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6.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7.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8.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5" r:id="rId5"/>
    <p:sldMasterId id="2147483693" r:id="rId6"/>
    <p:sldMasterId id="2147483703" r:id="rId7"/>
    <p:sldMasterId id="2147483754" r:id="rId8"/>
    <p:sldMasterId id="2147483767" r:id="rId9"/>
    <p:sldMasterId id="2147483791" r:id="rId10"/>
    <p:sldMasterId id="2147483795" r:id="rId11"/>
    <p:sldMasterId id="2147484017" r:id="rId12"/>
  </p:sldMasterIdLst>
  <p:notesMasterIdLst>
    <p:notesMasterId r:id="rId49"/>
  </p:notesMasterIdLst>
  <p:handoutMasterIdLst>
    <p:handoutMasterId r:id="rId50"/>
  </p:handoutMasterIdLst>
  <p:sldIdLst>
    <p:sldId id="257" r:id="rId13"/>
    <p:sldId id="339" r:id="rId14"/>
    <p:sldId id="258" r:id="rId15"/>
    <p:sldId id="261" r:id="rId16"/>
    <p:sldId id="340" r:id="rId17"/>
    <p:sldId id="341" r:id="rId18"/>
    <p:sldId id="342" r:id="rId19"/>
    <p:sldId id="343" r:id="rId20"/>
    <p:sldId id="344" r:id="rId21"/>
    <p:sldId id="337" r:id="rId22"/>
    <p:sldId id="346" r:id="rId23"/>
    <p:sldId id="345" r:id="rId24"/>
    <p:sldId id="405" r:id="rId25"/>
    <p:sldId id="347" r:id="rId26"/>
    <p:sldId id="406" r:id="rId27"/>
    <p:sldId id="379" r:id="rId28"/>
    <p:sldId id="364" r:id="rId29"/>
    <p:sldId id="380" r:id="rId30"/>
    <p:sldId id="266" r:id="rId31"/>
    <p:sldId id="387" r:id="rId32"/>
    <p:sldId id="388" r:id="rId33"/>
    <p:sldId id="301" r:id="rId34"/>
    <p:sldId id="262" r:id="rId35"/>
    <p:sldId id="386" r:id="rId36"/>
    <p:sldId id="389" r:id="rId37"/>
    <p:sldId id="390" r:id="rId38"/>
    <p:sldId id="370" r:id="rId39"/>
    <p:sldId id="358" r:id="rId40"/>
    <p:sldId id="371" r:id="rId41"/>
    <p:sldId id="372" r:id="rId42"/>
    <p:sldId id="373" r:id="rId43"/>
    <p:sldId id="394" r:id="rId44"/>
    <p:sldId id="399" r:id="rId45"/>
    <p:sldId id="404" r:id="rId46"/>
    <p:sldId id="285" r:id="rId47"/>
    <p:sldId id="295"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DDFE8"/>
    <a:srgbClr val="203214"/>
    <a:srgbClr val="93A5A8"/>
    <a:srgbClr val="00FFFF"/>
    <a:srgbClr val="685135"/>
    <a:srgbClr val="BDA07D"/>
    <a:srgbClr val="F5F9F9"/>
    <a:srgbClr val="627272"/>
    <a:srgbClr val="3E709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26" autoAdjust="0"/>
  </p:normalViewPr>
  <p:slideViewPr>
    <p:cSldViewPr snapToGrid="0">
      <p:cViewPr varScale="1">
        <p:scale>
          <a:sx n="85" d="100"/>
          <a:sy n="85" d="100"/>
        </p:scale>
        <p:origin x="590" y="6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slide" Target="slides/slide29.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8" Type="http://schemas.openxmlformats.org/officeDocument/2006/relationships/slideMaster" Target="slideMasters/slideMaster5.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AF03AE-1CC2-475F-B909-50970E9699A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B63C45E-73BA-4C86-A24F-A5006B4E7BA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37A4CE-17BB-4BB2-AC7B-97495293E2AC}" type="datetimeFigureOut">
              <a:rPr lang="en-US" smtClean="0"/>
              <a:t>5/15/2025</a:t>
            </a:fld>
            <a:endParaRPr lang="en-US" dirty="0"/>
          </a:p>
        </p:txBody>
      </p:sp>
      <p:sp>
        <p:nvSpPr>
          <p:cNvPr id="4" name="Footer Placeholder 3">
            <a:extLst>
              <a:ext uri="{FF2B5EF4-FFF2-40B4-BE49-F238E27FC236}">
                <a16:creationId xmlns:a16="http://schemas.microsoft.com/office/drawing/2014/main" id="{D71DB874-DF6A-4AFA-8055-4AD7EE4CE3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677078F-04CB-4625-B536-5BCAA2EC6CA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0EF92D-82DD-4142-BCE8-036B91487D2E}" type="slidenum">
              <a:rPr lang="en-US" smtClean="0"/>
              <a:t>‹#›</a:t>
            </a:fld>
            <a:endParaRPr lang="en-US" dirty="0"/>
          </a:p>
        </p:txBody>
      </p:sp>
    </p:spTree>
    <p:extLst>
      <p:ext uri="{BB962C8B-B14F-4D97-AF65-F5344CB8AC3E}">
        <p14:creationId xmlns:p14="http://schemas.microsoft.com/office/powerpoint/2010/main" val="757070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86C8F5-2FDA-4718-81AA-24F4816BBD56}" type="datetimeFigureOut">
              <a:rPr lang="en-US" smtClean="0"/>
              <a:t>5/15/2025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8EC616-C518-4358-9496-6C33B2F5FA56}" type="slidenum">
              <a:rPr lang="en-US" smtClean="0"/>
              <a:t>‹#›</a:t>
            </a:fld>
            <a:endParaRPr lang="en-US" dirty="0"/>
          </a:p>
        </p:txBody>
      </p:sp>
    </p:spTree>
    <p:extLst>
      <p:ext uri="{BB962C8B-B14F-4D97-AF65-F5344CB8AC3E}">
        <p14:creationId xmlns:p14="http://schemas.microsoft.com/office/powerpoint/2010/main" val="1732322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custDataLst>
              <p:tags r:id="rId1"/>
            </p:custDataLst>
          </p:nvPr>
        </p:nvSpPr>
        <p:spPr/>
        <p:txBody>
          <a:bodyPr/>
          <a:lstStyle/>
          <a:p>
            <a:r>
              <a:rPr lang="en-US" dirty="0" err="1"/>
              <a:t>Các</a:t>
            </a:r>
            <a:r>
              <a:rPr lang="en-US" baseline="0" dirty="0"/>
              <a:t> </a:t>
            </a:r>
            <a:r>
              <a:rPr lang="en-US" baseline="0" dirty="0" err="1"/>
              <a:t>em</a:t>
            </a:r>
            <a:r>
              <a:rPr lang="en-US" baseline="0" dirty="0"/>
              <a:t> </a:t>
            </a:r>
            <a:r>
              <a:rPr lang="en-US" baseline="0" dirty="0" err="1"/>
              <a:t>vừa</a:t>
            </a:r>
            <a:r>
              <a:rPr lang="en-US" baseline="0" dirty="0"/>
              <a:t> </a:t>
            </a:r>
            <a:r>
              <a:rPr lang="en-US" baseline="0" dirty="0" err="1"/>
              <a:t>xem</a:t>
            </a:r>
            <a:r>
              <a:rPr lang="en-US" baseline="0" dirty="0"/>
              <a:t> </a:t>
            </a:r>
            <a:r>
              <a:rPr lang="en-US" baseline="0" dirty="0" err="1"/>
              <a:t>xong</a:t>
            </a:r>
            <a:r>
              <a:rPr lang="en-US" baseline="0" dirty="0"/>
              <a:t> </a:t>
            </a:r>
            <a:r>
              <a:rPr lang="en-US" baseline="0" dirty="0" err="1"/>
              <a:t>videoclip</a:t>
            </a:r>
            <a:r>
              <a:rPr lang="en-US" baseline="0" dirty="0"/>
              <a:t>, </a:t>
            </a:r>
            <a:r>
              <a:rPr lang="en-US" baseline="0" dirty="0" err="1"/>
              <a:t>và</a:t>
            </a:r>
            <a:r>
              <a:rPr lang="en-US" baseline="0" dirty="0"/>
              <a:t> </a:t>
            </a:r>
            <a:r>
              <a:rPr lang="en-US" baseline="0" dirty="0" err="1"/>
              <a:t>bây</a:t>
            </a:r>
            <a:r>
              <a:rPr lang="en-US" baseline="0" dirty="0"/>
              <a:t> </a:t>
            </a:r>
            <a:r>
              <a:rPr lang="en-US" baseline="0" dirty="0" err="1"/>
              <a:t>giờ</a:t>
            </a:r>
            <a:r>
              <a:rPr lang="en-US" baseline="0" dirty="0"/>
              <a:t> </a:t>
            </a:r>
            <a:r>
              <a:rPr lang="en-US" baseline="0" dirty="0" err="1"/>
              <a:t>chúng</a:t>
            </a:r>
            <a:r>
              <a:rPr lang="en-US" baseline="0" dirty="0"/>
              <a:t> ta </a:t>
            </a:r>
            <a:r>
              <a:rPr lang="en-US" baseline="0" dirty="0" err="1"/>
              <a:t>hãy</a:t>
            </a:r>
            <a:r>
              <a:rPr lang="en-US" baseline="0" dirty="0"/>
              <a:t> </a:t>
            </a:r>
            <a:r>
              <a:rPr lang="en-US" baseline="0" dirty="0" err="1"/>
              <a:t>sẵn</a:t>
            </a:r>
            <a:r>
              <a:rPr lang="en-US" baseline="0" dirty="0"/>
              <a:t> </a:t>
            </a:r>
            <a:r>
              <a:rPr lang="en-US" baseline="0" dirty="0" err="1"/>
              <a:t>sàng</a:t>
            </a:r>
            <a:r>
              <a:rPr lang="en-US" baseline="0" dirty="0"/>
              <a:t> </a:t>
            </a:r>
            <a:r>
              <a:rPr lang="en-US" baseline="0" dirty="0" err="1"/>
              <a:t>thảo</a:t>
            </a:r>
            <a:r>
              <a:rPr lang="en-US" baseline="0" dirty="0"/>
              <a:t> </a:t>
            </a:r>
            <a:r>
              <a:rPr lang="en-US" baseline="0" dirty="0" err="1"/>
              <a:t>luận</a:t>
            </a:r>
            <a:r>
              <a:rPr lang="en-US" baseline="0" dirty="0"/>
              <a:t> </a:t>
            </a:r>
            <a:r>
              <a:rPr lang="en-US" baseline="0" dirty="0" err="1"/>
              <a:t>thật</a:t>
            </a:r>
            <a:r>
              <a:rPr lang="en-US" baseline="0" dirty="0"/>
              <a:t> </a:t>
            </a:r>
            <a:r>
              <a:rPr lang="en-US" baseline="0" dirty="0" err="1"/>
              <a:t>nhanh</a:t>
            </a:r>
            <a:r>
              <a:rPr lang="en-US" baseline="0" dirty="0"/>
              <a:t> </a:t>
            </a:r>
            <a:r>
              <a:rPr lang="en-US" baseline="0" dirty="0" err="1"/>
              <a:t>và</a:t>
            </a:r>
            <a:r>
              <a:rPr lang="en-US" baseline="0" dirty="0"/>
              <a:t> </a:t>
            </a:r>
            <a:r>
              <a:rPr lang="en-US" baseline="0" dirty="0" err="1"/>
              <a:t>viết</a:t>
            </a:r>
            <a:r>
              <a:rPr lang="en-US" baseline="0" dirty="0"/>
              <a:t> </a:t>
            </a:r>
            <a:r>
              <a:rPr lang="en-US" baseline="0" dirty="0" err="1"/>
              <a:t>đáp</a:t>
            </a:r>
            <a:r>
              <a:rPr lang="en-US" baseline="0" dirty="0"/>
              <a:t> </a:t>
            </a:r>
            <a:r>
              <a:rPr lang="en-US" baseline="0" dirty="0" err="1"/>
              <a:t>án</a:t>
            </a:r>
            <a:r>
              <a:rPr lang="en-US" baseline="0" dirty="0"/>
              <a:t> </a:t>
            </a:r>
            <a:r>
              <a:rPr lang="en-US" baseline="0" dirty="0" err="1"/>
              <a:t>vào</a:t>
            </a:r>
            <a:r>
              <a:rPr lang="en-US" baseline="0" dirty="0"/>
              <a:t> </a:t>
            </a:r>
            <a:r>
              <a:rPr lang="en-US" baseline="0" dirty="0" err="1"/>
              <a:t>bảng</a:t>
            </a:r>
            <a:r>
              <a:rPr lang="en-US" baseline="0" dirty="0"/>
              <a:t> </a:t>
            </a:r>
            <a:r>
              <a:rPr lang="en-US" baseline="0" dirty="0" err="1"/>
              <a:t>nhóm</a:t>
            </a:r>
            <a:r>
              <a:rPr lang="en-US" baseline="0" dirty="0"/>
              <a:t> </a:t>
            </a:r>
            <a:r>
              <a:rPr lang="en-US" baseline="0" dirty="0" err="1"/>
              <a:t>nhỏ</a:t>
            </a:r>
            <a:r>
              <a:rPr lang="en-US" baseline="0" dirty="0"/>
              <a:t>. </a:t>
            </a:r>
            <a:r>
              <a:rPr lang="en-US" baseline="0" dirty="0" err="1"/>
              <a:t>Mỗi</a:t>
            </a:r>
            <a:r>
              <a:rPr lang="en-US" baseline="0" dirty="0"/>
              <a:t> </a:t>
            </a:r>
            <a:r>
              <a:rPr lang="en-US" baseline="0" dirty="0" err="1"/>
              <a:t>câu</a:t>
            </a:r>
            <a:r>
              <a:rPr lang="en-US" baseline="0" dirty="0"/>
              <a:t> </a:t>
            </a:r>
            <a:r>
              <a:rPr lang="en-US" baseline="0" dirty="0" err="1"/>
              <a:t>hỏi</a:t>
            </a:r>
            <a:r>
              <a:rPr lang="en-US" baseline="0" dirty="0"/>
              <a:t> </a:t>
            </a:r>
            <a:r>
              <a:rPr lang="en-US" baseline="0" dirty="0" err="1"/>
              <a:t>chúng</a:t>
            </a:r>
            <a:r>
              <a:rPr lang="en-US" baseline="0" dirty="0"/>
              <a:t> ta </a:t>
            </a:r>
            <a:r>
              <a:rPr lang="en-US" baseline="0" dirty="0" err="1"/>
              <a:t>chỉ</a:t>
            </a:r>
            <a:r>
              <a:rPr lang="en-US" baseline="0" dirty="0"/>
              <a:t> </a:t>
            </a:r>
            <a:r>
              <a:rPr lang="en-US" baseline="0" dirty="0" err="1"/>
              <a:t>có</a:t>
            </a:r>
            <a:r>
              <a:rPr lang="en-US" baseline="0" dirty="0"/>
              <a:t> 10s </a:t>
            </a:r>
            <a:r>
              <a:rPr lang="en-US" baseline="0" dirty="0" err="1"/>
              <a:t>để</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Khi</a:t>
            </a:r>
            <a:r>
              <a:rPr lang="en-US" baseline="0" dirty="0"/>
              <a:t> </a:t>
            </a:r>
            <a:r>
              <a:rPr lang="en-US" baseline="0" dirty="0" err="1"/>
              <a:t>có</a:t>
            </a:r>
            <a:r>
              <a:rPr lang="en-US" baseline="0" dirty="0"/>
              <a:t> </a:t>
            </a:r>
            <a:r>
              <a:rPr lang="en-US" baseline="0" dirty="0" err="1"/>
              <a:t>hiệu</a:t>
            </a:r>
            <a:r>
              <a:rPr lang="en-US" baseline="0" dirty="0"/>
              <a:t> </a:t>
            </a:r>
            <a:r>
              <a:rPr lang="en-US" baseline="0" dirty="0" err="1"/>
              <a:t>lệnh</a:t>
            </a:r>
            <a:r>
              <a:rPr lang="en-US" baseline="0" dirty="0"/>
              <a:t>, </a:t>
            </a:r>
            <a:r>
              <a:rPr lang="en-US" baseline="0" dirty="0" err="1"/>
              <a:t>các</a:t>
            </a:r>
            <a:r>
              <a:rPr lang="en-US" baseline="0" dirty="0"/>
              <a:t> </a:t>
            </a:r>
            <a:r>
              <a:rPr lang="en-US" baseline="0" dirty="0" err="1"/>
              <a:t>nhóm</a:t>
            </a:r>
            <a:r>
              <a:rPr lang="en-US" baseline="0" dirty="0"/>
              <a:t> </a:t>
            </a:r>
            <a:r>
              <a:rPr lang="en-US" baseline="0" dirty="0" err="1"/>
              <a:t>cùng</a:t>
            </a:r>
            <a:r>
              <a:rPr lang="en-US" baseline="0" dirty="0"/>
              <a:t> </a:t>
            </a:r>
            <a:r>
              <a:rPr lang="en-US" baseline="0" dirty="0" err="1"/>
              <a:t>giơ</a:t>
            </a:r>
            <a:r>
              <a:rPr lang="en-US" baseline="0" dirty="0"/>
              <a:t> </a:t>
            </a:r>
            <a:r>
              <a:rPr lang="en-US" baseline="0" dirty="0" err="1"/>
              <a:t>bảng</a:t>
            </a:r>
            <a:r>
              <a:rPr lang="en-US" baseline="0" dirty="0"/>
              <a:t> </a:t>
            </a:r>
            <a:r>
              <a:rPr lang="en-US" baseline="0" dirty="0" err="1"/>
              <a:t>kết</a:t>
            </a:r>
            <a:r>
              <a:rPr lang="en-US" baseline="0" dirty="0"/>
              <a:t> </a:t>
            </a:r>
            <a:r>
              <a:rPr lang="en-US" baseline="0" dirty="0" err="1"/>
              <a:t>quả</a:t>
            </a:r>
            <a:r>
              <a:rPr lang="en-US" baseline="0" dirty="0"/>
              <a:t> </a:t>
            </a:r>
            <a:r>
              <a:rPr lang="en-US" baseline="0" dirty="0" err="1"/>
              <a:t>nhé</a:t>
            </a:r>
            <a:r>
              <a:rPr lang="en-US" baseline="0" dirty="0"/>
              <a:t>. </a:t>
            </a:r>
            <a:r>
              <a:rPr lang="en-US" baseline="0" dirty="0" err="1"/>
              <a:t>Các</a:t>
            </a:r>
            <a:r>
              <a:rPr lang="en-US" baseline="0" dirty="0"/>
              <a:t> </a:t>
            </a:r>
            <a:r>
              <a:rPr lang="en-US" baseline="0" dirty="0" err="1"/>
              <a:t>em</a:t>
            </a:r>
            <a:r>
              <a:rPr lang="en-US" baseline="0" dirty="0"/>
              <a:t> </a:t>
            </a:r>
            <a:r>
              <a:rPr lang="en-US" baseline="0" dirty="0" err="1"/>
              <a:t>đã</a:t>
            </a:r>
            <a:r>
              <a:rPr lang="en-US" baseline="0" dirty="0"/>
              <a:t> </a:t>
            </a:r>
            <a:r>
              <a:rPr lang="en-US" baseline="0" dirty="0" err="1"/>
              <a:t>nắm</a:t>
            </a:r>
            <a:r>
              <a:rPr lang="en-US" baseline="0" dirty="0"/>
              <a:t> </a:t>
            </a:r>
            <a:r>
              <a:rPr lang="en-US" baseline="0" dirty="0" err="1"/>
              <a:t>luật</a:t>
            </a:r>
            <a:r>
              <a:rPr lang="en-US" baseline="0" dirty="0"/>
              <a:t> </a:t>
            </a:r>
            <a:r>
              <a:rPr lang="en-US" baseline="0" dirty="0" err="1"/>
              <a:t>chơi</a:t>
            </a:r>
            <a:r>
              <a:rPr lang="en-US" baseline="0" dirty="0"/>
              <a:t> </a:t>
            </a:r>
            <a:r>
              <a:rPr lang="en-US" baseline="0" dirty="0" err="1"/>
              <a:t>chưa</a:t>
            </a:r>
            <a:r>
              <a:rPr lang="en-US" baseline="0" dirty="0"/>
              <a:t>? </a:t>
            </a:r>
          </a:p>
          <a:p>
            <a:r>
              <a:rPr lang="en-US" baseline="0" dirty="0" err="1"/>
              <a:t>Cô</a:t>
            </a:r>
            <a:r>
              <a:rPr lang="en-US" baseline="0" dirty="0"/>
              <a:t> </a:t>
            </a:r>
            <a:r>
              <a:rPr lang="en-US" baseline="0" dirty="0" err="1"/>
              <a:t>sẽ</a:t>
            </a:r>
            <a:r>
              <a:rPr lang="en-US" baseline="0" dirty="0"/>
              <a:t> </a:t>
            </a:r>
            <a:r>
              <a:rPr lang="en-US" baseline="0" dirty="0" err="1"/>
              <a:t>bắt</a:t>
            </a:r>
            <a:r>
              <a:rPr lang="en-US" baseline="0" dirty="0"/>
              <a:t> </a:t>
            </a:r>
            <a:r>
              <a:rPr lang="en-US" baseline="0" dirty="0" err="1"/>
              <a:t>đầu</a:t>
            </a:r>
            <a:r>
              <a:rPr lang="en-US" baseline="0" dirty="0"/>
              <a:t> </a:t>
            </a:r>
            <a:r>
              <a:rPr lang="en-US" baseline="0" dirty="0" err="1"/>
              <a:t>với</a:t>
            </a:r>
            <a:r>
              <a:rPr lang="en-US" baseline="0" dirty="0"/>
              <a:t> </a:t>
            </a:r>
            <a:r>
              <a:rPr lang="en-US" baseline="0" dirty="0" err="1"/>
              <a:t>câu</a:t>
            </a:r>
            <a:r>
              <a:rPr lang="en-US" baseline="0" dirty="0"/>
              <a:t> </a:t>
            </a:r>
            <a:r>
              <a:rPr lang="en-US" baseline="0" dirty="0" err="1"/>
              <a:t>hỏi</a:t>
            </a:r>
            <a:r>
              <a:rPr lang="en-US" baseline="0" dirty="0"/>
              <a:t> </a:t>
            </a:r>
            <a:r>
              <a:rPr lang="en-US" baseline="0" dirty="0" err="1"/>
              <a:t>số</a:t>
            </a:r>
            <a:r>
              <a:rPr lang="en-US" baseline="0" dirty="0"/>
              <a:t> 1…………</a:t>
            </a:r>
            <a:r>
              <a:rPr lang="en-US" baseline="0" dirty="0" err="1"/>
              <a:t>xin</a:t>
            </a:r>
            <a:r>
              <a:rPr lang="en-US" baseline="0" dirty="0"/>
              <a:t> </a:t>
            </a:r>
            <a:r>
              <a:rPr lang="en-US" baseline="0" dirty="0" err="1"/>
              <a:t>chúc</a:t>
            </a:r>
            <a:r>
              <a:rPr lang="en-US" baseline="0" dirty="0"/>
              <a:t> </a:t>
            </a:r>
            <a:r>
              <a:rPr lang="en-US" baseline="0" dirty="0" err="1"/>
              <a:t>mừng</a:t>
            </a:r>
            <a:r>
              <a:rPr lang="en-US" baseline="0" dirty="0"/>
              <a:t> </a:t>
            </a:r>
            <a:r>
              <a:rPr lang="en-US" baseline="0" dirty="0" err="1"/>
              <a:t>các</a:t>
            </a:r>
            <a:r>
              <a:rPr lang="en-US" baseline="0" dirty="0"/>
              <a:t> </a:t>
            </a:r>
            <a:r>
              <a:rPr lang="en-US" baseline="0" dirty="0" err="1"/>
              <a:t>nhóm</a:t>
            </a:r>
            <a:r>
              <a:rPr lang="en-US" baseline="0" dirty="0"/>
              <a:t>….</a:t>
            </a:r>
            <a:r>
              <a:rPr lang="en-US" baseline="0" dirty="0" err="1"/>
              <a:t>đã</a:t>
            </a:r>
            <a:r>
              <a:rPr lang="en-US" baseline="0" dirty="0"/>
              <a:t> </a:t>
            </a:r>
            <a:r>
              <a:rPr lang="en-US" baseline="0" dirty="0" err="1"/>
              <a:t>có</a:t>
            </a:r>
            <a:r>
              <a:rPr lang="en-US" baseline="0" dirty="0"/>
              <a:t> </a:t>
            </a:r>
            <a:r>
              <a:rPr lang="en-US" baseline="0" dirty="0" err="1"/>
              <a:t>câu</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vô</a:t>
            </a:r>
            <a:r>
              <a:rPr lang="en-US" baseline="0" dirty="0"/>
              <a:t> </a:t>
            </a:r>
            <a:r>
              <a:rPr lang="en-US" baseline="0" dirty="0" err="1"/>
              <a:t>cùng</a:t>
            </a:r>
            <a:r>
              <a:rPr lang="en-US" baseline="0" dirty="0"/>
              <a:t> </a:t>
            </a:r>
            <a:r>
              <a:rPr lang="en-US" baseline="0" dirty="0" err="1"/>
              <a:t>chính</a:t>
            </a:r>
            <a:r>
              <a:rPr lang="en-US" baseline="0" dirty="0"/>
              <a:t> </a:t>
            </a:r>
            <a:r>
              <a:rPr lang="en-US" baseline="0" dirty="0" err="1"/>
              <a:t>xác</a:t>
            </a:r>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80A3F1-A5B8-4DD4-BBA4-6C471DA2EA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7545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custDataLst>
              <p:tags r:id="rId1"/>
            </p:custDataLst>
          </p:nvPr>
        </p:nvSpPr>
        <p:spPr/>
        <p:txBody>
          <a:bodyPr/>
          <a:lstStyle/>
          <a:p>
            <a:r>
              <a:rPr lang="en-US" dirty="0" err="1"/>
              <a:t>Các</a:t>
            </a:r>
            <a:r>
              <a:rPr lang="en-US" baseline="0" dirty="0"/>
              <a:t> </a:t>
            </a:r>
            <a:r>
              <a:rPr lang="en-US" baseline="0" dirty="0" err="1"/>
              <a:t>em</a:t>
            </a:r>
            <a:r>
              <a:rPr lang="en-US" baseline="0" dirty="0"/>
              <a:t> </a:t>
            </a:r>
            <a:r>
              <a:rPr lang="en-US" baseline="0" dirty="0" err="1"/>
              <a:t>vừa</a:t>
            </a:r>
            <a:r>
              <a:rPr lang="en-US" baseline="0" dirty="0"/>
              <a:t> </a:t>
            </a:r>
            <a:r>
              <a:rPr lang="en-US" baseline="0" dirty="0" err="1"/>
              <a:t>xem</a:t>
            </a:r>
            <a:r>
              <a:rPr lang="en-US" baseline="0" dirty="0"/>
              <a:t> </a:t>
            </a:r>
            <a:r>
              <a:rPr lang="en-US" baseline="0" dirty="0" err="1"/>
              <a:t>xong</a:t>
            </a:r>
            <a:r>
              <a:rPr lang="en-US" baseline="0" dirty="0"/>
              <a:t> </a:t>
            </a:r>
            <a:r>
              <a:rPr lang="en-US" baseline="0" dirty="0" err="1"/>
              <a:t>videoclip</a:t>
            </a:r>
            <a:r>
              <a:rPr lang="en-US" baseline="0" dirty="0"/>
              <a:t>, </a:t>
            </a:r>
            <a:r>
              <a:rPr lang="en-US" baseline="0" dirty="0" err="1"/>
              <a:t>và</a:t>
            </a:r>
            <a:r>
              <a:rPr lang="en-US" baseline="0" dirty="0"/>
              <a:t> </a:t>
            </a:r>
            <a:r>
              <a:rPr lang="en-US" baseline="0" dirty="0" err="1"/>
              <a:t>bây</a:t>
            </a:r>
            <a:r>
              <a:rPr lang="en-US" baseline="0" dirty="0"/>
              <a:t> </a:t>
            </a:r>
            <a:r>
              <a:rPr lang="en-US" baseline="0" dirty="0" err="1"/>
              <a:t>giờ</a:t>
            </a:r>
            <a:r>
              <a:rPr lang="en-US" baseline="0" dirty="0"/>
              <a:t> </a:t>
            </a:r>
            <a:r>
              <a:rPr lang="en-US" baseline="0" dirty="0" err="1"/>
              <a:t>chúng</a:t>
            </a:r>
            <a:r>
              <a:rPr lang="en-US" baseline="0" dirty="0"/>
              <a:t> ta </a:t>
            </a:r>
            <a:r>
              <a:rPr lang="en-US" baseline="0" dirty="0" err="1"/>
              <a:t>hãy</a:t>
            </a:r>
            <a:r>
              <a:rPr lang="en-US" baseline="0" dirty="0"/>
              <a:t> </a:t>
            </a:r>
            <a:r>
              <a:rPr lang="en-US" baseline="0" dirty="0" err="1"/>
              <a:t>sẵn</a:t>
            </a:r>
            <a:r>
              <a:rPr lang="en-US" baseline="0" dirty="0"/>
              <a:t> </a:t>
            </a:r>
            <a:r>
              <a:rPr lang="en-US" baseline="0" dirty="0" err="1"/>
              <a:t>sàng</a:t>
            </a:r>
            <a:r>
              <a:rPr lang="en-US" baseline="0" dirty="0"/>
              <a:t> </a:t>
            </a:r>
            <a:r>
              <a:rPr lang="en-US" baseline="0" dirty="0" err="1"/>
              <a:t>thảo</a:t>
            </a:r>
            <a:r>
              <a:rPr lang="en-US" baseline="0" dirty="0"/>
              <a:t> </a:t>
            </a:r>
            <a:r>
              <a:rPr lang="en-US" baseline="0" dirty="0" err="1"/>
              <a:t>luận</a:t>
            </a:r>
            <a:r>
              <a:rPr lang="en-US" baseline="0" dirty="0"/>
              <a:t> </a:t>
            </a:r>
            <a:r>
              <a:rPr lang="en-US" baseline="0" dirty="0" err="1"/>
              <a:t>thật</a:t>
            </a:r>
            <a:r>
              <a:rPr lang="en-US" baseline="0" dirty="0"/>
              <a:t> </a:t>
            </a:r>
            <a:r>
              <a:rPr lang="en-US" baseline="0" dirty="0" err="1"/>
              <a:t>nhanh</a:t>
            </a:r>
            <a:r>
              <a:rPr lang="en-US" baseline="0" dirty="0"/>
              <a:t> </a:t>
            </a:r>
            <a:r>
              <a:rPr lang="en-US" baseline="0" dirty="0" err="1"/>
              <a:t>và</a:t>
            </a:r>
            <a:r>
              <a:rPr lang="en-US" baseline="0" dirty="0"/>
              <a:t> </a:t>
            </a:r>
            <a:r>
              <a:rPr lang="en-US" baseline="0" dirty="0" err="1"/>
              <a:t>viết</a:t>
            </a:r>
            <a:r>
              <a:rPr lang="en-US" baseline="0" dirty="0"/>
              <a:t> </a:t>
            </a:r>
            <a:r>
              <a:rPr lang="en-US" baseline="0" dirty="0" err="1"/>
              <a:t>đáp</a:t>
            </a:r>
            <a:r>
              <a:rPr lang="en-US" baseline="0" dirty="0"/>
              <a:t> </a:t>
            </a:r>
            <a:r>
              <a:rPr lang="en-US" baseline="0" dirty="0" err="1"/>
              <a:t>án</a:t>
            </a:r>
            <a:r>
              <a:rPr lang="en-US" baseline="0" dirty="0"/>
              <a:t> </a:t>
            </a:r>
            <a:r>
              <a:rPr lang="en-US" baseline="0" dirty="0" err="1"/>
              <a:t>vào</a:t>
            </a:r>
            <a:r>
              <a:rPr lang="en-US" baseline="0" dirty="0"/>
              <a:t> </a:t>
            </a:r>
            <a:r>
              <a:rPr lang="en-US" baseline="0" dirty="0" err="1"/>
              <a:t>bảng</a:t>
            </a:r>
            <a:r>
              <a:rPr lang="en-US" baseline="0" dirty="0"/>
              <a:t> </a:t>
            </a:r>
            <a:r>
              <a:rPr lang="en-US" baseline="0" dirty="0" err="1"/>
              <a:t>nhóm</a:t>
            </a:r>
            <a:r>
              <a:rPr lang="en-US" baseline="0" dirty="0"/>
              <a:t> </a:t>
            </a:r>
            <a:r>
              <a:rPr lang="en-US" baseline="0" dirty="0" err="1"/>
              <a:t>nhỏ</a:t>
            </a:r>
            <a:r>
              <a:rPr lang="en-US" baseline="0" dirty="0"/>
              <a:t>. </a:t>
            </a:r>
            <a:r>
              <a:rPr lang="en-US" baseline="0" dirty="0" err="1"/>
              <a:t>Mỗi</a:t>
            </a:r>
            <a:r>
              <a:rPr lang="en-US" baseline="0" dirty="0"/>
              <a:t> </a:t>
            </a:r>
            <a:r>
              <a:rPr lang="en-US" baseline="0" dirty="0" err="1"/>
              <a:t>câu</a:t>
            </a:r>
            <a:r>
              <a:rPr lang="en-US" baseline="0" dirty="0"/>
              <a:t> </a:t>
            </a:r>
            <a:r>
              <a:rPr lang="en-US" baseline="0" dirty="0" err="1"/>
              <a:t>hỏi</a:t>
            </a:r>
            <a:r>
              <a:rPr lang="en-US" baseline="0" dirty="0"/>
              <a:t> </a:t>
            </a:r>
            <a:r>
              <a:rPr lang="en-US" baseline="0" dirty="0" err="1"/>
              <a:t>chúng</a:t>
            </a:r>
            <a:r>
              <a:rPr lang="en-US" baseline="0" dirty="0"/>
              <a:t> ta </a:t>
            </a:r>
            <a:r>
              <a:rPr lang="en-US" baseline="0" dirty="0" err="1"/>
              <a:t>chỉ</a:t>
            </a:r>
            <a:r>
              <a:rPr lang="en-US" baseline="0" dirty="0"/>
              <a:t> </a:t>
            </a:r>
            <a:r>
              <a:rPr lang="en-US" baseline="0" dirty="0" err="1"/>
              <a:t>có</a:t>
            </a:r>
            <a:r>
              <a:rPr lang="en-US" baseline="0" dirty="0"/>
              <a:t> 10s </a:t>
            </a:r>
            <a:r>
              <a:rPr lang="en-US" baseline="0" dirty="0" err="1"/>
              <a:t>để</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Khi</a:t>
            </a:r>
            <a:r>
              <a:rPr lang="en-US" baseline="0" dirty="0"/>
              <a:t> </a:t>
            </a:r>
            <a:r>
              <a:rPr lang="en-US" baseline="0" dirty="0" err="1"/>
              <a:t>có</a:t>
            </a:r>
            <a:r>
              <a:rPr lang="en-US" baseline="0" dirty="0"/>
              <a:t> </a:t>
            </a:r>
            <a:r>
              <a:rPr lang="en-US" baseline="0" dirty="0" err="1"/>
              <a:t>hiệu</a:t>
            </a:r>
            <a:r>
              <a:rPr lang="en-US" baseline="0" dirty="0"/>
              <a:t> </a:t>
            </a:r>
            <a:r>
              <a:rPr lang="en-US" baseline="0" dirty="0" err="1"/>
              <a:t>lệnh</a:t>
            </a:r>
            <a:r>
              <a:rPr lang="en-US" baseline="0" dirty="0"/>
              <a:t>, </a:t>
            </a:r>
            <a:r>
              <a:rPr lang="en-US" baseline="0" dirty="0" err="1"/>
              <a:t>các</a:t>
            </a:r>
            <a:r>
              <a:rPr lang="en-US" baseline="0" dirty="0"/>
              <a:t> </a:t>
            </a:r>
            <a:r>
              <a:rPr lang="en-US" baseline="0" dirty="0" err="1"/>
              <a:t>nhóm</a:t>
            </a:r>
            <a:r>
              <a:rPr lang="en-US" baseline="0" dirty="0"/>
              <a:t> </a:t>
            </a:r>
            <a:r>
              <a:rPr lang="en-US" baseline="0" dirty="0" err="1"/>
              <a:t>cùng</a:t>
            </a:r>
            <a:r>
              <a:rPr lang="en-US" baseline="0" dirty="0"/>
              <a:t> </a:t>
            </a:r>
            <a:r>
              <a:rPr lang="en-US" baseline="0" dirty="0" err="1"/>
              <a:t>giơ</a:t>
            </a:r>
            <a:r>
              <a:rPr lang="en-US" baseline="0" dirty="0"/>
              <a:t> </a:t>
            </a:r>
            <a:r>
              <a:rPr lang="en-US" baseline="0" dirty="0" err="1"/>
              <a:t>bảng</a:t>
            </a:r>
            <a:r>
              <a:rPr lang="en-US" baseline="0" dirty="0"/>
              <a:t> </a:t>
            </a:r>
            <a:r>
              <a:rPr lang="en-US" baseline="0" dirty="0" err="1"/>
              <a:t>kết</a:t>
            </a:r>
            <a:r>
              <a:rPr lang="en-US" baseline="0" dirty="0"/>
              <a:t> </a:t>
            </a:r>
            <a:r>
              <a:rPr lang="en-US" baseline="0" dirty="0" err="1"/>
              <a:t>quả</a:t>
            </a:r>
            <a:r>
              <a:rPr lang="en-US" baseline="0" dirty="0"/>
              <a:t> </a:t>
            </a:r>
            <a:r>
              <a:rPr lang="en-US" baseline="0" dirty="0" err="1"/>
              <a:t>nhé</a:t>
            </a:r>
            <a:r>
              <a:rPr lang="en-US" baseline="0" dirty="0"/>
              <a:t>. </a:t>
            </a:r>
            <a:r>
              <a:rPr lang="en-US" baseline="0" dirty="0" err="1"/>
              <a:t>Các</a:t>
            </a:r>
            <a:r>
              <a:rPr lang="en-US" baseline="0" dirty="0"/>
              <a:t> </a:t>
            </a:r>
            <a:r>
              <a:rPr lang="en-US" baseline="0" dirty="0" err="1"/>
              <a:t>em</a:t>
            </a:r>
            <a:r>
              <a:rPr lang="en-US" baseline="0" dirty="0"/>
              <a:t> </a:t>
            </a:r>
            <a:r>
              <a:rPr lang="en-US" baseline="0" dirty="0" err="1"/>
              <a:t>đã</a:t>
            </a:r>
            <a:r>
              <a:rPr lang="en-US" baseline="0" dirty="0"/>
              <a:t> </a:t>
            </a:r>
            <a:r>
              <a:rPr lang="en-US" baseline="0" dirty="0" err="1"/>
              <a:t>nắm</a:t>
            </a:r>
            <a:r>
              <a:rPr lang="en-US" baseline="0" dirty="0"/>
              <a:t> </a:t>
            </a:r>
            <a:r>
              <a:rPr lang="en-US" baseline="0" dirty="0" err="1"/>
              <a:t>luật</a:t>
            </a:r>
            <a:r>
              <a:rPr lang="en-US" baseline="0" dirty="0"/>
              <a:t> </a:t>
            </a:r>
            <a:r>
              <a:rPr lang="en-US" baseline="0" dirty="0" err="1"/>
              <a:t>chơi</a:t>
            </a:r>
            <a:r>
              <a:rPr lang="en-US" baseline="0" dirty="0"/>
              <a:t> </a:t>
            </a:r>
            <a:r>
              <a:rPr lang="en-US" baseline="0" dirty="0" err="1"/>
              <a:t>chưa</a:t>
            </a:r>
            <a:r>
              <a:rPr lang="en-US" baseline="0" dirty="0"/>
              <a:t>? </a:t>
            </a:r>
          </a:p>
          <a:p>
            <a:r>
              <a:rPr lang="en-US" baseline="0" dirty="0" err="1"/>
              <a:t>Cô</a:t>
            </a:r>
            <a:r>
              <a:rPr lang="en-US" baseline="0" dirty="0"/>
              <a:t> </a:t>
            </a:r>
            <a:r>
              <a:rPr lang="en-US" baseline="0" dirty="0" err="1"/>
              <a:t>sẽ</a:t>
            </a:r>
            <a:r>
              <a:rPr lang="en-US" baseline="0" dirty="0"/>
              <a:t> </a:t>
            </a:r>
            <a:r>
              <a:rPr lang="en-US" baseline="0" dirty="0" err="1"/>
              <a:t>bắt</a:t>
            </a:r>
            <a:r>
              <a:rPr lang="en-US" baseline="0" dirty="0"/>
              <a:t> </a:t>
            </a:r>
            <a:r>
              <a:rPr lang="en-US" baseline="0" dirty="0" err="1"/>
              <a:t>đầu</a:t>
            </a:r>
            <a:r>
              <a:rPr lang="en-US" baseline="0" dirty="0"/>
              <a:t> </a:t>
            </a:r>
            <a:r>
              <a:rPr lang="en-US" baseline="0" dirty="0" err="1"/>
              <a:t>với</a:t>
            </a:r>
            <a:r>
              <a:rPr lang="en-US" baseline="0" dirty="0"/>
              <a:t> </a:t>
            </a:r>
            <a:r>
              <a:rPr lang="en-US" baseline="0" dirty="0" err="1"/>
              <a:t>câu</a:t>
            </a:r>
            <a:r>
              <a:rPr lang="en-US" baseline="0" dirty="0"/>
              <a:t> </a:t>
            </a:r>
            <a:r>
              <a:rPr lang="en-US" baseline="0" dirty="0" err="1"/>
              <a:t>hỏi</a:t>
            </a:r>
            <a:r>
              <a:rPr lang="en-US" baseline="0" dirty="0"/>
              <a:t> </a:t>
            </a:r>
            <a:r>
              <a:rPr lang="en-US" baseline="0" dirty="0" err="1"/>
              <a:t>số</a:t>
            </a:r>
            <a:r>
              <a:rPr lang="en-US" baseline="0" dirty="0"/>
              <a:t> 1…………</a:t>
            </a:r>
            <a:r>
              <a:rPr lang="en-US" baseline="0" dirty="0" err="1"/>
              <a:t>xin</a:t>
            </a:r>
            <a:r>
              <a:rPr lang="en-US" baseline="0" dirty="0"/>
              <a:t> </a:t>
            </a:r>
            <a:r>
              <a:rPr lang="en-US" baseline="0" dirty="0" err="1"/>
              <a:t>chúc</a:t>
            </a:r>
            <a:r>
              <a:rPr lang="en-US" baseline="0" dirty="0"/>
              <a:t> </a:t>
            </a:r>
            <a:r>
              <a:rPr lang="en-US" baseline="0" dirty="0" err="1"/>
              <a:t>mừng</a:t>
            </a:r>
            <a:r>
              <a:rPr lang="en-US" baseline="0" dirty="0"/>
              <a:t> </a:t>
            </a:r>
            <a:r>
              <a:rPr lang="en-US" baseline="0" dirty="0" err="1"/>
              <a:t>các</a:t>
            </a:r>
            <a:r>
              <a:rPr lang="en-US" baseline="0" dirty="0"/>
              <a:t> </a:t>
            </a:r>
            <a:r>
              <a:rPr lang="en-US" baseline="0" dirty="0" err="1"/>
              <a:t>nhóm</a:t>
            </a:r>
            <a:r>
              <a:rPr lang="en-US" baseline="0" dirty="0"/>
              <a:t>….</a:t>
            </a:r>
            <a:r>
              <a:rPr lang="en-US" baseline="0" dirty="0" err="1"/>
              <a:t>đã</a:t>
            </a:r>
            <a:r>
              <a:rPr lang="en-US" baseline="0" dirty="0"/>
              <a:t> </a:t>
            </a:r>
            <a:r>
              <a:rPr lang="en-US" baseline="0" dirty="0" err="1"/>
              <a:t>có</a:t>
            </a:r>
            <a:r>
              <a:rPr lang="en-US" baseline="0" dirty="0"/>
              <a:t> </a:t>
            </a:r>
            <a:r>
              <a:rPr lang="en-US" baseline="0" dirty="0" err="1"/>
              <a:t>câu</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vô</a:t>
            </a:r>
            <a:r>
              <a:rPr lang="en-US" baseline="0" dirty="0"/>
              <a:t> </a:t>
            </a:r>
            <a:r>
              <a:rPr lang="en-US" baseline="0" dirty="0" err="1"/>
              <a:t>cùng</a:t>
            </a:r>
            <a:r>
              <a:rPr lang="en-US" baseline="0" dirty="0"/>
              <a:t> </a:t>
            </a:r>
            <a:r>
              <a:rPr lang="en-US" baseline="0" dirty="0" err="1"/>
              <a:t>chính</a:t>
            </a:r>
            <a:r>
              <a:rPr lang="en-US" baseline="0" dirty="0"/>
              <a:t> </a:t>
            </a:r>
            <a:r>
              <a:rPr lang="en-US" baseline="0" dirty="0" err="1"/>
              <a:t>xác</a:t>
            </a:r>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80A3F1-A5B8-4DD4-BBA4-6C471DA2EA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9727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custDataLst>
              <p:tags r:id="rId1"/>
            </p:custDataLst>
          </p:nvPr>
        </p:nvSpPr>
        <p:spPr/>
        <p:txBody>
          <a:bodyPr/>
          <a:lstStyle/>
          <a:p>
            <a:r>
              <a:rPr lang="en-US" dirty="0" err="1"/>
              <a:t>Các</a:t>
            </a:r>
            <a:r>
              <a:rPr lang="en-US" baseline="0" dirty="0"/>
              <a:t> </a:t>
            </a:r>
            <a:r>
              <a:rPr lang="en-US" baseline="0" dirty="0" err="1"/>
              <a:t>em</a:t>
            </a:r>
            <a:r>
              <a:rPr lang="en-US" baseline="0" dirty="0"/>
              <a:t> </a:t>
            </a:r>
            <a:r>
              <a:rPr lang="en-US" baseline="0" dirty="0" err="1"/>
              <a:t>vừa</a:t>
            </a:r>
            <a:r>
              <a:rPr lang="en-US" baseline="0" dirty="0"/>
              <a:t> </a:t>
            </a:r>
            <a:r>
              <a:rPr lang="en-US" baseline="0" dirty="0" err="1"/>
              <a:t>xem</a:t>
            </a:r>
            <a:r>
              <a:rPr lang="en-US" baseline="0" dirty="0"/>
              <a:t> </a:t>
            </a:r>
            <a:r>
              <a:rPr lang="en-US" baseline="0" dirty="0" err="1"/>
              <a:t>xong</a:t>
            </a:r>
            <a:r>
              <a:rPr lang="en-US" baseline="0" dirty="0"/>
              <a:t> </a:t>
            </a:r>
            <a:r>
              <a:rPr lang="en-US" baseline="0" dirty="0" err="1"/>
              <a:t>videoclip</a:t>
            </a:r>
            <a:r>
              <a:rPr lang="en-US" baseline="0" dirty="0"/>
              <a:t>, </a:t>
            </a:r>
            <a:r>
              <a:rPr lang="en-US" baseline="0" dirty="0" err="1"/>
              <a:t>và</a:t>
            </a:r>
            <a:r>
              <a:rPr lang="en-US" baseline="0" dirty="0"/>
              <a:t> </a:t>
            </a:r>
            <a:r>
              <a:rPr lang="en-US" baseline="0" dirty="0" err="1"/>
              <a:t>bây</a:t>
            </a:r>
            <a:r>
              <a:rPr lang="en-US" baseline="0" dirty="0"/>
              <a:t> </a:t>
            </a:r>
            <a:r>
              <a:rPr lang="en-US" baseline="0" dirty="0" err="1"/>
              <a:t>giờ</a:t>
            </a:r>
            <a:r>
              <a:rPr lang="en-US" baseline="0" dirty="0"/>
              <a:t> </a:t>
            </a:r>
            <a:r>
              <a:rPr lang="en-US" baseline="0" dirty="0" err="1"/>
              <a:t>chúng</a:t>
            </a:r>
            <a:r>
              <a:rPr lang="en-US" baseline="0" dirty="0"/>
              <a:t> ta </a:t>
            </a:r>
            <a:r>
              <a:rPr lang="en-US" baseline="0" dirty="0" err="1"/>
              <a:t>hãy</a:t>
            </a:r>
            <a:r>
              <a:rPr lang="en-US" baseline="0" dirty="0"/>
              <a:t> </a:t>
            </a:r>
            <a:r>
              <a:rPr lang="en-US" baseline="0" dirty="0" err="1"/>
              <a:t>sẵn</a:t>
            </a:r>
            <a:r>
              <a:rPr lang="en-US" baseline="0" dirty="0"/>
              <a:t> </a:t>
            </a:r>
            <a:r>
              <a:rPr lang="en-US" baseline="0" dirty="0" err="1"/>
              <a:t>sàng</a:t>
            </a:r>
            <a:r>
              <a:rPr lang="en-US" baseline="0" dirty="0"/>
              <a:t> </a:t>
            </a:r>
            <a:r>
              <a:rPr lang="en-US" baseline="0" dirty="0" err="1"/>
              <a:t>thảo</a:t>
            </a:r>
            <a:r>
              <a:rPr lang="en-US" baseline="0" dirty="0"/>
              <a:t> </a:t>
            </a:r>
            <a:r>
              <a:rPr lang="en-US" baseline="0" dirty="0" err="1"/>
              <a:t>luận</a:t>
            </a:r>
            <a:r>
              <a:rPr lang="en-US" baseline="0" dirty="0"/>
              <a:t> </a:t>
            </a:r>
            <a:r>
              <a:rPr lang="en-US" baseline="0" dirty="0" err="1"/>
              <a:t>thật</a:t>
            </a:r>
            <a:r>
              <a:rPr lang="en-US" baseline="0" dirty="0"/>
              <a:t> </a:t>
            </a:r>
            <a:r>
              <a:rPr lang="en-US" baseline="0" dirty="0" err="1"/>
              <a:t>nhanh</a:t>
            </a:r>
            <a:r>
              <a:rPr lang="en-US" baseline="0" dirty="0"/>
              <a:t> </a:t>
            </a:r>
            <a:r>
              <a:rPr lang="en-US" baseline="0" dirty="0" err="1"/>
              <a:t>và</a:t>
            </a:r>
            <a:r>
              <a:rPr lang="en-US" baseline="0" dirty="0"/>
              <a:t> </a:t>
            </a:r>
            <a:r>
              <a:rPr lang="en-US" baseline="0" dirty="0" err="1"/>
              <a:t>viết</a:t>
            </a:r>
            <a:r>
              <a:rPr lang="en-US" baseline="0" dirty="0"/>
              <a:t> </a:t>
            </a:r>
            <a:r>
              <a:rPr lang="en-US" baseline="0" dirty="0" err="1"/>
              <a:t>đáp</a:t>
            </a:r>
            <a:r>
              <a:rPr lang="en-US" baseline="0" dirty="0"/>
              <a:t> </a:t>
            </a:r>
            <a:r>
              <a:rPr lang="en-US" baseline="0" dirty="0" err="1"/>
              <a:t>án</a:t>
            </a:r>
            <a:r>
              <a:rPr lang="en-US" baseline="0" dirty="0"/>
              <a:t> </a:t>
            </a:r>
            <a:r>
              <a:rPr lang="en-US" baseline="0" dirty="0" err="1"/>
              <a:t>vào</a:t>
            </a:r>
            <a:r>
              <a:rPr lang="en-US" baseline="0" dirty="0"/>
              <a:t> </a:t>
            </a:r>
            <a:r>
              <a:rPr lang="en-US" baseline="0" dirty="0" err="1"/>
              <a:t>bảng</a:t>
            </a:r>
            <a:r>
              <a:rPr lang="en-US" baseline="0" dirty="0"/>
              <a:t> </a:t>
            </a:r>
            <a:r>
              <a:rPr lang="en-US" baseline="0" dirty="0" err="1"/>
              <a:t>nhóm</a:t>
            </a:r>
            <a:r>
              <a:rPr lang="en-US" baseline="0" dirty="0"/>
              <a:t> </a:t>
            </a:r>
            <a:r>
              <a:rPr lang="en-US" baseline="0" dirty="0" err="1"/>
              <a:t>nhỏ</a:t>
            </a:r>
            <a:r>
              <a:rPr lang="en-US" baseline="0" dirty="0"/>
              <a:t>. </a:t>
            </a:r>
            <a:r>
              <a:rPr lang="en-US" baseline="0" dirty="0" err="1"/>
              <a:t>Mỗi</a:t>
            </a:r>
            <a:r>
              <a:rPr lang="en-US" baseline="0" dirty="0"/>
              <a:t> </a:t>
            </a:r>
            <a:r>
              <a:rPr lang="en-US" baseline="0" dirty="0" err="1"/>
              <a:t>câu</a:t>
            </a:r>
            <a:r>
              <a:rPr lang="en-US" baseline="0" dirty="0"/>
              <a:t> </a:t>
            </a:r>
            <a:r>
              <a:rPr lang="en-US" baseline="0" dirty="0" err="1"/>
              <a:t>hỏi</a:t>
            </a:r>
            <a:r>
              <a:rPr lang="en-US" baseline="0" dirty="0"/>
              <a:t> </a:t>
            </a:r>
            <a:r>
              <a:rPr lang="en-US" baseline="0" dirty="0" err="1"/>
              <a:t>chúng</a:t>
            </a:r>
            <a:r>
              <a:rPr lang="en-US" baseline="0" dirty="0"/>
              <a:t> ta </a:t>
            </a:r>
            <a:r>
              <a:rPr lang="en-US" baseline="0" dirty="0" err="1"/>
              <a:t>chỉ</a:t>
            </a:r>
            <a:r>
              <a:rPr lang="en-US" baseline="0" dirty="0"/>
              <a:t> </a:t>
            </a:r>
            <a:r>
              <a:rPr lang="en-US" baseline="0" dirty="0" err="1"/>
              <a:t>có</a:t>
            </a:r>
            <a:r>
              <a:rPr lang="en-US" baseline="0" dirty="0"/>
              <a:t> 10s </a:t>
            </a:r>
            <a:r>
              <a:rPr lang="en-US" baseline="0" dirty="0" err="1"/>
              <a:t>để</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Khi</a:t>
            </a:r>
            <a:r>
              <a:rPr lang="en-US" baseline="0" dirty="0"/>
              <a:t> </a:t>
            </a:r>
            <a:r>
              <a:rPr lang="en-US" baseline="0" dirty="0" err="1"/>
              <a:t>có</a:t>
            </a:r>
            <a:r>
              <a:rPr lang="en-US" baseline="0" dirty="0"/>
              <a:t> </a:t>
            </a:r>
            <a:r>
              <a:rPr lang="en-US" baseline="0" dirty="0" err="1"/>
              <a:t>hiệu</a:t>
            </a:r>
            <a:r>
              <a:rPr lang="en-US" baseline="0" dirty="0"/>
              <a:t> </a:t>
            </a:r>
            <a:r>
              <a:rPr lang="en-US" baseline="0" dirty="0" err="1"/>
              <a:t>lệnh</a:t>
            </a:r>
            <a:r>
              <a:rPr lang="en-US" baseline="0" dirty="0"/>
              <a:t>, </a:t>
            </a:r>
            <a:r>
              <a:rPr lang="en-US" baseline="0" dirty="0" err="1"/>
              <a:t>các</a:t>
            </a:r>
            <a:r>
              <a:rPr lang="en-US" baseline="0" dirty="0"/>
              <a:t> </a:t>
            </a:r>
            <a:r>
              <a:rPr lang="en-US" baseline="0" dirty="0" err="1"/>
              <a:t>nhóm</a:t>
            </a:r>
            <a:r>
              <a:rPr lang="en-US" baseline="0" dirty="0"/>
              <a:t> </a:t>
            </a:r>
            <a:r>
              <a:rPr lang="en-US" baseline="0" dirty="0" err="1"/>
              <a:t>cùng</a:t>
            </a:r>
            <a:r>
              <a:rPr lang="en-US" baseline="0" dirty="0"/>
              <a:t> </a:t>
            </a:r>
            <a:r>
              <a:rPr lang="en-US" baseline="0" dirty="0" err="1"/>
              <a:t>giơ</a:t>
            </a:r>
            <a:r>
              <a:rPr lang="en-US" baseline="0" dirty="0"/>
              <a:t> </a:t>
            </a:r>
            <a:r>
              <a:rPr lang="en-US" baseline="0" dirty="0" err="1"/>
              <a:t>bảng</a:t>
            </a:r>
            <a:r>
              <a:rPr lang="en-US" baseline="0" dirty="0"/>
              <a:t> </a:t>
            </a:r>
            <a:r>
              <a:rPr lang="en-US" baseline="0" dirty="0" err="1"/>
              <a:t>kết</a:t>
            </a:r>
            <a:r>
              <a:rPr lang="en-US" baseline="0" dirty="0"/>
              <a:t> </a:t>
            </a:r>
            <a:r>
              <a:rPr lang="en-US" baseline="0" dirty="0" err="1"/>
              <a:t>quả</a:t>
            </a:r>
            <a:r>
              <a:rPr lang="en-US" baseline="0" dirty="0"/>
              <a:t> </a:t>
            </a:r>
            <a:r>
              <a:rPr lang="en-US" baseline="0" dirty="0" err="1"/>
              <a:t>nhé</a:t>
            </a:r>
            <a:r>
              <a:rPr lang="en-US" baseline="0" dirty="0"/>
              <a:t>. </a:t>
            </a:r>
            <a:r>
              <a:rPr lang="en-US" baseline="0" dirty="0" err="1"/>
              <a:t>Các</a:t>
            </a:r>
            <a:r>
              <a:rPr lang="en-US" baseline="0" dirty="0"/>
              <a:t> </a:t>
            </a:r>
            <a:r>
              <a:rPr lang="en-US" baseline="0" dirty="0" err="1"/>
              <a:t>em</a:t>
            </a:r>
            <a:r>
              <a:rPr lang="en-US" baseline="0" dirty="0"/>
              <a:t> </a:t>
            </a:r>
            <a:r>
              <a:rPr lang="en-US" baseline="0" dirty="0" err="1"/>
              <a:t>đã</a:t>
            </a:r>
            <a:r>
              <a:rPr lang="en-US" baseline="0" dirty="0"/>
              <a:t> </a:t>
            </a:r>
            <a:r>
              <a:rPr lang="en-US" baseline="0" dirty="0" err="1"/>
              <a:t>nắm</a:t>
            </a:r>
            <a:r>
              <a:rPr lang="en-US" baseline="0" dirty="0"/>
              <a:t> </a:t>
            </a:r>
            <a:r>
              <a:rPr lang="en-US" baseline="0" dirty="0" err="1"/>
              <a:t>luật</a:t>
            </a:r>
            <a:r>
              <a:rPr lang="en-US" baseline="0" dirty="0"/>
              <a:t> </a:t>
            </a:r>
            <a:r>
              <a:rPr lang="en-US" baseline="0" dirty="0" err="1"/>
              <a:t>chơi</a:t>
            </a:r>
            <a:r>
              <a:rPr lang="en-US" baseline="0" dirty="0"/>
              <a:t> </a:t>
            </a:r>
            <a:r>
              <a:rPr lang="en-US" baseline="0" dirty="0" err="1"/>
              <a:t>chưa</a:t>
            </a:r>
            <a:r>
              <a:rPr lang="en-US" baseline="0" dirty="0"/>
              <a:t>? </a:t>
            </a:r>
          </a:p>
          <a:p>
            <a:r>
              <a:rPr lang="en-US" baseline="0" dirty="0" err="1"/>
              <a:t>Cô</a:t>
            </a:r>
            <a:r>
              <a:rPr lang="en-US" baseline="0" dirty="0"/>
              <a:t> </a:t>
            </a:r>
            <a:r>
              <a:rPr lang="en-US" baseline="0" dirty="0" err="1"/>
              <a:t>sẽ</a:t>
            </a:r>
            <a:r>
              <a:rPr lang="en-US" baseline="0" dirty="0"/>
              <a:t> </a:t>
            </a:r>
            <a:r>
              <a:rPr lang="en-US" baseline="0" dirty="0" err="1"/>
              <a:t>bắt</a:t>
            </a:r>
            <a:r>
              <a:rPr lang="en-US" baseline="0" dirty="0"/>
              <a:t> </a:t>
            </a:r>
            <a:r>
              <a:rPr lang="en-US" baseline="0" dirty="0" err="1"/>
              <a:t>đầu</a:t>
            </a:r>
            <a:r>
              <a:rPr lang="en-US" baseline="0" dirty="0"/>
              <a:t> </a:t>
            </a:r>
            <a:r>
              <a:rPr lang="en-US" baseline="0" dirty="0" err="1"/>
              <a:t>với</a:t>
            </a:r>
            <a:r>
              <a:rPr lang="en-US" baseline="0" dirty="0"/>
              <a:t> </a:t>
            </a:r>
            <a:r>
              <a:rPr lang="en-US" baseline="0" dirty="0" err="1"/>
              <a:t>câu</a:t>
            </a:r>
            <a:r>
              <a:rPr lang="en-US" baseline="0" dirty="0"/>
              <a:t> </a:t>
            </a:r>
            <a:r>
              <a:rPr lang="en-US" baseline="0" dirty="0" err="1"/>
              <a:t>hỏi</a:t>
            </a:r>
            <a:r>
              <a:rPr lang="en-US" baseline="0" dirty="0"/>
              <a:t> </a:t>
            </a:r>
            <a:r>
              <a:rPr lang="en-US" baseline="0" dirty="0" err="1"/>
              <a:t>số</a:t>
            </a:r>
            <a:r>
              <a:rPr lang="en-US" baseline="0" dirty="0"/>
              <a:t> 1…………</a:t>
            </a:r>
            <a:r>
              <a:rPr lang="en-US" baseline="0" dirty="0" err="1"/>
              <a:t>xin</a:t>
            </a:r>
            <a:r>
              <a:rPr lang="en-US" baseline="0" dirty="0"/>
              <a:t> </a:t>
            </a:r>
            <a:r>
              <a:rPr lang="en-US" baseline="0" dirty="0" err="1"/>
              <a:t>chúc</a:t>
            </a:r>
            <a:r>
              <a:rPr lang="en-US" baseline="0" dirty="0"/>
              <a:t> </a:t>
            </a:r>
            <a:r>
              <a:rPr lang="en-US" baseline="0" dirty="0" err="1"/>
              <a:t>mừng</a:t>
            </a:r>
            <a:r>
              <a:rPr lang="en-US" baseline="0" dirty="0"/>
              <a:t> </a:t>
            </a:r>
            <a:r>
              <a:rPr lang="en-US" baseline="0" dirty="0" err="1"/>
              <a:t>các</a:t>
            </a:r>
            <a:r>
              <a:rPr lang="en-US" baseline="0" dirty="0"/>
              <a:t> </a:t>
            </a:r>
            <a:r>
              <a:rPr lang="en-US" baseline="0" dirty="0" err="1"/>
              <a:t>nhóm</a:t>
            </a:r>
            <a:r>
              <a:rPr lang="en-US" baseline="0" dirty="0"/>
              <a:t>….</a:t>
            </a:r>
            <a:r>
              <a:rPr lang="en-US" baseline="0" dirty="0" err="1"/>
              <a:t>đã</a:t>
            </a:r>
            <a:r>
              <a:rPr lang="en-US" baseline="0" dirty="0"/>
              <a:t> </a:t>
            </a:r>
            <a:r>
              <a:rPr lang="en-US" baseline="0" dirty="0" err="1"/>
              <a:t>có</a:t>
            </a:r>
            <a:r>
              <a:rPr lang="en-US" baseline="0" dirty="0"/>
              <a:t> </a:t>
            </a:r>
            <a:r>
              <a:rPr lang="en-US" baseline="0" dirty="0" err="1"/>
              <a:t>câu</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vô</a:t>
            </a:r>
            <a:r>
              <a:rPr lang="en-US" baseline="0" dirty="0"/>
              <a:t> </a:t>
            </a:r>
            <a:r>
              <a:rPr lang="en-US" baseline="0" dirty="0" err="1"/>
              <a:t>cùng</a:t>
            </a:r>
            <a:r>
              <a:rPr lang="en-US" baseline="0" dirty="0"/>
              <a:t> </a:t>
            </a:r>
            <a:r>
              <a:rPr lang="en-US" baseline="0" dirty="0" err="1"/>
              <a:t>chính</a:t>
            </a:r>
            <a:r>
              <a:rPr lang="en-US" baseline="0" dirty="0"/>
              <a:t> </a:t>
            </a:r>
            <a:r>
              <a:rPr lang="en-US" baseline="0" dirty="0" err="1"/>
              <a:t>xác</a:t>
            </a:r>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80A3F1-A5B8-4DD4-BBA4-6C471DA2EA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4837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19</a:t>
            </a:fld>
            <a:endParaRPr lang="zh-CN" altLang="en-US"/>
          </a:p>
        </p:txBody>
      </p:sp>
    </p:spTree>
    <p:extLst>
      <p:ext uri="{BB962C8B-B14F-4D97-AF65-F5344CB8AC3E}">
        <p14:creationId xmlns:p14="http://schemas.microsoft.com/office/powerpoint/2010/main" val="10197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7119c686a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7119c686a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7119c686a5_0_1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7119c686a5_0_1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709a0e84b6_0_154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709a0e84b6_0_154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709a0e84b6_0_154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709a0e84b6_0_154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089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2" name="Google Shape;80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1350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3"/>
        <p:cNvGrpSpPr/>
        <p:nvPr/>
      </p:nvGrpSpPr>
      <p:grpSpPr>
        <a:xfrm>
          <a:off x="0" y="0"/>
          <a:ext cx="0" cy="0"/>
          <a:chOff x="0" y="0"/>
          <a:chExt cx="0" cy="0"/>
        </a:xfrm>
      </p:grpSpPr>
      <p:sp>
        <p:nvSpPr>
          <p:cNvPr id="1864" name="Google Shape;1864;g925fde2a4e_0_20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5" name="Google Shape;1865;g925fde2a4e_0_20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99082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6.xml"/><Relationship Id="rId4" Type="http://schemas.openxmlformats.org/officeDocument/2006/relationships/hyperlink" Target="http://bit.ly/2TtBDfr" TargetMode="Externa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8.xml"/><Relationship Id="rId4" Type="http://schemas.openxmlformats.org/officeDocument/2006/relationships/hyperlink" Target="http://bit.ly/2TtBDfr" TargetMode="Externa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44ACCFF-64A9-40AA-93F9-86E3CE016187}"/>
              </a:ext>
            </a:extLst>
          </p:cNvPr>
          <p:cNvSpPr>
            <a:spLocks noGrp="1"/>
          </p:cNvSpPr>
          <p:nvPr>
            <p:ph type="title" hasCustomPrompt="1"/>
          </p:nvPr>
        </p:nvSpPr>
        <p:spPr>
          <a:xfrm>
            <a:off x="651769" y="2683895"/>
            <a:ext cx="5278514" cy="2862225"/>
          </a:xfrm>
          <a:prstGeom prst="rect">
            <a:avLst/>
          </a:prstGeom>
        </p:spPr>
        <p:txBody>
          <a:bodyPr anchor="b"/>
          <a:lstStyle>
            <a:lvl1pPr>
              <a:lnSpc>
                <a:spcPct val="100000"/>
              </a:lnSpc>
              <a:defRPr sz="5000" cap="all" spc="200" baseline="0"/>
            </a:lvl1pPr>
          </a:lstStyle>
          <a:p>
            <a:r>
              <a:rPr lang="en-US" dirty="0"/>
              <a:t>Click to add title</a:t>
            </a:r>
          </a:p>
        </p:txBody>
      </p:sp>
      <p:sp>
        <p:nvSpPr>
          <p:cNvPr id="9" name="Text Placeholder 8">
            <a:extLst>
              <a:ext uri="{FF2B5EF4-FFF2-40B4-BE49-F238E27FC236}">
                <a16:creationId xmlns:a16="http://schemas.microsoft.com/office/drawing/2014/main" id="{AD785D0F-160C-4A31-93B3-F251B0730757}"/>
              </a:ext>
            </a:extLst>
          </p:cNvPr>
          <p:cNvSpPr>
            <a:spLocks noGrp="1"/>
          </p:cNvSpPr>
          <p:nvPr>
            <p:ph type="body" sz="quarter" idx="10" hasCustomPrompt="1"/>
          </p:nvPr>
        </p:nvSpPr>
        <p:spPr>
          <a:xfrm>
            <a:off x="685636" y="5568698"/>
            <a:ext cx="5278514" cy="618142"/>
          </a:xfrm>
          <a:prstGeom prst="rect">
            <a:avLst/>
          </a:prstGeom>
        </p:spPr>
        <p:txBody>
          <a:bodyPr anchor="t"/>
          <a:lstStyle>
            <a:lvl1pPr marL="0" indent="0">
              <a:buNone/>
              <a:defRPr sz="2000" b="0" i="0" spc="200" baseline="0">
                <a:solidFill>
                  <a:schemeClr val="accent4"/>
                </a:solidFill>
              </a:defRPr>
            </a:lvl1pPr>
          </a:lstStyle>
          <a:p>
            <a:pPr lvl="0"/>
            <a:r>
              <a:rPr lang="en-US" dirty="0"/>
              <a:t>Click to add name</a:t>
            </a:r>
          </a:p>
        </p:txBody>
      </p:sp>
      <p:sp>
        <p:nvSpPr>
          <p:cNvPr id="11" name="Picture Placeholder 10">
            <a:extLst>
              <a:ext uri="{FF2B5EF4-FFF2-40B4-BE49-F238E27FC236}">
                <a16:creationId xmlns:a16="http://schemas.microsoft.com/office/drawing/2014/main" id="{31CCC134-2698-41E9-A225-76300EF59E5D}"/>
              </a:ext>
            </a:extLst>
          </p:cNvPr>
          <p:cNvSpPr>
            <a:spLocks noGrp="1"/>
          </p:cNvSpPr>
          <p:nvPr>
            <p:ph type="pic" sz="quarter" idx="11" hasCustomPrompt="1"/>
          </p:nvPr>
        </p:nvSpPr>
        <p:spPr>
          <a:xfrm>
            <a:off x="8143875" y="947737"/>
            <a:ext cx="4048124" cy="4962525"/>
          </a:xfrm>
          <a:prstGeom prst="rect">
            <a:avLst/>
          </a:prstGeom>
        </p:spPr>
        <p:txBody>
          <a:bodyPr/>
          <a:lstStyle>
            <a:lvl1pPr marL="0" indent="0" algn="ctr">
              <a:buNone/>
              <a:defRPr spc="400" baseline="0"/>
            </a:lvl1pPr>
          </a:lstStyle>
          <a:p>
            <a:r>
              <a:rPr lang="en-US" dirty="0"/>
              <a:t>Click to add photo</a:t>
            </a:r>
          </a:p>
        </p:txBody>
      </p:sp>
    </p:spTree>
    <p:extLst>
      <p:ext uri="{BB962C8B-B14F-4D97-AF65-F5344CB8AC3E}">
        <p14:creationId xmlns:p14="http://schemas.microsoft.com/office/powerpoint/2010/main" val="2127806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4C813-EE84-4C00-BDF7-2FD444FA42A0}"/>
              </a:ext>
            </a:extLst>
          </p:cNvPr>
          <p:cNvSpPr>
            <a:spLocks noGrp="1"/>
          </p:cNvSpPr>
          <p:nvPr>
            <p:ph type="title" hasCustomPrompt="1"/>
          </p:nvPr>
        </p:nvSpPr>
        <p:spPr>
          <a:xfrm>
            <a:off x="1401580" y="942423"/>
            <a:ext cx="4694420" cy="1124392"/>
          </a:xfrm>
          <a:prstGeom prst="rect">
            <a:avLst/>
          </a:prstGeom>
        </p:spPr>
        <p:txBody>
          <a:bodyPr anchor="b"/>
          <a:lstStyle>
            <a:lvl1pPr>
              <a:defRPr sz="3200" cap="all" spc="200" baseline="0">
                <a:solidFill>
                  <a:schemeClr val="accent4"/>
                </a:solidFill>
              </a:defRPr>
            </a:lvl1pPr>
          </a:lstStyle>
          <a:p>
            <a:r>
              <a:rPr lang="en-US" dirty="0"/>
              <a:t>CLICK TO add title</a:t>
            </a:r>
          </a:p>
        </p:txBody>
      </p:sp>
      <p:sp>
        <p:nvSpPr>
          <p:cNvPr id="9" name="Text Placeholder 11">
            <a:extLst>
              <a:ext uri="{FF2B5EF4-FFF2-40B4-BE49-F238E27FC236}">
                <a16:creationId xmlns:a16="http://schemas.microsoft.com/office/drawing/2014/main" id="{41FB44AB-9520-4C96-A83D-2FABD15CBE70}"/>
              </a:ext>
            </a:extLst>
          </p:cNvPr>
          <p:cNvSpPr>
            <a:spLocks noGrp="1"/>
          </p:cNvSpPr>
          <p:nvPr>
            <p:ph type="body" sz="quarter" idx="16" hasCustomPrompt="1"/>
          </p:nvPr>
        </p:nvSpPr>
        <p:spPr>
          <a:xfrm>
            <a:off x="1410587" y="2329867"/>
            <a:ext cx="4058872" cy="3156533"/>
          </a:xfrm>
          <a:prstGeom prst="rect">
            <a:avLst/>
          </a:prstGeom>
        </p:spPr>
        <p:txBody>
          <a:bodyPr/>
          <a:lstStyle>
            <a:lvl1pPr marL="0" indent="0" algn="l">
              <a:lnSpc>
                <a:spcPct val="200000"/>
              </a:lnSpc>
              <a:spcBef>
                <a:spcPts val="0"/>
              </a:spcBef>
              <a:buFont typeface="Segoe UI Light" panose="020B0502040204020203" pitchFamily="34" charset="0"/>
              <a:buNone/>
              <a:defRPr sz="2000" cap="none" spc="50" baseline="0">
                <a:solidFill>
                  <a:schemeClr val="accent4"/>
                </a:solidFill>
                <a:latin typeface="+mn-lt"/>
              </a:defRPr>
            </a:lvl1pPr>
          </a:lstStyle>
          <a:p>
            <a:pPr lvl="0"/>
            <a:r>
              <a:rPr lang="en-US" dirty="0"/>
              <a:t>Click to add text</a:t>
            </a:r>
          </a:p>
        </p:txBody>
      </p:sp>
      <p:sp>
        <p:nvSpPr>
          <p:cNvPr id="4" name="Date Placeholder 3">
            <a:extLst>
              <a:ext uri="{FF2B5EF4-FFF2-40B4-BE49-F238E27FC236}">
                <a16:creationId xmlns:a16="http://schemas.microsoft.com/office/drawing/2014/main" id="{3A6B1A04-4BA1-4FCF-B19E-6A052911CC21}"/>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C9DD33EA-800C-403C-867B-B4178A7C375B}"/>
              </a:ext>
            </a:extLst>
          </p:cNvPr>
          <p:cNvSpPr>
            <a:spLocks noGrp="1"/>
          </p:cNvSpPr>
          <p:nvPr>
            <p:ph type="ftr" sz="quarter" idx="11"/>
          </p:nvPr>
        </p:nvSpPr>
        <p:spPr/>
        <p:txBody>
          <a:bodyPr/>
          <a:lstStyle/>
          <a:p>
            <a:r>
              <a:rPr lang="en-US" dirty="0"/>
              <a:t>PRESENTATION TITLE</a:t>
            </a:r>
          </a:p>
        </p:txBody>
      </p:sp>
      <p:sp>
        <p:nvSpPr>
          <p:cNvPr id="7" name="Picture Placeholder 2">
            <a:extLst>
              <a:ext uri="{FF2B5EF4-FFF2-40B4-BE49-F238E27FC236}">
                <a16:creationId xmlns:a16="http://schemas.microsoft.com/office/drawing/2014/main" id="{0285C91D-2914-4BB9-A857-7DFA168C761F}"/>
              </a:ext>
            </a:extLst>
          </p:cNvPr>
          <p:cNvSpPr>
            <a:spLocks noGrp="1"/>
          </p:cNvSpPr>
          <p:nvPr>
            <p:ph type="pic" sz="quarter" idx="14" hasCustomPrompt="1"/>
          </p:nvPr>
        </p:nvSpPr>
        <p:spPr>
          <a:xfrm>
            <a:off x="7183361" y="0"/>
            <a:ext cx="3598052" cy="3258105"/>
          </a:xfrm>
          <a:prstGeom prst="rect">
            <a:avLst/>
          </a:prstGeom>
        </p:spPr>
        <p:txBody>
          <a:bodyPr/>
          <a:lstStyle>
            <a:lvl1pPr marL="0" indent="0" algn="ctr">
              <a:buNone/>
              <a:defRPr spc="400" baseline="0"/>
            </a:lvl1pPr>
          </a:lstStyle>
          <a:p>
            <a:r>
              <a:rPr lang="en-US" dirty="0"/>
              <a:t>Click to add photo</a:t>
            </a:r>
          </a:p>
        </p:txBody>
      </p:sp>
      <p:sp>
        <p:nvSpPr>
          <p:cNvPr id="3" name="Picture Placeholder 2">
            <a:extLst>
              <a:ext uri="{FF2B5EF4-FFF2-40B4-BE49-F238E27FC236}">
                <a16:creationId xmlns:a16="http://schemas.microsoft.com/office/drawing/2014/main" id="{C6896BB5-7888-43CA-A76C-BF7DE06DF2BD}"/>
              </a:ext>
            </a:extLst>
          </p:cNvPr>
          <p:cNvSpPr>
            <a:spLocks noGrp="1"/>
          </p:cNvSpPr>
          <p:nvPr>
            <p:ph type="pic" sz="quarter" idx="13" hasCustomPrompt="1"/>
          </p:nvPr>
        </p:nvSpPr>
        <p:spPr>
          <a:xfrm>
            <a:off x="7183361" y="3599895"/>
            <a:ext cx="3598052" cy="3258105"/>
          </a:xfrm>
          <a:prstGeom prst="rect">
            <a:avLst/>
          </a:prstGeom>
        </p:spPr>
        <p:txBody>
          <a:bodyPr/>
          <a:lstStyle>
            <a:lvl1pPr marL="0" indent="0" algn="ctr">
              <a:buNone/>
              <a:defRPr spc="400" baseline="0"/>
            </a:lvl1pPr>
          </a:lstStyle>
          <a:p>
            <a:r>
              <a:rPr lang="en-US" dirty="0"/>
              <a:t>Click to add photo</a:t>
            </a:r>
          </a:p>
        </p:txBody>
      </p:sp>
      <p:sp>
        <p:nvSpPr>
          <p:cNvPr id="6" name="Slide Number Placeholder 5">
            <a:extLst>
              <a:ext uri="{FF2B5EF4-FFF2-40B4-BE49-F238E27FC236}">
                <a16:creationId xmlns:a16="http://schemas.microsoft.com/office/drawing/2014/main" id="{26C8D158-80CE-4259-AE40-6EC8A072E290}"/>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3729022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EC8E4-E66E-43DD-B7F9-77510035ACC4}"/>
              </a:ext>
            </a:extLst>
          </p:cNvPr>
          <p:cNvSpPr>
            <a:spLocks noGrp="1"/>
          </p:cNvSpPr>
          <p:nvPr>
            <p:ph type="title" hasCustomPrompt="1"/>
          </p:nvPr>
        </p:nvSpPr>
        <p:spPr>
          <a:xfrm>
            <a:off x="6197600" y="2921000"/>
            <a:ext cx="4749800" cy="527050"/>
          </a:xfrm>
          <a:prstGeom prst="rect">
            <a:avLst/>
          </a:prstGeom>
        </p:spPr>
        <p:txBody>
          <a:bodyPr anchor="b"/>
          <a:lstStyle>
            <a:lvl1pPr>
              <a:defRPr sz="3200" cap="all" spc="200" baseline="0">
                <a:solidFill>
                  <a:schemeClr val="accent4"/>
                </a:solidFill>
              </a:defRPr>
            </a:lvl1pPr>
          </a:lstStyle>
          <a:p>
            <a:r>
              <a:rPr lang="en-US" dirty="0"/>
              <a:t>CLICK TO ADD TITLE</a:t>
            </a:r>
          </a:p>
        </p:txBody>
      </p:sp>
      <p:sp>
        <p:nvSpPr>
          <p:cNvPr id="9" name="Picture Placeholder 8">
            <a:extLst>
              <a:ext uri="{FF2B5EF4-FFF2-40B4-BE49-F238E27FC236}">
                <a16:creationId xmlns:a16="http://schemas.microsoft.com/office/drawing/2014/main" id="{3DA549A2-F99E-46CF-BFF2-0F2D5834E10E}"/>
              </a:ext>
            </a:extLst>
          </p:cNvPr>
          <p:cNvSpPr>
            <a:spLocks noGrp="1"/>
          </p:cNvSpPr>
          <p:nvPr>
            <p:ph type="pic" sz="quarter" idx="13" hasCustomPrompt="1"/>
          </p:nvPr>
        </p:nvSpPr>
        <p:spPr>
          <a:xfrm>
            <a:off x="838200" y="492125"/>
            <a:ext cx="4114800" cy="5372100"/>
          </a:xfrm>
          <a:prstGeom prst="rect">
            <a:avLst/>
          </a:prstGeom>
        </p:spPr>
        <p:txBody>
          <a:bodyPr/>
          <a:lstStyle>
            <a:lvl1pPr marL="0" indent="0">
              <a:buNone/>
              <a:defRPr spc="400" baseline="0"/>
            </a:lvl1pPr>
          </a:lstStyle>
          <a:p>
            <a:r>
              <a:rPr lang="en-US" dirty="0"/>
              <a:t>Click to add photo</a:t>
            </a:r>
          </a:p>
        </p:txBody>
      </p:sp>
      <p:sp>
        <p:nvSpPr>
          <p:cNvPr id="13" name="Text Placeholder 11">
            <a:extLst>
              <a:ext uri="{FF2B5EF4-FFF2-40B4-BE49-F238E27FC236}">
                <a16:creationId xmlns:a16="http://schemas.microsoft.com/office/drawing/2014/main" id="{8E76B184-0041-41D4-948C-64DE4AB097C0}"/>
              </a:ext>
            </a:extLst>
          </p:cNvPr>
          <p:cNvSpPr>
            <a:spLocks noGrp="1"/>
          </p:cNvSpPr>
          <p:nvPr>
            <p:ph type="body" sz="quarter" idx="15" hasCustomPrompt="1"/>
          </p:nvPr>
        </p:nvSpPr>
        <p:spPr>
          <a:xfrm>
            <a:off x="6197600" y="3429000"/>
            <a:ext cx="4749800" cy="2129971"/>
          </a:xfrm>
          <a:prstGeom prst="rect">
            <a:avLst/>
          </a:prstGeom>
        </p:spPr>
        <p:txBody>
          <a:bodyPr/>
          <a:lstStyle>
            <a:lvl1pPr marL="0" indent="0" algn="l">
              <a:lnSpc>
                <a:spcPct val="150000"/>
              </a:lnSpc>
              <a:spcBef>
                <a:spcPts val="0"/>
              </a:spcBef>
              <a:buNone/>
              <a:defRPr sz="1400" cap="none" spc="50" baseline="0">
                <a:latin typeface="+mn-lt"/>
              </a:defRPr>
            </a:lvl1pPr>
          </a:lstStyle>
          <a:p>
            <a:pPr lvl="0"/>
            <a:r>
              <a:rPr lang="en-US" dirty="0"/>
              <a:t>Click to add text</a:t>
            </a:r>
          </a:p>
        </p:txBody>
      </p:sp>
      <p:sp>
        <p:nvSpPr>
          <p:cNvPr id="4" name="Date Placeholder 3">
            <a:extLst>
              <a:ext uri="{FF2B5EF4-FFF2-40B4-BE49-F238E27FC236}">
                <a16:creationId xmlns:a16="http://schemas.microsoft.com/office/drawing/2014/main" id="{B89B09CA-52A5-4AB5-AF1F-8A21941819CE}"/>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6BF5B9A3-008F-4631-AAAD-66E8363F3C0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84547ADF-979E-4B05-BD10-4C2F27964C58}"/>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2919361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imary Goals">
    <p:spTree>
      <p:nvGrpSpPr>
        <p:cNvPr id="1" name=""/>
        <p:cNvGrpSpPr/>
        <p:nvPr/>
      </p:nvGrpSpPr>
      <p:grpSpPr>
        <a:xfrm>
          <a:off x="0" y="0"/>
          <a:ext cx="0" cy="0"/>
          <a:chOff x="0" y="0"/>
          <a:chExt cx="0" cy="0"/>
        </a:xfrm>
      </p:grpSpPr>
      <p:sp>
        <p:nvSpPr>
          <p:cNvPr id="15" name="Picture Placeholder 2">
            <a:extLst>
              <a:ext uri="{FF2B5EF4-FFF2-40B4-BE49-F238E27FC236}">
                <a16:creationId xmlns:a16="http://schemas.microsoft.com/office/drawing/2014/main" id="{38C8EB8A-A968-4E47-AE69-9A01E7717EB1}"/>
              </a:ext>
            </a:extLst>
          </p:cNvPr>
          <p:cNvSpPr>
            <a:spLocks noGrp="1"/>
          </p:cNvSpPr>
          <p:nvPr>
            <p:ph type="pic" sz="quarter" idx="14" hasCustomPrompt="1"/>
          </p:nvPr>
        </p:nvSpPr>
        <p:spPr>
          <a:xfrm>
            <a:off x="598402" y="598401"/>
            <a:ext cx="9645056" cy="5661198"/>
          </a:xfrm>
          <a:prstGeom prst="rect">
            <a:avLst/>
          </a:prstGeom>
        </p:spPr>
        <p:txBody>
          <a:bodyPr/>
          <a:lstStyle>
            <a:lvl1pPr marL="0" indent="0" algn="ctr">
              <a:buNone/>
              <a:defRPr spc="400" baseline="0"/>
            </a:lvl1pPr>
          </a:lstStyle>
          <a:p>
            <a:r>
              <a:rPr lang="en-US" dirty="0"/>
              <a:t>Click to add photo</a:t>
            </a:r>
          </a:p>
        </p:txBody>
      </p:sp>
      <p:sp>
        <p:nvSpPr>
          <p:cNvPr id="2" name="Title 1">
            <a:extLst>
              <a:ext uri="{FF2B5EF4-FFF2-40B4-BE49-F238E27FC236}">
                <a16:creationId xmlns:a16="http://schemas.microsoft.com/office/drawing/2014/main" id="{85A198BF-0DCC-40E9-B9E5-892F3CCF5439}"/>
              </a:ext>
            </a:extLst>
          </p:cNvPr>
          <p:cNvSpPr>
            <a:spLocks noGrp="1"/>
          </p:cNvSpPr>
          <p:nvPr>
            <p:ph type="title" hasCustomPrompt="1"/>
          </p:nvPr>
        </p:nvSpPr>
        <p:spPr>
          <a:xfrm>
            <a:off x="6169978" y="3443968"/>
            <a:ext cx="6022021" cy="882499"/>
          </a:xfrm>
          <a:prstGeom prst="rect">
            <a:avLst/>
          </a:prstGeom>
          <a:solidFill>
            <a:schemeClr val="accent4">
              <a:alpha val="80000"/>
            </a:schemeClr>
          </a:solidFill>
        </p:spPr>
        <p:txBody>
          <a:bodyPr lIns="1371600" tIns="457200" anchor="ctr" anchorCtr="0"/>
          <a:lstStyle>
            <a:lvl1pPr>
              <a:defRPr sz="3200" cap="all" spc="200" baseline="0">
                <a:solidFill>
                  <a:schemeClr val="bg1"/>
                </a:solidFill>
              </a:defRPr>
            </a:lvl1pPr>
          </a:lstStyle>
          <a:p>
            <a:r>
              <a:rPr lang="en-US" dirty="0"/>
              <a:t>Click to add title</a:t>
            </a:r>
          </a:p>
        </p:txBody>
      </p:sp>
      <p:sp>
        <p:nvSpPr>
          <p:cNvPr id="9" name="Text Placeholder 11">
            <a:extLst>
              <a:ext uri="{FF2B5EF4-FFF2-40B4-BE49-F238E27FC236}">
                <a16:creationId xmlns:a16="http://schemas.microsoft.com/office/drawing/2014/main" id="{FAD04F8B-0B18-4B5F-B3A8-8EEDC439F5F5}"/>
              </a:ext>
            </a:extLst>
          </p:cNvPr>
          <p:cNvSpPr>
            <a:spLocks noGrp="1"/>
          </p:cNvSpPr>
          <p:nvPr>
            <p:ph type="body" sz="quarter" idx="16" hasCustomPrompt="1"/>
          </p:nvPr>
        </p:nvSpPr>
        <p:spPr>
          <a:xfrm>
            <a:off x="6169979" y="4326467"/>
            <a:ext cx="6022021" cy="830414"/>
          </a:xfrm>
          <a:prstGeom prst="rect">
            <a:avLst/>
          </a:prstGeom>
          <a:solidFill>
            <a:schemeClr val="accent4">
              <a:alpha val="80000"/>
            </a:schemeClr>
          </a:solidFill>
        </p:spPr>
        <p:txBody>
          <a:bodyPr lIns="1371600" bIns="365760" anchor="ctr"/>
          <a:lstStyle>
            <a:lvl1pPr marL="0" indent="0" algn="l">
              <a:buNone/>
              <a:defRPr sz="2000" i="0" cap="none" spc="200" baseline="0">
                <a:solidFill>
                  <a:schemeClr val="bg1"/>
                </a:solidFill>
                <a:latin typeface="+mj-lt"/>
              </a:defRPr>
            </a:lvl1pPr>
          </a:lstStyle>
          <a:p>
            <a:pPr lvl="0"/>
            <a:r>
              <a:rPr lang="en-US" dirty="0"/>
              <a:t>Click to add title</a:t>
            </a:r>
          </a:p>
        </p:txBody>
      </p:sp>
    </p:spTree>
    <p:extLst>
      <p:ext uri="{BB962C8B-B14F-4D97-AF65-F5344CB8AC3E}">
        <p14:creationId xmlns:p14="http://schemas.microsoft.com/office/powerpoint/2010/main" val="1593073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arterly Performanc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E33C-7BB8-4644-AC43-EAFCF071A501}"/>
              </a:ext>
            </a:extLst>
          </p:cNvPr>
          <p:cNvSpPr>
            <a:spLocks noGrp="1"/>
          </p:cNvSpPr>
          <p:nvPr>
            <p:ph type="title" hasCustomPrompt="1"/>
          </p:nvPr>
        </p:nvSpPr>
        <p:spPr>
          <a:xfrm>
            <a:off x="1109663" y="498928"/>
            <a:ext cx="9972675" cy="567873"/>
          </a:xfrm>
          <a:prstGeom prst="rect">
            <a:avLst/>
          </a:prstGeom>
        </p:spPr>
        <p:txBody>
          <a:bodyPr/>
          <a:lstStyle>
            <a:lvl1pPr algn="ctr">
              <a:defRPr sz="3200" cap="all" spc="200" baseline="0">
                <a:solidFill>
                  <a:schemeClr val="accent4"/>
                </a:solidFill>
              </a:defRPr>
            </a:lvl1pPr>
          </a:lstStyle>
          <a:p>
            <a:r>
              <a:rPr lang="en-US" dirty="0"/>
              <a:t>Click to add title</a:t>
            </a:r>
          </a:p>
        </p:txBody>
      </p:sp>
      <p:sp>
        <p:nvSpPr>
          <p:cNvPr id="7" name="Date Placeholder 6">
            <a:extLst>
              <a:ext uri="{FF2B5EF4-FFF2-40B4-BE49-F238E27FC236}">
                <a16:creationId xmlns:a16="http://schemas.microsoft.com/office/drawing/2014/main" id="{A36A6D30-3C9B-4105-8529-1FC3C4799157}"/>
              </a:ext>
            </a:extLst>
          </p:cNvPr>
          <p:cNvSpPr>
            <a:spLocks noGrp="1"/>
          </p:cNvSpPr>
          <p:nvPr>
            <p:ph type="dt" sz="half" idx="10"/>
          </p:nvPr>
        </p:nvSpPr>
        <p:spPr/>
        <p:txBody>
          <a:bodyPr/>
          <a:lstStyle/>
          <a:p>
            <a:r>
              <a:rPr lang="en-US" dirty="0"/>
              <a:t>20XX</a:t>
            </a:r>
          </a:p>
        </p:txBody>
      </p:sp>
      <p:sp>
        <p:nvSpPr>
          <p:cNvPr id="8" name="Footer Placeholder 7">
            <a:extLst>
              <a:ext uri="{FF2B5EF4-FFF2-40B4-BE49-F238E27FC236}">
                <a16:creationId xmlns:a16="http://schemas.microsoft.com/office/drawing/2014/main" id="{6F6CE03B-D3BE-49C6-B2A4-0E17803F19AE}"/>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3DEB961D-2B84-4E52-A71A-1C55CFFD8FFB}"/>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3367271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reas of Grow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AA794-F088-4753-95A0-021064EE61C0}"/>
              </a:ext>
            </a:extLst>
          </p:cNvPr>
          <p:cNvSpPr>
            <a:spLocks noGrp="1"/>
          </p:cNvSpPr>
          <p:nvPr>
            <p:ph type="title" hasCustomPrompt="1"/>
          </p:nvPr>
        </p:nvSpPr>
        <p:spPr>
          <a:xfrm>
            <a:off x="838200" y="494166"/>
            <a:ext cx="10515600" cy="567873"/>
          </a:xfrm>
          <a:prstGeom prst="rect">
            <a:avLst/>
          </a:prstGeom>
        </p:spPr>
        <p:txBody>
          <a:bodyPr/>
          <a:lstStyle>
            <a:lvl1pPr algn="ctr">
              <a:defRPr sz="3200" cap="all" spc="200" baseline="0">
                <a:solidFill>
                  <a:schemeClr val="accent4"/>
                </a:solidFill>
              </a:defRPr>
            </a:lvl1pPr>
          </a:lstStyle>
          <a:p>
            <a:r>
              <a:rPr lang="en-US" dirty="0"/>
              <a:t>Click to add title</a:t>
            </a:r>
          </a:p>
        </p:txBody>
      </p:sp>
      <p:sp>
        <p:nvSpPr>
          <p:cNvPr id="3" name="Date Placeholder 2">
            <a:extLst>
              <a:ext uri="{FF2B5EF4-FFF2-40B4-BE49-F238E27FC236}">
                <a16:creationId xmlns:a16="http://schemas.microsoft.com/office/drawing/2014/main" id="{57C3E83D-2F76-4F03-9EF6-81DED406531E}"/>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D3D99F77-FE1A-4CD5-8B1C-50D8981A1EE1}"/>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C84CA1C4-7C3D-4FAE-B5FC-D235F6D9E1E8}"/>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1139488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8E96375-73CE-4ED7-90B6-293AB27ED0AD}"/>
              </a:ext>
            </a:extLst>
          </p:cNvPr>
          <p:cNvSpPr>
            <a:spLocks noGrp="1"/>
          </p:cNvSpPr>
          <p:nvPr>
            <p:ph type="pic" sz="quarter" idx="13" hasCustomPrompt="1"/>
          </p:nvPr>
        </p:nvSpPr>
        <p:spPr>
          <a:xfrm>
            <a:off x="0" y="0"/>
            <a:ext cx="12192000" cy="6858000"/>
          </a:xfrm>
          <a:prstGeom prst="rect">
            <a:avLst/>
          </a:prstGeom>
        </p:spPr>
        <p:txBody>
          <a:bodyPr/>
          <a:lstStyle>
            <a:lvl1pPr marL="0" indent="0" algn="ctr">
              <a:buNone/>
              <a:defRPr spc="400" baseline="0"/>
            </a:lvl1pPr>
          </a:lstStyle>
          <a:p>
            <a:r>
              <a:rPr lang="en-US" dirty="0"/>
              <a:t>Click to add photo</a:t>
            </a:r>
          </a:p>
        </p:txBody>
      </p:sp>
      <p:sp>
        <p:nvSpPr>
          <p:cNvPr id="15" name="Title 14">
            <a:extLst>
              <a:ext uri="{FF2B5EF4-FFF2-40B4-BE49-F238E27FC236}">
                <a16:creationId xmlns:a16="http://schemas.microsoft.com/office/drawing/2014/main" id="{4E8AED7C-EFC3-4427-AD37-E7AA4AF0CF8C}"/>
              </a:ext>
            </a:extLst>
          </p:cNvPr>
          <p:cNvSpPr>
            <a:spLocks noGrp="1"/>
          </p:cNvSpPr>
          <p:nvPr>
            <p:ph type="title" hasCustomPrompt="1"/>
          </p:nvPr>
        </p:nvSpPr>
        <p:spPr>
          <a:xfrm>
            <a:off x="-1" y="1181910"/>
            <a:ext cx="12192000" cy="3352227"/>
          </a:xfrm>
          <a:custGeom>
            <a:avLst/>
            <a:gdLst>
              <a:gd name="connsiteX0" fmla="*/ 11721830 w 12192000"/>
              <a:gd name="connsiteY0" fmla="*/ 0 h 3352227"/>
              <a:gd name="connsiteX1" fmla="*/ 12192000 w 12192000"/>
              <a:gd name="connsiteY1" fmla="*/ 0 h 3352227"/>
              <a:gd name="connsiteX2" fmla="*/ 12192000 w 12192000"/>
              <a:gd name="connsiteY2" fmla="*/ 3352227 h 3352227"/>
              <a:gd name="connsiteX3" fmla="*/ 11721830 w 12192000"/>
              <a:gd name="connsiteY3" fmla="*/ 3352227 h 3352227"/>
              <a:gd name="connsiteX4" fmla="*/ 0 w 12192000"/>
              <a:gd name="connsiteY4" fmla="*/ 0 h 3352227"/>
              <a:gd name="connsiteX5" fmla="*/ 5525311 w 12192000"/>
              <a:gd name="connsiteY5" fmla="*/ 0 h 3352227"/>
              <a:gd name="connsiteX6" fmla="*/ 5525311 w 12192000"/>
              <a:gd name="connsiteY6" fmla="*/ 3352227 h 3352227"/>
              <a:gd name="connsiteX7" fmla="*/ 0 w 12192000"/>
              <a:gd name="connsiteY7" fmla="*/ 3352227 h 335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352227">
                <a:moveTo>
                  <a:pt x="11721830" y="0"/>
                </a:moveTo>
                <a:lnTo>
                  <a:pt x="12192000" y="0"/>
                </a:lnTo>
                <a:lnTo>
                  <a:pt x="12192000" y="3352227"/>
                </a:lnTo>
                <a:lnTo>
                  <a:pt x="11721830" y="3352227"/>
                </a:lnTo>
                <a:close/>
                <a:moveTo>
                  <a:pt x="0" y="0"/>
                </a:moveTo>
                <a:lnTo>
                  <a:pt x="5525311" y="0"/>
                </a:lnTo>
                <a:lnTo>
                  <a:pt x="5525311" y="3352227"/>
                </a:lnTo>
                <a:lnTo>
                  <a:pt x="0" y="3352227"/>
                </a:lnTo>
                <a:close/>
              </a:path>
            </a:pathLst>
          </a:custGeom>
          <a:solidFill>
            <a:schemeClr val="accent4">
              <a:lumMod val="20000"/>
              <a:lumOff val="80000"/>
              <a:alpha val="85000"/>
            </a:schemeClr>
          </a:solidFill>
        </p:spPr>
        <p:txBody>
          <a:bodyPr lIns="960120" rIns="7315200" anchor="b"/>
          <a:lstStyle>
            <a:lvl1pPr>
              <a:defRPr lang="en-US" sz="3200" cap="all" spc="200" baseline="0" dirty="0"/>
            </a:lvl1pPr>
          </a:lstStyle>
          <a:p>
            <a:pPr marL="0" lvl="0"/>
            <a:r>
              <a:rPr lang="en-US" dirty="0"/>
              <a:t>Click to add title</a:t>
            </a:r>
          </a:p>
        </p:txBody>
      </p:sp>
      <p:sp>
        <p:nvSpPr>
          <p:cNvPr id="16" name="Text Placeholder 15">
            <a:extLst>
              <a:ext uri="{FF2B5EF4-FFF2-40B4-BE49-F238E27FC236}">
                <a16:creationId xmlns:a16="http://schemas.microsoft.com/office/drawing/2014/main" id="{72FF0B66-A4D6-423A-AC8B-48E8CD7DF8B7}"/>
              </a:ext>
            </a:extLst>
          </p:cNvPr>
          <p:cNvSpPr>
            <a:spLocks noGrp="1"/>
          </p:cNvSpPr>
          <p:nvPr>
            <p:ph type="body" sz="quarter" idx="16" hasCustomPrompt="1"/>
          </p:nvPr>
        </p:nvSpPr>
        <p:spPr>
          <a:xfrm>
            <a:off x="-1" y="4534137"/>
            <a:ext cx="12192000" cy="1141953"/>
          </a:xfrm>
          <a:custGeom>
            <a:avLst/>
            <a:gdLst>
              <a:gd name="connsiteX0" fmla="*/ 11721830 w 12192000"/>
              <a:gd name="connsiteY0" fmla="*/ 1 h 1141953"/>
              <a:gd name="connsiteX1" fmla="*/ 12192000 w 12192000"/>
              <a:gd name="connsiteY1" fmla="*/ 1 h 1141953"/>
              <a:gd name="connsiteX2" fmla="*/ 12192000 w 12192000"/>
              <a:gd name="connsiteY2" fmla="*/ 1141953 h 1141953"/>
              <a:gd name="connsiteX3" fmla="*/ 11721830 w 12192000"/>
              <a:gd name="connsiteY3" fmla="*/ 1141953 h 1141953"/>
              <a:gd name="connsiteX4" fmla="*/ 0 w 12192000"/>
              <a:gd name="connsiteY4" fmla="*/ 0 h 1141953"/>
              <a:gd name="connsiteX5" fmla="*/ 5525311 w 12192000"/>
              <a:gd name="connsiteY5" fmla="*/ 0 h 1141953"/>
              <a:gd name="connsiteX6" fmla="*/ 5525311 w 12192000"/>
              <a:gd name="connsiteY6" fmla="*/ 1141952 h 1141953"/>
              <a:gd name="connsiteX7" fmla="*/ 0 w 12192000"/>
              <a:gd name="connsiteY7" fmla="*/ 1141952 h 114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141953">
                <a:moveTo>
                  <a:pt x="11721830" y="1"/>
                </a:moveTo>
                <a:lnTo>
                  <a:pt x="12192000" y="1"/>
                </a:lnTo>
                <a:lnTo>
                  <a:pt x="12192000" y="1141953"/>
                </a:lnTo>
                <a:lnTo>
                  <a:pt x="11721830" y="1141953"/>
                </a:lnTo>
                <a:close/>
                <a:moveTo>
                  <a:pt x="0" y="0"/>
                </a:moveTo>
                <a:lnTo>
                  <a:pt x="5525311" y="0"/>
                </a:lnTo>
                <a:lnTo>
                  <a:pt x="5525311" y="1141952"/>
                </a:lnTo>
                <a:lnTo>
                  <a:pt x="0" y="1141952"/>
                </a:lnTo>
                <a:close/>
              </a:path>
            </a:pathLst>
          </a:custGeom>
          <a:solidFill>
            <a:schemeClr val="accent4">
              <a:lumMod val="20000"/>
              <a:lumOff val="80000"/>
              <a:alpha val="85000"/>
            </a:schemeClr>
          </a:solidFill>
        </p:spPr>
        <p:txBody>
          <a:bodyPr lIns="960120" tIns="137160" rIns="6400800" anchor="t"/>
          <a:lstStyle>
            <a:lvl1pPr marL="0" indent="0">
              <a:buNone/>
              <a:defRPr lang="en-US" sz="2000" b="0" i="0" spc="200" baseline="0" dirty="0">
                <a:solidFill>
                  <a:schemeClr val="accent5">
                    <a:lumMod val="50000"/>
                  </a:schemeClr>
                </a:solidFill>
              </a:defRPr>
            </a:lvl1pPr>
          </a:lstStyle>
          <a:p>
            <a:pPr marL="228600" lvl="0" indent="-228600"/>
            <a:r>
              <a:rPr lang="en-US" dirty="0"/>
              <a:t>Click to add name</a:t>
            </a:r>
          </a:p>
        </p:txBody>
      </p:sp>
      <p:sp>
        <p:nvSpPr>
          <p:cNvPr id="2" name="Date Placeholder 1">
            <a:extLst>
              <a:ext uri="{FF2B5EF4-FFF2-40B4-BE49-F238E27FC236}">
                <a16:creationId xmlns:a16="http://schemas.microsoft.com/office/drawing/2014/main" id="{AC52883E-0EA3-4DCA-BB78-AD84BBE53F80}"/>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dirty="0"/>
              <a:t>20XX</a:t>
            </a:r>
          </a:p>
        </p:txBody>
      </p:sp>
      <p:sp>
        <p:nvSpPr>
          <p:cNvPr id="3" name="Footer Placeholder 2">
            <a:extLst>
              <a:ext uri="{FF2B5EF4-FFF2-40B4-BE49-F238E27FC236}">
                <a16:creationId xmlns:a16="http://schemas.microsoft.com/office/drawing/2014/main" id="{C31860F9-7B15-486D-B68B-1D5E02F61DEA}"/>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4" name="Slide Number Placeholder 3">
            <a:extLst>
              <a:ext uri="{FF2B5EF4-FFF2-40B4-BE49-F238E27FC236}">
                <a16:creationId xmlns:a16="http://schemas.microsoft.com/office/drawing/2014/main" id="{190B89DE-8ADC-4391-8EAF-C713EA69935F}"/>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580063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_4">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886F38-E337-4504-BF25-D65176023E6B}"/>
              </a:ext>
              <a:ext uri="{C183D7F6-B498-43B3-948B-1728B52AA6E4}">
                <adec:decorative xmlns:adec="http://schemas.microsoft.com/office/drawing/2017/decorative" val="1"/>
              </a:ext>
            </a:extLst>
          </p:cNvPr>
          <p:cNvSpPr/>
          <p:nvPr userDrawn="1"/>
        </p:nvSpPr>
        <p:spPr>
          <a:xfrm>
            <a:off x="0" y="4274260"/>
            <a:ext cx="12192000" cy="2583739"/>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D93D2BF-453A-45BE-9E29-EC3F8D9F55CE}"/>
              </a:ext>
            </a:extLst>
          </p:cNvPr>
          <p:cNvSpPr>
            <a:spLocks noGrp="1"/>
          </p:cNvSpPr>
          <p:nvPr>
            <p:ph type="title" hasCustomPrompt="1"/>
          </p:nvPr>
        </p:nvSpPr>
        <p:spPr>
          <a:xfrm>
            <a:off x="999846" y="1487527"/>
            <a:ext cx="2581554" cy="1325563"/>
          </a:xfrm>
          <a:prstGeom prst="rect">
            <a:avLst/>
          </a:prstGeom>
        </p:spPr>
        <p:txBody>
          <a:bodyPr anchor="b"/>
          <a:lstStyle>
            <a:lvl1pPr algn="ctr">
              <a:defRPr sz="3200" cap="all" spc="200" baseline="0">
                <a:solidFill>
                  <a:schemeClr val="accent4"/>
                </a:solidFill>
              </a:defRPr>
            </a:lvl1pPr>
          </a:lstStyle>
          <a:p>
            <a:r>
              <a:rPr lang="en-US" dirty="0"/>
              <a:t>Click to add title</a:t>
            </a:r>
          </a:p>
        </p:txBody>
      </p:sp>
      <p:sp>
        <p:nvSpPr>
          <p:cNvPr id="51" name="Picture Placeholder 9">
            <a:extLst>
              <a:ext uri="{FF2B5EF4-FFF2-40B4-BE49-F238E27FC236}">
                <a16:creationId xmlns:a16="http://schemas.microsoft.com/office/drawing/2014/main" id="{C47B8159-559E-42C4-AA5B-7642DE427455}"/>
              </a:ext>
            </a:extLst>
          </p:cNvPr>
          <p:cNvSpPr>
            <a:spLocks noGrp="1"/>
          </p:cNvSpPr>
          <p:nvPr>
            <p:ph type="pic" sz="quarter" idx="23" hasCustomPrompt="1"/>
          </p:nvPr>
        </p:nvSpPr>
        <p:spPr>
          <a:xfrm>
            <a:off x="4793630" y="677419"/>
            <a:ext cx="2357652" cy="1622425"/>
          </a:xfrm>
          <a:prstGeom prst="rect">
            <a:avLst/>
          </a:prstGeom>
        </p:spPr>
        <p:txBody>
          <a:bodyPr/>
          <a:lstStyle>
            <a:lvl1pPr marL="0" indent="0" algn="ctr">
              <a:buNone/>
              <a:defRPr/>
            </a:lvl1pPr>
          </a:lstStyle>
          <a:p>
            <a:r>
              <a:rPr lang="en-US" dirty="0"/>
              <a:t>Click to add photo</a:t>
            </a:r>
          </a:p>
        </p:txBody>
      </p:sp>
      <p:sp>
        <p:nvSpPr>
          <p:cNvPr id="52" name="Text Placeholder 17">
            <a:extLst>
              <a:ext uri="{FF2B5EF4-FFF2-40B4-BE49-F238E27FC236}">
                <a16:creationId xmlns:a16="http://schemas.microsoft.com/office/drawing/2014/main" id="{9E9FA76D-767D-4F48-9238-F384F4D41696}"/>
              </a:ext>
            </a:extLst>
          </p:cNvPr>
          <p:cNvSpPr>
            <a:spLocks noGrp="1"/>
          </p:cNvSpPr>
          <p:nvPr>
            <p:ph type="body" sz="quarter" idx="24" hasCustomPrompt="1"/>
          </p:nvPr>
        </p:nvSpPr>
        <p:spPr>
          <a:xfrm>
            <a:off x="4793628" y="2299842"/>
            <a:ext cx="2357652" cy="475149"/>
          </a:xfrm>
          <a:prstGeom prst="rect">
            <a:avLst/>
          </a:prstGeom>
        </p:spPr>
        <p:txBody>
          <a:bodyPr anchor="b"/>
          <a:lstStyle>
            <a:lvl1pPr marL="0" indent="0" algn="ctr">
              <a:buNone/>
              <a:defRPr sz="1600" cap="all" spc="200" baseline="0">
                <a:solidFill>
                  <a:schemeClr val="accent4"/>
                </a:solidFill>
              </a:defRPr>
            </a:lvl1pPr>
          </a:lstStyle>
          <a:p>
            <a:pPr lvl="0"/>
            <a:r>
              <a:rPr lang="en-US" dirty="0"/>
              <a:t>Click to add name</a:t>
            </a:r>
          </a:p>
        </p:txBody>
      </p:sp>
      <p:sp>
        <p:nvSpPr>
          <p:cNvPr id="53" name="Text Placeholder 17">
            <a:extLst>
              <a:ext uri="{FF2B5EF4-FFF2-40B4-BE49-F238E27FC236}">
                <a16:creationId xmlns:a16="http://schemas.microsoft.com/office/drawing/2014/main" id="{40F2B787-B1D2-493C-ABA2-D6E69C4800D1}"/>
              </a:ext>
            </a:extLst>
          </p:cNvPr>
          <p:cNvSpPr>
            <a:spLocks noGrp="1"/>
          </p:cNvSpPr>
          <p:nvPr>
            <p:ph type="body" sz="quarter" idx="25" hasCustomPrompt="1"/>
          </p:nvPr>
        </p:nvSpPr>
        <p:spPr>
          <a:xfrm>
            <a:off x="4793628" y="2774990"/>
            <a:ext cx="2357652" cy="475147"/>
          </a:xfrm>
          <a:prstGeom prst="rect">
            <a:avLst/>
          </a:prstGeom>
        </p:spPr>
        <p:txBody>
          <a:bodyPr/>
          <a:lstStyle>
            <a:lvl1pPr marL="0" indent="0" algn="ctr">
              <a:buNone/>
              <a:defRPr sz="1200" b="0" i="0" cap="none" spc="200" baseline="0"/>
            </a:lvl1pPr>
          </a:lstStyle>
          <a:p>
            <a:pPr lvl="0"/>
            <a:r>
              <a:rPr lang="en-US" dirty="0"/>
              <a:t>Click to title</a:t>
            </a:r>
          </a:p>
        </p:txBody>
      </p:sp>
      <p:sp>
        <p:nvSpPr>
          <p:cNvPr id="54" name="Picture Placeholder 9">
            <a:extLst>
              <a:ext uri="{FF2B5EF4-FFF2-40B4-BE49-F238E27FC236}">
                <a16:creationId xmlns:a16="http://schemas.microsoft.com/office/drawing/2014/main" id="{7FCC4980-412C-49F7-BF30-8693DD9EAC03}"/>
              </a:ext>
            </a:extLst>
          </p:cNvPr>
          <p:cNvSpPr>
            <a:spLocks noGrp="1"/>
          </p:cNvSpPr>
          <p:nvPr>
            <p:ph type="pic" sz="quarter" idx="26" hasCustomPrompt="1"/>
          </p:nvPr>
        </p:nvSpPr>
        <p:spPr>
          <a:xfrm>
            <a:off x="7431774" y="677419"/>
            <a:ext cx="2357652" cy="1622425"/>
          </a:xfrm>
          <a:prstGeom prst="rect">
            <a:avLst/>
          </a:prstGeom>
        </p:spPr>
        <p:txBody>
          <a:bodyPr/>
          <a:lstStyle>
            <a:lvl1pPr marL="0" indent="0" algn="ctr">
              <a:buNone/>
              <a:defRPr/>
            </a:lvl1pPr>
          </a:lstStyle>
          <a:p>
            <a:r>
              <a:rPr lang="en-US" dirty="0"/>
              <a:t>Click to add photo</a:t>
            </a:r>
          </a:p>
        </p:txBody>
      </p:sp>
      <p:sp>
        <p:nvSpPr>
          <p:cNvPr id="55" name="Text Placeholder 17">
            <a:extLst>
              <a:ext uri="{FF2B5EF4-FFF2-40B4-BE49-F238E27FC236}">
                <a16:creationId xmlns:a16="http://schemas.microsoft.com/office/drawing/2014/main" id="{B9BD60DD-95CB-47D1-9C2F-5ACD38820662}"/>
              </a:ext>
            </a:extLst>
          </p:cNvPr>
          <p:cNvSpPr>
            <a:spLocks noGrp="1"/>
          </p:cNvSpPr>
          <p:nvPr>
            <p:ph type="body" sz="quarter" idx="27" hasCustomPrompt="1"/>
          </p:nvPr>
        </p:nvSpPr>
        <p:spPr>
          <a:xfrm>
            <a:off x="7431772" y="2299842"/>
            <a:ext cx="2357652" cy="475149"/>
          </a:xfrm>
          <a:prstGeom prst="rect">
            <a:avLst/>
          </a:prstGeom>
        </p:spPr>
        <p:txBody>
          <a:bodyPr anchor="b"/>
          <a:lstStyle>
            <a:lvl1pPr marL="0" indent="0" algn="ctr">
              <a:buNone/>
              <a:defRPr sz="1600" cap="all" spc="200" baseline="0">
                <a:solidFill>
                  <a:schemeClr val="accent4"/>
                </a:solidFill>
              </a:defRPr>
            </a:lvl1pPr>
          </a:lstStyle>
          <a:p>
            <a:pPr lvl="0"/>
            <a:r>
              <a:rPr lang="en-US" dirty="0"/>
              <a:t>Click to add name</a:t>
            </a:r>
          </a:p>
        </p:txBody>
      </p:sp>
      <p:sp>
        <p:nvSpPr>
          <p:cNvPr id="56" name="Text Placeholder 17">
            <a:extLst>
              <a:ext uri="{FF2B5EF4-FFF2-40B4-BE49-F238E27FC236}">
                <a16:creationId xmlns:a16="http://schemas.microsoft.com/office/drawing/2014/main" id="{19FF93B2-766D-4558-94BE-49F215C0FF7B}"/>
              </a:ext>
            </a:extLst>
          </p:cNvPr>
          <p:cNvSpPr>
            <a:spLocks noGrp="1"/>
          </p:cNvSpPr>
          <p:nvPr>
            <p:ph type="body" sz="quarter" idx="28" hasCustomPrompt="1"/>
          </p:nvPr>
        </p:nvSpPr>
        <p:spPr>
          <a:xfrm>
            <a:off x="7431772" y="2774990"/>
            <a:ext cx="2357652" cy="475147"/>
          </a:xfrm>
          <a:prstGeom prst="rect">
            <a:avLst/>
          </a:prstGeom>
        </p:spPr>
        <p:txBody>
          <a:bodyPr/>
          <a:lstStyle>
            <a:lvl1pPr marL="0" indent="0" algn="ctr">
              <a:buNone/>
              <a:defRPr sz="1200" b="0" i="0" cap="none" spc="200" baseline="0"/>
            </a:lvl1pPr>
          </a:lstStyle>
          <a:p>
            <a:pPr lvl="0"/>
            <a:r>
              <a:rPr lang="en-US" dirty="0"/>
              <a:t>Click to title</a:t>
            </a:r>
          </a:p>
        </p:txBody>
      </p:sp>
      <p:sp>
        <p:nvSpPr>
          <p:cNvPr id="57" name="Picture Placeholder 9">
            <a:extLst>
              <a:ext uri="{FF2B5EF4-FFF2-40B4-BE49-F238E27FC236}">
                <a16:creationId xmlns:a16="http://schemas.microsoft.com/office/drawing/2014/main" id="{F16F9FCC-4EE2-4D18-8257-694E9C80F547}"/>
              </a:ext>
            </a:extLst>
          </p:cNvPr>
          <p:cNvSpPr>
            <a:spLocks noGrp="1"/>
          </p:cNvSpPr>
          <p:nvPr>
            <p:ph type="pic" sz="quarter" idx="32" hasCustomPrompt="1"/>
          </p:nvPr>
        </p:nvSpPr>
        <p:spPr>
          <a:xfrm>
            <a:off x="4793630" y="3250138"/>
            <a:ext cx="2357652" cy="1622425"/>
          </a:xfrm>
          <a:prstGeom prst="rect">
            <a:avLst/>
          </a:prstGeom>
        </p:spPr>
        <p:txBody>
          <a:bodyPr/>
          <a:lstStyle>
            <a:lvl1pPr marL="0" indent="0" algn="ctr">
              <a:buNone/>
              <a:defRPr/>
            </a:lvl1pPr>
          </a:lstStyle>
          <a:p>
            <a:r>
              <a:rPr lang="en-US" dirty="0"/>
              <a:t>Click to add photo</a:t>
            </a:r>
          </a:p>
        </p:txBody>
      </p:sp>
      <p:sp>
        <p:nvSpPr>
          <p:cNvPr id="58" name="Text Placeholder 17">
            <a:extLst>
              <a:ext uri="{FF2B5EF4-FFF2-40B4-BE49-F238E27FC236}">
                <a16:creationId xmlns:a16="http://schemas.microsoft.com/office/drawing/2014/main" id="{F434B9BC-2EC7-4433-BAA8-039EB5BED5C0}"/>
              </a:ext>
            </a:extLst>
          </p:cNvPr>
          <p:cNvSpPr>
            <a:spLocks noGrp="1"/>
          </p:cNvSpPr>
          <p:nvPr>
            <p:ph type="body" sz="quarter" idx="33" hasCustomPrompt="1"/>
          </p:nvPr>
        </p:nvSpPr>
        <p:spPr>
          <a:xfrm>
            <a:off x="4793628" y="4872561"/>
            <a:ext cx="2357652" cy="475149"/>
          </a:xfrm>
          <a:prstGeom prst="rect">
            <a:avLst/>
          </a:prstGeom>
        </p:spPr>
        <p:txBody>
          <a:bodyPr anchor="b"/>
          <a:lstStyle>
            <a:lvl1pPr marL="0" indent="0" algn="ctr">
              <a:buNone/>
              <a:defRPr sz="1600" cap="all" spc="200" baseline="0">
                <a:solidFill>
                  <a:schemeClr val="accent4"/>
                </a:solidFill>
              </a:defRPr>
            </a:lvl1pPr>
          </a:lstStyle>
          <a:p>
            <a:pPr lvl="0"/>
            <a:r>
              <a:rPr lang="en-US" dirty="0"/>
              <a:t>Click to add name</a:t>
            </a:r>
          </a:p>
        </p:txBody>
      </p:sp>
      <p:sp>
        <p:nvSpPr>
          <p:cNvPr id="59" name="Text Placeholder 17">
            <a:extLst>
              <a:ext uri="{FF2B5EF4-FFF2-40B4-BE49-F238E27FC236}">
                <a16:creationId xmlns:a16="http://schemas.microsoft.com/office/drawing/2014/main" id="{6F08FB05-53FB-4C19-A35C-592C4DFDFF46}"/>
              </a:ext>
            </a:extLst>
          </p:cNvPr>
          <p:cNvSpPr>
            <a:spLocks noGrp="1"/>
          </p:cNvSpPr>
          <p:nvPr>
            <p:ph type="body" sz="quarter" idx="34" hasCustomPrompt="1"/>
          </p:nvPr>
        </p:nvSpPr>
        <p:spPr>
          <a:xfrm>
            <a:off x="4793628" y="5347709"/>
            <a:ext cx="2357652" cy="475147"/>
          </a:xfrm>
          <a:prstGeom prst="rect">
            <a:avLst/>
          </a:prstGeom>
        </p:spPr>
        <p:txBody>
          <a:bodyPr/>
          <a:lstStyle>
            <a:lvl1pPr marL="0" indent="0" algn="ctr">
              <a:lnSpc>
                <a:spcPct val="100000"/>
              </a:lnSpc>
              <a:spcBef>
                <a:spcPts val="0"/>
              </a:spcBef>
              <a:buNone/>
              <a:defRPr sz="1200" b="0" i="0" cap="none" spc="200" baseline="0"/>
            </a:lvl1pPr>
          </a:lstStyle>
          <a:p>
            <a:pPr lvl="0"/>
            <a:r>
              <a:rPr lang="en-US" dirty="0"/>
              <a:t>Click to title</a:t>
            </a:r>
          </a:p>
        </p:txBody>
      </p:sp>
      <p:sp>
        <p:nvSpPr>
          <p:cNvPr id="60" name="Picture Placeholder 9">
            <a:extLst>
              <a:ext uri="{FF2B5EF4-FFF2-40B4-BE49-F238E27FC236}">
                <a16:creationId xmlns:a16="http://schemas.microsoft.com/office/drawing/2014/main" id="{9589D7D2-07DF-415C-A139-E911869A1BCC}"/>
              </a:ext>
            </a:extLst>
          </p:cNvPr>
          <p:cNvSpPr>
            <a:spLocks noGrp="1"/>
          </p:cNvSpPr>
          <p:nvPr>
            <p:ph type="pic" sz="quarter" idx="35" hasCustomPrompt="1"/>
          </p:nvPr>
        </p:nvSpPr>
        <p:spPr>
          <a:xfrm>
            <a:off x="7431774" y="3250138"/>
            <a:ext cx="2357652" cy="1622425"/>
          </a:xfrm>
          <a:prstGeom prst="rect">
            <a:avLst/>
          </a:prstGeom>
        </p:spPr>
        <p:txBody>
          <a:bodyPr/>
          <a:lstStyle>
            <a:lvl1pPr marL="0" indent="0" algn="ctr">
              <a:buNone/>
              <a:defRPr/>
            </a:lvl1pPr>
          </a:lstStyle>
          <a:p>
            <a:r>
              <a:rPr lang="en-US" dirty="0"/>
              <a:t>Click to add photo</a:t>
            </a:r>
          </a:p>
        </p:txBody>
      </p:sp>
      <p:sp>
        <p:nvSpPr>
          <p:cNvPr id="61" name="Text Placeholder 17">
            <a:extLst>
              <a:ext uri="{FF2B5EF4-FFF2-40B4-BE49-F238E27FC236}">
                <a16:creationId xmlns:a16="http://schemas.microsoft.com/office/drawing/2014/main" id="{E622F2E3-2C07-4ABC-A803-40361BBB7386}"/>
              </a:ext>
            </a:extLst>
          </p:cNvPr>
          <p:cNvSpPr>
            <a:spLocks noGrp="1"/>
          </p:cNvSpPr>
          <p:nvPr>
            <p:ph type="body" sz="quarter" idx="36" hasCustomPrompt="1"/>
          </p:nvPr>
        </p:nvSpPr>
        <p:spPr>
          <a:xfrm>
            <a:off x="7431772" y="4872561"/>
            <a:ext cx="2357652" cy="475149"/>
          </a:xfrm>
          <a:prstGeom prst="rect">
            <a:avLst/>
          </a:prstGeom>
        </p:spPr>
        <p:txBody>
          <a:bodyPr anchor="b"/>
          <a:lstStyle>
            <a:lvl1pPr marL="0" indent="0" algn="ctr">
              <a:buNone/>
              <a:defRPr sz="1600" cap="all" spc="200" baseline="0">
                <a:solidFill>
                  <a:schemeClr val="accent4"/>
                </a:solidFill>
              </a:defRPr>
            </a:lvl1pPr>
          </a:lstStyle>
          <a:p>
            <a:pPr lvl="0"/>
            <a:r>
              <a:rPr lang="en-US" dirty="0"/>
              <a:t>Click to add name</a:t>
            </a:r>
          </a:p>
        </p:txBody>
      </p:sp>
      <p:sp>
        <p:nvSpPr>
          <p:cNvPr id="62" name="Text Placeholder 17">
            <a:extLst>
              <a:ext uri="{FF2B5EF4-FFF2-40B4-BE49-F238E27FC236}">
                <a16:creationId xmlns:a16="http://schemas.microsoft.com/office/drawing/2014/main" id="{B505FD93-2404-46B6-9EE0-9CABFC5233ED}"/>
              </a:ext>
            </a:extLst>
          </p:cNvPr>
          <p:cNvSpPr>
            <a:spLocks noGrp="1"/>
          </p:cNvSpPr>
          <p:nvPr>
            <p:ph type="body" sz="quarter" idx="37" hasCustomPrompt="1"/>
          </p:nvPr>
        </p:nvSpPr>
        <p:spPr>
          <a:xfrm>
            <a:off x="7431772" y="5347709"/>
            <a:ext cx="2357652" cy="475147"/>
          </a:xfrm>
          <a:prstGeom prst="rect">
            <a:avLst/>
          </a:prstGeom>
        </p:spPr>
        <p:txBody>
          <a:bodyPr/>
          <a:lstStyle>
            <a:lvl1pPr marL="0" indent="0" algn="ctr">
              <a:buNone/>
              <a:defRPr sz="1200" b="0" i="0" cap="none" spc="200" baseline="0"/>
            </a:lvl1pPr>
          </a:lstStyle>
          <a:p>
            <a:pPr lvl="0"/>
            <a:r>
              <a:rPr lang="en-US" dirty="0"/>
              <a:t>Click to title</a:t>
            </a:r>
          </a:p>
        </p:txBody>
      </p:sp>
      <p:sp>
        <p:nvSpPr>
          <p:cNvPr id="5" name="Date Placeholder 4">
            <a:extLst>
              <a:ext uri="{FF2B5EF4-FFF2-40B4-BE49-F238E27FC236}">
                <a16:creationId xmlns:a16="http://schemas.microsoft.com/office/drawing/2014/main" id="{5B91FF20-37AD-4448-896C-C37172D16263}"/>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376AF771-F500-4564-96BB-2AC1F13F9D3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9254F218-0E34-408C-AB25-76184E9ACC54}"/>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780753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_6">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886F38-E337-4504-BF25-D65176023E6B}"/>
              </a:ext>
              <a:ext uri="{C183D7F6-B498-43B3-948B-1728B52AA6E4}">
                <adec:decorative xmlns:adec="http://schemas.microsoft.com/office/drawing/2017/decorative" val="1"/>
              </a:ext>
            </a:extLst>
          </p:cNvPr>
          <p:cNvSpPr/>
          <p:nvPr userDrawn="1"/>
        </p:nvSpPr>
        <p:spPr>
          <a:xfrm>
            <a:off x="0" y="4274260"/>
            <a:ext cx="12192000" cy="2583739"/>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50116A5-69B8-43BF-B141-AC2A4B6CEB97}"/>
              </a:ext>
            </a:extLst>
          </p:cNvPr>
          <p:cNvSpPr>
            <a:spLocks noGrp="1"/>
          </p:cNvSpPr>
          <p:nvPr>
            <p:ph type="title" hasCustomPrompt="1"/>
          </p:nvPr>
        </p:nvSpPr>
        <p:spPr>
          <a:xfrm>
            <a:off x="336217" y="1207697"/>
            <a:ext cx="2970156" cy="1622912"/>
          </a:xfrm>
          <a:prstGeom prst="rect">
            <a:avLst/>
          </a:prstGeom>
        </p:spPr>
        <p:txBody>
          <a:bodyPr anchor="b"/>
          <a:lstStyle>
            <a:lvl1pPr algn="ctr">
              <a:defRPr sz="3200" cap="all" spc="200" baseline="0">
                <a:solidFill>
                  <a:schemeClr val="accent4"/>
                </a:solidFill>
              </a:defRPr>
            </a:lvl1pPr>
          </a:lstStyle>
          <a:p>
            <a:r>
              <a:rPr lang="en-US" dirty="0"/>
              <a:t>Click to add title</a:t>
            </a:r>
          </a:p>
        </p:txBody>
      </p:sp>
      <p:sp>
        <p:nvSpPr>
          <p:cNvPr id="10" name="Picture Placeholder 9">
            <a:extLst>
              <a:ext uri="{FF2B5EF4-FFF2-40B4-BE49-F238E27FC236}">
                <a16:creationId xmlns:a16="http://schemas.microsoft.com/office/drawing/2014/main" id="{6D283EBF-8FBA-4A7A-9DCE-23E0BF7F6AAC}"/>
              </a:ext>
            </a:extLst>
          </p:cNvPr>
          <p:cNvSpPr>
            <a:spLocks noGrp="1"/>
          </p:cNvSpPr>
          <p:nvPr>
            <p:ph type="pic" sz="quarter" idx="15" hasCustomPrompt="1"/>
          </p:nvPr>
        </p:nvSpPr>
        <p:spPr>
          <a:xfrm>
            <a:off x="3780553" y="1153717"/>
            <a:ext cx="1412050" cy="1147276"/>
          </a:xfrm>
          <a:prstGeom prst="rect">
            <a:avLst/>
          </a:prstGeom>
        </p:spPr>
        <p:txBody>
          <a:bodyPr/>
          <a:lstStyle>
            <a:lvl1pPr marL="0" indent="0" algn="ctr">
              <a:buNone/>
              <a:defRPr/>
            </a:lvl1pPr>
          </a:lstStyle>
          <a:p>
            <a:r>
              <a:rPr lang="en-US" dirty="0"/>
              <a:t>Click to add photo</a:t>
            </a:r>
          </a:p>
        </p:txBody>
      </p:sp>
      <p:sp>
        <p:nvSpPr>
          <p:cNvPr id="18" name="Text Placeholder 17">
            <a:extLst>
              <a:ext uri="{FF2B5EF4-FFF2-40B4-BE49-F238E27FC236}">
                <a16:creationId xmlns:a16="http://schemas.microsoft.com/office/drawing/2014/main" id="{48D76D02-A6E3-446F-B85B-CAD9ED06415D}"/>
              </a:ext>
            </a:extLst>
          </p:cNvPr>
          <p:cNvSpPr>
            <a:spLocks noGrp="1"/>
          </p:cNvSpPr>
          <p:nvPr>
            <p:ph type="body" sz="quarter" idx="21" hasCustomPrompt="1"/>
          </p:nvPr>
        </p:nvSpPr>
        <p:spPr>
          <a:xfrm>
            <a:off x="3451733" y="2299842"/>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19" name="Text Placeholder 17">
            <a:extLst>
              <a:ext uri="{FF2B5EF4-FFF2-40B4-BE49-F238E27FC236}">
                <a16:creationId xmlns:a16="http://schemas.microsoft.com/office/drawing/2014/main" id="{90954B1A-CAD7-4645-A1B3-1A5EFD54C975}"/>
              </a:ext>
            </a:extLst>
          </p:cNvPr>
          <p:cNvSpPr>
            <a:spLocks noGrp="1"/>
          </p:cNvSpPr>
          <p:nvPr>
            <p:ph type="body" sz="quarter" idx="22" hasCustomPrompt="1"/>
          </p:nvPr>
        </p:nvSpPr>
        <p:spPr>
          <a:xfrm>
            <a:off x="3451733" y="2774991"/>
            <a:ext cx="2069690" cy="672127"/>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28" name="Picture Placeholder 9">
            <a:extLst>
              <a:ext uri="{FF2B5EF4-FFF2-40B4-BE49-F238E27FC236}">
                <a16:creationId xmlns:a16="http://schemas.microsoft.com/office/drawing/2014/main" id="{D517EAC0-89E0-4247-B048-92F65C868A7E}"/>
              </a:ext>
            </a:extLst>
          </p:cNvPr>
          <p:cNvSpPr>
            <a:spLocks noGrp="1"/>
          </p:cNvSpPr>
          <p:nvPr>
            <p:ph type="pic" sz="quarter" idx="38" hasCustomPrompt="1"/>
          </p:nvPr>
        </p:nvSpPr>
        <p:spPr>
          <a:xfrm>
            <a:off x="5891925" y="1153717"/>
            <a:ext cx="1412050" cy="1147276"/>
          </a:xfrm>
          <a:prstGeom prst="rect">
            <a:avLst/>
          </a:prstGeom>
        </p:spPr>
        <p:txBody>
          <a:bodyPr/>
          <a:lstStyle>
            <a:lvl1pPr marL="0" indent="0" algn="ctr">
              <a:buNone/>
              <a:defRPr/>
            </a:lvl1pPr>
          </a:lstStyle>
          <a:p>
            <a:r>
              <a:rPr lang="en-US" dirty="0"/>
              <a:t>Click to add photo</a:t>
            </a:r>
          </a:p>
        </p:txBody>
      </p:sp>
      <p:sp>
        <p:nvSpPr>
          <p:cNvPr id="11" name="Text Placeholder 17">
            <a:extLst>
              <a:ext uri="{FF2B5EF4-FFF2-40B4-BE49-F238E27FC236}">
                <a16:creationId xmlns:a16="http://schemas.microsoft.com/office/drawing/2014/main" id="{7F5710E0-5399-4C8A-9D92-390195CB6F27}"/>
              </a:ext>
            </a:extLst>
          </p:cNvPr>
          <p:cNvSpPr>
            <a:spLocks noGrp="1"/>
          </p:cNvSpPr>
          <p:nvPr>
            <p:ph type="body" sz="quarter" idx="24" hasCustomPrompt="1"/>
          </p:nvPr>
        </p:nvSpPr>
        <p:spPr>
          <a:xfrm>
            <a:off x="5563105" y="2299842"/>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12" name="Text Placeholder 17">
            <a:extLst>
              <a:ext uri="{FF2B5EF4-FFF2-40B4-BE49-F238E27FC236}">
                <a16:creationId xmlns:a16="http://schemas.microsoft.com/office/drawing/2014/main" id="{019883F1-27DD-46A1-AD71-3AE14256007E}"/>
              </a:ext>
            </a:extLst>
          </p:cNvPr>
          <p:cNvSpPr>
            <a:spLocks noGrp="1"/>
          </p:cNvSpPr>
          <p:nvPr>
            <p:ph type="body" sz="quarter" idx="25" hasCustomPrompt="1"/>
          </p:nvPr>
        </p:nvSpPr>
        <p:spPr>
          <a:xfrm>
            <a:off x="5563105" y="2774991"/>
            <a:ext cx="2069690" cy="672127"/>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29" name="Picture Placeholder 9">
            <a:extLst>
              <a:ext uri="{FF2B5EF4-FFF2-40B4-BE49-F238E27FC236}">
                <a16:creationId xmlns:a16="http://schemas.microsoft.com/office/drawing/2014/main" id="{7847BEB8-AC95-445E-AFB4-34B7658BB992}"/>
              </a:ext>
            </a:extLst>
          </p:cNvPr>
          <p:cNvSpPr>
            <a:spLocks noGrp="1"/>
          </p:cNvSpPr>
          <p:nvPr>
            <p:ph type="pic" sz="quarter" idx="39" hasCustomPrompt="1"/>
          </p:nvPr>
        </p:nvSpPr>
        <p:spPr>
          <a:xfrm>
            <a:off x="8003297" y="1153717"/>
            <a:ext cx="1412049" cy="1147276"/>
          </a:xfrm>
          <a:prstGeom prst="rect">
            <a:avLst/>
          </a:prstGeom>
        </p:spPr>
        <p:txBody>
          <a:bodyPr/>
          <a:lstStyle>
            <a:lvl1pPr marL="0" indent="0" algn="ctr">
              <a:buNone/>
              <a:defRPr/>
            </a:lvl1pPr>
          </a:lstStyle>
          <a:p>
            <a:r>
              <a:rPr lang="en-US" dirty="0"/>
              <a:t>Click to add photo</a:t>
            </a:r>
          </a:p>
        </p:txBody>
      </p:sp>
      <p:sp>
        <p:nvSpPr>
          <p:cNvPr id="14" name="Text Placeholder 17">
            <a:extLst>
              <a:ext uri="{FF2B5EF4-FFF2-40B4-BE49-F238E27FC236}">
                <a16:creationId xmlns:a16="http://schemas.microsoft.com/office/drawing/2014/main" id="{82B5CAB5-1932-4DC0-BBBD-8ABA7C5D5DED}"/>
              </a:ext>
            </a:extLst>
          </p:cNvPr>
          <p:cNvSpPr>
            <a:spLocks noGrp="1"/>
          </p:cNvSpPr>
          <p:nvPr>
            <p:ph type="body" sz="quarter" idx="27" hasCustomPrompt="1"/>
          </p:nvPr>
        </p:nvSpPr>
        <p:spPr>
          <a:xfrm>
            <a:off x="7674476" y="2299842"/>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15" name="Text Placeholder 17">
            <a:extLst>
              <a:ext uri="{FF2B5EF4-FFF2-40B4-BE49-F238E27FC236}">
                <a16:creationId xmlns:a16="http://schemas.microsoft.com/office/drawing/2014/main" id="{E248F87C-2911-41CB-A4BD-6ECD4E13B8C6}"/>
              </a:ext>
            </a:extLst>
          </p:cNvPr>
          <p:cNvSpPr>
            <a:spLocks noGrp="1"/>
          </p:cNvSpPr>
          <p:nvPr>
            <p:ph type="body" sz="quarter" idx="28" hasCustomPrompt="1"/>
          </p:nvPr>
        </p:nvSpPr>
        <p:spPr>
          <a:xfrm>
            <a:off x="7674476" y="2774991"/>
            <a:ext cx="2069690" cy="672127"/>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7" name="Picture Placeholder 9">
            <a:extLst>
              <a:ext uri="{FF2B5EF4-FFF2-40B4-BE49-F238E27FC236}">
                <a16:creationId xmlns:a16="http://schemas.microsoft.com/office/drawing/2014/main" id="{7B6B3681-1E21-44DA-AADA-F5E638A87423}"/>
              </a:ext>
            </a:extLst>
          </p:cNvPr>
          <p:cNvSpPr>
            <a:spLocks noGrp="1"/>
          </p:cNvSpPr>
          <p:nvPr>
            <p:ph type="pic" sz="quarter" idx="47" hasCustomPrompt="1"/>
          </p:nvPr>
        </p:nvSpPr>
        <p:spPr>
          <a:xfrm>
            <a:off x="10114667" y="1153717"/>
            <a:ext cx="1412049" cy="1147276"/>
          </a:xfrm>
          <a:prstGeom prst="rect">
            <a:avLst/>
          </a:prstGeom>
        </p:spPr>
        <p:txBody>
          <a:bodyPr/>
          <a:lstStyle>
            <a:lvl1pPr marL="0" indent="0" algn="ctr">
              <a:buNone/>
              <a:defRPr/>
            </a:lvl1pPr>
          </a:lstStyle>
          <a:p>
            <a:r>
              <a:rPr lang="en-US" dirty="0"/>
              <a:t>Click to add photo</a:t>
            </a:r>
          </a:p>
        </p:txBody>
      </p:sp>
      <p:sp>
        <p:nvSpPr>
          <p:cNvPr id="33" name="Text Placeholder 17">
            <a:extLst>
              <a:ext uri="{FF2B5EF4-FFF2-40B4-BE49-F238E27FC236}">
                <a16:creationId xmlns:a16="http://schemas.microsoft.com/office/drawing/2014/main" id="{2D88AD4B-15C6-42C2-B9A5-BD645DA67D7E}"/>
              </a:ext>
            </a:extLst>
          </p:cNvPr>
          <p:cNvSpPr>
            <a:spLocks noGrp="1"/>
          </p:cNvSpPr>
          <p:nvPr>
            <p:ph type="body" sz="quarter" idx="43" hasCustomPrompt="1"/>
          </p:nvPr>
        </p:nvSpPr>
        <p:spPr>
          <a:xfrm>
            <a:off x="9785846" y="2299842"/>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34" name="Text Placeholder 17">
            <a:extLst>
              <a:ext uri="{FF2B5EF4-FFF2-40B4-BE49-F238E27FC236}">
                <a16:creationId xmlns:a16="http://schemas.microsoft.com/office/drawing/2014/main" id="{D79E337C-DD94-4BC6-9F28-69AC04CD2B3E}"/>
              </a:ext>
            </a:extLst>
          </p:cNvPr>
          <p:cNvSpPr>
            <a:spLocks noGrp="1"/>
          </p:cNvSpPr>
          <p:nvPr>
            <p:ph type="body" sz="quarter" idx="44" hasCustomPrompt="1"/>
          </p:nvPr>
        </p:nvSpPr>
        <p:spPr>
          <a:xfrm>
            <a:off x="9785846" y="2774991"/>
            <a:ext cx="2069690" cy="672127"/>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0" name="Picture Placeholder 9">
            <a:extLst>
              <a:ext uri="{FF2B5EF4-FFF2-40B4-BE49-F238E27FC236}">
                <a16:creationId xmlns:a16="http://schemas.microsoft.com/office/drawing/2014/main" id="{B50A84FF-F66B-4AB8-837C-E3025F19E9C0}"/>
              </a:ext>
            </a:extLst>
          </p:cNvPr>
          <p:cNvSpPr>
            <a:spLocks noGrp="1"/>
          </p:cNvSpPr>
          <p:nvPr>
            <p:ph type="pic" sz="quarter" idx="40" hasCustomPrompt="1"/>
          </p:nvPr>
        </p:nvSpPr>
        <p:spPr>
          <a:xfrm>
            <a:off x="3780553" y="3614936"/>
            <a:ext cx="1412050" cy="1147276"/>
          </a:xfrm>
          <a:prstGeom prst="rect">
            <a:avLst/>
          </a:prstGeom>
        </p:spPr>
        <p:txBody>
          <a:bodyPr/>
          <a:lstStyle>
            <a:lvl1pPr marL="0" indent="0" algn="ctr">
              <a:buNone/>
              <a:defRPr/>
            </a:lvl1pPr>
          </a:lstStyle>
          <a:p>
            <a:r>
              <a:rPr lang="en-US" dirty="0"/>
              <a:t>Click to add photo</a:t>
            </a:r>
          </a:p>
        </p:txBody>
      </p:sp>
      <p:sp>
        <p:nvSpPr>
          <p:cNvPr id="17" name="Text Placeholder 17">
            <a:extLst>
              <a:ext uri="{FF2B5EF4-FFF2-40B4-BE49-F238E27FC236}">
                <a16:creationId xmlns:a16="http://schemas.microsoft.com/office/drawing/2014/main" id="{540D9937-87C5-40B3-86E6-F1CBFCA40CA0}"/>
              </a:ext>
            </a:extLst>
          </p:cNvPr>
          <p:cNvSpPr>
            <a:spLocks noGrp="1"/>
          </p:cNvSpPr>
          <p:nvPr>
            <p:ph type="body" sz="quarter" idx="30" hasCustomPrompt="1"/>
          </p:nvPr>
        </p:nvSpPr>
        <p:spPr>
          <a:xfrm>
            <a:off x="3451733" y="4767397"/>
            <a:ext cx="2069691" cy="476403"/>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20" name="Text Placeholder 17">
            <a:extLst>
              <a:ext uri="{FF2B5EF4-FFF2-40B4-BE49-F238E27FC236}">
                <a16:creationId xmlns:a16="http://schemas.microsoft.com/office/drawing/2014/main" id="{C81570DE-3568-4F16-9DF8-269B29DDE60E}"/>
              </a:ext>
            </a:extLst>
          </p:cNvPr>
          <p:cNvSpPr>
            <a:spLocks noGrp="1"/>
          </p:cNvSpPr>
          <p:nvPr>
            <p:ph type="body" sz="quarter" idx="31" hasCustomPrompt="1"/>
          </p:nvPr>
        </p:nvSpPr>
        <p:spPr>
          <a:xfrm>
            <a:off x="3451733" y="5242840"/>
            <a:ext cx="2069691" cy="697196"/>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1" name="Picture Placeholder 9">
            <a:extLst>
              <a:ext uri="{FF2B5EF4-FFF2-40B4-BE49-F238E27FC236}">
                <a16:creationId xmlns:a16="http://schemas.microsoft.com/office/drawing/2014/main" id="{41C26642-ECFF-4F11-B242-BBBA5D672DA0}"/>
              </a:ext>
            </a:extLst>
          </p:cNvPr>
          <p:cNvSpPr>
            <a:spLocks noGrp="1"/>
          </p:cNvSpPr>
          <p:nvPr>
            <p:ph type="pic" sz="quarter" idx="41" hasCustomPrompt="1"/>
          </p:nvPr>
        </p:nvSpPr>
        <p:spPr>
          <a:xfrm>
            <a:off x="5891925" y="3614936"/>
            <a:ext cx="1412050" cy="1147276"/>
          </a:xfrm>
          <a:prstGeom prst="rect">
            <a:avLst/>
          </a:prstGeom>
        </p:spPr>
        <p:txBody>
          <a:bodyPr/>
          <a:lstStyle>
            <a:lvl1pPr marL="0" indent="0" algn="ctr">
              <a:buNone/>
              <a:defRPr/>
            </a:lvl1pPr>
          </a:lstStyle>
          <a:p>
            <a:r>
              <a:rPr lang="en-US" dirty="0"/>
              <a:t>Click to add photo</a:t>
            </a:r>
          </a:p>
        </p:txBody>
      </p:sp>
      <p:sp>
        <p:nvSpPr>
          <p:cNvPr id="22" name="Text Placeholder 17">
            <a:extLst>
              <a:ext uri="{FF2B5EF4-FFF2-40B4-BE49-F238E27FC236}">
                <a16:creationId xmlns:a16="http://schemas.microsoft.com/office/drawing/2014/main" id="{5E4E35F3-EC7A-489D-985F-0CA9F0402B0D}"/>
              </a:ext>
            </a:extLst>
          </p:cNvPr>
          <p:cNvSpPr>
            <a:spLocks noGrp="1"/>
          </p:cNvSpPr>
          <p:nvPr>
            <p:ph type="body" sz="quarter" idx="33" hasCustomPrompt="1"/>
          </p:nvPr>
        </p:nvSpPr>
        <p:spPr>
          <a:xfrm>
            <a:off x="5563105" y="4768651"/>
            <a:ext cx="2069691"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23" name="Text Placeholder 17">
            <a:extLst>
              <a:ext uri="{FF2B5EF4-FFF2-40B4-BE49-F238E27FC236}">
                <a16:creationId xmlns:a16="http://schemas.microsoft.com/office/drawing/2014/main" id="{55AFBE6C-8E28-48EC-8798-5E463B8E47ED}"/>
              </a:ext>
            </a:extLst>
          </p:cNvPr>
          <p:cNvSpPr>
            <a:spLocks noGrp="1"/>
          </p:cNvSpPr>
          <p:nvPr>
            <p:ph type="body" sz="quarter" idx="34" hasCustomPrompt="1"/>
          </p:nvPr>
        </p:nvSpPr>
        <p:spPr>
          <a:xfrm>
            <a:off x="5563105" y="5243800"/>
            <a:ext cx="2069691" cy="695361"/>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2" name="Picture Placeholder 9">
            <a:extLst>
              <a:ext uri="{FF2B5EF4-FFF2-40B4-BE49-F238E27FC236}">
                <a16:creationId xmlns:a16="http://schemas.microsoft.com/office/drawing/2014/main" id="{BCC40003-8966-4A03-9C79-EB95966FFE0C}"/>
              </a:ext>
            </a:extLst>
          </p:cNvPr>
          <p:cNvSpPr>
            <a:spLocks noGrp="1"/>
          </p:cNvSpPr>
          <p:nvPr>
            <p:ph type="pic" sz="quarter" idx="42" hasCustomPrompt="1"/>
          </p:nvPr>
        </p:nvSpPr>
        <p:spPr>
          <a:xfrm>
            <a:off x="8003297" y="3614936"/>
            <a:ext cx="1412049" cy="1147276"/>
          </a:xfrm>
          <a:prstGeom prst="rect">
            <a:avLst/>
          </a:prstGeom>
        </p:spPr>
        <p:txBody>
          <a:bodyPr/>
          <a:lstStyle>
            <a:lvl1pPr marL="0" indent="0" algn="ctr">
              <a:buNone/>
              <a:defRPr/>
            </a:lvl1pPr>
          </a:lstStyle>
          <a:p>
            <a:r>
              <a:rPr lang="en-US" dirty="0"/>
              <a:t>Click to add photo</a:t>
            </a:r>
          </a:p>
        </p:txBody>
      </p:sp>
      <p:sp>
        <p:nvSpPr>
          <p:cNvPr id="25" name="Text Placeholder 17">
            <a:extLst>
              <a:ext uri="{FF2B5EF4-FFF2-40B4-BE49-F238E27FC236}">
                <a16:creationId xmlns:a16="http://schemas.microsoft.com/office/drawing/2014/main" id="{023FE51B-CC62-42E7-BCF7-123DB0B9244A}"/>
              </a:ext>
            </a:extLst>
          </p:cNvPr>
          <p:cNvSpPr>
            <a:spLocks noGrp="1"/>
          </p:cNvSpPr>
          <p:nvPr>
            <p:ph type="body" sz="quarter" idx="36" hasCustomPrompt="1"/>
          </p:nvPr>
        </p:nvSpPr>
        <p:spPr>
          <a:xfrm>
            <a:off x="7674476" y="4768651"/>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26" name="Text Placeholder 17">
            <a:extLst>
              <a:ext uri="{FF2B5EF4-FFF2-40B4-BE49-F238E27FC236}">
                <a16:creationId xmlns:a16="http://schemas.microsoft.com/office/drawing/2014/main" id="{3CA6C07A-2E37-4897-AF99-5152B241E380}"/>
              </a:ext>
            </a:extLst>
          </p:cNvPr>
          <p:cNvSpPr>
            <a:spLocks noGrp="1"/>
          </p:cNvSpPr>
          <p:nvPr>
            <p:ph type="body" sz="quarter" idx="37" hasCustomPrompt="1"/>
          </p:nvPr>
        </p:nvSpPr>
        <p:spPr>
          <a:xfrm>
            <a:off x="7674476" y="5243800"/>
            <a:ext cx="2069690" cy="695361"/>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8" name="Picture Placeholder 9">
            <a:extLst>
              <a:ext uri="{FF2B5EF4-FFF2-40B4-BE49-F238E27FC236}">
                <a16:creationId xmlns:a16="http://schemas.microsoft.com/office/drawing/2014/main" id="{026B0125-C5D1-4397-BA37-9D1FCB7DA71E}"/>
              </a:ext>
            </a:extLst>
          </p:cNvPr>
          <p:cNvSpPr>
            <a:spLocks noGrp="1"/>
          </p:cNvSpPr>
          <p:nvPr>
            <p:ph type="pic" sz="quarter" idx="48" hasCustomPrompt="1"/>
          </p:nvPr>
        </p:nvSpPr>
        <p:spPr>
          <a:xfrm>
            <a:off x="10114667" y="3614936"/>
            <a:ext cx="1412049" cy="1147276"/>
          </a:xfrm>
          <a:prstGeom prst="rect">
            <a:avLst/>
          </a:prstGeom>
        </p:spPr>
        <p:txBody>
          <a:bodyPr/>
          <a:lstStyle>
            <a:lvl1pPr marL="0" indent="0" algn="ctr">
              <a:buNone/>
              <a:defRPr/>
            </a:lvl1pPr>
          </a:lstStyle>
          <a:p>
            <a:r>
              <a:rPr lang="en-US" dirty="0"/>
              <a:t>Click to add photo</a:t>
            </a:r>
          </a:p>
        </p:txBody>
      </p:sp>
      <p:sp>
        <p:nvSpPr>
          <p:cNvPr id="35" name="Text Placeholder 17">
            <a:extLst>
              <a:ext uri="{FF2B5EF4-FFF2-40B4-BE49-F238E27FC236}">
                <a16:creationId xmlns:a16="http://schemas.microsoft.com/office/drawing/2014/main" id="{A57BE95A-45E1-4F78-9162-0D9005657D71}"/>
              </a:ext>
            </a:extLst>
          </p:cNvPr>
          <p:cNvSpPr>
            <a:spLocks noGrp="1"/>
          </p:cNvSpPr>
          <p:nvPr>
            <p:ph type="body" sz="quarter" idx="45" hasCustomPrompt="1"/>
          </p:nvPr>
        </p:nvSpPr>
        <p:spPr>
          <a:xfrm>
            <a:off x="9785846" y="4768651"/>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36" name="Text Placeholder 17">
            <a:extLst>
              <a:ext uri="{FF2B5EF4-FFF2-40B4-BE49-F238E27FC236}">
                <a16:creationId xmlns:a16="http://schemas.microsoft.com/office/drawing/2014/main" id="{EF2F2B86-E2A2-406A-9EED-2FBD66017988}"/>
              </a:ext>
            </a:extLst>
          </p:cNvPr>
          <p:cNvSpPr>
            <a:spLocks noGrp="1"/>
          </p:cNvSpPr>
          <p:nvPr>
            <p:ph type="body" sz="quarter" idx="46" hasCustomPrompt="1"/>
          </p:nvPr>
        </p:nvSpPr>
        <p:spPr>
          <a:xfrm>
            <a:off x="9785846" y="5243800"/>
            <a:ext cx="2069690" cy="695361"/>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5" name="Date Placeholder 4">
            <a:extLst>
              <a:ext uri="{FF2B5EF4-FFF2-40B4-BE49-F238E27FC236}">
                <a16:creationId xmlns:a16="http://schemas.microsoft.com/office/drawing/2014/main" id="{5B91FF20-37AD-4448-896C-C37172D16263}"/>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376AF771-F500-4564-96BB-2AC1F13F9D3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9254F218-0E34-408C-AB25-76184E9ACC54}"/>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677729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oduct Launch">
    <p:bg>
      <p:bgPr>
        <a:solidFill>
          <a:schemeClr val="bg1">
            <a:alpha val="3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101351-79F8-4AD7-A22B-E7AFB1C69970}"/>
              </a:ext>
              <a:ext uri="{C183D7F6-B498-43B3-948B-1728B52AA6E4}">
                <adec:decorative xmlns:adec="http://schemas.microsoft.com/office/drawing/2017/decorative" val="1"/>
              </a:ext>
            </a:extLst>
          </p:cNvPr>
          <p:cNvSpPr/>
          <p:nvPr userDrawn="1"/>
        </p:nvSpPr>
        <p:spPr>
          <a:xfrm>
            <a:off x="0" y="4274260"/>
            <a:ext cx="12192000" cy="2583739"/>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E09A49BC-8099-40DE-8210-5A1CBAA423D4}"/>
              </a:ext>
            </a:extLst>
          </p:cNvPr>
          <p:cNvSpPr>
            <a:spLocks noGrp="1"/>
          </p:cNvSpPr>
          <p:nvPr>
            <p:ph type="title" hasCustomPrompt="1"/>
          </p:nvPr>
        </p:nvSpPr>
        <p:spPr>
          <a:xfrm>
            <a:off x="838200" y="498928"/>
            <a:ext cx="10515600" cy="567872"/>
          </a:xfrm>
          <a:prstGeom prst="rect">
            <a:avLst/>
          </a:prstGeom>
        </p:spPr>
        <p:txBody>
          <a:bodyPr/>
          <a:lstStyle>
            <a:lvl1pPr algn="ctr">
              <a:defRPr sz="3200" cap="all" spc="200" baseline="0">
                <a:solidFill>
                  <a:schemeClr val="accent4"/>
                </a:solidFill>
              </a:defRPr>
            </a:lvl1pPr>
          </a:lstStyle>
          <a:p>
            <a:r>
              <a:rPr lang="en-US" dirty="0"/>
              <a:t>Click to add title</a:t>
            </a:r>
          </a:p>
        </p:txBody>
      </p:sp>
      <p:sp>
        <p:nvSpPr>
          <p:cNvPr id="13" name="Rectangle 12">
            <a:extLst>
              <a:ext uri="{FF2B5EF4-FFF2-40B4-BE49-F238E27FC236}">
                <a16:creationId xmlns:a16="http://schemas.microsoft.com/office/drawing/2014/main" id="{45B7BBE6-4278-4E33-9044-72A2E0C0E403}"/>
              </a:ext>
              <a:ext uri="{C183D7F6-B498-43B3-948B-1728B52AA6E4}">
                <adec:decorative xmlns:adec="http://schemas.microsoft.com/office/drawing/2017/decorative" val="1"/>
              </a:ext>
            </a:extLst>
          </p:cNvPr>
          <p:cNvSpPr/>
          <p:nvPr userDrawn="1"/>
        </p:nvSpPr>
        <p:spPr>
          <a:xfrm>
            <a:off x="608564" y="1585733"/>
            <a:ext cx="2065188" cy="3995918"/>
          </a:xfrm>
          <a:prstGeom prst="rect">
            <a:avLst/>
          </a:prstGeom>
          <a:solidFill>
            <a:srgbClr val="3E7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00E549E-0E7C-4599-B51C-97AA7E525CD2}"/>
              </a:ext>
              <a:ext uri="{C183D7F6-B498-43B3-948B-1728B52AA6E4}">
                <adec:decorative xmlns:adec="http://schemas.microsoft.com/office/drawing/2017/decorative" val="1"/>
              </a:ext>
            </a:extLst>
          </p:cNvPr>
          <p:cNvSpPr/>
          <p:nvPr userDrawn="1"/>
        </p:nvSpPr>
        <p:spPr>
          <a:xfrm>
            <a:off x="2832832" y="1585733"/>
            <a:ext cx="2065188" cy="3995918"/>
          </a:xfrm>
          <a:prstGeom prst="rect">
            <a:avLst/>
          </a:prstGeom>
          <a:solidFill>
            <a:srgbClr val="93A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F7C507F-AD4D-47B6-88C3-C1D0154FB7F2}"/>
              </a:ext>
              <a:ext uri="{C183D7F6-B498-43B3-948B-1728B52AA6E4}">
                <adec:decorative xmlns:adec="http://schemas.microsoft.com/office/drawing/2017/decorative" val="1"/>
              </a:ext>
            </a:extLst>
          </p:cNvPr>
          <p:cNvSpPr/>
          <p:nvPr userDrawn="1"/>
        </p:nvSpPr>
        <p:spPr>
          <a:xfrm>
            <a:off x="5063405" y="1585733"/>
            <a:ext cx="2065188" cy="3995918"/>
          </a:xfrm>
          <a:prstGeom prst="rect">
            <a:avLst/>
          </a:prstGeom>
          <a:solidFill>
            <a:srgbClr val="627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EA0266B1-BBD1-44C0-8D4C-4E651D320B77}"/>
              </a:ext>
              <a:ext uri="{C183D7F6-B498-43B3-948B-1728B52AA6E4}">
                <adec:decorative xmlns:adec="http://schemas.microsoft.com/office/drawing/2017/decorative" val="1"/>
              </a:ext>
            </a:extLst>
          </p:cNvPr>
          <p:cNvSpPr/>
          <p:nvPr userDrawn="1"/>
        </p:nvSpPr>
        <p:spPr>
          <a:xfrm>
            <a:off x="7293980" y="1585733"/>
            <a:ext cx="2065188" cy="3995918"/>
          </a:xfrm>
          <a:prstGeom prst="rect">
            <a:avLst/>
          </a:prstGeom>
          <a:solidFill>
            <a:srgbClr val="BDA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71BB1CE-E3FA-4E7F-A54B-3FB675098A2A}"/>
              </a:ext>
              <a:ext uri="{C183D7F6-B498-43B3-948B-1728B52AA6E4}">
                <adec:decorative xmlns:adec="http://schemas.microsoft.com/office/drawing/2017/decorative" val="1"/>
              </a:ext>
            </a:extLst>
          </p:cNvPr>
          <p:cNvSpPr/>
          <p:nvPr userDrawn="1"/>
        </p:nvSpPr>
        <p:spPr>
          <a:xfrm>
            <a:off x="9511052" y="1585733"/>
            <a:ext cx="2065188" cy="3995918"/>
          </a:xfrm>
          <a:prstGeom prst="rect">
            <a:avLst/>
          </a:prstGeom>
          <a:solidFill>
            <a:srgbClr val="6851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22">
            <a:extLst>
              <a:ext uri="{FF2B5EF4-FFF2-40B4-BE49-F238E27FC236}">
                <a16:creationId xmlns:a16="http://schemas.microsoft.com/office/drawing/2014/main" id="{15D11F63-A3DB-4EB1-9148-6E8C6678D14A}"/>
              </a:ext>
            </a:extLst>
          </p:cNvPr>
          <p:cNvSpPr>
            <a:spLocks noGrp="1"/>
          </p:cNvSpPr>
          <p:nvPr>
            <p:ph type="body" sz="quarter" idx="15" hasCustomPrompt="1"/>
          </p:nvPr>
        </p:nvSpPr>
        <p:spPr>
          <a:xfrm>
            <a:off x="727843" y="2434147"/>
            <a:ext cx="1826631" cy="776287"/>
          </a:xfrm>
          <a:prstGeom prst="rect">
            <a:avLst/>
          </a:prstGeom>
        </p:spPr>
        <p:txBody>
          <a:bodyPr anchor="b"/>
          <a:lstStyle>
            <a:lvl1pPr marL="0" indent="0">
              <a:buNone/>
              <a:defRPr sz="2000" cap="all" normalizeH="0" baseline="0">
                <a:solidFill>
                  <a:schemeClr val="bg1"/>
                </a:solidFill>
              </a:defRPr>
            </a:lvl1pPr>
          </a:lstStyle>
          <a:p>
            <a:pPr lvl="0"/>
            <a:r>
              <a:rPr lang="en-US" dirty="0"/>
              <a:t>Add text</a:t>
            </a:r>
          </a:p>
        </p:txBody>
      </p:sp>
      <p:sp>
        <p:nvSpPr>
          <p:cNvPr id="29" name="Text Placeholder 22">
            <a:extLst>
              <a:ext uri="{FF2B5EF4-FFF2-40B4-BE49-F238E27FC236}">
                <a16:creationId xmlns:a16="http://schemas.microsoft.com/office/drawing/2014/main" id="{96E63495-7407-4360-95F6-82D0C68813B0}"/>
              </a:ext>
            </a:extLst>
          </p:cNvPr>
          <p:cNvSpPr>
            <a:spLocks noGrp="1"/>
          </p:cNvSpPr>
          <p:nvPr>
            <p:ph type="body" sz="quarter" idx="20" hasCustomPrompt="1"/>
          </p:nvPr>
        </p:nvSpPr>
        <p:spPr>
          <a:xfrm>
            <a:off x="727843" y="3267049"/>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32" name="Text Placeholder 22">
            <a:extLst>
              <a:ext uri="{FF2B5EF4-FFF2-40B4-BE49-F238E27FC236}">
                <a16:creationId xmlns:a16="http://schemas.microsoft.com/office/drawing/2014/main" id="{3A879552-0B9C-48EC-8D07-A24DB252D634}"/>
              </a:ext>
            </a:extLst>
          </p:cNvPr>
          <p:cNvSpPr>
            <a:spLocks noGrp="1"/>
          </p:cNvSpPr>
          <p:nvPr>
            <p:ph type="body" sz="quarter" idx="21" hasCustomPrompt="1"/>
          </p:nvPr>
        </p:nvSpPr>
        <p:spPr>
          <a:xfrm>
            <a:off x="2952111" y="2443870"/>
            <a:ext cx="1826631" cy="776287"/>
          </a:xfrm>
          <a:prstGeom prst="rect">
            <a:avLst/>
          </a:prstGeom>
        </p:spPr>
        <p:txBody>
          <a:bodyPr anchor="b"/>
          <a:lstStyle>
            <a:lvl1pPr marL="0" indent="0">
              <a:buNone/>
              <a:defRPr sz="2000" cap="all" baseline="0">
                <a:solidFill>
                  <a:schemeClr val="bg1"/>
                </a:solidFill>
              </a:defRPr>
            </a:lvl1pPr>
          </a:lstStyle>
          <a:p>
            <a:pPr lvl="0"/>
            <a:r>
              <a:rPr lang="en-US" dirty="0"/>
              <a:t>Add text</a:t>
            </a:r>
          </a:p>
        </p:txBody>
      </p:sp>
      <p:sp>
        <p:nvSpPr>
          <p:cNvPr id="33" name="Text Placeholder 22">
            <a:extLst>
              <a:ext uri="{FF2B5EF4-FFF2-40B4-BE49-F238E27FC236}">
                <a16:creationId xmlns:a16="http://schemas.microsoft.com/office/drawing/2014/main" id="{8337BD60-5C54-4FEC-A9D6-5C29EB94799F}"/>
              </a:ext>
            </a:extLst>
          </p:cNvPr>
          <p:cNvSpPr>
            <a:spLocks noGrp="1"/>
          </p:cNvSpPr>
          <p:nvPr>
            <p:ph type="body" sz="quarter" idx="22" hasCustomPrompt="1"/>
          </p:nvPr>
        </p:nvSpPr>
        <p:spPr>
          <a:xfrm>
            <a:off x="2952111" y="3276772"/>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34" name="Text Placeholder 22">
            <a:extLst>
              <a:ext uri="{FF2B5EF4-FFF2-40B4-BE49-F238E27FC236}">
                <a16:creationId xmlns:a16="http://schemas.microsoft.com/office/drawing/2014/main" id="{25F7073D-87C3-473A-9A04-748C3F682652}"/>
              </a:ext>
            </a:extLst>
          </p:cNvPr>
          <p:cNvSpPr>
            <a:spLocks noGrp="1"/>
          </p:cNvSpPr>
          <p:nvPr>
            <p:ph type="body" sz="quarter" idx="23" hasCustomPrompt="1"/>
          </p:nvPr>
        </p:nvSpPr>
        <p:spPr>
          <a:xfrm>
            <a:off x="5182684" y="2434147"/>
            <a:ext cx="1826631" cy="776287"/>
          </a:xfrm>
          <a:prstGeom prst="rect">
            <a:avLst/>
          </a:prstGeom>
        </p:spPr>
        <p:txBody>
          <a:bodyPr anchor="b"/>
          <a:lstStyle>
            <a:lvl1pPr marL="0" indent="0">
              <a:buNone/>
              <a:defRPr sz="2000" cap="all" baseline="0">
                <a:solidFill>
                  <a:schemeClr val="bg1"/>
                </a:solidFill>
              </a:defRPr>
            </a:lvl1pPr>
          </a:lstStyle>
          <a:p>
            <a:pPr lvl="0"/>
            <a:r>
              <a:rPr lang="en-US" dirty="0"/>
              <a:t>Add text</a:t>
            </a:r>
          </a:p>
        </p:txBody>
      </p:sp>
      <p:sp>
        <p:nvSpPr>
          <p:cNvPr id="35" name="Text Placeholder 22">
            <a:extLst>
              <a:ext uri="{FF2B5EF4-FFF2-40B4-BE49-F238E27FC236}">
                <a16:creationId xmlns:a16="http://schemas.microsoft.com/office/drawing/2014/main" id="{5CB2BF3B-6E9D-4A28-A938-C9CC9E496484}"/>
              </a:ext>
            </a:extLst>
          </p:cNvPr>
          <p:cNvSpPr>
            <a:spLocks noGrp="1"/>
          </p:cNvSpPr>
          <p:nvPr>
            <p:ph type="body" sz="quarter" idx="24" hasCustomPrompt="1"/>
          </p:nvPr>
        </p:nvSpPr>
        <p:spPr>
          <a:xfrm>
            <a:off x="5182684" y="3267049"/>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36" name="Text Placeholder 22">
            <a:extLst>
              <a:ext uri="{FF2B5EF4-FFF2-40B4-BE49-F238E27FC236}">
                <a16:creationId xmlns:a16="http://schemas.microsoft.com/office/drawing/2014/main" id="{94E179CD-2F9C-44FA-813E-253ACC4A978E}"/>
              </a:ext>
            </a:extLst>
          </p:cNvPr>
          <p:cNvSpPr>
            <a:spLocks noGrp="1"/>
          </p:cNvSpPr>
          <p:nvPr>
            <p:ph type="body" sz="quarter" idx="25" hasCustomPrompt="1"/>
          </p:nvPr>
        </p:nvSpPr>
        <p:spPr>
          <a:xfrm>
            <a:off x="7413259" y="2443870"/>
            <a:ext cx="1826631" cy="776287"/>
          </a:xfrm>
          <a:prstGeom prst="rect">
            <a:avLst/>
          </a:prstGeom>
        </p:spPr>
        <p:txBody>
          <a:bodyPr anchor="b"/>
          <a:lstStyle>
            <a:lvl1pPr marL="0" indent="0">
              <a:buNone/>
              <a:defRPr sz="2000" cap="all" baseline="0">
                <a:solidFill>
                  <a:schemeClr val="bg1"/>
                </a:solidFill>
              </a:defRPr>
            </a:lvl1pPr>
          </a:lstStyle>
          <a:p>
            <a:pPr lvl="0"/>
            <a:r>
              <a:rPr lang="en-US" dirty="0"/>
              <a:t>Add text</a:t>
            </a:r>
          </a:p>
        </p:txBody>
      </p:sp>
      <p:sp>
        <p:nvSpPr>
          <p:cNvPr id="37" name="Text Placeholder 22">
            <a:extLst>
              <a:ext uri="{FF2B5EF4-FFF2-40B4-BE49-F238E27FC236}">
                <a16:creationId xmlns:a16="http://schemas.microsoft.com/office/drawing/2014/main" id="{34D58360-D7DD-4F33-A29E-5F4835C2DC57}"/>
              </a:ext>
            </a:extLst>
          </p:cNvPr>
          <p:cNvSpPr>
            <a:spLocks noGrp="1"/>
          </p:cNvSpPr>
          <p:nvPr>
            <p:ph type="body" sz="quarter" idx="26" hasCustomPrompt="1"/>
          </p:nvPr>
        </p:nvSpPr>
        <p:spPr>
          <a:xfrm>
            <a:off x="7413259" y="3276772"/>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38" name="Text Placeholder 22">
            <a:extLst>
              <a:ext uri="{FF2B5EF4-FFF2-40B4-BE49-F238E27FC236}">
                <a16:creationId xmlns:a16="http://schemas.microsoft.com/office/drawing/2014/main" id="{AA5A81E7-83B9-4A30-9A57-98FFF2716065}"/>
              </a:ext>
            </a:extLst>
          </p:cNvPr>
          <p:cNvSpPr>
            <a:spLocks noGrp="1"/>
          </p:cNvSpPr>
          <p:nvPr>
            <p:ph type="body" sz="quarter" idx="27" hasCustomPrompt="1"/>
          </p:nvPr>
        </p:nvSpPr>
        <p:spPr>
          <a:xfrm>
            <a:off x="9630331" y="2434147"/>
            <a:ext cx="1826631" cy="776287"/>
          </a:xfrm>
          <a:prstGeom prst="rect">
            <a:avLst/>
          </a:prstGeom>
        </p:spPr>
        <p:txBody>
          <a:bodyPr anchor="b"/>
          <a:lstStyle>
            <a:lvl1pPr marL="0" indent="0">
              <a:buNone/>
              <a:defRPr sz="2000" cap="all" baseline="0">
                <a:solidFill>
                  <a:schemeClr val="bg1"/>
                </a:solidFill>
              </a:defRPr>
            </a:lvl1pPr>
          </a:lstStyle>
          <a:p>
            <a:pPr lvl="0"/>
            <a:r>
              <a:rPr lang="en-US" dirty="0"/>
              <a:t>Add text</a:t>
            </a:r>
          </a:p>
        </p:txBody>
      </p:sp>
      <p:sp>
        <p:nvSpPr>
          <p:cNvPr id="39" name="Text Placeholder 22">
            <a:extLst>
              <a:ext uri="{FF2B5EF4-FFF2-40B4-BE49-F238E27FC236}">
                <a16:creationId xmlns:a16="http://schemas.microsoft.com/office/drawing/2014/main" id="{C45C6D3E-88B9-42D5-9A94-6D2B9CA3CDD0}"/>
              </a:ext>
            </a:extLst>
          </p:cNvPr>
          <p:cNvSpPr>
            <a:spLocks noGrp="1"/>
          </p:cNvSpPr>
          <p:nvPr>
            <p:ph type="body" sz="quarter" idx="28" hasCustomPrompt="1"/>
          </p:nvPr>
        </p:nvSpPr>
        <p:spPr>
          <a:xfrm>
            <a:off x="9630331" y="3267049"/>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5" name="Date Placeholder 4">
            <a:extLst>
              <a:ext uri="{FF2B5EF4-FFF2-40B4-BE49-F238E27FC236}">
                <a16:creationId xmlns:a16="http://schemas.microsoft.com/office/drawing/2014/main" id="{9843D60E-3024-42AA-9CF9-A44192AE74E9}"/>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D182FBC6-68D1-4570-A549-C4A925FB854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C4E1DC1F-6117-4AB4-9BF1-878D4F8200D2}"/>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1374537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cxnSp>
        <p:nvCxnSpPr>
          <p:cNvPr id="38" name="Straight Connector 37">
            <a:extLst>
              <a:ext uri="{FF2B5EF4-FFF2-40B4-BE49-F238E27FC236}">
                <a16:creationId xmlns:a16="http://schemas.microsoft.com/office/drawing/2014/main" id="{78B9A4D3-8D91-4865-B422-5F60885A730F}"/>
              </a:ext>
              <a:ext uri="{C183D7F6-B498-43B3-948B-1728B52AA6E4}">
                <adec:decorative xmlns:adec="http://schemas.microsoft.com/office/drawing/2017/decorative" val="1"/>
              </a:ext>
            </a:extLst>
          </p:cNvPr>
          <p:cNvCxnSpPr>
            <a:cxnSpLocks/>
          </p:cNvCxnSpPr>
          <p:nvPr userDrawn="1"/>
        </p:nvCxnSpPr>
        <p:spPr>
          <a:xfrm flipH="1">
            <a:off x="1592874" y="3684898"/>
            <a:ext cx="900625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0ECDAF5-DEB9-4A0C-9165-6ED23184A320}"/>
              </a:ext>
            </a:extLst>
          </p:cNvPr>
          <p:cNvSpPr>
            <a:spLocks noGrp="1"/>
          </p:cNvSpPr>
          <p:nvPr>
            <p:ph type="title" hasCustomPrompt="1"/>
          </p:nvPr>
        </p:nvSpPr>
        <p:spPr>
          <a:xfrm>
            <a:off x="838200" y="498928"/>
            <a:ext cx="10515600" cy="565435"/>
          </a:xfrm>
          <a:prstGeom prst="rect">
            <a:avLst/>
          </a:prstGeom>
        </p:spPr>
        <p:txBody>
          <a:bodyPr/>
          <a:lstStyle>
            <a:lvl1pPr algn="ctr">
              <a:defRPr sz="3200" cap="all" spc="200" baseline="0">
                <a:solidFill>
                  <a:schemeClr val="accent4"/>
                </a:solidFill>
              </a:defRPr>
            </a:lvl1pPr>
          </a:lstStyle>
          <a:p>
            <a:r>
              <a:rPr lang="en-US" dirty="0"/>
              <a:t>Click to add title</a:t>
            </a:r>
          </a:p>
        </p:txBody>
      </p:sp>
      <p:sp>
        <p:nvSpPr>
          <p:cNvPr id="8" name="Rectangle 7">
            <a:extLst>
              <a:ext uri="{FF2B5EF4-FFF2-40B4-BE49-F238E27FC236}">
                <a16:creationId xmlns:a16="http://schemas.microsoft.com/office/drawing/2014/main" id="{65FEA1AD-EC70-422F-BADD-FCA14BF9D43F}"/>
              </a:ext>
              <a:ext uri="{C183D7F6-B498-43B3-948B-1728B52AA6E4}">
                <adec:decorative xmlns:adec="http://schemas.microsoft.com/office/drawing/2017/decorative" val="1"/>
              </a:ext>
            </a:extLst>
          </p:cNvPr>
          <p:cNvSpPr/>
          <p:nvPr userDrawn="1"/>
        </p:nvSpPr>
        <p:spPr>
          <a:xfrm>
            <a:off x="1428750" y="3520775"/>
            <a:ext cx="328246" cy="32824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C84996E-63EA-4C88-816A-3AE158BB57E0}"/>
              </a:ext>
              <a:ext uri="{C183D7F6-B498-43B3-948B-1728B52AA6E4}">
                <adec:decorative xmlns:adec="http://schemas.microsoft.com/office/drawing/2017/decorative" val="1"/>
              </a:ext>
            </a:extLst>
          </p:cNvPr>
          <p:cNvSpPr/>
          <p:nvPr userDrawn="1"/>
        </p:nvSpPr>
        <p:spPr>
          <a:xfrm>
            <a:off x="3680314" y="3520775"/>
            <a:ext cx="328246" cy="3282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CA09893-F9A1-4FA2-A462-C1C443EC323F}"/>
              </a:ext>
              <a:ext uri="{C183D7F6-B498-43B3-948B-1728B52AA6E4}">
                <adec:decorative xmlns:adec="http://schemas.microsoft.com/office/drawing/2017/decorative" val="1"/>
              </a:ext>
            </a:extLst>
          </p:cNvPr>
          <p:cNvSpPr/>
          <p:nvPr userDrawn="1"/>
        </p:nvSpPr>
        <p:spPr>
          <a:xfrm>
            <a:off x="5931878" y="3520775"/>
            <a:ext cx="328246" cy="32824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29FBC17-744B-4367-90B4-20C9CDBD18E4}"/>
              </a:ext>
              <a:ext uri="{C183D7F6-B498-43B3-948B-1728B52AA6E4}">
                <adec:decorative xmlns:adec="http://schemas.microsoft.com/office/drawing/2017/decorative" val="1"/>
              </a:ext>
            </a:extLst>
          </p:cNvPr>
          <p:cNvSpPr/>
          <p:nvPr userDrawn="1"/>
        </p:nvSpPr>
        <p:spPr>
          <a:xfrm>
            <a:off x="8183442" y="3520775"/>
            <a:ext cx="328246" cy="32824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9FD6CCE-53EA-424C-A29B-35A77F78203D}"/>
              </a:ext>
              <a:ext uri="{C183D7F6-B498-43B3-948B-1728B52AA6E4}">
                <adec:decorative xmlns:adec="http://schemas.microsoft.com/office/drawing/2017/decorative" val="1"/>
              </a:ext>
            </a:extLst>
          </p:cNvPr>
          <p:cNvSpPr/>
          <p:nvPr userDrawn="1"/>
        </p:nvSpPr>
        <p:spPr>
          <a:xfrm>
            <a:off x="10435004" y="3520775"/>
            <a:ext cx="328246" cy="32824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A1ADC218-9303-4431-8BD2-4D5F9C19A2D3}"/>
              </a:ext>
              <a:ext uri="{C183D7F6-B498-43B3-948B-1728B52AA6E4}">
                <adec:decorative xmlns:adec="http://schemas.microsoft.com/office/drawing/2017/decorative" val="1"/>
              </a:ext>
            </a:extLst>
          </p:cNvPr>
          <p:cNvCxnSpPr>
            <a:cxnSpLocks/>
          </p:cNvCxnSpPr>
          <p:nvPr userDrawn="1"/>
        </p:nvCxnSpPr>
        <p:spPr>
          <a:xfrm>
            <a:off x="1592873" y="2964383"/>
            <a:ext cx="0" cy="4157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F724929-97F8-4988-BD69-D86CAA6950D1}"/>
              </a:ext>
              <a:ext uri="{C183D7F6-B498-43B3-948B-1728B52AA6E4}">
                <adec:decorative xmlns:adec="http://schemas.microsoft.com/office/drawing/2017/decorative" val="1"/>
              </a:ext>
            </a:extLst>
          </p:cNvPr>
          <p:cNvCxnSpPr>
            <a:cxnSpLocks/>
          </p:cNvCxnSpPr>
          <p:nvPr userDrawn="1"/>
        </p:nvCxnSpPr>
        <p:spPr>
          <a:xfrm>
            <a:off x="6096001" y="2964383"/>
            <a:ext cx="0" cy="415716"/>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0FEF08-1FB7-46B4-AB6B-D672A96A71F8}"/>
              </a:ext>
              <a:ext uri="{C183D7F6-B498-43B3-948B-1728B52AA6E4}">
                <adec:decorative xmlns:adec="http://schemas.microsoft.com/office/drawing/2017/decorative" val="1"/>
              </a:ext>
            </a:extLst>
          </p:cNvPr>
          <p:cNvCxnSpPr>
            <a:cxnSpLocks/>
          </p:cNvCxnSpPr>
          <p:nvPr userDrawn="1"/>
        </p:nvCxnSpPr>
        <p:spPr>
          <a:xfrm>
            <a:off x="10599127" y="2964383"/>
            <a:ext cx="0" cy="415716"/>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7" name="Text Placeholder 22">
            <a:extLst>
              <a:ext uri="{FF2B5EF4-FFF2-40B4-BE49-F238E27FC236}">
                <a16:creationId xmlns:a16="http://schemas.microsoft.com/office/drawing/2014/main" id="{8BA510CE-108D-434A-9BE7-BE6712175231}"/>
              </a:ext>
            </a:extLst>
          </p:cNvPr>
          <p:cNvSpPr>
            <a:spLocks noGrp="1"/>
          </p:cNvSpPr>
          <p:nvPr>
            <p:ph type="body" sz="quarter" idx="15" hasCustomPrompt="1"/>
          </p:nvPr>
        </p:nvSpPr>
        <p:spPr>
          <a:xfrm>
            <a:off x="465172" y="1627860"/>
            <a:ext cx="2251564" cy="498496"/>
          </a:xfrm>
          <a:prstGeom prst="rect">
            <a:avLst/>
          </a:prstGeom>
        </p:spPr>
        <p:txBody>
          <a:bodyPr anchor="b"/>
          <a:lstStyle>
            <a:lvl1pPr marL="0" indent="0" algn="ctr">
              <a:buNone/>
              <a:defRPr sz="1800" cap="all" baseline="0">
                <a:solidFill>
                  <a:schemeClr val="tx2"/>
                </a:solidFill>
                <a:latin typeface="Segoe UI" panose="020B0502040204020203" pitchFamily="34" charset="0"/>
              </a:defRPr>
            </a:lvl1pPr>
          </a:lstStyle>
          <a:p>
            <a:pPr lvl="0"/>
            <a:r>
              <a:rPr lang="en-US" dirty="0"/>
              <a:t>Add text</a:t>
            </a:r>
          </a:p>
        </p:txBody>
      </p:sp>
      <p:sp>
        <p:nvSpPr>
          <p:cNvPr id="28" name="Text Placeholder 22">
            <a:extLst>
              <a:ext uri="{FF2B5EF4-FFF2-40B4-BE49-F238E27FC236}">
                <a16:creationId xmlns:a16="http://schemas.microsoft.com/office/drawing/2014/main" id="{00414708-82D0-44BF-8CBD-2D165A385617}"/>
              </a:ext>
            </a:extLst>
          </p:cNvPr>
          <p:cNvSpPr>
            <a:spLocks noGrp="1"/>
          </p:cNvSpPr>
          <p:nvPr>
            <p:ph type="body" sz="quarter" idx="20" hasCustomPrompt="1"/>
          </p:nvPr>
        </p:nvSpPr>
        <p:spPr>
          <a:xfrm>
            <a:off x="465172" y="2135346"/>
            <a:ext cx="2251564" cy="812407"/>
          </a:xfrm>
          <a:prstGeom prst="rect">
            <a:avLst/>
          </a:prstGeom>
        </p:spPr>
        <p:txBody>
          <a:bodyPr anchor="t"/>
          <a:lstStyle>
            <a:lvl1pPr marL="0" indent="0" algn="ctr">
              <a:lnSpc>
                <a:spcPct val="114000"/>
              </a:lnSpc>
              <a:spcBef>
                <a:spcPts val="0"/>
              </a:spcBef>
              <a:buNone/>
              <a:defRPr sz="1400" spc="50" baseline="0">
                <a:solidFill>
                  <a:schemeClr val="tx2"/>
                </a:solidFill>
              </a:defRPr>
            </a:lvl1pPr>
          </a:lstStyle>
          <a:p>
            <a:pPr lvl="0"/>
            <a:r>
              <a:rPr lang="en-US" dirty="0"/>
              <a:t>Add text</a:t>
            </a:r>
          </a:p>
        </p:txBody>
      </p:sp>
      <p:sp>
        <p:nvSpPr>
          <p:cNvPr id="29" name="Text Placeholder 22">
            <a:extLst>
              <a:ext uri="{FF2B5EF4-FFF2-40B4-BE49-F238E27FC236}">
                <a16:creationId xmlns:a16="http://schemas.microsoft.com/office/drawing/2014/main" id="{272F07D4-1C66-4FA2-8361-FC6267F17717}"/>
              </a:ext>
            </a:extLst>
          </p:cNvPr>
          <p:cNvSpPr>
            <a:spLocks noGrp="1"/>
          </p:cNvSpPr>
          <p:nvPr>
            <p:ph type="body" sz="quarter" idx="21" hasCustomPrompt="1"/>
          </p:nvPr>
        </p:nvSpPr>
        <p:spPr>
          <a:xfrm>
            <a:off x="4970216" y="1637385"/>
            <a:ext cx="2251564" cy="498496"/>
          </a:xfrm>
          <a:prstGeom prst="rect">
            <a:avLst/>
          </a:prstGeom>
        </p:spPr>
        <p:txBody>
          <a:bodyPr anchor="b"/>
          <a:lstStyle>
            <a:lvl1pPr marL="0" indent="0" algn="ctr">
              <a:buNone/>
              <a:defRPr sz="1800" cap="all" baseline="0">
                <a:solidFill>
                  <a:schemeClr val="accent5">
                    <a:lumMod val="75000"/>
                  </a:schemeClr>
                </a:solidFill>
                <a:latin typeface="Segoe UI" panose="020B0502040204020203" pitchFamily="34" charset="0"/>
              </a:defRPr>
            </a:lvl1pPr>
          </a:lstStyle>
          <a:p>
            <a:pPr lvl="0"/>
            <a:r>
              <a:rPr lang="en-US" dirty="0"/>
              <a:t>Add text</a:t>
            </a:r>
          </a:p>
        </p:txBody>
      </p:sp>
      <p:sp>
        <p:nvSpPr>
          <p:cNvPr id="30" name="Text Placeholder 22">
            <a:extLst>
              <a:ext uri="{FF2B5EF4-FFF2-40B4-BE49-F238E27FC236}">
                <a16:creationId xmlns:a16="http://schemas.microsoft.com/office/drawing/2014/main" id="{432C0CF3-19F3-4C10-9EEC-BA5E5F3FD22F}"/>
              </a:ext>
            </a:extLst>
          </p:cNvPr>
          <p:cNvSpPr>
            <a:spLocks noGrp="1"/>
          </p:cNvSpPr>
          <p:nvPr>
            <p:ph type="body" sz="quarter" idx="22" hasCustomPrompt="1"/>
          </p:nvPr>
        </p:nvSpPr>
        <p:spPr>
          <a:xfrm>
            <a:off x="4970216" y="2144871"/>
            <a:ext cx="2251564" cy="812407"/>
          </a:xfrm>
          <a:prstGeom prst="rect">
            <a:avLst/>
          </a:prstGeom>
        </p:spPr>
        <p:txBody>
          <a:bodyPr anchor="t"/>
          <a:lstStyle>
            <a:lvl1pPr marL="0" indent="0" algn="ctr">
              <a:lnSpc>
                <a:spcPct val="114000"/>
              </a:lnSpc>
              <a:spcBef>
                <a:spcPts val="0"/>
              </a:spcBef>
              <a:buNone/>
              <a:defRPr sz="1400" spc="50" baseline="0">
                <a:solidFill>
                  <a:schemeClr val="accent5">
                    <a:lumMod val="75000"/>
                  </a:schemeClr>
                </a:solidFill>
              </a:defRPr>
            </a:lvl1pPr>
          </a:lstStyle>
          <a:p>
            <a:pPr lvl="0"/>
            <a:r>
              <a:rPr lang="en-US" dirty="0"/>
              <a:t>Add text</a:t>
            </a:r>
          </a:p>
        </p:txBody>
      </p:sp>
      <p:sp>
        <p:nvSpPr>
          <p:cNvPr id="31" name="Text Placeholder 22">
            <a:extLst>
              <a:ext uri="{FF2B5EF4-FFF2-40B4-BE49-F238E27FC236}">
                <a16:creationId xmlns:a16="http://schemas.microsoft.com/office/drawing/2014/main" id="{4A3A0AFC-7EB9-4059-8C59-C42379BA923E}"/>
              </a:ext>
            </a:extLst>
          </p:cNvPr>
          <p:cNvSpPr>
            <a:spLocks noGrp="1"/>
          </p:cNvSpPr>
          <p:nvPr>
            <p:ph type="body" sz="quarter" idx="23" hasCustomPrompt="1"/>
          </p:nvPr>
        </p:nvSpPr>
        <p:spPr>
          <a:xfrm>
            <a:off x="9473340" y="1637385"/>
            <a:ext cx="2251564" cy="498496"/>
          </a:xfrm>
          <a:prstGeom prst="rect">
            <a:avLst/>
          </a:prstGeom>
        </p:spPr>
        <p:txBody>
          <a:bodyPr anchor="b"/>
          <a:lstStyle>
            <a:lvl1pPr marL="0" indent="0" algn="ctr">
              <a:buNone/>
              <a:defRPr sz="1800" cap="all" baseline="0">
                <a:solidFill>
                  <a:schemeClr val="accent6">
                    <a:lumMod val="50000"/>
                  </a:schemeClr>
                </a:solidFill>
                <a:latin typeface="Segoe UI" panose="020B0502040204020203" pitchFamily="34" charset="0"/>
              </a:defRPr>
            </a:lvl1pPr>
          </a:lstStyle>
          <a:p>
            <a:pPr lvl="0"/>
            <a:r>
              <a:rPr lang="en-US" dirty="0"/>
              <a:t>Add text</a:t>
            </a:r>
          </a:p>
        </p:txBody>
      </p:sp>
      <p:sp>
        <p:nvSpPr>
          <p:cNvPr id="32" name="Text Placeholder 22">
            <a:extLst>
              <a:ext uri="{FF2B5EF4-FFF2-40B4-BE49-F238E27FC236}">
                <a16:creationId xmlns:a16="http://schemas.microsoft.com/office/drawing/2014/main" id="{417F27A8-21AF-48E6-8A67-65C9920A3077}"/>
              </a:ext>
            </a:extLst>
          </p:cNvPr>
          <p:cNvSpPr>
            <a:spLocks noGrp="1"/>
          </p:cNvSpPr>
          <p:nvPr>
            <p:ph type="body" sz="quarter" idx="24" hasCustomPrompt="1"/>
          </p:nvPr>
        </p:nvSpPr>
        <p:spPr>
          <a:xfrm>
            <a:off x="9473340" y="2144871"/>
            <a:ext cx="2251564" cy="812407"/>
          </a:xfrm>
          <a:prstGeom prst="rect">
            <a:avLst/>
          </a:prstGeom>
        </p:spPr>
        <p:txBody>
          <a:bodyPr anchor="t"/>
          <a:lstStyle>
            <a:lvl1pPr marL="0" indent="0" algn="ctr">
              <a:lnSpc>
                <a:spcPct val="114000"/>
              </a:lnSpc>
              <a:spcBef>
                <a:spcPts val="0"/>
              </a:spcBef>
              <a:buNone/>
              <a:defRPr sz="1400" spc="50" baseline="0">
                <a:solidFill>
                  <a:schemeClr val="accent6">
                    <a:lumMod val="50000"/>
                  </a:schemeClr>
                </a:solidFill>
              </a:defRPr>
            </a:lvl1pPr>
          </a:lstStyle>
          <a:p>
            <a:pPr lvl="0"/>
            <a:r>
              <a:rPr lang="en-US" dirty="0"/>
              <a:t>Add text</a:t>
            </a:r>
          </a:p>
        </p:txBody>
      </p:sp>
      <p:sp>
        <p:nvSpPr>
          <p:cNvPr id="33" name="Text Placeholder 22">
            <a:extLst>
              <a:ext uri="{FF2B5EF4-FFF2-40B4-BE49-F238E27FC236}">
                <a16:creationId xmlns:a16="http://schemas.microsoft.com/office/drawing/2014/main" id="{F26C8D2A-15B8-4AB1-83F7-74DB0A35CC77}"/>
              </a:ext>
            </a:extLst>
          </p:cNvPr>
          <p:cNvSpPr>
            <a:spLocks noGrp="1"/>
          </p:cNvSpPr>
          <p:nvPr>
            <p:ph type="body" sz="quarter" idx="25" hasCustomPrompt="1"/>
          </p:nvPr>
        </p:nvSpPr>
        <p:spPr>
          <a:xfrm>
            <a:off x="2716736" y="4400252"/>
            <a:ext cx="2251562" cy="498496"/>
          </a:xfrm>
          <a:prstGeom prst="rect">
            <a:avLst/>
          </a:prstGeom>
        </p:spPr>
        <p:txBody>
          <a:bodyPr anchor="b"/>
          <a:lstStyle>
            <a:lvl1pPr marL="0" indent="0" algn="ctr">
              <a:buNone/>
              <a:defRPr sz="1800" cap="all" baseline="0">
                <a:solidFill>
                  <a:schemeClr val="accent2"/>
                </a:solidFill>
                <a:latin typeface="Segoe UI" panose="020B0502040204020203" pitchFamily="34" charset="0"/>
              </a:defRPr>
            </a:lvl1pPr>
          </a:lstStyle>
          <a:p>
            <a:pPr lvl="0"/>
            <a:r>
              <a:rPr lang="en-US" dirty="0"/>
              <a:t>Add text</a:t>
            </a:r>
          </a:p>
        </p:txBody>
      </p:sp>
      <p:sp>
        <p:nvSpPr>
          <p:cNvPr id="34" name="Text Placeholder 22">
            <a:extLst>
              <a:ext uri="{FF2B5EF4-FFF2-40B4-BE49-F238E27FC236}">
                <a16:creationId xmlns:a16="http://schemas.microsoft.com/office/drawing/2014/main" id="{07311D06-DEA1-4811-AC58-E3B935DC5A8F}"/>
              </a:ext>
            </a:extLst>
          </p:cNvPr>
          <p:cNvSpPr>
            <a:spLocks noGrp="1"/>
          </p:cNvSpPr>
          <p:nvPr>
            <p:ph type="body" sz="quarter" idx="26" hasCustomPrompt="1"/>
          </p:nvPr>
        </p:nvSpPr>
        <p:spPr>
          <a:xfrm>
            <a:off x="2716736" y="4917263"/>
            <a:ext cx="2251562" cy="795563"/>
          </a:xfrm>
          <a:prstGeom prst="rect">
            <a:avLst/>
          </a:prstGeom>
        </p:spPr>
        <p:txBody>
          <a:bodyPr anchor="t"/>
          <a:lstStyle>
            <a:lvl1pPr marL="0" indent="0" algn="ctr">
              <a:lnSpc>
                <a:spcPct val="114000"/>
              </a:lnSpc>
              <a:spcBef>
                <a:spcPts val="0"/>
              </a:spcBef>
              <a:buNone/>
              <a:defRPr sz="1400" spc="50" baseline="0">
                <a:solidFill>
                  <a:schemeClr val="accent2"/>
                </a:solidFill>
              </a:defRPr>
            </a:lvl1pPr>
          </a:lstStyle>
          <a:p>
            <a:pPr lvl="0"/>
            <a:r>
              <a:rPr lang="en-US" dirty="0"/>
              <a:t>Add text</a:t>
            </a:r>
          </a:p>
        </p:txBody>
      </p:sp>
      <p:sp>
        <p:nvSpPr>
          <p:cNvPr id="35" name="Text Placeholder 22">
            <a:extLst>
              <a:ext uri="{FF2B5EF4-FFF2-40B4-BE49-F238E27FC236}">
                <a16:creationId xmlns:a16="http://schemas.microsoft.com/office/drawing/2014/main" id="{23AC1CF6-E394-4A35-A634-F187E005A4F8}"/>
              </a:ext>
            </a:extLst>
          </p:cNvPr>
          <p:cNvSpPr>
            <a:spLocks noGrp="1"/>
          </p:cNvSpPr>
          <p:nvPr>
            <p:ph type="body" sz="quarter" idx="27" hasCustomPrompt="1"/>
          </p:nvPr>
        </p:nvSpPr>
        <p:spPr>
          <a:xfrm>
            <a:off x="7221784" y="4400252"/>
            <a:ext cx="2251562" cy="498496"/>
          </a:xfrm>
          <a:prstGeom prst="rect">
            <a:avLst/>
          </a:prstGeom>
        </p:spPr>
        <p:txBody>
          <a:bodyPr anchor="b"/>
          <a:lstStyle>
            <a:lvl1pPr marL="0" indent="0" algn="ctr">
              <a:buNone/>
              <a:defRPr sz="1800" cap="all" baseline="0">
                <a:solidFill>
                  <a:schemeClr val="accent4">
                    <a:lumMod val="75000"/>
                  </a:schemeClr>
                </a:solidFill>
                <a:latin typeface="Segoe UI" panose="020B0502040204020203" pitchFamily="34" charset="0"/>
              </a:defRPr>
            </a:lvl1pPr>
          </a:lstStyle>
          <a:p>
            <a:pPr lvl="0"/>
            <a:r>
              <a:rPr lang="en-US" dirty="0"/>
              <a:t>Add text</a:t>
            </a:r>
          </a:p>
        </p:txBody>
      </p:sp>
      <p:sp>
        <p:nvSpPr>
          <p:cNvPr id="36" name="Text Placeholder 22">
            <a:extLst>
              <a:ext uri="{FF2B5EF4-FFF2-40B4-BE49-F238E27FC236}">
                <a16:creationId xmlns:a16="http://schemas.microsoft.com/office/drawing/2014/main" id="{9F72BEB0-9B11-4205-B9FC-10E5201C8132}"/>
              </a:ext>
            </a:extLst>
          </p:cNvPr>
          <p:cNvSpPr>
            <a:spLocks noGrp="1"/>
          </p:cNvSpPr>
          <p:nvPr>
            <p:ph type="body" sz="quarter" idx="28" hasCustomPrompt="1"/>
          </p:nvPr>
        </p:nvSpPr>
        <p:spPr>
          <a:xfrm>
            <a:off x="7221784" y="4917263"/>
            <a:ext cx="2251562" cy="795563"/>
          </a:xfrm>
          <a:prstGeom prst="rect">
            <a:avLst/>
          </a:prstGeom>
        </p:spPr>
        <p:txBody>
          <a:bodyPr anchor="t"/>
          <a:lstStyle>
            <a:lvl1pPr marL="0" indent="0" algn="ctr">
              <a:lnSpc>
                <a:spcPct val="114000"/>
              </a:lnSpc>
              <a:spcBef>
                <a:spcPts val="0"/>
              </a:spcBef>
              <a:buNone/>
              <a:defRPr sz="1400" spc="50" baseline="0">
                <a:solidFill>
                  <a:schemeClr val="accent4">
                    <a:lumMod val="75000"/>
                  </a:schemeClr>
                </a:solidFill>
              </a:defRPr>
            </a:lvl1pPr>
          </a:lstStyle>
          <a:p>
            <a:pPr lvl="0"/>
            <a:r>
              <a:rPr lang="en-US" dirty="0"/>
              <a:t>Add text</a:t>
            </a:r>
          </a:p>
        </p:txBody>
      </p:sp>
      <p:cxnSp>
        <p:nvCxnSpPr>
          <p:cNvPr id="51" name="Straight Connector 50">
            <a:extLst>
              <a:ext uri="{FF2B5EF4-FFF2-40B4-BE49-F238E27FC236}">
                <a16:creationId xmlns:a16="http://schemas.microsoft.com/office/drawing/2014/main" id="{0E574CD7-C8A6-4F56-81B4-F72FB22E04DA}"/>
              </a:ext>
              <a:ext uri="{C183D7F6-B498-43B3-948B-1728B52AA6E4}">
                <adec:decorative xmlns:adec="http://schemas.microsoft.com/office/drawing/2017/decorative" val="1"/>
              </a:ext>
            </a:extLst>
          </p:cNvPr>
          <p:cNvCxnSpPr>
            <a:cxnSpLocks/>
          </p:cNvCxnSpPr>
          <p:nvPr userDrawn="1"/>
        </p:nvCxnSpPr>
        <p:spPr>
          <a:xfrm>
            <a:off x="3844715" y="3977431"/>
            <a:ext cx="0" cy="4157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0FC7994-2504-4FF9-81F5-24405FEF066C}"/>
              </a:ext>
              <a:ext uri="{C183D7F6-B498-43B3-948B-1728B52AA6E4}">
                <adec:decorative xmlns:adec="http://schemas.microsoft.com/office/drawing/2017/decorative" val="1"/>
              </a:ext>
            </a:extLst>
          </p:cNvPr>
          <p:cNvCxnSpPr>
            <a:cxnSpLocks/>
          </p:cNvCxnSpPr>
          <p:nvPr userDrawn="1"/>
        </p:nvCxnSpPr>
        <p:spPr>
          <a:xfrm>
            <a:off x="8347565" y="3977431"/>
            <a:ext cx="0" cy="4157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DC4F63B8-F105-4AC4-889E-C12790C8EBB9}"/>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8C3AAE30-8A46-485A-BD2B-6ADB1856324D}"/>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39159F9D-CDA1-4B51-B521-C243219B8F36}"/>
              </a:ext>
            </a:extLst>
          </p:cNvPr>
          <p:cNvSpPr>
            <a:spLocks noGrp="1"/>
          </p:cNvSpPr>
          <p:nvPr>
            <p:ph type="sldNum" sz="quarter" idx="12"/>
          </p:nvPr>
        </p:nvSpPr>
        <p:spPr/>
        <p:txBody>
          <a:body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2767837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lumn 2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48F598-64F2-429E-B3E0-FC31DC90A0D5}"/>
              </a:ext>
            </a:extLst>
          </p:cNvPr>
          <p:cNvSpPr>
            <a:spLocks noGrp="1"/>
          </p:cNvSpPr>
          <p:nvPr>
            <p:ph type="title" hasCustomPrompt="1"/>
          </p:nvPr>
        </p:nvSpPr>
        <p:spPr>
          <a:xfrm>
            <a:off x="838200" y="649956"/>
            <a:ext cx="10515600" cy="726137"/>
          </a:xfrm>
          <a:prstGeom prst="rect">
            <a:avLst/>
          </a:prstGeom>
        </p:spPr>
        <p:txBody>
          <a:bodyPr anchor="ctr"/>
          <a:lstStyle>
            <a:lvl1pPr algn="r">
              <a:defRPr sz="3200" cap="all" spc="200" baseline="0">
                <a:solidFill>
                  <a:schemeClr val="accent4"/>
                </a:solidFill>
              </a:defRPr>
            </a:lvl1pPr>
          </a:lstStyle>
          <a:p>
            <a:r>
              <a:rPr lang="en-US" dirty="0"/>
              <a:t>Click to add title</a:t>
            </a:r>
          </a:p>
        </p:txBody>
      </p:sp>
      <p:sp>
        <p:nvSpPr>
          <p:cNvPr id="2" name="Rectangle 1">
            <a:extLst>
              <a:ext uri="{FF2B5EF4-FFF2-40B4-BE49-F238E27FC236}">
                <a16:creationId xmlns:a16="http://schemas.microsoft.com/office/drawing/2014/main" id="{B7B9DAAC-E781-43E6-913C-893B8D6754F5}"/>
              </a:ext>
              <a:ext uri="{C183D7F6-B498-43B3-948B-1728B52AA6E4}">
                <adec:decorative xmlns:adec="http://schemas.microsoft.com/office/drawing/2017/decorative" val="1"/>
              </a:ext>
            </a:extLst>
          </p:cNvPr>
          <p:cNvSpPr/>
          <p:nvPr userDrawn="1"/>
        </p:nvSpPr>
        <p:spPr>
          <a:xfrm>
            <a:off x="-1" y="530240"/>
            <a:ext cx="12192001" cy="889369"/>
          </a:xfrm>
          <a:prstGeom prst="rect">
            <a:avLst/>
          </a:prstGeom>
          <a:solidFill>
            <a:schemeClr val="accent6">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4">
            <a:extLst>
              <a:ext uri="{FF2B5EF4-FFF2-40B4-BE49-F238E27FC236}">
                <a16:creationId xmlns:a16="http://schemas.microsoft.com/office/drawing/2014/main" id="{1C78864A-44CD-4C12-B023-C16330014BEB}"/>
              </a:ext>
            </a:extLst>
          </p:cNvPr>
          <p:cNvSpPr>
            <a:spLocks noGrp="1"/>
          </p:cNvSpPr>
          <p:nvPr>
            <p:ph type="body" sz="quarter" idx="13" hasCustomPrompt="1"/>
          </p:nvPr>
        </p:nvSpPr>
        <p:spPr>
          <a:xfrm>
            <a:off x="1277759" y="2063838"/>
            <a:ext cx="4626764" cy="422365"/>
          </a:xfrm>
          <a:prstGeom prst="rect">
            <a:avLst/>
          </a:prstGeom>
        </p:spPr>
        <p:txBody>
          <a:bodyPr>
            <a:norm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11" name="Text Placeholder 17">
            <a:extLst>
              <a:ext uri="{FF2B5EF4-FFF2-40B4-BE49-F238E27FC236}">
                <a16:creationId xmlns:a16="http://schemas.microsoft.com/office/drawing/2014/main" id="{6D9CE0F4-78C6-4BD6-9C58-FDFC16FF09AB}"/>
              </a:ext>
            </a:extLst>
          </p:cNvPr>
          <p:cNvSpPr>
            <a:spLocks noGrp="1"/>
          </p:cNvSpPr>
          <p:nvPr>
            <p:ph type="body" sz="quarter" idx="16" hasCustomPrompt="1"/>
          </p:nvPr>
        </p:nvSpPr>
        <p:spPr>
          <a:xfrm>
            <a:off x="1277551" y="2486203"/>
            <a:ext cx="4626293"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10" name="Text Placeholder 14">
            <a:extLst>
              <a:ext uri="{FF2B5EF4-FFF2-40B4-BE49-F238E27FC236}">
                <a16:creationId xmlns:a16="http://schemas.microsoft.com/office/drawing/2014/main" id="{B499BD94-B24B-4B23-9B87-81DF413EA416}"/>
              </a:ext>
            </a:extLst>
          </p:cNvPr>
          <p:cNvSpPr>
            <a:spLocks noGrp="1"/>
          </p:cNvSpPr>
          <p:nvPr>
            <p:ph type="body" sz="quarter" idx="15" hasCustomPrompt="1"/>
          </p:nvPr>
        </p:nvSpPr>
        <p:spPr>
          <a:xfrm>
            <a:off x="6351708" y="2063837"/>
            <a:ext cx="4626763" cy="422365"/>
          </a:xfrm>
          <a:prstGeom prst="rect">
            <a:avLst/>
          </a:prstGeom>
        </p:spPr>
        <p:txBody>
          <a:bodyPr>
            <a:norm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12" name="Text Placeholder 17">
            <a:extLst>
              <a:ext uri="{FF2B5EF4-FFF2-40B4-BE49-F238E27FC236}">
                <a16:creationId xmlns:a16="http://schemas.microsoft.com/office/drawing/2014/main" id="{6BC5A941-8EB4-4D4B-9671-6B8FA6447ABE}"/>
              </a:ext>
            </a:extLst>
          </p:cNvPr>
          <p:cNvSpPr>
            <a:spLocks noGrp="1"/>
          </p:cNvSpPr>
          <p:nvPr>
            <p:ph type="body" sz="quarter" idx="17" hasCustomPrompt="1"/>
          </p:nvPr>
        </p:nvSpPr>
        <p:spPr>
          <a:xfrm>
            <a:off x="6352188" y="2486202"/>
            <a:ext cx="4626293"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4" name="Date Placeholder 3">
            <a:extLst>
              <a:ext uri="{FF2B5EF4-FFF2-40B4-BE49-F238E27FC236}">
                <a16:creationId xmlns:a16="http://schemas.microsoft.com/office/drawing/2014/main" id="{AE4E3392-5868-4F6C-BFCC-ECCB66A3B2CC}"/>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DED975EE-261C-47D3-A9E5-7401C706A46E}"/>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C727BB3A-38A2-4A8E-88C2-55FAE758D5AC}"/>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1389179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lumn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B3E9C-104B-4460-A48D-0C2C5329B84B}"/>
              </a:ext>
            </a:extLst>
          </p:cNvPr>
          <p:cNvSpPr>
            <a:spLocks noGrp="1"/>
          </p:cNvSpPr>
          <p:nvPr>
            <p:ph type="title" hasCustomPrompt="1"/>
          </p:nvPr>
        </p:nvSpPr>
        <p:spPr>
          <a:xfrm>
            <a:off x="838200" y="640431"/>
            <a:ext cx="10515600" cy="726137"/>
          </a:xfrm>
          <a:prstGeom prst="rect">
            <a:avLst/>
          </a:prstGeom>
        </p:spPr>
        <p:txBody>
          <a:bodyPr anchor="ctr"/>
          <a:lstStyle>
            <a:lvl1pPr algn="r">
              <a:defRPr sz="3200" cap="all" spc="200" baseline="0">
                <a:solidFill>
                  <a:schemeClr val="accent4"/>
                </a:solidFill>
              </a:defRPr>
            </a:lvl1pPr>
          </a:lstStyle>
          <a:p>
            <a:r>
              <a:rPr lang="en-US" dirty="0"/>
              <a:t>Click to add title</a:t>
            </a:r>
          </a:p>
        </p:txBody>
      </p:sp>
      <p:sp>
        <p:nvSpPr>
          <p:cNvPr id="11" name="Rectangle 10">
            <a:extLst>
              <a:ext uri="{FF2B5EF4-FFF2-40B4-BE49-F238E27FC236}">
                <a16:creationId xmlns:a16="http://schemas.microsoft.com/office/drawing/2014/main" id="{716DDC2F-7D33-44CF-9D9F-B342720BBC65}"/>
              </a:ext>
              <a:ext uri="{C183D7F6-B498-43B3-948B-1728B52AA6E4}">
                <adec:decorative xmlns:adec="http://schemas.microsoft.com/office/drawing/2017/decorative" val="1"/>
              </a:ext>
            </a:extLst>
          </p:cNvPr>
          <p:cNvSpPr/>
          <p:nvPr userDrawn="1"/>
        </p:nvSpPr>
        <p:spPr>
          <a:xfrm>
            <a:off x="-1" y="530240"/>
            <a:ext cx="12192000" cy="889369"/>
          </a:xfrm>
          <a:prstGeom prst="rect">
            <a:avLst/>
          </a:prstGeom>
          <a:solidFill>
            <a:schemeClr val="accent6">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4">
            <a:extLst>
              <a:ext uri="{FF2B5EF4-FFF2-40B4-BE49-F238E27FC236}">
                <a16:creationId xmlns:a16="http://schemas.microsoft.com/office/drawing/2014/main" id="{9A8189FC-92D4-447F-BE75-86F13BA33B6C}"/>
              </a:ext>
            </a:extLst>
          </p:cNvPr>
          <p:cNvSpPr>
            <a:spLocks noGrp="1"/>
          </p:cNvSpPr>
          <p:nvPr>
            <p:ph type="body" sz="quarter" idx="13" hasCustomPrompt="1"/>
          </p:nvPr>
        </p:nvSpPr>
        <p:spPr>
          <a:xfrm>
            <a:off x="483140" y="2063838"/>
            <a:ext cx="3515704" cy="422365"/>
          </a:xfrm>
          <a:prstGeom prst="rect">
            <a:avLst/>
          </a:prstGeom>
        </p:spPr>
        <p:txBody>
          <a:bodyPr>
            <a:no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14" name="Text Placeholder 17">
            <a:extLst>
              <a:ext uri="{FF2B5EF4-FFF2-40B4-BE49-F238E27FC236}">
                <a16:creationId xmlns:a16="http://schemas.microsoft.com/office/drawing/2014/main" id="{4FDAEC9F-05AF-4D5D-AD2C-537FF767ED6A}"/>
              </a:ext>
            </a:extLst>
          </p:cNvPr>
          <p:cNvSpPr>
            <a:spLocks noGrp="1"/>
          </p:cNvSpPr>
          <p:nvPr>
            <p:ph type="body" sz="quarter" idx="16" hasCustomPrompt="1"/>
          </p:nvPr>
        </p:nvSpPr>
        <p:spPr>
          <a:xfrm>
            <a:off x="482932" y="2523933"/>
            <a:ext cx="3515346"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22" name="Text Placeholder 14">
            <a:extLst>
              <a:ext uri="{FF2B5EF4-FFF2-40B4-BE49-F238E27FC236}">
                <a16:creationId xmlns:a16="http://schemas.microsoft.com/office/drawing/2014/main" id="{2492CECA-D20C-47AF-A75A-44DFDE74D82D}"/>
              </a:ext>
            </a:extLst>
          </p:cNvPr>
          <p:cNvSpPr>
            <a:spLocks noGrp="1"/>
          </p:cNvSpPr>
          <p:nvPr>
            <p:ph type="body" sz="quarter" idx="17" hasCustomPrompt="1"/>
          </p:nvPr>
        </p:nvSpPr>
        <p:spPr>
          <a:xfrm>
            <a:off x="4329790" y="2063838"/>
            <a:ext cx="3515704" cy="422365"/>
          </a:xfrm>
          <a:prstGeom prst="rect">
            <a:avLst/>
          </a:prstGeom>
        </p:spPr>
        <p:txBody>
          <a:bodyPr>
            <a:no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23" name="Text Placeholder 17">
            <a:extLst>
              <a:ext uri="{FF2B5EF4-FFF2-40B4-BE49-F238E27FC236}">
                <a16:creationId xmlns:a16="http://schemas.microsoft.com/office/drawing/2014/main" id="{EEF915A4-555A-4718-876D-625A85FAB0C9}"/>
              </a:ext>
            </a:extLst>
          </p:cNvPr>
          <p:cNvSpPr>
            <a:spLocks noGrp="1"/>
          </p:cNvSpPr>
          <p:nvPr>
            <p:ph type="body" sz="quarter" idx="18" hasCustomPrompt="1"/>
          </p:nvPr>
        </p:nvSpPr>
        <p:spPr>
          <a:xfrm>
            <a:off x="4329582" y="2523933"/>
            <a:ext cx="3515346"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26" name="Text Placeholder 14">
            <a:extLst>
              <a:ext uri="{FF2B5EF4-FFF2-40B4-BE49-F238E27FC236}">
                <a16:creationId xmlns:a16="http://schemas.microsoft.com/office/drawing/2014/main" id="{7458D237-AB82-4392-B182-AAF3694FDB1D}"/>
              </a:ext>
            </a:extLst>
          </p:cNvPr>
          <p:cNvSpPr>
            <a:spLocks noGrp="1"/>
          </p:cNvSpPr>
          <p:nvPr>
            <p:ph type="body" sz="quarter" idx="19" hasCustomPrompt="1"/>
          </p:nvPr>
        </p:nvSpPr>
        <p:spPr>
          <a:xfrm>
            <a:off x="8175874" y="2063838"/>
            <a:ext cx="3515704" cy="422365"/>
          </a:xfrm>
          <a:prstGeom prst="rect">
            <a:avLst/>
          </a:prstGeom>
        </p:spPr>
        <p:txBody>
          <a:bodyPr>
            <a:no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27" name="Text Placeholder 17">
            <a:extLst>
              <a:ext uri="{FF2B5EF4-FFF2-40B4-BE49-F238E27FC236}">
                <a16:creationId xmlns:a16="http://schemas.microsoft.com/office/drawing/2014/main" id="{AAA9CCE2-427A-46C0-A79B-0D01E8888EEB}"/>
              </a:ext>
            </a:extLst>
          </p:cNvPr>
          <p:cNvSpPr>
            <a:spLocks noGrp="1"/>
          </p:cNvSpPr>
          <p:nvPr>
            <p:ph type="body" sz="quarter" idx="20" hasCustomPrompt="1"/>
          </p:nvPr>
        </p:nvSpPr>
        <p:spPr>
          <a:xfrm>
            <a:off x="8175666" y="2523933"/>
            <a:ext cx="3515346"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4" name="Date Placeholder 3">
            <a:extLst>
              <a:ext uri="{FF2B5EF4-FFF2-40B4-BE49-F238E27FC236}">
                <a16:creationId xmlns:a16="http://schemas.microsoft.com/office/drawing/2014/main" id="{235A30FE-146C-418D-B68F-9EBB829D029E}"/>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B6BCBBE8-05C6-4946-80F5-DE319A6FCE8D}"/>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722839E0-080F-4A5D-99FB-FD1917E7F5BF}"/>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307788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C65D0-3E91-45C0-BC6C-CC7BFE58B0B9}"/>
              </a:ext>
            </a:extLst>
          </p:cNvPr>
          <p:cNvSpPr>
            <a:spLocks noGrp="1"/>
          </p:cNvSpPr>
          <p:nvPr>
            <p:ph type="title" hasCustomPrompt="1"/>
          </p:nvPr>
        </p:nvSpPr>
        <p:spPr>
          <a:xfrm>
            <a:off x="1574800" y="3429000"/>
            <a:ext cx="3097320" cy="978408"/>
          </a:xfrm>
          <a:prstGeom prst="rect">
            <a:avLst/>
          </a:prstGeom>
        </p:spPr>
        <p:txBody>
          <a:bodyPr anchor="ctr"/>
          <a:lstStyle>
            <a:lvl1pPr algn="l">
              <a:defRPr sz="3200" cap="all" spc="200" baseline="0">
                <a:solidFill>
                  <a:schemeClr val="accent4"/>
                </a:solidFill>
              </a:defRPr>
            </a:lvl1pPr>
          </a:lstStyle>
          <a:p>
            <a:r>
              <a:rPr lang="en-US" dirty="0"/>
              <a:t>Click to add title</a:t>
            </a:r>
          </a:p>
        </p:txBody>
      </p:sp>
      <p:sp>
        <p:nvSpPr>
          <p:cNvPr id="6" name="Picture Placeholder 5">
            <a:extLst>
              <a:ext uri="{FF2B5EF4-FFF2-40B4-BE49-F238E27FC236}">
                <a16:creationId xmlns:a16="http://schemas.microsoft.com/office/drawing/2014/main" id="{09651A5D-2C86-4900-A248-8559E39BDAC9}"/>
              </a:ext>
            </a:extLst>
          </p:cNvPr>
          <p:cNvSpPr>
            <a:spLocks noGrp="1"/>
          </p:cNvSpPr>
          <p:nvPr>
            <p:ph type="pic" sz="quarter" idx="13" hasCustomPrompt="1"/>
          </p:nvPr>
        </p:nvSpPr>
        <p:spPr>
          <a:xfrm>
            <a:off x="0" y="0"/>
            <a:ext cx="12192000" cy="2051050"/>
          </a:xfrm>
          <a:prstGeom prst="rect">
            <a:avLst/>
          </a:prstGeom>
        </p:spPr>
        <p:txBody>
          <a:bodyPr/>
          <a:lstStyle>
            <a:lvl1pPr marL="0" indent="0" algn="ctr">
              <a:buNone/>
              <a:defRPr spc="400" baseline="0"/>
            </a:lvl1pPr>
          </a:lstStyle>
          <a:p>
            <a:r>
              <a:rPr lang="en-US" dirty="0"/>
              <a:t>Click to add photo</a:t>
            </a:r>
          </a:p>
        </p:txBody>
      </p:sp>
      <p:sp>
        <p:nvSpPr>
          <p:cNvPr id="9" name="Text Placeholder 11">
            <a:extLst>
              <a:ext uri="{FF2B5EF4-FFF2-40B4-BE49-F238E27FC236}">
                <a16:creationId xmlns:a16="http://schemas.microsoft.com/office/drawing/2014/main" id="{D5F84479-AB5A-4587-BAAF-A05E52224B46}"/>
              </a:ext>
            </a:extLst>
          </p:cNvPr>
          <p:cNvSpPr>
            <a:spLocks noGrp="1"/>
          </p:cNvSpPr>
          <p:nvPr>
            <p:ph type="body" sz="quarter" idx="16" hasCustomPrompt="1"/>
          </p:nvPr>
        </p:nvSpPr>
        <p:spPr>
          <a:xfrm>
            <a:off x="6235700" y="2854660"/>
            <a:ext cx="4749800" cy="2129971"/>
          </a:xfrm>
          <a:prstGeom prst="rect">
            <a:avLst/>
          </a:prstGeom>
        </p:spPr>
        <p:txBody>
          <a:bodyPr/>
          <a:lstStyle>
            <a:lvl1pPr marL="0" indent="0" algn="l">
              <a:lnSpc>
                <a:spcPct val="150000"/>
              </a:lnSpc>
              <a:spcBef>
                <a:spcPts val="0"/>
              </a:spcBef>
              <a:buNone/>
              <a:defRPr sz="1400" cap="none" spc="50" baseline="0">
                <a:latin typeface="+mn-lt"/>
              </a:defRPr>
            </a:lvl1pPr>
          </a:lstStyle>
          <a:p>
            <a:pPr lvl="0"/>
            <a:r>
              <a:rPr lang="en-US" dirty="0"/>
              <a:t>Click to add text</a:t>
            </a:r>
          </a:p>
        </p:txBody>
      </p:sp>
      <p:sp>
        <p:nvSpPr>
          <p:cNvPr id="7" name="Picture Placeholder 5">
            <a:extLst>
              <a:ext uri="{FF2B5EF4-FFF2-40B4-BE49-F238E27FC236}">
                <a16:creationId xmlns:a16="http://schemas.microsoft.com/office/drawing/2014/main" id="{3D8D3253-3A08-4F2F-B6B3-607BBC6B33D7}"/>
              </a:ext>
            </a:extLst>
          </p:cNvPr>
          <p:cNvSpPr>
            <a:spLocks noGrp="1"/>
          </p:cNvSpPr>
          <p:nvPr>
            <p:ph type="pic" sz="quarter" idx="14" hasCustomPrompt="1"/>
          </p:nvPr>
        </p:nvSpPr>
        <p:spPr>
          <a:xfrm>
            <a:off x="0" y="5788241"/>
            <a:ext cx="12192000" cy="1069760"/>
          </a:xfrm>
          <a:prstGeom prst="rect">
            <a:avLst/>
          </a:prstGeom>
        </p:spPr>
        <p:txBody>
          <a:bodyPr/>
          <a:lstStyle>
            <a:lvl1pPr marL="0" indent="0" algn="ctr">
              <a:buNone/>
              <a:defRPr spc="400" baseline="0"/>
            </a:lvl1pPr>
          </a:lstStyle>
          <a:p>
            <a:r>
              <a:rPr lang="en-US" dirty="0"/>
              <a:t>Click to add photo</a:t>
            </a:r>
          </a:p>
        </p:txBody>
      </p:sp>
      <p:sp>
        <p:nvSpPr>
          <p:cNvPr id="3" name="Date Placeholder 2">
            <a:extLst>
              <a:ext uri="{FF2B5EF4-FFF2-40B4-BE49-F238E27FC236}">
                <a16:creationId xmlns:a16="http://schemas.microsoft.com/office/drawing/2014/main" id="{92B75CEA-DDFB-4C62-B83F-6A0B86FA74F7}"/>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dirty="0"/>
              <a:t>20XX</a:t>
            </a:r>
          </a:p>
        </p:txBody>
      </p:sp>
      <p:sp>
        <p:nvSpPr>
          <p:cNvPr id="4" name="Footer Placeholder 3">
            <a:extLst>
              <a:ext uri="{FF2B5EF4-FFF2-40B4-BE49-F238E27FC236}">
                <a16:creationId xmlns:a16="http://schemas.microsoft.com/office/drawing/2014/main" id="{5D425E30-50C5-42DD-911D-36C0E732E337}"/>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5" name="Slide Number Placeholder 4">
            <a:extLst>
              <a:ext uri="{FF2B5EF4-FFF2-40B4-BE49-F238E27FC236}">
                <a16:creationId xmlns:a16="http://schemas.microsoft.com/office/drawing/2014/main" id="{6E88C855-986C-4539-81CE-5421C8EB71F7}"/>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2377239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8F63EB3-EB79-4150-A7A5-F675662724D7}"/>
              </a:ext>
            </a:extLst>
          </p:cNvPr>
          <p:cNvSpPr>
            <a:spLocks noGrp="1"/>
          </p:cNvSpPr>
          <p:nvPr>
            <p:ph type="title" hasCustomPrompt="1"/>
          </p:nvPr>
        </p:nvSpPr>
        <p:spPr>
          <a:xfrm>
            <a:off x="4073237" y="1096375"/>
            <a:ext cx="4045527" cy="1590790"/>
          </a:xfrm>
          <a:prstGeom prst="rect">
            <a:avLst/>
          </a:prstGeom>
        </p:spPr>
        <p:txBody>
          <a:bodyPr anchor="b"/>
          <a:lstStyle>
            <a:lvl1pPr>
              <a:defRPr sz="3200" cap="all" spc="200" baseline="0">
                <a:solidFill>
                  <a:schemeClr val="accent4"/>
                </a:solidFill>
              </a:defRPr>
            </a:lvl1pPr>
          </a:lstStyle>
          <a:p>
            <a:r>
              <a:rPr lang="en-US" dirty="0"/>
              <a:t>Click to add title</a:t>
            </a:r>
          </a:p>
        </p:txBody>
      </p:sp>
      <p:sp>
        <p:nvSpPr>
          <p:cNvPr id="6" name="Picture Placeholder 5">
            <a:extLst>
              <a:ext uri="{FF2B5EF4-FFF2-40B4-BE49-F238E27FC236}">
                <a16:creationId xmlns:a16="http://schemas.microsoft.com/office/drawing/2014/main" id="{289D0B50-E879-41B9-9B1B-EBB40605D1B7}"/>
              </a:ext>
            </a:extLst>
          </p:cNvPr>
          <p:cNvSpPr>
            <a:spLocks noGrp="1"/>
          </p:cNvSpPr>
          <p:nvPr>
            <p:ph type="pic" sz="quarter" idx="13" hasCustomPrompt="1"/>
          </p:nvPr>
        </p:nvSpPr>
        <p:spPr>
          <a:xfrm>
            <a:off x="0" y="951274"/>
            <a:ext cx="2743201" cy="4747564"/>
          </a:xfrm>
          <a:prstGeom prst="rect">
            <a:avLst/>
          </a:prstGeom>
        </p:spPr>
        <p:txBody>
          <a:bodyPr/>
          <a:lstStyle>
            <a:lvl1pPr marL="0" indent="0" algn="ctr">
              <a:buNone/>
              <a:defRPr spc="400" baseline="0"/>
            </a:lvl1pPr>
          </a:lstStyle>
          <a:p>
            <a:r>
              <a:rPr lang="en-US" dirty="0"/>
              <a:t>Click to add photo</a:t>
            </a:r>
          </a:p>
        </p:txBody>
      </p:sp>
      <p:sp>
        <p:nvSpPr>
          <p:cNvPr id="8" name="Text Placeholder 8">
            <a:extLst>
              <a:ext uri="{FF2B5EF4-FFF2-40B4-BE49-F238E27FC236}">
                <a16:creationId xmlns:a16="http://schemas.microsoft.com/office/drawing/2014/main" id="{EB4D3EE7-1F3B-4AAB-A04D-3162C35A1A90}"/>
              </a:ext>
            </a:extLst>
          </p:cNvPr>
          <p:cNvSpPr>
            <a:spLocks noGrp="1"/>
          </p:cNvSpPr>
          <p:nvPr>
            <p:ph type="body" sz="quarter" idx="16" hasCustomPrompt="1"/>
          </p:nvPr>
        </p:nvSpPr>
        <p:spPr>
          <a:xfrm>
            <a:off x="4107354" y="2910720"/>
            <a:ext cx="4011410" cy="2061261"/>
          </a:xfrm>
          <a:prstGeom prst="rect">
            <a:avLst/>
          </a:prstGeom>
        </p:spPr>
        <p:txBody>
          <a:bodyPr anchor="t"/>
          <a:lstStyle>
            <a:lvl1pPr marL="0" indent="0">
              <a:lnSpc>
                <a:spcPct val="200000"/>
              </a:lnSpc>
              <a:spcBef>
                <a:spcPts val="0"/>
              </a:spcBef>
              <a:buFont typeface="Segoe UI Light" panose="020B0502040204020203" pitchFamily="34" charset="0"/>
              <a:buNone/>
              <a:defRPr sz="2000" b="0" i="0" spc="200" baseline="0">
                <a:solidFill>
                  <a:schemeClr val="accent4"/>
                </a:solidFill>
              </a:defRPr>
            </a:lvl1pPr>
          </a:lstStyle>
          <a:p>
            <a:pPr lvl="0"/>
            <a:r>
              <a:rPr lang="en-US" dirty="0"/>
              <a:t>Click to add name</a:t>
            </a:r>
          </a:p>
        </p:txBody>
      </p:sp>
      <p:sp>
        <p:nvSpPr>
          <p:cNvPr id="9" name="Picture Placeholder 5">
            <a:extLst>
              <a:ext uri="{FF2B5EF4-FFF2-40B4-BE49-F238E27FC236}">
                <a16:creationId xmlns:a16="http://schemas.microsoft.com/office/drawing/2014/main" id="{2A57A12F-74B8-4CBC-816C-F2AC890D1B90}"/>
              </a:ext>
            </a:extLst>
          </p:cNvPr>
          <p:cNvSpPr>
            <a:spLocks noGrp="1"/>
          </p:cNvSpPr>
          <p:nvPr>
            <p:ph type="pic" sz="quarter" idx="17" hasCustomPrompt="1"/>
          </p:nvPr>
        </p:nvSpPr>
        <p:spPr>
          <a:xfrm>
            <a:off x="9448800" y="951274"/>
            <a:ext cx="2743200" cy="4747564"/>
          </a:xfrm>
          <a:prstGeom prst="rect">
            <a:avLst/>
          </a:prstGeom>
        </p:spPr>
        <p:txBody>
          <a:bodyPr/>
          <a:lstStyle>
            <a:lvl1pPr marL="0" indent="0" algn="ctr">
              <a:buNone/>
              <a:defRPr spc="400" baseline="0"/>
            </a:lvl1pPr>
          </a:lstStyle>
          <a:p>
            <a:r>
              <a:rPr lang="en-US" dirty="0"/>
              <a:t>Click to add photo</a:t>
            </a:r>
          </a:p>
        </p:txBody>
      </p:sp>
      <p:sp>
        <p:nvSpPr>
          <p:cNvPr id="3" name="Date Placeholder 2">
            <a:extLst>
              <a:ext uri="{FF2B5EF4-FFF2-40B4-BE49-F238E27FC236}">
                <a16:creationId xmlns:a16="http://schemas.microsoft.com/office/drawing/2014/main" id="{2A19A048-F803-428B-9A66-6DE56F4DE58E}"/>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DB42CDA7-93A6-45DB-9062-E70E51ACB72C}"/>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B1F08F63-561A-455E-8ED8-20CCE58E722A}"/>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3549593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p:nvPr/>
        </p:nvSpPr>
        <p:spPr>
          <a:xfrm rot="5437926">
            <a:off x="8144258" y="767309"/>
            <a:ext cx="817433" cy="608496"/>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10" name="Google Shape;10;p2"/>
          <p:cNvSpPr/>
          <p:nvPr/>
        </p:nvSpPr>
        <p:spPr>
          <a:xfrm>
            <a:off x="1761749" y="306031"/>
            <a:ext cx="7884059" cy="6177923"/>
          </a:xfrm>
          <a:custGeom>
            <a:avLst/>
            <a:gdLst/>
            <a:ahLst/>
            <a:cxnLst/>
            <a:rect l="l" t="t" r="r" b="b"/>
            <a:pathLst>
              <a:path w="40997" h="45923" extrusionOk="0">
                <a:moveTo>
                  <a:pt x="7135" y="1509"/>
                </a:moveTo>
                <a:cubicBezTo>
                  <a:pt x="7176" y="1509"/>
                  <a:pt x="7217" y="1511"/>
                  <a:pt x="7258" y="1516"/>
                </a:cubicBezTo>
                <a:cubicBezTo>
                  <a:pt x="7804" y="1585"/>
                  <a:pt x="8191" y="2081"/>
                  <a:pt x="8124" y="2627"/>
                </a:cubicBezTo>
                <a:cubicBezTo>
                  <a:pt x="8062" y="3130"/>
                  <a:pt x="7633" y="3500"/>
                  <a:pt x="7139" y="3500"/>
                </a:cubicBezTo>
                <a:cubicBezTo>
                  <a:pt x="7098" y="3500"/>
                  <a:pt x="7056" y="3497"/>
                  <a:pt x="7014" y="3492"/>
                </a:cubicBezTo>
                <a:cubicBezTo>
                  <a:pt x="6468" y="3425"/>
                  <a:pt x="6081" y="2928"/>
                  <a:pt x="6148" y="2382"/>
                </a:cubicBezTo>
                <a:cubicBezTo>
                  <a:pt x="6210" y="1878"/>
                  <a:pt x="6641" y="1509"/>
                  <a:pt x="7135" y="1509"/>
                </a:cubicBezTo>
                <a:close/>
                <a:moveTo>
                  <a:pt x="14998" y="2481"/>
                </a:moveTo>
                <a:cubicBezTo>
                  <a:pt x="15039" y="2481"/>
                  <a:pt x="15080" y="2483"/>
                  <a:pt x="15121" y="2489"/>
                </a:cubicBezTo>
                <a:cubicBezTo>
                  <a:pt x="15666" y="2556"/>
                  <a:pt x="16054" y="3054"/>
                  <a:pt x="15987" y="3598"/>
                </a:cubicBezTo>
                <a:cubicBezTo>
                  <a:pt x="15924" y="4103"/>
                  <a:pt x="15495" y="4472"/>
                  <a:pt x="14999" y="4472"/>
                </a:cubicBezTo>
                <a:cubicBezTo>
                  <a:pt x="14959" y="4472"/>
                  <a:pt x="14917" y="4469"/>
                  <a:pt x="14876" y="4464"/>
                </a:cubicBezTo>
                <a:cubicBezTo>
                  <a:pt x="14331" y="4397"/>
                  <a:pt x="13943" y="3901"/>
                  <a:pt x="14012" y="3354"/>
                </a:cubicBezTo>
                <a:cubicBezTo>
                  <a:pt x="14074" y="2850"/>
                  <a:pt x="14502" y="2481"/>
                  <a:pt x="14998" y="2481"/>
                </a:cubicBezTo>
                <a:close/>
                <a:moveTo>
                  <a:pt x="22521" y="3411"/>
                </a:moveTo>
                <a:cubicBezTo>
                  <a:pt x="22562" y="3411"/>
                  <a:pt x="22603" y="3414"/>
                  <a:pt x="22644" y="3419"/>
                </a:cubicBezTo>
                <a:cubicBezTo>
                  <a:pt x="23189" y="3486"/>
                  <a:pt x="23577" y="3982"/>
                  <a:pt x="23509" y="4529"/>
                </a:cubicBezTo>
                <a:cubicBezTo>
                  <a:pt x="23447" y="5033"/>
                  <a:pt x="23018" y="5402"/>
                  <a:pt x="22522" y="5402"/>
                </a:cubicBezTo>
                <a:cubicBezTo>
                  <a:pt x="22482" y="5402"/>
                  <a:pt x="22441" y="5400"/>
                  <a:pt x="22399" y="5394"/>
                </a:cubicBezTo>
                <a:cubicBezTo>
                  <a:pt x="21854" y="5327"/>
                  <a:pt x="21466" y="4829"/>
                  <a:pt x="21533" y="4285"/>
                </a:cubicBezTo>
                <a:cubicBezTo>
                  <a:pt x="21597" y="3780"/>
                  <a:pt x="22025" y="3411"/>
                  <a:pt x="22521" y="3411"/>
                </a:cubicBezTo>
                <a:close/>
                <a:moveTo>
                  <a:pt x="30391" y="4384"/>
                </a:moveTo>
                <a:cubicBezTo>
                  <a:pt x="30431" y="4384"/>
                  <a:pt x="30472" y="4386"/>
                  <a:pt x="30514" y="4391"/>
                </a:cubicBezTo>
                <a:cubicBezTo>
                  <a:pt x="31060" y="4458"/>
                  <a:pt x="31447" y="4956"/>
                  <a:pt x="31379" y="5501"/>
                </a:cubicBezTo>
                <a:cubicBezTo>
                  <a:pt x="31317" y="6006"/>
                  <a:pt x="30889" y="6375"/>
                  <a:pt x="30393" y="6375"/>
                </a:cubicBezTo>
                <a:cubicBezTo>
                  <a:pt x="30352" y="6375"/>
                  <a:pt x="30311" y="6372"/>
                  <a:pt x="30270" y="6367"/>
                </a:cubicBezTo>
                <a:cubicBezTo>
                  <a:pt x="29724" y="6300"/>
                  <a:pt x="29337" y="5803"/>
                  <a:pt x="29404" y="5257"/>
                </a:cubicBezTo>
                <a:cubicBezTo>
                  <a:pt x="29466" y="4754"/>
                  <a:pt x="29896" y="4384"/>
                  <a:pt x="30391" y="4384"/>
                </a:cubicBezTo>
                <a:close/>
                <a:moveTo>
                  <a:pt x="38199" y="5350"/>
                </a:moveTo>
                <a:cubicBezTo>
                  <a:pt x="38241" y="5350"/>
                  <a:pt x="38282" y="5353"/>
                  <a:pt x="38324" y="5358"/>
                </a:cubicBezTo>
                <a:cubicBezTo>
                  <a:pt x="38870" y="5425"/>
                  <a:pt x="39259" y="5922"/>
                  <a:pt x="39190" y="6468"/>
                </a:cubicBezTo>
                <a:cubicBezTo>
                  <a:pt x="39128" y="6971"/>
                  <a:pt x="38699" y="7341"/>
                  <a:pt x="38203" y="7341"/>
                </a:cubicBezTo>
                <a:cubicBezTo>
                  <a:pt x="38163" y="7341"/>
                  <a:pt x="38122" y="7339"/>
                  <a:pt x="38080" y="7334"/>
                </a:cubicBezTo>
                <a:cubicBezTo>
                  <a:pt x="37534" y="7265"/>
                  <a:pt x="37147" y="6768"/>
                  <a:pt x="37215" y="6222"/>
                </a:cubicBezTo>
                <a:cubicBezTo>
                  <a:pt x="37277" y="5720"/>
                  <a:pt x="37705" y="5350"/>
                  <a:pt x="38199" y="5350"/>
                </a:cubicBezTo>
                <a:close/>
                <a:moveTo>
                  <a:pt x="5129" y="0"/>
                </a:moveTo>
                <a:lnTo>
                  <a:pt x="1" y="41490"/>
                </a:lnTo>
                <a:lnTo>
                  <a:pt x="35867" y="45923"/>
                </a:lnTo>
                <a:lnTo>
                  <a:pt x="40997" y="4434"/>
                </a:lnTo>
                <a:lnTo>
                  <a:pt x="5129"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grpSp>
        <p:nvGrpSpPr>
          <p:cNvPr id="11" name="Google Shape;11;p2"/>
          <p:cNvGrpSpPr/>
          <p:nvPr/>
        </p:nvGrpSpPr>
        <p:grpSpPr>
          <a:xfrm>
            <a:off x="2270151" y="1"/>
            <a:ext cx="6894847" cy="6587415"/>
            <a:chOff x="2339681" y="1506966"/>
            <a:chExt cx="2462141" cy="2791013"/>
          </a:xfrm>
        </p:grpSpPr>
        <p:sp>
          <p:nvSpPr>
            <p:cNvPr id="12" name="Google Shape;12;p2"/>
            <p:cNvSpPr/>
            <p:nvPr/>
          </p:nvSpPr>
          <p:spPr>
            <a:xfrm>
              <a:off x="2367202" y="1534427"/>
              <a:ext cx="2434620" cy="2763552"/>
            </a:xfrm>
            <a:custGeom>
              <a:avLst/>
              <a:gdLst/>
              <a:ahLst/>
              <a:cxnLst/>
              <a:rect l="l" t="t" r="r" b="b"/>
              <a:pathLst>
                <a:path w="40694" h="46192" extrusionOk="0">
                  <a:moveTo>
                    <a:pt x="33605" y="1558"/>
                  </a:moveTo>
                  <a:cubicBezTo>
                    <a:pt x="34097" y="1558"/>
                    <a:pt x="34526" y="1922"/>
                    <a:pt x="34591" y="2423"/>
                  </a:cubicBezTo>
                  <a:cubicBezTo>
                    <a:pt x="34664" y="2969"/>
                    <a:pt x="34280" y="3468"/>
                    <a:pt x="33736" y="3541"/>
                  </a:cubicBezTo>
                  <a:cubicBezTo>
                    <a:pt x="33692" y="3547"/>
                    <a:pt x="33648" y="3550"/>
                    <a:pt x="33605" y="3550"/>
                  </a:cubicBezTo>
                  <a:cubicBezTo>
                    <a:pt x="33113" y="3550"/>
                    <a:pt x="32684" y="3186"/>
                    <a:pt x="32619" y="2684"/>
                  </a:cubicBezTo>
                  <a:cubicBezTo>
                    <a:pt x="32546" y="2139"/>
                    <a:pt x="32930" y="1640"/>
                    <a:pt x="33474" y="1567"/>
                  </a:cubicBezTo>
                  <a:cubicBezTo>
                    <a:pt x="33518" y="1561"/>
                    <a:pt x="33562" y="1558"/>
                    <a:pt x="33605" y="1558"/>
                  </a:cubicBezTo>
                  <a:close/>
                  <a:moveTo>
                    <a:pt x="25804" y="2592"/>
                  </a:moveTo>
                  <a:cubicBezTo>
                    <a:pt x="26295" y="2592"/>
                    <a:pt x="26724" y="2956"/>
                    <a:pt x="26789" y="3456"/>
                  </a:cubicBezTo>
                  <a:cubicBezTo>
                    <a:pt x="26861" y="4003"/>
                    <a:pt x="26478" y="4502"/>
                    <a:pt x="25934" y="4575"/>
                  </a:cubicBezTo>
                  <a:cubicBezTo>
                    <a:pt x="25890" y="4581"/>
                    <a:pt x="25846" y="4584"/>
                    <a:pt x="25803" y="4584"/>
                  </a:cubicBezTo>
                  <a:cubicBezTo>
                    <a:pt x="25311" y="4584"/>
                    <a:pt x="24882" y="4220"/>
                    <a:pt x="24815" y="3719"/>
                  </a:cubicBezTo>
                  <a:cubicBezTo>
                    <a:pt x="24744" y="3173"/>
                    <a:pt x="25126" y="2674"/>
                    <a:pt x="25672" y="2601"/>
                  </a:cubicBezTo>
                  <a:cubicBezTo>
                    <a:pt x="25716" y="2595"/>
                    <a:pt x="25760" y="2592"/>
                    <a:pt x="25804" y="2592"/>
                  </a:cubicBezTo>
                  <a:close/>
                  <a:moveTo>
                    <a:pt x="17944" y="3634"/>
                  </a:moveTo>
                  <a:cubicBezTo>
                    <a:pt x="18435" y="3634"/>
                    <a:pt x="18862" y="3999"/>
                    <a:pt x="18928" y="4499"/>
                  </a:cubicBezTo>
                  <a:cubicBezTo>
                    <a:pt x="19001" y="5044"/>
                    <a:pt x="18617" y="5545"/>
                    <a:pt x="18072" y="5616"/>
                  </a:cubicBezTo>
                  <a:cubicBezTo>
                    <a:pt x="18027" y="5622"/>
                    <a:pt x="17983" y="5625"/>
                    <a:pt x="17939" y="5625"/>
                  </a:cubicBezTo>
                  <a:cubicBezTo>
                    <a:pt x="17448" y="5625"/>
                    <a:pt x="17021" y="5260"/>
                    <a:pt x="16955" y="4760"/>
                  </a:cubicBezTo>
                  <a:cubicBezTo>
                    <a:pt x="16882" y="4216"/>
                    <a:pt x="17266" y="3715"/>
                    <a:pt x="17811" y="3643"/>
                  </a:cubicBezTo>
                  <a:cubicBezTo>
                    <a:pt x="17855" y="3637"/>
                    <a:pt x="17900" y="3634"/>
                    <a:pt x="17944" y="3634"/>
                  </a:cubicBezTo>
                  <a:close/>
                  <a:moveTo>
                    <a:pt x="10427" y="4629"/>
                  </a:moveTo>
                  <a:cubicBezTo>
                    <a:pt x="10919" y="4629"/>
                    <a:pt x="11348" y="4993"/>
                    <a:pt x="11413" y="5495"/>
                  </a:cubicBezTo>
                  <a:cubicBezTo>
                    <a:pt x="11486" y="6040"/>
                    <a:pt x="11102" y="6540"/>
                    <a:pt x="10558" y="6612"/>
                  </a:cubicBezTo>
                  <a:cubicBezTo>
                    <a:pt x="10513" y="6618"/>
                    <a:pt x="10469" y="6621"/>
                    <a:pt x="10425" y="6621"/>
                  </a:cubicBezTo>
                  <a:cubicBezTo>
                    <a:pt x="9934" y="6621"/>
                    <a:pt x="9506" y="6256"/>
                    <a:pt x="9441" y="5756"/>
                  </a:cubicBezTo>
                  <a:cubicBezTo>
                    <a:pt x="9368" y="5210"/>
                    <a:pt x="9752" y="4711"/>
                    <a:pt x="10296" y="4638"/>
                  </a:cubicBezTo>
                  <a:cubicBezTo>
                    <a:pt x="10340" y="4632"/>
                    <a:pt x="10384" y="4629"/>
                    <a:pt x="10427" y="4629"/>
                  </a:cubicBezTo>
                  <a:close/>
                  <a:moveTo>
                    <a:pt x="2573" y="5670"/>
                  </a:moveTo>
                  <a:cubicBezTo>
                    <a:pt x="3066" y="5670"/>
                    <a:pt x="3493" y="6034"/>
                    <a:pt x="3560" y="6536"/>
                  </a:cubicBezTo>
                  <a:cubicBezTo>
                    <a:pt x="3632" y="7081"/>
                    <a:pt x="3249" y="7580"/>
                    <a:pt x="2703" y="7653"/>
                  </a:cubicBezTo>
                  <a:cubicBezTo>
                    <a:pt x="2659" y="7659"/>
                    <a:pt x="2615" y="7662"/>
                    <a:pt x="2572" y="7662"/>
                  </a:cubicBezTo>
                  <a:cubicBezTo>
                    <a:pt x="2080" y="7662"/>
                    <a:pt x="1652" y="7298"/>
                    <a:pt x="1586" y="6796"/>
                  </a:cubicBezTo>
                  <a:cubicBezTo>
                    <a:pt x="1514" y="6251"/>
                    <a:pt x="1897" y="5752"/>
                    <a:pt x="2442" y="5679"/>
                  </a:cubicBezTo>
                  <a:cubicBezTo>
                    <a:pt x="2486" y="5673"/>
                    <a:pt x="2530" y="5670"/>
                    <a:pt x="2573" y="5670"/>
                  </a:cubicBezTo>
                  <a:close/>
                  <a:moveTo>
                    <a:pt x="35827" y="0"/>
                  </a:moveTo>
                  <a:lnTo>
                    <a:pt x="0" y="4747"/>
                  </a:lnTo>
                  <a:lnTo>
                    <a:pt x="5492" y="46191"/>
                  </a:lnTo>
                  <a:lnTo>
                    <a:pt x="28545" y="43137"/>
                  </a:lnTo>
                  <a:lnTo>
                    <a:pt x="30396" y="42351"/>
                  </a:lnTo>
                  <a:lnTo>
                    <a:pt x="30922" y="40850"/>
                  </a:lnTo>
                  <a:lnTo>
                    <a:pt x="32509" y="39946"/>
                  </a:lnTo>
                  <a:lnTo>
                    <a:pt x="33717" y="40597"/>
                  </a:lnTo>
                  <a:lnTo>
                    <a:pt x="35447" y="40253"/>
                  </a:lnTo>
                  <a:lnTo>
                    <a:pt x="36361" y="38702"/>
                  </a:lnTo>
                  <a:lnTo>
                    <a:pt x="38125" y="38830"/>
                  </a:lnTo>
                  <a:lnTo>
                    <a:pt x="38950" y="36969"/>
                  </a:lnTo>
                  <a:lnTo>
                    <a:pt x="40694" y="36738"/>
                  </a:lnTo>
                  <a:lnTo>
                    <a:pt x="35827"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13" name="Google Shape;13;p2"/>
            <p:cNvSpPr/>
            <p:nvPr/>
          </p:nvSpPr>
          <p:spPr>
            <a:xfrm>
              <a:off x="2339681" y="1506966"/>
              <a:ext cx="2434740" cy="2763552"/>
            </a:xfrm>
            <a:custGeom>
              <a:avLst/>
              <a:gdLst/>
              <a:ahLst/>
              <a:cxnLst/>
              <a:rect l="l" t="t" r="r" b="b"/>
              <a:pathLst>
                <a:path w="40696" h="46192" extrusionOk="0">
                  <a:moveTo>
                    <a:pt x="33607" y="1559"/>
                  </a:moveTo>
                  <a:cubicBezTo>
                    <a:pt x="34098" y="1559"/>
                    <a:pt x="34526" y="1923"/>
                    <a:pt x="34593" y="2423"/>
                  </a:cubicBezTo>
                  <a:cubicBezTo>
                    <a:pt x="34665" y="2968"/>
                    <a:pt x="34282" y="3469"/>
                    <a:pt x="33736" y="3540"/>
                  </a:cubicBezTo>
                  <a:cubicBezTo>
                    <a:pt x="33691" y="3546"/>
                    <a:pt x="33647" y="3549"/>
                    <a:pt x="33603" y="3549"/>
                  </a:cubicBezTo>
                  <a:cubicBezTo>
                    <a:pt x="33112" y="3549"/>
                    <a:pt x="32684" y="3184"/>
                    <a:pt x="32619" y="2685"/>
                  </a:cubicBezTo>
                  <a:cubicBezTo>
                    <a:pt x="32547" y="2140"/>
                    <a:pt x="32930" y="1639"/>
                    <a:pt x="33474" y="1567"/>
                  </a:cubicBezTo>
                  <a:cubicBezTo>
                    <a:pt x="33519" y="1561"/>
                    <a:pt x="33564" y="1559"/>
                    <a:pt x="33607" y="1559"/>
                  </a:cubicBezTo>
                  <a:close/>
                  <a:moveTo>
                    <a:pt x="25805" y="2592"/>
                  </a:moveTo>
                  <a:cubicBezTo>
                    <a:pt x="26296" y="2592"/>
                    <a:pt x="26724" y="2957"/>
                    <a:pt x="26790" y="3457"/>
                  </a:cubicBezTo>
                  <a:cubicBezTo>
                    <a:pt x="26863" y="4002"/>
                    <a:pt x="26478" y="4502"/>
                    <a:pt x="25934" y="4574"/>
                  </a:cubicBezTo>
                  <a:cubicBezTo>
                    <a:pt x="25889" y="4580"/>
                    <a:pt x="25845" y="4583"/>
                    <a:pt x="25801" y="4583"/>
                  </a:cubicBezTo>
                  <a:cubicBezTo>
                    <a:pt x="25310" y="4583"/>
                    <a:pt x="24882" y="4218"/>
                    <a:pt x="24817" y="3718"/>
                  </a:cubicBezTo>
                  <a:cubicBezTo>
                    <a:pt x="24744" y="3174"/>
                    <a:pt x="25128" y="2673"/>
                    <a:pt x="25672" y="2601"/>
                  </a:cubicBezTo>
                  <a:cubicBezTo>
                    <a:pt x="25717" y="2595"/>
                    <a:pt x="25762" y="2592"/>
                    <a:pt x="25805" y="2592"/>
                  </a:cubicBezTo>
                  <a:close/>
                  <a:moveTo>
                    <a:pt x="17943" y="3634"/>
                  </a:moveTo>
                  <a:cubicBezTo>
                    <a:pt x="18435" y="3634"/>
                    <a:pt x="18862" y="3997"/>
                    <a:pt x="18929" y="4498"/>
                  </a:cubicBezTo>
                  <a:cubicBezTo>
                    <a:pt x="19001" y="5043"/>
                    <a:pt x="18618" y="5544"/>
                    <a:pt x="18073" y="5617"/>
                  </a:cubicBezTo>
                  <a:cubicBezTo>
                    <a:pt x="18029" y="5622"/>
                    <a:pt x="17985" y="5625"/>
                    <a:pt x="17942" y="5625"/>
                  </a:cubicBezTo>
                  <a:cubicBezTo>
                    <a:pt x="17449" y="5625"/>
                    <a:pt x="17022" y="5261"/>
                    <a:pt x="16955" y="4759"/>
                  </a:cubicBezTo>
                  <a:cubicBezTo>
                    <a:pt x="16883" y="4215"/>
                    <a:pt x="17266" y="3714"/>
                    <a:pt x="17812" y="3642"/>
                  </a:cubicBezTo>
                  <a:cubicBezTo>
                    <a:pt x="17856" y="3637"/>
                    <a:pt x="17900" y="3634"/>
                    <a:pt x="17943" y="3634"/>
                  </a:cubicBezTo>
                  <a:close/>
                  <a:moveTo>
                    <a:pt x="10430" y="4629"/>
                  </a:moveTo>
                  <a:cubicBezTo>
                    <a:pt x="10921" y="4629"/>
                    <a:pt x="11348" y="4994"/>
                    <a:pt x="11415" y="5494"/>
                  </a:cubicBezTo>
                  <a:cubicBezTo>
                    <a:pt x="11486" y="6039"/>
                    <a:pt x="11104" y="6539"/>
                    <a:pt x="10558" y="6613"/>
                  </a:cubicBezTo>
                  <a:cubicBezTo>
                    <a:pt x="10514" y="6618"/>
                    <a:pt x="10470" y="6621"/>
                    <a:pt x="10427" y="6621"/>
                  </a:cubicBezTo>
                  <a:cubicBezTo>
                    <a:pt x="9935" y="6621"/>
                    <a:pt x="9508" y="6257"/>
                    <a:pt x="9441" y="5755"/>
                  </a:cubicBezTo>
                  <a:cubicBezTo>
                    <a:pt x="9369" y="5211"/>
                    <a:pt x="9752" y="4710"/>
                    <a:pt x="10296" y="4638"/>
                  </a:cubicBezTo>
                  <a:cubicBezTo>
                    <a:pt x="10341" y="4632"/>
                    <a:pt x="10386" y="4629"/>
                    <a:pt x="10430" y="4629"/>
                  </a:cubicBezTo>
                  <a:close/>
                  <a:moveTo>
                    <a:pt x="2576" y="5671"/>
                  </a:moveTo>
                  <a:cubicBezTo>
                    <a:pt x="3067" y="5671"/>
                    <a:pt x="3495" y="6035"/>
                    <a:pt x="3560" y="6535"/>
                  </a:cubicBezTo>
                  <a:cubicBezTo>
                    <a:pt x="3632" y="7080"/>
                    <a:pt x="3249" y="7581"/>
                    <a:pt x="2705" y="7652"/>
                  </a:cubicBezTo>
                  <a:cubicBezTo>
                    <a:pt x="2660" y="7658"/>
                    <a:pt x="2615" y="7661"/>
                    <a:pt x="2572" y="7661"/>
                  </a:cubicBezTo>
                  <a:cubicBezTo>
                    <a:pt x="2081" y="7661"/>
                    <a:pt x="1653" y="7296"/>
                    <a:pt x="1587" y="6796"/>
                  </a:cubicBezTo>
                  <a:cubicBezTo>
                    <a:pt x="1514" y="6252"/>
                    <a:pt x="1899" y="5751"/>
                    <a:pt x="2443" y="5679"/>
                  </a:cubicBezTo>
                  <a:cubicBezTo>
                    <a:pt x="2488" y="5673"/>
                    <a:pt x="2532" y="5671"/>
                    <a:pt x="2576" y="5671"/>
                  </a:cubicBezTo>
                  <a:close/>
                  <a:moveTo>
                    <a:pt x="35827" y="1"/>
                  </a:moveTo>
                  <a:lnTo>
                    <a:pt x="0" y="4748"/>
                  </a:lnTo>
                  <a:lnTo>
                    <a:pt x="5492" y="46192"/>
                  </a:lnTo>
                  <a:lnTo>
                    <a:pt x="28545" y="43137"/>
                  </a:lnTo>
                  <a:lnTo>
                    <a:pt x="30396" y="42350"/>
                  </a:lnTo>
                  <a:lnTo>
                    <a:pt x="30922" y="40849"/>
                  </a:lnTo>
                  <a:lnTo>
                    <a:pt x="32511" y="39946"/>
                  </a:lnTo>
                  <a:lnTo>
                    <a:pt x="33717" y="40598"/>
                  </a:lnTo>
                  <a:lnTo>
                    <a:pt x="35447" y="40252"/>
                  </a:lnTo>
                  <a:lnTo>
                    <a:pt x="36361" y="38702"/>
                  </a:lnTo>
                  <a:lnTo>
                    <a:pt x="38127" y="38829"/>
                  </a:lnTo>
                  <a:lnTo>
                    <a:pt x="38952" y="36969"/>
                  </a:lnTo>
                  <a:lnTo>
                    <a:pt x="40695" y="36738"/>
                  </a:lnTo>
                  <a:lnTo>
                    <a:pt x="35827"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grpSp>
      <p:sp>
        <p:nvSpPr>
          <p:cNvPr id="14" name="Google Shape;14;p2"/>
          <p:cNvSpPr txBox="1">
            <a:spLocks noGrp="1"/>
          </p:cNvSpPr>
          <p:nvPr>
            <p:ph type="ctrTitle"/>
          </p:nvPr>
        </p:nvSpPr>
        <p:spPr>
          <a:xfrm rot="-487460">
            <a:off x="3760011" y="2655831"/>
            <a:ext cx="4494711" cy="1552807"/>
          </a:xfrm>
          <a:prstGeom prst="rect">
            <a:avLst/>
          </a:prstGeom>
        </p:spPr>
        <p:txBody>
          <a:bodyPr spcFirstLastPara="1" wrap="square" lIns="91425" tIns="91425" rIns="91425" bIns="91425" anchor="b" anchorCtr="0">
            <a:noAutofit/>
          </a:bodyPr>
          <a:lstStyle>
            <a:lvl1pPr lvl="0" algn="ctr">
              <a:spcBef>
                <a:spcPts val="0"/>
              </a:spcBef>
              <a:spcAft>
                <a:spcPts val="0"/>
              </a:spcAft>
              <a:buSzPts val="5500"/>
              <a:buNone/>
              <a:defRPr sz="7333" b="1"/>
            </a:lvl1pPr>
            <a:lvl2pPr lvl="1" algn="ctr">
              <a:spcBef>
                <a:spcPts val="0"/>
              </a:spcBef>
              <a:spcAft>
                <a:spcPts val="0"/>
              </a:spcAft>
              <a:buSzPts val="6500"/>
              <a:buNone/>
              <a:defRPr sz="8666"/>
            </a:lvl2pPr>
            <a:lvl3pPr lvl="2" algn="ctr">
              <a:spcBef>
                <a:spcPts val="0"/>
              </a:spcBef>
              <a:spcAft>
                <a:spcPts val="0"/>
              </a:spcAft>
              <a:buSzPts val="6500"/>
              <a:buNone/>
              <a:defRPr sz="8666"/>
            </a:lvl3pPr>
            <a:lvl4pPr lvl="3" algn="ctr">
              <a:spcBef>
                <a:spcPts val="0"/>
              </a:spcBef>
              <a:spcAft>
                <a:spcPts val="0"/>
              </a:spcAft>
              <a:buSzPts val="6500"/>
              <a:buNone/>
              <a:defRPr sz="8666"/>
            </a:lvl4pPr>
            <a:lvl5pPr lvl="4" algn="ctr">
              <a:spcBef>
                <a:spcPts val="0"/>
              </a:spcBef>
              <a:spcAft>
                <a:spcPts val="0"/>
              </a:spcAft>
              <a:buSzPts val="6500"/>
              <a:buNone/>
              <a:defRPr sz="8666"/>
            </a:lvl5pPr>
            <a:lvl6pPr lvl="5" algn="ctr">
              <a:spcBef>
                <a:spcPts val="0"/>
              </a:spcBef>
              <a:spcAft>
                <a:spcPts val="0"/>
              </a:spcAft>
              <a:buSzPts val="6500"/>
              <a:buNone/>
              <a:defRPr sz="8666"/>
            </a:lvl6pPr>
            <a:lvl7pPr lvl="6" algn="ctr">
              <a:spcBef>
                <a:spcPts val="0"/>
              </a:spcBef>
              <a:spcAft>
                <a:spcPts val="0"/>
              </a:spcAft>
              <a:buSzPts val="6500"/>
              <a:buNone/>
              <a:defRPr sz="8666"/>
            </a:lvl7pPr>
            <a:lvl8pPr lvl="7" algn="ctr">
              <a:spcBef>
                <a:spcPts val="0"/>
              </a:spcBef>
              <a:spcAft>
                <a:spcPts val="0"/>
              </a:spcAft>
              <a:buSzPts val="6500"/>
              <a:buNone/>
              <a:defRPr sz="8666"/>
            </a:lvl8pPr>
            <a:lvl9pPr lvl="8" algn="ctr">
              <a:spcBef>
                <a:spcPts val="0"/>
              </a:spcBef>
              <a:spcAft>
                <a:spcPts val="0"/>
              </a:spcAft>
              <a:buSzPts val="6500"/>
              <a:buNone/>
              <a:defRPr sz="8666"/>
            </a:lvl9pPr>
          </a:lstStyle>
          <a:p>
            <a:endParaRPr/>
          </a:p>
        </p:txBody>
      </p:sp>
      <p:sp>
        <p:nvSpPr>
          <p:cNvPr id="15" name="Google Shape;15;p2"/>
          <p:cNvSpPr txBox="1">
            <a:spLocks noGrp="1"/>
          </p:cNvSpPr>
          <p:nvPr>
            <p:ph type="subTitle" idx="1"/>
          </p:nvPr>
        </p:nvSpPr>
        <p:spPr>
          <a:xfrm rot="-487428">
            <a:off x="4319015" y="3996917"/>
            <a:ext cx="3597703" cy="1023891"/>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5"/>
              </a:buClr>
              <a:buSzPts val="1800"/>
              <a:buNone/>
              <a:defRPr>
                <a:solidFill>
                  <a:schemeClr val="accent5"/>
                </a:solidFill>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6" name="Google Shape;16;p2"/>
          <p:cNvSpPr/>
          <p:nvPr/>
        </p:nvSpPr>
        <p:spPr>
          <a:xfrm>
            <a:off x="-33433" y="-29996"/>
            <a:ext cx="1948395" cy="2500040"/>
          </a:xfrm>
          <a:custGeom>
            <a:avLst/>
            <a:gdLst/>
            <a:ahLst/>
            <a:cxnLst/>
            <a:rect l="l" t="t" r="r" b="b"/>
            <a:pathLst>
              <a:path w="30873" h="39614" extrusionOk="0">
                <a:moveTo>
                  <a:pt x="0" y="0"/>
                </a:moveTo>
                <a:lnTo>
                  <a:pt x="0" y="36352"/>
                </a:lnTo>
                <a:lnTo>
                  <a:pt x="18457" y="39613"/>
                </a:lnTo>
                <a:lnTo>
                  <a:pt x="30872"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17" name="Google Shape;17;p2"/>
          <p:cNvSpPr/>
          <p:nvPr/>
        </p:nvSpPr>
        <p:spPr>
          <a:xfrm>
            <a:off x="-33434" y="-29996"/>
            <a:ext cx="2313739" cy="2140880"/>
          </a:xfrm>
          <a:custGeom>
            <a:avLst/>
            <a:gdLst/>
            <a:ahLst/>
            <a:cxnLst/>
            <a:rect l="l" t="t" r="r" b="b"/>
            <a:pathLst>
              <a:path w="36662" h="33923" extrusionOk="0">
                <a:moveTo>
                  <a:pt x="0" y="0"/>
                </a:moveTo>
                <a:lnTo>
                  <a:pt x="0" y="26481"/>
                </a:lnTo>
                <a:lnTo>
                  <a:pt x="15058" y="33923"/>
                </a:lnTo>
                <a:lnTo>
                  <a:pt x="36662" y="0"/>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18" name="Google Shape;18;p2"/>
          <p:cNvSpPr/>
          <p:nvPr/>
        </p:nvSpPr>
        <p:spPr>
          <a:xfrm>
            <a:off x="9645807" y="5984258"/>
            <a:ext cx="2531501" cy="878905"/>
          </a:xfrm>
          <a:custGeom>
            <a:avLst/>
            <a:gdLst/>
            <a:ahLst/>
            <a:cxnLst/>
            <a:rect l="l" t="t" r="r" b="b"/>
            <a:pathLst>
              <a:path w="31735" h="11018" extrusionOk="0">
                <a:moveTo>
                  <a:pt x="26485" y="1"/>
                </a:moveTo>
                <a:lnTo>
                  <a:pt x="1" y="11018"/>
                </a:lnTo>
                <a:lnTo>
                  <a:pt x="31734" y="11018"/>
                </a:lnTo>
                <a:lnTo>
                  <a:pt x="26485"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grpSp>
        <p:nvGrpSpPr>
          <p:cNvPr id="19" name="Google Shape;19;p2"/>
          <p:cNvGrpSpPr/>
          <p:nvPr/>
        </p:nvGrpSpPr>
        <p:grpSpPr>
          <a:xfrm>
            <a:off x="7480299" y="4270038"/>
            <a:ext cx="1787440" cy="2022772"/>
            <a:chOff x="5610224" y="3202528"/>
            <a:chExt cx="1340580" cy="1517079"/>
          </a:xfrm>
        </p:grpSpPr>
        <p:sp>
          <p:nvSpPr>
            <p:cNvPr id="20" name="Google Shape;20;p2"/>
            <p:cNvSpPr/>
            <p:nvPr/>
          </p:nvSpPr>
          <p:spPr>
            <a:xfrm>
              <a:off x="5827002" y="3225738"/>
              <a:ext cx="1119465" cy="1243111"/>
            </a:xfrm>
            <a:custGeom>
              <a:avLst/>
              <a:gdLst/>
              <a:ahLst/>
              <a:cxnLst/>
              <a:rect l="l" t="t" r="r" b="b"/>
              <a:pathLst>
                <a:path w="15482" h="17192" extrusionOk="0">
                  <a:moveTo>
                    <a:pt x="12532" y="1"/>
                  </a:moveTo>
                  <a:cubicBezTo>
                    <a:pt x="12532" y="1"/>
                    <a:pt x="7602" y="5300"/>
                    <a:pt x="6033" y="7137"/>
                  </a:cubicBezTo>
                  <a:cubicBezTo>
                    <a:pt x="4463" y="8975"/>
                    <a:pt x="1" y="14672"/>
                    <a:pt x="1" y="14672"/>
                  </a:cubicBezTo>
                  <a:lnTo>
                    <a:pt x="2950" y="17192"/>
                  </a:lnTo>
                  <a:cubicBezTo>
                    <a:pt x="2950" y="17192"/>
                    <a:pt x="7918" y="11926"/>
                    <a:pt x="9488" y="10088"/>
                  </a:cubicBezTo>
                  <a:cubicBezTo>
                    <a:pt x="11057" y="8251"/>
                    <a:pt x="15482" y="2521"/>
                    <a:pt x="15482" y="2521"/>
                  </a:cubicBezTo>
                  <a:lnTo>
                    <a:pt x="12532"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21" name="Google Shape;21;p2"/>
            <p:cNvSpPr/>
            <p:nvPr/>
          </p:nvSpPr>
          <p:spPr>
            <a:xfrm>
              <a:off x="5934595" y="3254083"/>
              <a:ext cx="753227" cy="807313"/>
            </a:xfrm>
            <a:custGeom>
              <a:avLst/>
              <a:gdLst/>
              <a:ahLst/>
              <a:cxnLst/>
              <a:rect l="l" t="t" r="r" b="b"/>
              <a:pathLst>
                <a:path w="10417" h="11165" extrusionOk="0">
                  <a:moveTo>
                    <a:pt x="9368" y="0"/>
                  </a:moveTo>
                  <a:cubicBezTo>
                    <a:pt x="903" y="9281"/>
                    <a:pt x="926" y="9239"/>
                    <a:pt x="123" y="10823"/>
                  </a:cubicBezTo>
                  <a:cubicBezTo>
                    <a:pt x="0" y="11037"/>
                    <a:pt x="74" y="11165"/>
                    <a:pt x="263" y="11165"/>
                  </a:cubicBezTo>
                  <a:cubicBezTo>
                    <a:pt x="710" y="11165"/>
                    <a:pt x="1801" y="10444"/>
                    <a:pt x="2433" y="8433"/>
                  </a:cubicBezTo>
                  <a:cubicBezTo>
                    <a:pt x="4112" y="6308"/>
                    <a:pt x="9616" y="631"/>
                    <a:pt x="9616" y="631"/>
                  </a:cubicBezTo>
                  <a:lnTo>
                    <a:pt x="10209" y="1138"/>
                  </a:lnTo>
                  <a:lnTo>
                    <a:pt x="10416" y="895"/>
                  </a:lnTo>
                  <a:lnTo>
                    <a:pt x="9368" y="0"/>
                  </a:lnTo>
                  <a:close/>
                </a:path>
              </a:pathLst>
            </a:custGeom>
            <a:solidFill>
              <a:srgbClr val="1817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22" name="Google Shape;22;p2"/>
            <p:cNvSpPr/>
            <p:nvPr/>
          </p:nvSpPr>
          <p:spPr>
            <a:xfrm>
              <a:off x="6641834" y="3290453"/>
              <a:ext cx="250618" cy="223864"/>
            </a:xfrm>
            <a:custGeom>
              <a:avLst/>
              <a:gdLst/>
              <a:ahLst/>
              <a:cxnLst/>
              <a:rect l="l" t="t" r="r" b="b"/>
              <a:pathLst>
                <a:path w="3466" h="3096" extrusionOk="0">
                  <a:moveTo>
                    <a:pt x="434" y="1"/>
                  </a:moveTo>
                  <a:lnTo>
                    <a:pt x="0" y="470"/>
                  </a:lnTo>
                  <a:lnTo>
                    <a:pt x="3074" y="3095"/>
                  </a:lnTo>
                  <a:lnTo>
                    <a:pt x="3465" y="2591"/>
                  </a:lnTo>
                  <a:lnTo>
                    <a:pt x="434" y="1"/>
                  </a:lnTo>
                  <a:close/>
                </a:path>
              </a:pathLst>
            </a:custGeom>
            <a:solidFill>
              <a:srgbClr val="1817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23" name="Google Shape;23;p2"/>
            <p:cNvSpPr/>
            <p:nvPr/>
          </p:nvSpPr>
          <p:spPr>
            <a:xfrm>
              <a:off x="5703284" y="4353948"/>
              <a:ext cx="276359" cy="279830"/>
            </a:xfrm>
            <a:custGeom>
              <a:avLst/>
              <a:gdLst/>
              <a:ahLst/>
              <a:cxnLst/>
              <a:rect l="l" t="t" r="r" b="b"/>
              <a:pathLst>
                <a:path w="3822" h="3870" extrusionOk="0">
                  <a:moveTo>
                    <a:pt x="1386" y="0"/>
                  </a:moveTo>
                  <a:lnTo>
                    <a:pt x="0" y="2643"/>
                  </a:lnTo>
                  <a:lnTo>
                    <a:pt x="1437" y="3870"/>
                  </a:lnTo>
                  <a:lnTo>
                    <a:pt x="3822" y="2080"/>
                  </a:lnTo>
                  <a:lnTo>
                    <a:pt x="13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24" name="Google Shape;24;p2"/>
            <p:cNvSpPr/>
            <p:nvPr/>
          </p:nvSpPr>
          <p:spPr>
            <a:xfrm>
              <a:off x="5657658" y="4556409"/>
              <a:ext cx="135866" cy="139337"/>
            </a:xfrm>
            <a:custGeom>
              <a:avLst/>
              <a:gdLst/>
              <a:ahLst/>
              <a:cxnLst/>
              <a:rect l="l" t="t" r="r" b="b"/>
              <a:pathLst>
                <a:path w="1879" h="1927" extrusionOk="0">
                  <a:moveTo>
                    <a:pt x="817" y="1"/>
                  </a:moveTo>
                  <a:lnTo>
                    <a:pt x="0" y="1368"/>
                  </a:lnTo>
                  <a:lnTo>
                    <a:pt x="656" y="1927"/>
                  </a:lnTo>
                  <a:lnTo>
                    <a:pt x="1878" y="908"/>
                  </a:lnTo>
                  <a:lnTo>
                    <a:pt x="817"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25" name="Google Shape;25;p2"/>
            <p:cNvSpPr/>
            <p:nvPr/>
          </p:nvSpPr>
          <p:spPr>
            <a:xfrm>
              <a:off x="5643413" y="4660893"/>
              <a:ext cx="55460" cy="58714"/>
            </a:xfrm>
            <a:custGeom>
              <a:avLst/>
              <a:gdLst/>
              <a:ahLst/>
              <a:cxnLst/>
              <a:rect l="l" t="t" r="r" b="b"/>
              <a:pathLst>
                <a:path w="767" h="812" extrusionOk="0">
                  <a:moveTo>
                    <a:pt x="288" y="0"/>
                  </a:moveTo>
                  <a:lnTo>
                    <a:pt x="13" y="698"/>
                  </a:lnTo>
                  <a:cubicBezTo>
                    <a:pt x="13" y="698"/>
                    <a:pt x="0" y="761"/>
                    <a:pt x="29" y="787"/>
                  </a:cubicBezTo>
                  <a:cubicBezTo>
                    <a:pt x="53" y="806"/>
                    <a:pt x="74" y="811"/>
                    <a:pt x="89" y="811"/>
                  </a:cubicBezTo>
                  <a:cubicBezTo>
                    <a:pt x="107" y="811"/>
                    <a:pt x="118" y="805"/>
                    <a:pt x="118" y="805"/>
                  </a:cubicBezTo>
                  <a:lnTo>
                    <a:pt x="767" y="409"/>
                  </a:lnTo>
                  <a:lnTo>
                    <a:pt x="28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26" name="Google Shape;26;p2"/>
            <p:cNvSpPr/>
            <p:nvPr/>
          </p:nvSpPr>
          <p:spPr>
            <a:xfrm>
              <a:off x="5794391" y="4292921"/>
              <a:ext cx="239410" cy="218079"/>
            </a:xfrm>
            <a:custGeom>
              <a:avLst/>
              <a:gdLst/>
              <a:ahLst/>
              <a:cxnLst/>
              <a:rect l="l" t="t" r="r" b="b"/>
              <a:pathLst>
                <a:path w="3311" h="3016" extrusionOk="0">
                  <a:moveTo>
                    <a:pt x="554" y="0"/>
                  </a:moveTo>
                  <a:lnTo>
                    <a:pt x="0" y="736"/>
                  </a:lnTo>
                  <a:lnTo>
                    <a:pt x="2668" y="3016"/>
                  </a:lnTo>
                  <a:lnTo>
                    <a:pt x="3311" y="2356"/>
                  </a:lnTo>
                  <a:lnTo>
                    <a:pt x="554" y="0"/>
                  </a:lnTo>
                  <a:close/>
                </a:path>
              </a:pathLst>
            </a:custGeom>
            <a:solidFill>
              <a:srgbClr val="1817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27" name="Google Shape;27;p2"/>
            <p:cNvSpPr/>
            <p:nvPr/>
          </p:nvSpPr>
          <p:spPr>
            <a:xfrm>
              <a:off x="6752754" y="3224726"/>
              <a:ext cx="198050" cy="167103"/>
            </a:xfrm>
            <a:custGeom>
              <a:avLst/>
              <a:gdLst/>
              <a:ahLst/>
              <a:cxnLst/>
              <a:rect l="l" t="t" r="r" b="b"/>
              <a:pathLst>
                <a:path w="2739" h="2311" extrusionOk="0">
                  <a:moveTo>
                    <a:pt x="475" y="1"/>
                  </a:moveTo>
                  <a:cubicBezTo>
                    <a:pt x="255" y="1"/>
                    <a:pt x="1" y="247"/>
                    <a:pt x="1" y="247"/>
                  </a:cubicBezTo>
                  <a:lnTo>
                    <a:pt x="2416" y="2310"/>
                  </a:lnTo>
                  <a:cubicBezTo>
                    <a:pt x="2417" y="2310"/>
                    <a:pt x="2739" y="1855"/>
                    <a:pt x="2505" y="1656"/>
                  </a:cubicBezTo>
                  <a:cubicBezTo>
                    <a:pt x="2273" y="1457"/>
                    <a:pt x="867" y="256"/>
                    <a:pt x="633" y="57"/>
                  </a:cubicBezTo>
                  <a:cubicBezTo>
                    <a:pt x="586" y="17"/>
                    <a:pt x="532" y="1"/>
                    <a:pt x="475"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28" name="Google Shape;28;p2"/>
            <p:cNvSpPr/>
            <p:nvPr/>
          </p:nvSpPr>
          <p:spPr>
            <a:xfrm>
              <a:off x="5793741" y="3203612"/>
              <a:ext cx="1119610" cy="1243111"/>
            </a:xfrm>
            <a:custGeom>
              <a:avLst/>
              <a:gdLst/>
              <a:ahLst/>
              <a:cxnLst/>
              <a:rect l="l" t="t" r="r" b="b"/>
              <a:pathLst>
                <a:path w="15484" h="17192" extrusionOk="0">
                  <a:moveTo>
                    <a:pt x="12532" y="0"/>
                  </a:moveTo>
                  <a:cubicBezTo>
                    <a:pt x="12532" y="0"/>
                    <a:pt x="7604" y="5299"/>
                    <a:pt x="6034" y="7138"/>
                  </a:cubicBezTo>
                  <a:cubicBezTo>
                    <a:pt x="4464" y="8975"/>
                    <a:pt x="1" y="14672"/>
                    <a:pt x="1" y="14672"/>
                  </a:cubicBezTo>
                  <a:lnTo>
                    <a:pt x="2950" y="17191"/>
                  </a:lnTo>
                  <a:cubicBezTo>
                    <a:pt x="2950" y="17191"/>
                    <a:pt x="7918" y="11926"/>
                    <a:pt x="9488" y="10087"/>
                  </a:cubicBezTo>
                  <a:cubicBezTo>
                    <a:pt x="11057" y="8250"/>
                    <a:pt x="15483" y="2520"/>
                    <a:pt x="15483" y="2520"/>
                  </a:cubicBezTo>
                  <a:lnTo>
                    <a:pt x="1253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29" name="Google Shape;29;p2"/>
            <p:cNvSpPr/>
            <p:nvPr/>
          </p:nvSpPr>
          <p:spPr>
            <a:xfrm>
              <a:off x="5901334" y="3231884"/>
              <a:ext cx="753227" cy="807313"/>
            </a:xfrm>
            <a:custGeom>
              <a:avLst/>
              <a:gdLst/>
              <a:ahLst/>
              <a:cxnLst/>
              <a:rect l="l" t="t" r="r" b="b"/>
              <a:pathLst>
                <a:path w="10417" h="11165" extrusionOk="0">
                  <a:moveTo>
                    <a:pt x="9369" y="0"/>
                  </a:moveTo>
                  <a:cubicBezTo>
                    <a:pt x="903" y="9282"/>
                    <a:pt x="926" y="9239"/>
                    <a:pt x="123" y="10824"/>
                  </a:cubicBezTo>
                  <a:cubicBezTo>
                    <a:pt x="1" y="11037"/>
                    <a:pt x="75" y="11165"/>
                    <a:pt x="264" y="11165"/>
                  </a:cubicBezTo>
                  <a:cubicBezTo>
                    <a:pt x="711" y="11165"/>
                    <a:pt x="1803" y="10444"/>
                    <a:pt x="2435" y="8433"/>
                  </a:cubicBezTo>
                  <a:cubicBezTo>
                    <a:pt x="4114" y="6310"/>
                    <a:pt x="9616" y="631"/>
                    <a:pt x="9616" y="631"/>
                  </a:cubicBezTo>
                  <a:lnTo>
                    <a:pt x="10209" y="1138"/>
                  </a:lnTo>
                  <a:lnTo>
                    <a:pt x="10416" y="896"/>
                  </a:lnTo>
                  <a:lnTo>
                    <a:pt x="9369"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30" name="Google Shape;30;p2"/>
            <p:cNvSpPr/>
            <p:nvPr/>
          </p:nvSpPr>
          <p:spPr>
            <a:xfrm>
              <a:off x="6608573" y="3268327"/>
              <a:ext cx="250618" cy="223792"/>
            </a:xfrm>
            <a:custGeom>
              <a:avLst/>
              <a:gdLst/>
              <a:ahLst/>
              <a:cxnLst/>
              <a:rect l="l" t="t" r="r" b="b"/>
              <a:pathLst>
                <a:path w="3466" h="3095" extrusionOk="0">
                  <a:moveTo>
                    <a:pt x="434" y="0"/>
                  </a:moveTo>
                  <a:lnTo>
                    <a:pt x="0" y="469"/>
                  </a:lnTo>
                  <a:lnTo>
                    <a:pt x="3074" y="3094"/>
                  </a:lnTo>
                  <a:lnTo>
                    <a:pt x="3465" y="2591"/>
                  </a:lnTo>
                  <a:lnTo>
                    <a:pt x="434"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31" name="Google Shape;31;p2"/>
            <p:cNvSpPr/>
            <p:nvPr/>
          </p:nvSpPr>
          <p:spPr>
            <a:xfrm>
              <a:off x="5670095" y="4331750"/>
              <a:ext cx="276287" cy="279902"/>
            </a:xfrm>
            <a:custGeom>
              <a:avLst/>
              <a:gdLst/>
              <a:ahLst/>
              <a:cxnLst/>
              <a:rect l="l" t="t" r="r" b="b"/>
              <a:pathLst>
                <a:path w="3821" h="3871" extrusionOk="0">
                  <a:moveTo>
                    <a:pt x="1386" y="1"/>
                  </a:moveTo>
                  <a:lnTo>
                    <a:pt x="1" y="2644"/>
                  </a:lnTo>
                  <a:lnTo>
                    <a:pt x="1436" y="3870"/>
                  </a:lnTo>
                  <a:lnTo>
                    <a:pt x="3821" y="2081"/>
                  </a:lnTo>
                  <a:lnTo>
                    <a:pt x="138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32" name="Google Shape;32;p2"/>
            <p:cNvSpPr/>
            <p:nvPr/>
          </p:nvSpPr>
          <p:spPr>
            <a:xfrm>
              <a:off x="5624469" y="4534283"/>
              <a:ext cx="135866" cy="139409"/>
            </a:xfrm>
            <a:custGeom>
              <a:avLst/>
              <a:gdLst/>
              <a:ahLst/>
              <a:cxnLst/>
              <a:rect l="l" t="t" r="r" b="b"/>
              <a:pathLst>
                <a:path w="1879" h="1928" extrusionOk="0">
                  <a:moveTo>
                    <a:pt x="816" y="0"/>
                  </a:moveTo>
                  <a:lnTo>
                    <a:pt x="1" y="1367"/>
                  </a:lnTo>
                  <a:lnTo>
                    <a:pt x="655" y="1928"/>
                  </a:lnTo>
                  <a:lnTo>
                    <a:pt x="1879" y="908"/>
                  </a:lnTo>
                  <a:lnTo>
                    <a:pt x="816"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33" name="Google Shape;33;p2"/>
            <p:cNvSpPr/>
            <p:nvPr/>
          </p:nvSpPr>
          <p:spPr>
            <a:xfrm>
              <a:off x="5610224" y="4638694"/>
              <a:ext cx="55532" cy="58714"/>
            </a:xfrm>
            <a:custGeom>
              <a:avLst/>
              <a:gdLst/>
              <a:ahLst/>
              <a:cxnLst/>
              <a:rect l="l" t="t" r="r" b="b"/>
              <a:pathLst>
                <a:path w="768" h="812" extrusionOk="0">
                  <a:moveTo>
                    <a:pt x="287" y="0"/>
                  </a:moveTo>
                  <a:lnTo>
                    <a:pt x="14" y="698"/>
                  </a:lnTo>
                  <a:cubicBezTo>
                    <a:pt x="14" y="698"/>
                    <a:pt x="1" y="763"/>
                    <a:pt x="30" y="787"/>
                  </a:cubicBezTo>
                  <a:cubicBezTo>
                    <a:pt x="52" y="807"/>
                    <a:pt x="73" y="812"/>
                    <a:pt x="89" y="812"/>
                  </a:cubicBezTo>
                  <a:cubicBezTo>
                    <a:pt x="106" y="812"/>
                    <a:pt x="118" y="805"/>
                    <a:pt x="118" y="805"/>
                  </a:cubicBezTo>
                  <a:lnTo>
                    <a:pt x="767" y="409"/>
                  </a:lnTo>
                  <a:lnTo>
                    <a:pt x="287"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34" name="Google Shape;34;p2"/>
            <p:cNvSpPr/>
            <p:nvPr/>
          </p:nvSpPr>
          <p:spPr>
            <a:xfrm>
              <a:off x="5761130" y="4270723"/>
              <a:ext cx="239555" cy="218079"/>
            </a:xfrm>
            <a:custGeom>
              <a:avLst/>
              <a:gdLst/>
              <a:ahLst/>
              <a:cxnLst/>
              <a:rect l="l" t="t" r="r" b="b"/>
              <a:pathLst>
                <a:path w="3313" h="3016" extrusionOk="0">
                  <a:moveTo>
                    <a:pt x="554" y="1"/>
                  </a:moveTo>
                  <a:lnTo>
                    <a:pt x="0" y="736"/>
                  </a:lnTo>
                  <a:lnTo>
                    <a:pt x="2668" y="3016"/>
                  </a:lnTo>
                  <a:lnTo>
                    <a:pt x="3312" y="2356"/>
                  </a:lnTo>
                  <a:lnTo>
                    <a:pt x="55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35" name="Google Shape;35;p2"/>
            <p:cNvSpPr/>
            <p:nvPr/>
          </p:nvSpPr>
          <p:spPr>
            <a:xfrm>
              <a:off x="6719637" y="3202528"/>
              <a:ext cx="197906" cy="167103"/>
            </a:xfrm>
            <a:custGeom>
              <a:avLst/>
              <a:gdLst/>
              <a:ahLst/>
              <a:cxnLst/>
              <a:rect l="l" t="t" r="r" b="b"/>
              <a:pathLst>
                <a:path w="2737" h="2311" extrusionOk="0">
                  <a:moveTo>
                    <a:pt x="474" y="1"/>
                  </a:moveTo>
                  <a:cubicBezTo>
                    <a:pt x="253" y="1"/>
                    <a:pt x="0" y="247"/>
                    <a:pt x="0" y="247"/>
                  </a:cubicBezTo>
                  <a:lnTo>
                    <a:pt x="2415" y="2311"/>
                  </a:lnTo>
                  <a:cubicBezTo>
                    <a:pt x="2415" y="2311"/>
                    <a:pt x="2737" y="1856"/>
                    <a:pt x="2505" y="1656"/>
                  </a:cubicBezTo>
                  <a:cubicBezTo>
                    <a:pt x="2271" y="1458"/>
                    <a:pt x="865" y="256"/>
                    <a:pt x="633" y="57"/>
                  </a:cubicBezTo>
                  <a:cubicBezTo>
                    <a:pt x="585" y="17"/>
                    <a:pt x="531" y="1"/>
                    <a:pt x="47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grpSp>
      <p:sp>
        <p:nvSpPr>
          <p:cNvPr id="36" name="Google Shape;36;p2"/>
          <p:cNvSpPr/>
          <p:nvPr/>
        </p:nvSpPr>
        <p:spPr>
          <a:xfrm rot="5437926">
            <a:off x="8341647" y="733235"/>
            <a:ext cx="561528" cy="414600"/>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37" name="Google Shape;37;p2"/>
          <p:cNvSpPr/>
          <p:nvPr/>
        </p:nvSpPr>
        <p:spPr>
          <a:xfrm>
            <a:off x="1802798" y="3464411"/>
            <a:ext cx="782863" cy="123963"/>
          </a:xfrm>
          <a:custGeom>
            <a:avLst/>
            <a:gdLst/>
            <a:ahLst/>
            <a:cxnLst/>
            <a:rect l="l" t="t" r="r" b="b"/>
            <a:pathLst>
              <a:path w="9814" h="1554" extrusionOk="0">
                <a:moveTo>
                  <a:pt x="7641" y="1"/>
                </a:moveTo>
                <a:cubicBezTo>
                  <a:pt x="7605" y="1"/>
                  <a:pt x="7569" y="4"/>
                  <a:pt x="7531" y="12"/>
                </a:cubicBezTo>
                <a:cubicBezTo>
                  <a:pt x="7199" y="76"/>
                  <a:pt x="6934" y="241"/>
                  <a:pt x="6658" y="431"/>
                </a:cubicBezTo>
                <a:cubicBezTo>
                  <a:pt x="6529" y="520"/>
                  <a:pt x="6401" y="609"/>
                  <a:pt x="6268" y="693"/>
                </a:cubicBezTo>
                <a:cubicBezTo>
                  <a:pt x="6145" y="771"/>
                  <a:pt x="6038" y="804"/>
                  <a:pt x="5945" y="804"/>
                </a:cubicBezTo>
                <a:cubicBezTo>
                  <a:pt x="5648" y="804"/>
                  <a:pt x="5480" y="475"/>
                  <a:pt x="5357" y="184"/>
                </a:cubicBezTo>
                <a:cubicBezTo>
                  <a:pt x="5335" y="135"/>
                  <a:pt x="5276" y="108"/>
                  <a:pt x="5221" y="108"/>
                </a:cubicBezTo>
                <a:cubicBezTo>
                  <a:pt x="5194" y="108"/>
                  <a:pt x="5167" y="114"/>
                  <a:pt x="5146" y="128"/>
                </a:cubicBezTo>
                <a:cubicBezTo>
                  <a:pt x="4637" y="475"/>
                  <a:pt x="3996" y="1024"/>
                  <a:pt x="3417" y="1024"/>
                </a:cubicBezTo>
                <a:cubicBezTo>
                  <a:pt x="3120" y="1024"/>
                  <a:pt x="2839" y="880"/>
                  <a:pt x="2600" y="491"/>
                </a:cubicBezTo>
                <a:cubicBezTo>
                  <a:pt x="2571" y="443"/>
                  <a:pt x="2518" y="414"/>
                  <a:pt x="2464" y="414"/>
                </a:cubicBezTo>
                <a:cubicBezTo>
                  <a:pt x="2438" y="414"/>
                  <a:pt x="2413" y="420"/>
                  <a:pt x="2389" y="435"/>
                </a:cubicBezTo>
                <a:cubicBezTo>
                  <a:pt x="2019" y="671"/>
                  <a:pt x="1337" y="1244"/>
                  <a:pt x="779" y="1244"/>
                </a:cubicBezTo>
                <a:cubicBezTo>
                  <a:pt x="615" y="1244"/>
                  <a:pt x="461" y="1194"/>
                  <a:pt x="329" y="1072"/>
                </a:cubicBezTo>
                <a:cubicBezTo>
                  <a:pt x="297" y="1042"/>
                  <a:pt x="261" y="1029"/>
                  <a:pt x="227" y="1029"/>
                </a:cubicBezTo>
                <a:cubicBezTo>
                  <a:pt x="106" y="1029"/>
                  <a:pt x="0" y="1183"/>
                  <a:pt x="113" y="1288"/>
                </a:cubicBezTo>
                <a:cubicBezTo>
                  <a:pt x="317" y="1478"/>
                  <a:pt x="540" y="1553"/>
                  <a:pt x="770" y="1553"/>
                </a:cubicBezTo>
                <a:cubicBezTo>
                  <a:pt x="1339" y="1553"/>
                  <a:pt x="1949" y="1093"/>
                  <a:pt x="2424" y="778"/>
                </a:cubicBezTo>
                <a:cubicBezTo>
                  <a:pt x="2710" y="1176"/>
                  <a:pt x="3033" y="1326"/>
                  <a:pt x="3373" y="1326"/>
                </a:cubicBezTo>
                <a:cubicBezTo>
                  <a:pt x="3957" y="1326"/>
                  <a:pt x="4589" y="882"/>
                  <a:pt x="5161" y="489"/>
                </a:cubicBezTo>
                <a:cubicBezTo>
                  <a:pt x="5375" y="920"/>
                  <a:pt x="5612" y="1075"/>
                  <a:pt x="5873" y="1075"/>
                </a:cubicBezTo>
                <a:cubicBezTo>
                  <a:pt x="6264" y="1075"/>
                  <a:pt x="6710" y="728"/>
                  <a:pt x="7221" y="435"/>
                </a:cubicBezTo>
                <a:cubicBezTo>
                  <a:pt x="7331" y="372"/>
                  <a:pt x="7436" y="346"/>
                  <a:pt x="7537" y="346"/>
                </a:cubicBezTo>
                <a:cubicBezTo>
                  <a:pt x="7969" y="346"/>
                  <a:pt x="8339" y="820"/>
                  <a:pt x="8775" y="934"/>
                </a:cubicBezTo>
                <a:cubicBezTo>
                  <a:pt x="8826" y="948"/>
                  <a:pt x="8875" y="954"/>
                  <a:pt x="8922" y="954"/>
                </a:cubicBezTo>
                <a:cubicBezTo>
                  <a:pt x="9309" y="954"/>
                  <a:pt x="9577" y="533"/>
                  <a:pt x="9746" y="236"/>
                </a:cubicBezTo>
                <a:cubicBezTo>
                  <a:pt x="9814" y="117"/>
                  <a:pt x="9708" y="7"/>
                  <a:pt x="9604" y="7"/>
                </a:cubicBezTo>
                <a:cubicBezTo>
                  <a:pt x="9558" y="7"/>
                  <a:pt x="9512" y="29"/>
                  <a:pt x="9482" y="82"/>
                </a:cubicBezTo>
                <a:cubicBezTo>
                  <a:pt x="9256" y="478"/>
                  <a:pt x="9059" y="613"/>
                  <a:pt x="8873" y="613"/>
                </a:cubicBezTo>
                <a:cubicBezTo>
                  <a:pt x="8476" y="613"/>
                  <a:pt x="8125" y="1"/>
                  <a:pt x="7641"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38" name="Google Shape;38;p2"/>
          <p:cNvSpPr/>
          <p:nvPr/>
        </p:nvSpPr>
        <p:spPr>
          <a:xfrm>
            <a:off x="1933699" y="3276075"/>
            <a:ext cx="889675" cy="127472"/>
          </a:xfrm>
          <a:custGeom>
            <a:avLst/>
            <a:gdLst/>
            <a:ahLst/>
            <a:cxnLst/>
            <a:rect l="l" t="t" r="r" b="b"/>
            <a:pathLst>
              <a:path w="11153" h="1598" extrusionOk="0">
                <a:moveTo>
                  <a:pt x="8306" y="0"/>
                </a:moveTo>
                <a:cubicBezTo>
                  <a:pt x="8229" y="0"/>
                  <a:pt x="8158" y="12"/>
                  <a:pt x="8099" y="41"/>
                </a:cubicBezTo>
                <a:cubicBezTo>
                  <a:pt x="7710" y="228"/>
                  <a:pt x="7392" y="613"/>
                  <a:pt x="6985" y="613"/>
                </a:cubicBezTo>
                <a:cubicBezTo>
                  <a:pt x="6843" y="613"/>
                  <a:pt x="6690" y="566"/>
                  <a:pt x="6519" y="448"/>
                </a:cubicBezTo>
                <a:cubicBezTo>
                  <a:pt x="6479" y="420"/>
                  <a:pt x="6422" y="409"/>
                  <a:pt x="6357" y="409"/>
                </a:cubicBezTo>
                <a:cubicBezTo>
                  <a:pt x="6120" y="409"/>
                  <a:pt x="5763" y="552"/>
                  <a:pt x="5623" y="587"/>
                </a:cubicBezTo>
                <a:cubicBezTo>
                  <a:pt x="5218" y="683"/>
                  <a:pt x="4812" y="712"/>
                  <a:pt x="4408" y="793"/>
                </a:cubicBezTo>
                <a:cubicBezTo>
                  <a:pt x="4259" y="822"/>
                  <a:pt x="4065" y="905"/>
                  <a:pt x="3901" y="905"/>
                </a:cubicBezTo>
                <a:cubicBezTo>
                  <a:pt x="3790" y="905"/>
                  <a:pt x="3693" y="867"/>
                  <a:pt x="3634" y="749"/>
                </a:cubicBezTo>
                <a:cubicBezTo>
                  <a:pt x="3583" y="648"/>
                  <a:pt x="3543" y="612"/>
                  <a:pt x="3456" y="550"/>
                </a:cubicBezTo>
                <a:cubicBezTo>
                  <a:pt x="3425" y="529"/>
                  <a:pt x="3384" y="520"/>
                  <a:pt x="3336" y="520"/>
                </a:cubicBezTo>
                <a:cubicBezTo>
                  <a:pt x="3063" y="520"/>
                  <a:pt x="2554" y="808"/>
                  <a:pt x="2388" y="873"/>
                </a:cubicBezTo>
                <a:cubicBezTo>
                  <a:pt x="2045" y="1006"/>
                  <a:pt x="1439" y="1275"/>
                  <a:pt x="950" y="1275"/>
                </a:cubicBezTo>
                <a:cubicBezTo>
                  <a:pt x="702" y="1275"/>
                  <a:pt x="483" y="1205"/>
                  <a:pt x="345" y="1013"/>
                </a:cubicBezTo>
                <a:cubicBezTo>
                  <a:pt x="311" y="966"/>
                  <a:pt x="264" y="947"/>
                  <a:pt x="217" y="947"/>
                </a:cubicBezTo>
                <a:cubicBezTo>
                  <a:pt x="107" y="947"/>
                  <a:pt x="0" y="1055"/>
                  <a:pt x="81" y="1168"/>
                </a:cubicBezTo>
                <a:cubicBezTo>
                  <a:pt x="308" y="1485"/>
                  <a:pt x="621" y="1598"/>
                  <a:pt x="967" y="1598"/>
                </a:cubicBezTo>
                <a:cubicBezTo>
                  <a:pt x="1603" y="1598"/>
                  <a:pt x="2350" y="1215"/>
                  <a:pt x="2877" y="1010"/>
                </a:cubicBezTo>
                <a:cubicBezTo>
                  <a:pt x="3004" y="961"/>
                  <a:pt x="3130" y="888"/>
                  <a:pt x="3238" y="888"/>
                </a:cubicBezTo>
                <a:cubicBezTo>
                  <a:pt x="3312" y="888"/>
                  <a:pt x="3378" y="923"/>
                  <a:pt x="3429" y="1025"/>
                </a:cubicBezTo>
                <a:cubicBezTo>
                  <a:pt x="3475" y="1112"/>
                  <a:pt x="3542" y="1210"/>
                  <a:pt x="3644" y="1238"/>
                </a:cubicBezTo>
                <a:cubicBezTo>
                  <a:pt x="3709" y="1256"/>
                  <a:pt x="3781" y="1264"/>
                  <a:pt x="3858" y="1264"/>
                </a:cubicBezTo>
                <a:cubicBezTo>
                  <a:pt x="4260" y="1264"/>
                  <a:pt x="4796" y="1053"/>
                  <a:pt x="5145" y="1003"/>
                </a:cubicBezTo>
                <a:cubicBezTo>
                  <a:pt x="5543" y="945"/>
                  <a:pt x="5887" y="793"/>
                  <a:pt x="6242" y="793"/>
                </a:cubicBezTo>
                <a:cubicBezTo>
                  <a:pt x="6389" y="793"/>
                  <a:pt x="6539" y="819"/>
                  <a:pt x="6694" y="889"/>
                </a:cubicBezTo>
                <a:cubicBezTo>
                  <a:pt x="6798" y="936"/>
                  <a:pt x="6904" y="956"/>
                  <a:pt x="7008" y="956"/>
                </a:cubicBezTo>
                <a:cubicBezTo>
                  <a:pt x="7257" y="956"/>
                  <a:pt x="7499" y="840"/>
                  <a:pt x="7698" y="685"/>
                </a:cubicBezTo>
                <a:cubicBezTo>
                  <a:pt x="7959" y="479"/>
                  <a:pt x="8135" y="360"/>
                  <a:pt x="8403" y="360"/>
                </a:cubicBezTo>
                <a:cubicBezTo>
                  <a:pt x="8489" y="360"/>
                  <a:pt x="8585" y="373"/>
                  <a:pt x="8696" y="398"/>
                </a:cubicBezTo>
                <a:cubicBezTo>
                  <a:pt x="8975" y="463"/>
                  <a:pt x="9241" y="576"/>
                  <a:pt x="9520" y="645"/>
                </a:cubicBezTo>
                <a:cubicBezTo>
                  <a:pt x="9639" y="675"/>
                  <a:pt x="9756" y="688"/>
                  <a:pt x="9870" y="688"/>
                </a:cubicBezTo>
                <a:cubicBezTo>
                  <a:pt x="10276" y="688"/>
                  <a:pt x="10655" y="520"/>
                  <a:pt x="11011" y="305"/>
                </a:cubicBezTo>
                <a:cubicBezTo>
                  <a:pt x="11152" y="219"/>
                  <a:pt x="11066" y="18"/>
                  <a:pt x="10934" y="18"/>
                </a:cubicBezTo>
                <a:cubicBezTo>
                  <a:pt x="10909" y="18"/>
                  <a:pt x="10883" y="25"/>
                  <a:pt x="10856" y="41"/>
                </a:cubicBezTo>
                <a:cubicBezTo>
                  <a:pt x="10504" y="253"/>
                  <a:pt x="10194" y="347"/>
                  <a:pt x="9869" y="347"/>
                </a:cubicBezTo>
                <a:cubicBezTo>
                  <a:pt x="9632" y="347"/>
                  <a:pt x="9388" y="297"/>
                  <a:pt x="9114" y="206"/>
                </a:cubicBezTo>
                <a:cubicBezTo>
                  <a:pt x="8921" y="142"/>
                  <a:pt x="8575" y="0"/>
                  <a:pt x="8306" y="0"/>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39" name="Google Shape;39;p2"/>
          <p:cNvSpPr/>
          <p:nvPr/>
        </p:nvSpPr>
        <p:spPr>
          <a:xfrm>
            <a:off x="10022355" y="4518435"/>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grpSp>
        <p:nvGrpSpPr>
          <p:cNvPr id="40" name="Google Shape;40;p2"/>
          <p:cNvGrpSpPr/>
          <p:nvPr/>
        </p:nvGrpSpPr>
        <p:grpSpPr>
          <a:xfrm>
            <a:off x="11240801" y="-29983"/>
            <a:ext cx="936500" cy="3691028"/>
            <a:chOff x="8430600" y="-22488"/>
            <a:chExt cx="702375" cy="2768271"/>
          </a:xfrm>
        </p:grpSpPr>
        <p:sp>
          <p:nvSpPr>
            <p:cNvPr id="41" name="Google Shape;41;p2"/>
            <p:cNvSpPr/>
            <p:nvPr/>
          </p:nvSpPr>
          <p:spPr>
            <a:xfrm>
              <a:off x="8614569" y="2006973"/>
              <a:ext cx="398990" cy="738810"/>
            </a:xfrm>
            <a:custGeom>
              <a:avLst/>
              <a:gdLst/>
              <a:ahLst/>
              <a:cxnLst/>
              <a:rect l="l" t="t" r="r" b="b"/>
              <a:pathLst>
                <a:path w="6669" h="12349" extrusionOk="0">
                  <a:moveTo>
                    <a:pt x="6439" y="1"/>
                  </a:moveTo>
                  <a:cubicBezTo>
                    <a:pt x="4707" y="106"/>
                    <a:pt x="1067" y="373"/>
                    <a:pt x="1067" y="373"/>
                  </a:cubicBezTo>
                  <a:cubicBezTo>
                    <a:pt x="1067" y="373"/>
                    <a:pt x="1477" y="7405"/>
                    <a:pt x="1" y="11576"/>
                  </a:cubicBezTo>
                  <a:cubicBezTo>
                    <a:pt x="2161" y="9507"/>
                    <a:pt x="3451" y="8190"/>
                    <a:pt x="3451" y="8190"/>
                  </a:cubicBezTo>
                  <a:lnTo>
                    <a:pt x="4352" y="12348"/>
                  </a:lnTo>
                  <a:cubicBezTo>
                    <a:pt x="4352" y="12348"/>
                    <a:pt x="6668" y="7737"/>
                    <a:pt x="6439"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42" name="Google Shape;42;p2"/>
            <p:cNvSpPr/>
            <p:nvPr/>
          </p:nvSpPr>
          <p:spPr>
            <a:xfrm>
              <a:off x="8678285" y="2006973"/>
              <a:ext cx="326180" cy="89203"/>
            </a:xfrm>
            <a:custGeom>
              <a:avLst/>
              <a:gdLst/>
              <a:ahLst/>
              <a:cxnLst/>
              <a:rect l="l" t="t" r="r" b="b"/>
              <a:pathLst>
                <a:path w="5452" h="1491" extrusionOk="0">
                  <a:moveTo>
                    <a:pt x="5374" y="1"/>
                  </a:moveTo>
                  <a:lnTo>
                    <a:pt x="0" y="373"/>
                  </a:lnTo>
                  <a:lnTo>
                    <a:pt x="78" y="1490"/>
                  </a:lnTo>
                  <a:lnTo>
                    <a:pt x="5451" y="1118"/>
                  </a:lnTo>
                  <a:lnTo>
                    <a:pt x="5374"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43" name="Google Shape;43;p2"/>
            <p:cNvSpPr/>
            <p:nvPr/>
          </p:nvSpPr>
          <p:spPr>
            <a:xfrm>
              <a:off x="8430600" y="-22488"/>
              <a:ext cx="702375" cy="2063690"/>
            </a:xfrm>
            <a:custGeom>
              <a:avLst/>
              <a:gdLst/>
              <a:ahLst/>
              <a:cxnLst/>
              <a:rect l="l" t="t" r="r" b="b"/>
              <a:pathLst>
                <a:path w="11740" h="34494" extrusionOk="0">
                  <a:moveTo>
                    <a:pt x="1" y="0"/>
                  </a:moveTo>
                  <a:lnTo>
                    <a:pt x="2483" y="34494"/>
                  </a:lnTo>
                  <a:lnTo>
                    <a:pt x="11739" y="33820"/>
                  </a:lnTo>
                  <a:lnTo>
                    <a:pt x="1173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44" name="Google Shape;44;p2"/>
            <p:cNvSpPr/>
            <p:nvPr/>
          </p:nvSpPr>
          <p:spPr>
            <a:xfrm>
              <a:off x="8544451" y="-22488"/>
              <a:ext cx="211371" cy="2055314"/>
            </a:xfrm>
            <a:custGeom>
              <a:avLst/>
              <a:gdLst/>
              <a:ahLst/>
              <a:cxnLst/>
              <a:rect l="l" t="t" r="r" b="b"/>
              <a:pathLst>
                <a:path w="3533" h="34354" extrusionOk="0">
                  <a:moveTo>
                    <a:pt x="1024" y="0"/>
                  </a:moveTo>
                  <a:lnTo>
                    <a:pt x="0" y="6"/>
                  </a:lnTo>
                  <a:lnTo>
                    <a:pt x="2515" y="34353"/>
                  </a:lnTo>
                  <a:lnTo>
                    <a:pt x="3533" y="34279"/>
                  </a:lnTo>
                  <a:lnTo>
                    <a:pt x="1024"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45" name="Google Shape;45;p2"/>
            <p:cNvSpPr/>
            <p:nvPr/>
          </p:nvSpPr>
          <p:spPr>
            <a:xfrm>
              <a:off x="8728142" y="279872"/>
              <a:ext cx="226447" cy="201320"/>
            </a:xfrm>
            <a:custGeom>
              <a:avLst/>
              <a:gdLst/>
              <a:ahLst/>
              <a:cxnLst/>
              <a:rect l="l" t="t" r="r" b="b"/>
              <a:pathLst>
                <a:path w="3785" h="3365" extrusionOk="0">
                  <a:moveTo>
                    <a:pt x="2020" y="1454"/>
                  </a:moveTo>
                  <a:cubicBezTo>
                    <a:pt x="2004" y="1463"/>
                    <a:pt x="1988" y="1472"/>
                    <a:pt x="1972" y="1480"/>
                  </a:cubicBezTo>
                  <a:cubicBezTo>
                    <a:pt x="1825" y="1560"/>
                    <a:pt x="1916" y="1765"/>
                    <a:pt x="2052" y="1765"/>
                  </a:cubicBezTo>
                  <a:cubicBezTo>
                    <a:pt x="2073" y="1765"/>
                    <a:pt x="2094" y="1760"/>
                    <a:pt x="2115" y="1750"/>
                  </a:cubicBezTo>
                  <a:lnTo>
                    <a:pt x="2115" y="1750"/>
                  </a:lnTo>
                  <a:cubicBezTo>
                    <a:pt x="2052" y="1784"/>
                    <a:pt x="2005" y="1830"/>
                    <a:pt x="1969" y="1886"/>
                  </a:cubicBezTo>
                  <a:cubicBezTo>
                    <a:pt x="1813" y="1841"/>
                    <a:pt x="1675" y="1800"/>
                    <a:pt x="1534" y="1730"/>
                  </a:cubicBezTo>
                  <a:cubicBezTo>
                    <a:pt x="1680" y="1599"/>
                    <a:pt x="1848" y="1504"/>
                    <a:pt x="2020" y="1454"/>
                  </a:cubicBezTo>
                  <a:close/>
                  <a:moveTo>
                    <a:pt x="2195" y="1"/>
                  </a:moveTo>
                  <a:cubicBezTo>
                    <a:pt x="1630" y="1"/>
                    <a:pt x="1084" y="277"/>
                    <a:pt x="697" y="804"/>
                  </a:cubicBezTo>
                  <a:cubicBezTo>
                    <a:pt x="0" y="1754"/>
                    <a:pt x="725" y="3062"/>
                    <a:pt x="1767" y="3331"/>
                  </a:cubicBezTo>
                  <a:cubicBezTo>
                    <a:pt x="1858" y="3354"/>
                    <a:pt x="1953" y="3365"/>
                    <a:pt x="2051" y="3365"/>
                  </a:cubicBezTo>
                  <a:cubicBezTo>
                    <a:pt x="2847" y="3365"/>
                    <a:pt x="3784" y="2633"/>
                    <a:pt x="3371" y="1799"/>
                  </a:cubicBezTo>
                  <a:cubicBezTo>
                    <a:pt x="3136" y="1327"/>
                    <a:pt x="2725" y="1113"/>
                    <a:pt x="2298" y="1113"/>
                  </a:cubicBezTo>
                  <a:cubicBezTo>
                    <a:pt x="1892" y="1113"/>
                    <a:pt x="1471" y="1307"/>
                    <a:pt x="1176" y="1657"/>
                  </a:cubicBezTo>
                  <a:cubicBezTo>
                    <a:pt x="1110" y="1735"/>
                    <a:pt x="1119" y="1840"/>
                    <a:pt x="1207" y="1897"/>
                  </a:cubicBezTo>
                  <a:cubicBezTo>
                    <a:pt x="1483" y="2076"/>
                    <a:pt x="1702" y="2124"/>
                    <a:pt x="2010" y="2219"/>
                  </a:cubicBezTo>
                  <a:cubicBezTo>
                    <a:pt x="2023" y="2223"/>
                    <a:pt x="2036" y="2225"/>
                    <a:pt x="2049" y="2225"/>
                  </a:cubicBezTo>
                  <a:cubicBezTo>
                    <a:pt x="2103" y="2225"/>
                    <a:pt x="2151" y="2194"/>
                    <a:pt x="2182" y="2148"/>
                  </a:cubicBezTo>
                  <a:cubicBezTo>
                    <a:pt x="2319" y="1948"/>
                    <a:pt x="2405" y="1616"/>
                    <a:pt x="2183" y="1448"/>
                  </a:cubicBezTo>
                  <a:cubicBezTo>
                    <a:pt x="2166" y="1435"/>
                    <a:pt x="2145" y="1431"/>
                    <a:pt x="2124" y="1429"/>
                  </a:cubicBezTo>
                  <a:cubicBezTo>
                    <a:pt x="2180" y="1419"/>
                    <a:pt x="2237" y="1414"/>
                    <a:pt x="2294" y="1414"/>
                  </a:cubicBezTo>
                  <a:cubicBezTo>
                    <a:pt x="2586" y="1414"/>
                    <a:pt x="2869" y="1553"/>
                    <a:pt x="3067" y="1873"/>
                  </a:cubicBezTo>
                  <a:cubicBezTo>
                    <a:pt x="3249" y="2168"/>
                    <a:pt x="3125" y="2491"/>
                    <a:pt x="2908" y="2722"/>
                  </a:cubicBezTo>
                  <a:cubicBezTo>
                    <a:pt x="2693" y="2949"/>
                    <a:pt x="2399" y="3050"/>
                    <a:pt x="2102" y="3050"/>
                  </a:cubicBezTo>
                  <a:cubicBezTo>
                    <a:pt x="1909" y="3050"/>
                    <a:pt x="1715" y="3008"/>
                    <a:pt x="1541" y="2929"/>
                  </a:cubicBezTo>
                  <a:cubicBezTo>
                    <a:pt x="666" y="2533"/>
                    <a:pt x="533" y="1447"/>
                    <a:pt x="1116" y="764"/>
                  </a:cubicBezTo>
                  <a:cubicBezTo>
                    <a:pt x="1393" y="440"/>
                    <a:pt x="1758" y="300"/>
                    <a:pt x="2133" y="300"/>
                  </a:cubicBezTo>
                  <a:cubicBezTo>
                    <a:pt x="2505" y="300"/>
                    <a:pt x="2886" y="439"/>
                    <a:pt x="3197" y="672"/>
                  </a:cubicBezTo>
                  <a:cubicBezTo>
                    <a:pt x="3225" y="693"/>
                    <a:pt x="3253" y="702"/>
                    <a:pt x="3279" y="702"/>
                  </a:cubicBezTo>
                  <a:cubicBezTo>
                    <a:pt x="3400" y="702"/>
                    <a:pt x="3480" y="503"/>
                    <a:pt x="3352" y="407"/>
                  </a:cubicBezTo>
                  <a:cubicBezTo>
                    <a:pt x="2987" y="134"/>
                    <a:pt x="2586" y="1"/>
                    <a:pt x="219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grpSp>
      <p:sp>
        <p:nvSpPr>
          <p:cNvPr id="46" name="Google Shape;46;p2"/>
          <p:cNvSpPr/>
          <p:nvPr/>
        </p:nvSpPr>
        <p:spPr>
          <a:xfrm>
            <a:off x="10090685" y="5048097"/>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grpSp>
        <p:nvGrpSpPr>
          <p:cNvPr id="47" name="Google Shape;47;p2"/>
          <p:cNvGrpSpPr/>
          <p:nvPr/>
        </p:nvGrpSpPr>
        <p:grpSpPr>
          <a:xfrm>
            <a:off x="10403753" y="4815879"/>
            <a:ext cx="253031" cy="232211"/>
            <a:chOff x="6476077" y="96834"/>
            <a:chExt cx="189773" cy="174158"/>
          </a:xfrm>
        </p:grpSpPr>
        <p:sp>
          <p:nvSpPr>
            <p:cNvPr id="48" name="Google Shape;48;p2"/>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49" name="Google Shape;49;p2"/>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grpSp>
      <p:grpSp>
        <p:nvGrpSpPr>
          <p:cNvPr id="50" name="Google Shape;50;p2"/>
          <p:cNvGrpSpPr/>
          <p:nvPr/>
        </p:nvGrpSpPr>
        <p:grpSpPr>
          <a:xfrm>
            <a:off x="2356084" y="919233"/>
            <a:ext cx="290761" cy="304641"/>
            <a:chOff x="4930687" y="3942774"/>
            <a:chExt cx="218071" cy="228481"/>
          </a:xfrm>
        </p:grpSpPr>
        <p:sp>
          <p:nvSpPr>
            <p:cNvPr id="51" name="Google Shape;51;p2"/>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52" name="Google Shape;52;p2"/>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53" name="Google Shape;53;p2"/>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54" name="Google Shape;54;p2"/>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55" name="Google Shape;55;p2"/>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56" name="Google Shape;56;p2"/>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57" name="Google Shape;57;p2"/>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58" name="Google Shape;58;p2"/>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grpSp>
      <p:grpSp>
        <p:nvGrpSpPr>
          <p:cNvPr id="59" name="Google Shape;59;p2"/>
          <p:cNvGrpSpPr/>
          <p:nvPr/>
        </p:nvGrpSpPr>
        <p:grpSpPr>
          <a:xfrm>
            <a:off x="-1600125" y="2665057"/>
            <a:ext cx="4682405" cy="5232719"/>
            <a:chOff x="-1394269" y="2227279"/>
            <a:chExt cx="3511804" cy="3924539"/>
          </a:xfrm>
        </p:grpSpPr>
        <p:sp>
          <p:nvSpPr>
            <p:cNvPr id="60" name="Google Shape;60;p2"/>
            <p:cNvSpPr/>
            <p:nvPr/>
          </p:nvSpPr>
          <p:spPr>
            <a:xfrm rot="746023">
              <a:off x="-1062643" y="2494177"/>
              <a:ext cx="2848553" cy="3390744"/>
            </a:xfrm>
            <a:custGeom>
              <a:avLst/>
              <a:gdLst/>
              <a:ahLst/>
              <a:cxnLst/>
              <a:rect l="l" t="t" r="r" b="b"/>
              <a:pathLst>
                <a:path w="47615" h="56678" extrusionOk="0">
                  <a:moveTo>
                    <a:pt x="8330" y="1"/>
                  </a:moveTo>
                  <a:lnTo>
                    <a:pt x="1" y="6525"/>
                  </a:lnTo>
                  <a:lnTo>
                    <a:pt x="39284" y="56678"/>
                  </a:lnTo>
                  <a:lnTo>
                    <a:pt x="47615" y="50152"/>
                  </a:lnTo>
                  <a:lnTo>
                    <a:pt x="8330"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grpSp>
          <p:nvGrpSpPr>
            <p:cNvPr id="61" name="Google Shape;61;p2"/>
            <p:cNvGrpSpPr/>
            <p:nvPr/>
          </p:nvGrpSpPr>
          <p:grpSpPr>
            <a:xfrm rot="746023">
              <a:off x="-1036647" y="2808935"/>
              <a:ext cx="2365525" cy="2955151"/>
              <a:chOff x="-38220" y="2183673"/>
              <a:chExt cx="2365636" cy="2955289"/>
            </a:xfrm>
          </p:grpSpPr>
          <p:sp>
            <p:nvSpPr>
              <p:cNvPr id="62" name="Google Shape;62;p2"/>
              <p:cNvSpPr/>
              <p:nvPr/>
            </p:nvSpPr>
            <p:spPr>
              <a:xfrm>
                <a:off x="-38220" y="2183673"/>
                <a:ext cx="144184" cy="122646"/>
              </a:xfrm>
              <a:custGeom>
                <a:avLst/>
                <a:gdLst/>
                <a:ahLst/>
                <a:cxnLst/>
                <a:rect l="l" t="t" r="r" b="b"/>
                <a:pathLst>
                  <a:path w="2410" h="2050" extrusionOk="0">
                    <a:moveTo>
                      <a:pt x="2083" y="0"/>
                    </a:moveTo>
                    <a:lnTo>
                      <a:pt x="0" y="1633"/>
                    </a:lnTo>
                    <a:lnTo>
                      <a:pt x="327" y="2049"/>
                    </a:lnTo>
                    <a:lnTo>
                      <a:pt x="2410" y="418"/>
                    </a:lnTo>
                    <a:lnTo>
                      <a:pt x="2083"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63" name="Google Shape;63;p2"/>
              <p:cNvSpPr/>
              <p:nvPr/>
            </p:nvSpPr>
            <p:spPr>
              <a:xfrm>
                <a:off x="21967" y="2210116"/>
                <a:ext cx="208499" cy="172961"/>
              </a:xfrm>
              <a:custGeom>
                <a:avLst/>
                <a:gdLst/>
                <a:ahLst/>
                <a:cxnLst/>
                <a:rect l="l" t="t" r="r" b="b"/>
                <a:pathLst>
                  <a:path w="3485" h="2891" extrusionOk="0">
                    <a:moveTo>
                      <a:pt x="3159" y="1"/>
                    </a:moveTo>
                    <a:lnTo>
                      <a:pt x="0" y="2475"/>
                    </a:lnTo>
                    <a:lnTo>
                      <a:pt x="326" y="2891"/>
                    </a:lnTo>
                    <a:lnTo>
                      <a:pt x="3485" y="417"/>
                    </a:lnTo>
                    <a:lnTo>
                      <a:pt x="3159"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64" name="Google Shape;64;p2"/>
              <p:cNvSpPr/>
              <p:nvPr/>
            </p:nvSpPr>
            <p:spPr>
              <a:xfrm>
                <a:off x="83828" y="2339463"/>
                <a:ext cx="144124" cy="122527"/>
              </a:xfrm>
              <a:custGeom>
                <a:avLst/>
                <a:gdLst/>
                <a:ahLst/>
                <a:cxnLst/>
                <a:rect l="l" t="t" r="r" b="b"/>
                <a:pathLst>
                  <a:path w="2409" h="2048" extrusionOk="0">
                    <a:moveTo>
                      <a:pt x="2083" y="0"/>
                    </a:moveTo>
                    <a:lnTo>
                      <a:pt x="0" y="1631"/>
                    </a:lnTo>
                    <a:lnTo>
                      <a:pt x="326" y="2047"/>
                    </a:lnTo>
                    <a:lnTo>
                      <a:pt x="2408" y="416"/>
                    </a:lnTo>
                    <a:lnTo>
                      <a:pt x="2083"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65" name="Google Shape;65;p2"/>
              <p:cNvSpPr/>
              <p:nvPr/>
            </p:nvSpPr>
            <p:spPr>
              <a:xfrm>
                <a:off x="144015" y="2365727"/>
                <a:ext cx="208559" cy="173021"/>
              </a:xfrm>
              <a:custGeom>
                <a:avLst/>
                <a:gdLst/>
                <a:ahLst/>
                <a:cxnLst/>
                <a:rect l="l" t="t" r="r" b="b"/>
                <a:pathLst>
                  <a:path w="3486" h="2892" extrusionOk="0">
                    <a:moveTo>
                      <a:pt x="3159" y="1"/>
                    </a:moveTo>
                    <a:lnTo>
                      <a:pt x="0" y="2476"/>
                    </a:lnTo>
                    <a:lnTo>
                      <a:pt x="327" y="2892"/>
                    </a:lnTo>
                    <a:lnTo>
                      <a:pt x="3486" y="417"/>
                    </a:lnTo>
                    <a:lnTo>
                      <a:pt x="3159"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66" name="Google Shape;66;p2"/>
              <p:cNvSpPr/>
              <p:nvPr/>
            </p:nvSpPr>
            <p:spPr>
              <a:xfrm>
                <a:off x="205757" y="2495133"/>
                <a:ext cx="144244" cy="122587"/>
              </a:xfrm>
              <a:custGeom>
                <a:avLst/>
                <a:gdLst/>
                <a:ahLst/>
                <a:cxnLst/>
                <a:rect l="l" t="t" r="r" b="b"/>
                <a:pathLst>
                  <a:path w="2411" h="2049" extrusionOk="0">
                    <a:moveTo>
                      <a:pt x="2083" y="0"/>
                    </a:moveTo>
                    <a:lnTo>
                      <a:pt x="1" y="1633"/>
                    </a:lnTo>
                    <a:lnTo>
                      <a:pt x="326" y="2049"/>
                    </a:lnTo>
                    <a:lnTo>
                      <a:pt x="2410" y="418"/>
                    </a:lnTo>
                    <a:lnTo>
                      <a:pt x="2083"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67" name="Google Shape;67;p2"/>
              <p:cNvSpPr/>
              <p:nvPr/>
            </p:nvSpPr>
            <p:spPr>
              <a:xfrm>
                <a:off x="265943" y="2521577"/>
                <a:ext cx="208499" cy="172961"/>
              </a:xfrm>
              <a:custGeom>
                <a:avLst/>
                <a:gdLst/>
                <a:ahLst/>
                <a:cxnLst/>
                <a:rect l="l" t="t" r="r" b="b"/>
                <a:pathLst>
                  <a:path w="3485" h="2891" extrusionOk="0">
                    <a:moveTo>
                      <a:pt x="3159" y="1"/>
                    </a:moveTo>
                    <a:lnTo>
                      <a:pt x="1" y="2474"/>
                    </a:lnTo>
                    <a:lnTo>
                      <a:pt x="328" y="2890"/>
                    </a:lnTo>
                    <a:lnTo>
                      <a:pt x="3485" y="417"/>
                    </a:lnTo>
                    <a:lnTo>
                      <a:pt x="3159"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68" name="Google Shape;68;p2"/>
              <p:cNvSpPr/>
              <p:nvPr/>
            </p:nvSpPr>
            <p:spPr>
              <a:xfrm>
                <a:off x="327745" y="2650984"/>
                <a:ext cx="144184" cy="122527"/>
              </a:xfrm>
              <a:custGeom>
                <a:avLst/>
                <a:gdLst/>
                <a:ahLst/>
                <a:cxnLst/>
                <a:rect l="l" t="t" r="r" b="b"/>
                <a:pathLst>
                  <a:path w="2410" h="2048" extrusionOk="0">
                    <a:moveTo>
                      <a:pt x="2084" y="0"/>
                    </a:moveTo>
                    <a:lnTo>
                      <a:pt x="0" y="1631"/>
                    </a:lnTo>
                    <a:lnTo>
                      <a:pt x="327" y="2047"/>
                    </a:lnTo>
                    <a:lnTo>
                      <a:pt x="2410" y="416"/>
                    </a:lnTo>
                    <a:lnTo>
                      <a:pt x="2084"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69" name="Google Shape;69;p2"/>
              <p:cNvSpPr/>
              <p:nvPr/>
            </p:nvSpPr>
            <p:spPr>
              <a:xfrm>
                <a:off x="387931" y="2677367"/>
                <a:ext cx="208559" cy="172901"/>
              </a:xfrm>
              <a:custGeom>
                <a:avLst/>
                <a:gdLst/>
                <a:ahLst/>
                <a:cxnLst/>
                <a:rect l="l" t="t" r="r" b="b"/>
                <a:pathLst>
                  <a:path w="3486" h="2890" extrusionOk="0">
                    <a:moveTo>
                      <a:pt x="3159" y="0"/>
                    </a:moveTo>
                    <a:lnTo>
                      <a:pt x="0" y="2474"/>
                    </a:lnTo>
                    <a:lnTo>
                      <a:pt x="327" y="2890"/>
                    </a:lnTo>
                    <a:lnTo>
                      <a:pt x="3486" y="416"/>
                    </a:lnTo>
                    <a:lnTo>
                      <a:pt x="3159"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70" name="Google Shape;70;p2"/>
              <p:cNvSpPr/>
              <p:nvPr/>
            </p:nvSpPr>
            <p:spPr>
              <a:xfrm>
                <a:off x="455476" y="2814073"/>
                <a:ext cx="144184" cy="122527"/>
              </a:xfrm>
              <a:custGeom>
                <a:avLst/>
                <a:gdLst/>
                <a:ahLst/>
                <a:cxnLst/>
                <a:rect l="l" t="t" r="r" b="b"/>
                <a:pathLst>
                  <a:path w="2410" h="2048" extrusionOk="0">
                    <a:moveTo>
                      <a:pt x="2084" y="0"/>
                    </a:moveTo>
                    <a:lnTo>
                      <a:pt x="0" y="1632"/>
                    </a:lnTo>
                    <a:lnTo>
                      <a:pt x="327" y="2048"/>
                    </a:lnTo>
                    <a:lnTo>
                      <a:pt x="2409" y="417"/>
                    </a:lnTo>
                    <a:lnTo>
                      <a:pt x="2084"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71" name="Google Shape;71;p2"/>
              <p:cNvSpPr/>
              <p:nvPr/>
            </p:nvSpPr>
            <p:spPr>
              <a:xfrm>
                <a:off x="515663" y="2840337"/>
                <a:ext cx="208559" cy="173081"/>
              </a:xfrm>
              <a:custGeom>
                <a:avLst/>
                <a:gdLst/>
                <a:ahLst/>
                <a:cxnLst/>
                <a:rect l="l" t="t" r="r" b="b"/>
                <a:pathLst>
                  <a:path w="3486" h="2893" extrusionOk="0">
                    <a:moveTo>
                      <a:pt x="3159" y="1"/>
                    </a:moveTo>
                    <a:lnTo>
                      <a:pt x="0" y="2475"/>
                    </a:lnTo>
                    <a:lnTo>
                      <a:pt x="327" y="2892"/>
                    </a:lnTo>
                    <a:lnTo>
                      <a:pt x="3486" y="419"/>
                    </a:lnTo>
                    <a:lnTo>
                      <a:pt x="3159"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72" name="Google Shape;72;p2"/>
              <p:cNvSpPr/>
              <p:nvPr/>
            </p:nvSpPr>
            <p:spPr>
              <a:xfrm>
                <a:off x="577524" y="2969683"/>
                <a:ext cx="144184" cy="122587"/>
              </a:xfrm>
              <a:custGeom>
                <a:avLst/>
                <a:gdLst/>
                <a:ahLst/>
                <a:cxnLst/>
                <a:rect l="l" t="t" r="r" b="b"/>
                <a:pathLst>
                  <a:path w="2410" h="2049" extrusionOk="0">
                    <a:moveTo>
                      <a:pt x="2082" y="0"/>
                    </a:moveTo>
                    <a:lnTo>
                      <a:pt x="0" y="1633"/>
                    </a:lnTo>
                    <a:lnTo>
                      <a:pt x="326" y="2049"/>
                    </a:lnTo>
                    <a:lnTo>
                      <a:pt x="2409" y="418"/>
                    </a:lnTo>
                    <a:lnTo>
                      <a:pt x="208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73" name="Google Shape;73;p2"/>
              <p:cNvSpPr/>
              <p:nvPr/>
            </p:nvSpPr>
            <p:spPr>
              <a:xfrm>
                <a:off x="637711" y="2996127"/>
                <a:ext cx="208499" cy="172961"/>
              </a:xfrm>
              <a:custGeom>
                <a:avLst/>
                <a:gdLst/>
                <a:ahLst/>
                <a:cxnLst/>
                <a:rect l="l" t="t" r="r" b="b"/>
                <a:pathLst>
                  <a:path w="3485" h="2891" extrusionOk="0">
                    <a:moveTo>
                      <a:pt x="3159" y="1"/>
                    </a:moveTo>
                    <a:lnTo>
                      <a:pt x="0" y="2474"/>
                    </a:lnTo>
                    <a:lnTo>
                      <a:pt x="326" y="2890"/>
                    </a:lnTo>
                    <a:lnTo>
                      <a:pt x="3484" y="417"/>
                    </a:lnTo>
                    <a:lnTo>
                      <a:pt x="3159"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74" name="Google Shape;74;p2"/>
              <p:cNvSpPr/>
              <p:nvPr/>
            </p:nvSpPr>
            <p:spPr>
              <a:xfrm>
                <a:off x="699512" y="3125354"/>
                <a:ext cx="144244" cy="122527"/>
              </a:xfrm>
              <a:custGeom>
                <a:avLst/>
                <a:gdLst/>
                <a:ahLst/>
                <a:cxnLst/>
                <a:rect l="l" t="t" r="r" b="b"/>
                <a:pathLst>
                  <a:path w="2411" h="2048" extrusionOk="0">
                    <a:moveTo>
                      <a:pt x="2083" y="0"/>
                    </a:moveTo>
                    <a:lnTo>
                      <a:pt x="1" y="1631"/>
                    </a:lnTo>
                    <a:lnTo>
                      <a:pt x="328" y="2047"/>
                    </a:lnTo>
                    <a:lnTo>
                      <a:pt x="2410" y="416"/>
                    </a:lnTo>
                    <a:lnTo>
                      <a:pt x="2083"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75" name="Google Shape;75;p2"/>
              <p:cNvSpPr/>
              <p:nvPr/>
            </p:nvSpPr>
            <p:spPr>
              <a:xfrm>
                <a:off x="759639" y="3151798"/>
                <a:ext cx="208618" cy="173021"/>
              </a:xfrm>
              <a:custGeom>
                <a:avLst/>
                <a:gdLst/>
                <a:ahLst/>
                <a:cxnLst/>
                <a:rect l="l" t="t" r="r" b="b"/>
                <a:pathLst>
                  <a:path w="3487" h="2892" extrusionOk="0">
                    <a:moveTo>
                      <a:pt x="3159" y="1"/>
                    </a:moveTo>
                    <a:lnTo>
                      <a:pt x="1" y="2476"/>
                    </a:lnTo>
                    <a:lnTo>
                      <a:pt x="328" y="2892"/>
                    </a:lnTo>
                    <a:lnTo>
                      <a:pt x="3486" y="418"/>
                    </a:lnTo>
                    <a:lnTo>
                      <a:pt x="3159"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76" name="Google Shape;76;p2"/>
              <p:cNvSpPr/>
              <p:nvPr/>
            </p:nvSpPr>
            <p:spPr>
              <a:xfrm>
                <a:off x="821500" y="3281204"/>
                <a:ext cx="144124" cy="122527"/>
              </a:xfrm>
              <a:custGeom>
                <a:avLst/>
                <a:gdLst/>
                <a:ahLst/>
                <a:cxnLst/>
                <a:rect l="l" t="t" r="r" b="b"/>
                <a:pathLst>
                  <a:path w="2409" h="2048" extrusionOk="0">
                    <a:moveTo>
                      <a:pt x="2083" y="0"/>
                    </a:moveTo>
                    <a:lnTo>
                      <a:pt x="0" y="1631"/>
                    </a:lnTo>
                    <a:lnTo>
                      <a:pt x="326" y="2047"/>
                    </a:lnTo>
                    <a:lnTo>
                      <a:pt x="2408" y="416"/>
                    </a:lnTo>
                    <a:lnTo>
                      <a:pt x="2083"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77" name="Google Shape;77;p2"/>
              <p:cNvSpPr/>
              <p:nvPr/>
            </p:nvSpPr>
            <p:spPr>
              <a:xfrm>
                <a:off x="881687" y="3307468"/>
                <a:ext cx="208618" cy="173081"/>
              </a:xfrm>
              <a:custGeom>
                <a:avLst/>
                <a:gdLst/>
                <a:ahLst/>
                <a:cxnLst/>
                <a:rect l="l" t="t" r="r" b="b"/>
                <a:pathLst>
                  <a:path w="3487" h="2893" extrusionOk="0">
                    <a:moveTo>
                      <a:pt x="3159" y="1"/>
                    </a:moveTo>
                    <a:lnTo>
                      <a:pt x="1" y="2474"/>
                    </a:lnTo>
                    <a:lnTo>
                      <a:pt x="328" y="2892"/>
                    </a:lnTo>
                    <a:lnTo>
                      <a:pt x="3486" y="417"/>
                    </a:lnTo>
                    <a:lnTo>
                      <a:pt x="3159"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78" name="Google Shape;78;p2"/>
              <p:cNvSpPr/>
              <p:nvPr/>
            </p:nvSpPr>
            <p:spPr>
              <a:xfrm>
                <a:off x="949890" y="3445191"/>
                <a:ext cx="144244" cy="122587"/>
              </a:xfrm>
              <a:custGeom>
                <a:avLst/>
                <a:gdLst/>
                <a:ahLst/>
                <a:cxnLst/>
                <a:rect l="l" t="t" r="r" b="b"/>
                <a:pathLst>
                  <a:path w="2411" h="2049" extrusionOk="0">
                    <a:moveTo>
                      <a:pt x="2085" y="0"/>
                    </a:moveTo>
                    <a:lnTo>
                      <a:pt x="1" y="1631"/>
                    </a:lnTo>
                    <a:lnTo>
                      <a:pt x="328" y="2049"/>
                    </a:lnTo>
                    <a:lnTo>
                      <a:pt x="2410" y="416"/>
                    </a:lnTo>
                    <a:lnTo>
                      <a:pt x="2085"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79" name="Google Shape;79;p2"/>
              <p:cNvSpPr/>
              <p:nvPr/>
            </p:nvSpPr>
            <p:spPr>
              <a:xfrm>
                <a:off x="1010136" y="3471575"/>
                <a:ext cx="208559" cy="173021"/>
              </a:xfrm>
              <a:custGeom>
                <a:avLst/>
                <a:gdLst/>
                <a:ahLst/>
                <a:cxnLst/>
                <a:rect l="l" t="t" r="r" b="b"/>
                <a:pathLst>
                  <a:path w="3486" h="2892" extrusionOk="0">
                    <a:moveTo>
                      <a:pt x="3159" y="0"/>
                    </a:moveTo>
                    <a:lnTo>
                      <a:pt x="0" y="2475"/>
                    </a:lnTo>
                    <a:lnTo>
                      <a:pt x="327" y="2891"/>
                    </a:lnTo>
                    <a:lnTo>
                      <a:pt x="3486" y="418"/>
                    </a:lnTo>
                    <a:lnTo>
                      <a:pt x="3159"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80" name="Google Shape;80;p2"/>
              <p:cNvSpPr/>
              <p:nvPr/>
            </p:nvSpPr>
            <p:spPr>
              <a:xfrm>
                <a:off x="1071938" y="3600921"/>
                <a:ext cx="144244" cy="122646"/>
              </a:xfrm>
              <a:custGeom>
                <a:avLst/>
                <a:gdLst/>
                <a:ahLst/>
                <a:cxnLst/>
                <a:rect l="l" t="t" r="r" b="b"/>
                <a:pathLst>
                  <a:path w="2411" h="2050" extrusionOk="0">
                    <a:moveTo>
                      <a:pt x="2083" y="1"/>
                    </a:moveTo>
                    <a:lnTo>
                      <a:pt x="1" y="1632"/>
                    </a:lnTo>
                    <a:lnTo>
                      <a:pt x="327" y="2049"/>
                    </a:lnTo>
                    <a:lnTo>
                      <a:pt x="2410" y="417"/>
                    </a:lnTo>
                    <a:lnTo>
                      <a:pt x="208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81" name="Google Shape;81;p2"/>
              <p:cNvSpPr/>
              <p:nvPr/>
            </p:nvSpPr>
            <p:spPr>
              <a:xfrm>
                <a:off x="1132124" y="3627305"/>
                <a:ext cx="208559" cy="173021"/>
              </a:xfrm>
              <a:custGeom>
                <a:avLst/>
                <a:gdLst/>
                <a:ahLst/>
                <a:cxnLst/>
                <a:rect l="l" t="t" r="r" b="b"/>
                <a:pathLst>
                  <a:path w="3486" h="2892" extrusionOk="0">
                    <a:moveTo>
                      <a:pt x="3159" y="1"/>
                    </a:moveTo>
                    <a:lnTo>
                      <a:pt x="1" y="2476"/>
                    </a:lnTo>
                    <a:lnTo>
                      <a:pt x="327" y="2892"/>
                    </a:lnTo>
                    <a:lnTo>
                      <a:pt x="3485" y="418"/>
                    </a:lnTo>
                    <a:lnTo>
                      <a:pt x="3159"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82" name="Google Shape;82;p2"/>
              <p:cNvSpPr/>
              <p:nvPr/>
            </p:nvSpPr>
            <p:spPr>
              <a:xfrm>
                <a:off x="1193926" y="3756711"/>
                <a:ext cx="144184" cy="122527"/>
              </a:xfrm>
              <a:custGeom>
                <a:avLst/>
                <a:gdLst/>
                <a:ahLst/>
                <a:cxnLst/>
                <a:rect l="l" t="t" r="r" b="b"/>
                <a:pathLst>
                  <a:path w="2410" h="2048" extrusionOk="0">
                    <a:moveTo>
                      <a:pt x="2084" y="0"/>
                    </a:moveTo>
                    <a:lnTo>
                      <a:pt x="0" y="1631"/>
                    </a:lnTo>
                    <a:lnTo>
                      <a:pt x="327" y="2047"/>
                    </a:lnTo>
                    <a:lnTo>
                      <a:pt x="2410" y="416"/>
                    </a:lnTo>
                    <a:lnTo>
                      <a:pt x="2084"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83" name="Google Shape;83;p2"/>
              <p:cNvSpPr/>
              <p:nvPr/>
            </p:nvSpPr>
            <p:spPr>
              <a:xfrm>
                <a:off x="1254112" y="3783095"/>
                <a:ext cx="208618" cy="173021"/>
              </a:xfrm>
              <a:custGeom>
                <a:avLst/>
                <a:gdLst/>
                <a:ahLst/>
                <a:cxnLst/>
                <a:rect l="l" t="t" r="r" b="b"/>
                <a:pathLst>
                  <a:path w="3487" h="2892" extrusionOk="0">
                    <a:moveTo>
                      <a:pt x="3159" y="0"/>
                    </a:moveTo>
                    <a:lnTo>
                      <a:pt x="0" y="2474"/>
                    </a:lnTo>
                    <a:lnTo>
                      <a:pt x="328" y="2891"/>
                    </a:lnTo>
                    <a:lnTo>
                      <a:pt x="3486" y="416"/>
                    </a:lnTo>
                    <a:lnTo>
                      <a:pt x="3159"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84" name="Google Shape;84;p2"/>
              <p:cNvSpPr/>
              <p:nvPr/>
            </p:nvSpPr>
            <p:spPr>
              <a:xfrm>
                <a:off x="1315974" y="3912382"/>
                <a:ext cx="144184" cy="122646"/>
              </a:xfrm>
              <a:custGeom>
                <a:avLst/>
                <a:gdLst/>
                <a:ahLst/>
                <a:cxnLst/>
                <a:rect l="l" t="t" r="r" b="b"/>
                <a:pathLst>
                  <a:path w="2410" h="2050" extrusionOk="0">
                    <a:moveTo>
                      <a:pt x="2083" y="0"/>
                    </a:moveTo>
                    <a:lnTo>
                      <a:pt x="0" y="1633"/>
                    </a:lnTo>
                    <a:lnTo>
                      <a:pt x="326" y="2049"/>
                    </a:lnTo>
                    <a:lnTo>
                      <a:pt x="2410" y="418"/>
                    </a:lnTo>
                    <a:lnTo>
                      <a:pt x="2083"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85" name="Google Shape;85;p2"/>
              <p:cNvSpPr/>
              <p:nvPr/>
            </p:nvSpPr>
            <p:spPr>
              <a:xfrm>
                <a:off x="1376160" y="3938646"/>
                <a:ext cx="208559" cy="173081"/>
              </a:xfrm>
              <a:custGeom>
                <a:avLst/>
                <a:gdLst/>
                <a:ahLst/>
                <a:cxnLst/>
                <a:rect l="l" t="t" r="r" b="b"/>
                <a:pathLst>
                  <a:path w="3486" h="2893" extrusionOk="0">
                    <a:moveTo>
                      <a:pt x="3159" y="1"/>
                    </a:moveTo>
                    <a:lnTo>
                      <a:pt x="0" y="2476"/>
                    </a:lnTo>
                    <a:lnTo>
                      <a:pt x="327" y="2892"/>
                    </a:lnTo>
                    <a:lnTo>
                      <a:pt x="3486" y="417"/>
                    </a:lnTo>
                    <a:lnTo>
                      <a:pt x="3159"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86" name="Google Shape;86;p2"/>
              <p:cNvSpPr/>
              <p:nvPr/>
            </p:nvSpPr>
            <p:spPr>
              <a:xfrm>
                <a:off x="1443705" y="4075471"/>
                <a:ext cx="144124" cy="122527"/>
              </a:xfrm>
              <a:custGeom>
                <a:avLst/>
                <a:gdLst/>
                <a:ahLst/>
                <a:cxnLst/>
                <a:rect l="l" t="t" r="r" b="b"/>
                <a:pathLst>
                  <a:path w="2409" h="2048" extrusionOk="0">
                    <a:moveTo>
                      <a:pt x="2082" y="1"/>
                    </a:moveTo>
                    <a:lnTo>
                      <a:pt x="0" y="1632"/>
                    </a:lnTo>
                    <a:lnTo>
                      <a:pt x="326" y="2048"/>
                    </a:lnTo>
                    <a:lnTo>
                      <a:pt x="2408" y="417"/>
                    </a:lnTo>
                    <a:lnTo>
                      <a:pt x="2082"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87" name="Google Shape;87;p2"/>
              <p:cNvSpPr/>
              <p:nvPr/>
            </p:nvSpPr>
            <p:spPr>
              <a:xfrm>
                <a:off x="1503892" y="4101676"/>
                <a:ext cx="208559" cy="173021"/>
              </a:xfrm>
              <a:custGeom>
                <a:avLst/>
                <a:gdLst/>
                <a:ahLst/>
                <a:cxnLst/>
                <a:rect l="l" t="t" r="r" b="b"/>
                <a:pathLst>
                  <a:path w="3486" h="2892" extrusionOk="0">
                    <a:moveTo>
                      <a:pt x="3159" y="1"/>
                    </a:moveTo>
                    <a:lnTo>
                      <a:pt x="0" y="2476"/>
                    </a:lnTo>
                    <a:lnTo>
                      <a:pt x="327" y="2892"/>
                    </a:lnTo>
                    <a:lnTo>
                      <a:pt x="3486" y="418"/>
                    </a:lnTo>
                    <a:lnTo>
                      <a:pt x="3159"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88" name="Google Shape;88;p2"/>
              <p:cNvSpPr/>
              <p:nvPr/>
            </p:nvSpPr>
            <p:spPr>
              <a:xfrm>
                <a:off x="1565634" y="4231142"/>
                <a:ext cx="144184" cy="122646"/>
              </a:xfrm>
              <a:custGeom>
                <a:avLst/>
                <a:gdLst/>
                <a:ahLst/>
                <a:cxnLst/>
                <a:rect l="l" t="t" r="r" b="b"/>
                <a:pathLst>
                  <a:path w="2410" h="2050" extrusionOk="0">
                    <a:moveTo>
                      <a:pt x="2083" y="1"/>
                    </a:moveTo>
                    <a:lnTo>
                      <a:pt x="1" y="1633"/>
                    </a:lnTo>
                    <a:lnTo>
                      <a:pt x="328" y="2049"/>
                    </a:lnTo>
                    <a:lnTo>
                      <a:pt x="2410" y="418"/>
                    </a:lnTo>
                    <a:lnTo>
                      <a:pt x="208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89" name="Google Shape;89;p2"/>
              <p:cNvSpPr/>
              <p:nvPr/>
            </p:nvSpPr>
            <p:spPr>
              <a:xfrm>
                <a:off x="1625820" y="4257645"/>
                <a:ext cx="208499" cy="172901"/>
              </a:xfrm>
              <a:custGeom>
                <a:avLst/>
                <a:gdLst/>
                <a:ahLst/>
                <a:cxnLst/>
                <a:rect l="l" t="t" r="r" b="b"/>
                <a:pathLst>
                  <a:path w="3485" h="2890" extrusionOk="0">
                    <a:moveTo>
                      <a:pt x="3159" y="0"/>
                    </a:moveTo>
                    <a:lnTo>
                      <a:pt x="1" y="2474"/>
                    </a:lnTo>
                    <a:lnTo>
                      <a:pt x="326" y="2890"/>
                    </a:lnTo>
                    <a:lnTo>
                      <a:pt x="3485" y="416"/>
                    </a:lnTo>
                    <a:lnTo>
                      <a:pt x="3159"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90" name="Google Shape;90;p2"/>
              <p:cNvSpPr/>
              <p:nvPr/>
            </p:nvSpPr>
            <p:spPr>
              <a:xfrm>
                <a:off x="1687682" y="4386932"/>
                <a:ext cx="144124" cy="122527"/>
              </a:xfrm>
              <a:custGeom>
                <a:avLst/>
                <a:gdLst/>
                <a:ahLst/>
                <a:cxnLst/>
                <a:rect l="l" t="t" r="r" b="b"/>
                <a:pathLst>
                  <a:path w="2409" h="2048" extrusionOk="0">
                    <a:moveTo>
                      <a:pt x="2083" y="0"/>
                    </a:moveTo>
                    <a:lnTo>
                      <a:pt x="1" y="1631"/>
                    </a:lnTo>
                    <a:lnTo>
                      <a:pt x="326" y="2048"/>
                    </a:lnTo>
                    <a:lnTo>
                      <a:pt x="2408" y="416"/>
                    </a:lnTo>
                    <a:lnTo>
                      <a:pt x="2083"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91" name="Google Shape;91;p2"/>
              <p:cNvSpPr/>
              <p:nvPr/>
            </p:nvSpPr>
            <p:spPr>
              <a:xfrm>
                <a:off x="1747868" y="4413196"/>
                <a:ext cx="208499" cy="173081"/>
              </a:xfrm>
              <a:custGeom>
                <a:avLst/>
                <a:gdLst/>
                <a:ahLst/>
                <a:cxnLst/>
                <a:rect l="l" t="t" r="r" b="b"/>
                <a:pathLst>
                  <a:path w="3485" h="2893" extrusionOk="0">
                    <a:moveTo>
                      <a:pt x="3159" y="1"/>
                    </a:moveTo>
                    <a:lnTo>
                      <a:pt x="1" y="2474"/>
                    </a:lnTo>
                    <a:lnTo>
                      <a:pt x="328" y="2892"/>
                    </a:lnTo>
                    <a:lnTo>
                      <a:pt x="3485" y="417"/>
                    </a:lnTo>
                    <a:lnTo>
                      <a:pt x="3159"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92" name="Google Shape;92;p2"/>
              <p:cNvSpPr/>
              <p:nvPr/>
            </p:nvSpPr>
            <p:spPr>
              <a:xfrm>
                <a:off x="1809670" y="4542663"/>
                <a:ext cx="144184" cy="122587"/>
              </a:xfrm>
              <a:custGeom>
                <a:avLst/>
                <a:gdLst/>
                <a:ahLst/>
                <a:cxnLst/>
                <a:rect l="l" t="t" r="r" b="b"/>
                <a:pathLst>
                  <a:path w="2410" h="2049" extrusionOk="0">
                    <a:moveTo>
                      <a:pt x="2082" y="1"/>
                    </a:moveTo>
                    <a:lnTo>
                      <a:pt x="0" y="1632"/>
                    </a:lnTo>
                    <a:lnTo>
                      <a:pt x="327" y="2048"/>
                    </a:lnTo>
                    <a:lnTo>
                      <a:pt x="2409" y="417"/>
                    </a:lnTo>
                    <a:lnTo>
                      <a:pt x="2082"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93" name="Google Shape;93;p2"/>
              <p:cNvSpPr/>
              <p:nvPr/>
            </p:nvSpPr>
            <p:spPr>
              <a:xfrm>
                <a:off x="1869856" y="4569046"/>
                <a:ext cx="208499" cy="173081"/>
              </a:xfrm>
              <a:custGeom>
                <a:avLst/>
                <a:gdLst/>
                <a:ahLst/>
                <a:cxnLst/>
                <a:rect l="l" t="t" r="r" b="b"/>
                <a:pathLst>
                  <a:path w="3485" h="2893" extrusionOk="0">
                    <a:moveTo>
                      <a:pt x="3159" y="1"/>
                    </a:moveTo>
                    <a:lnTo>
                      <a:pt x="0" y="2476"/>
                    </a:lnTo>
                    <a:lnTo>
                      <a:pt x="326" y="2892"/>
                    </a:lnTo>
                    <a:lnTo>
                      <a:pt x="3484" y="418"/>
                    </a:lnTo>
                    <a:lnTo>
                      <a:pt x="3159"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94" name="Google Shape;94;p2"/>
              <p:cNvSpPr/>
              <p:nvPr/>
            </p:nvSpPr>
            <p:spPr>
              <a:xfrm>
                <a:off x="1936743" y="4704974"/>
                <a:ext cx="144244" cy="122587"/>
              </a:xfrm>
              <a:custGeom>
                <a:avLst/>
                <a:gdLst/>
                <a:ahLst/>
                <a:cxnLst/>
                <a:rect l="l" t="t" r="r" b="b"/>
                <a:pathLst>
                  <a:path w="2411" h="2049" extrusionOk="0">
                    <a:moveTo>
                      <a:pt x="2083" y="1"/>
                    </a:moveTo>
                    <a:lnTo>
                      <a:pt x="1" y="1632"/>
                    </a:lnTo>
                    <a:lnTo>
                      <a:pt x="328" y="2048"/>
                    </a:lnTo>
                    <a:lnTo>
                      <a:pt x="2410" y="417"/>
                    </a:lnTo>
                    <a:lnTo>
                      <a:pt x="208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95" name="Google Shape;95;p2"/>
              <p:cNvSpPr/>
              <p:nvPr/>
            </p:nvSpPr>
            <p:spPr>
              <a:xfrm>
                <a:off x="1996870" y="4731298"/>
                <a:ext cx="208559" cy="172961"/>
              </a:xfrm>
              <a:custGeom>
                <a:avLst/>
                <a:gdLst/>
                <a:ahLst/>
                <a:cxnLst/>
                <a:rect l="l" t="t" r="r" b="b"/>
                <a:pathLst>
                  <a:path w="3486" h="2891" extrusionOk="0">
                    <a:moveTo>
                      <a:pt x="3159" y="0"/>
                    </a:moveTo>
                    <a:lnTo>
                      <a:pt x="0" y="2474"/>
                    </a:lnTo>
                    <a:lnTo>
                      <a:pt x="327" y="2890"/>
                    </a:lnTo>
                    <a:lnTo>
                      <a:pt x="3486" y="417"/>
                    </a:lnTo>
                    <a:lnTo>
                      <a:pt x="3159"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96" name="Google Shape;96;p2"/>
              <p:cNvSpPr/>
              <p:nvPr/>
            </p:nvSpPr>
            <p:spPr>
              <a:xfrm>
                <a:off x="2058731" y="4860585"/>
                <a:ext cx="144184" cy="122646"/>
              </a:xfrm>
              <a:custGeom>
                <a:avLst/>
                <a:gdLst/>
                <a:ahLst/>
                <a:cxnLst/>
                <a:rect l="l" t="t" r="r" b="b"/>
                <a:pathLst>
                  <a:path w="2410" h="2050" extrusionOk="0">
                    <a:moveTo>
                      <a:pt x="2082" y="1"/>
                    </a:moveTo>
                    <a:lnTo>
                      <a:pt x="0" y="1632"/>
                    </a:lnTo>
                    <a:lnTo>
                      <a:pt x="327" y="2049"/>
                    </a:lnTo>
                    <a:lnTo>
                      <a:pt x="2410" y="417"/>
                    </a:lnTo>
                    <a:lnTo>
                      <a:pt x="2082"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97" name="Google Shape;97;p2"/>
              <p:cNvSpPr/>
              <p:nvPr/>
            </p:nvSpPr>
            <p:spPr>
              <a:xfrm>
                <a:off x="2118918" y="4887088"/>
                <a:ext cx="208499" cy="172901"/>
              </a:xfrm>
              <a:custGeom>
                <a:avLst/>
                <a:gdLst/>
                <a:ahLst/>
                <a:cxnLst/>
                <a:rect l="l" t="t" r="r" b="b"/>
                <a:pathLst>
                  <a:path w="3485" h="2890" extrusionOk="0">
                    <a:moveTo>
                      <a:pt x="3159" y="0"/>
                    </a:moveTo>
                    <a:lnTo>
                      <a:pt x="0" y="2474"/>
                    </a:lnTo>
                    <a:lnTo>
                      <a:pt x="326" y="2890"/>
                    </a:lnTo>
                    <a:lnTo>
                      <a:pt x="3484" y="416"/>
                    </a:lnTo>
                    <a:lnTo>
                      <a:pt x="3159"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98" name="Google Shape;98;p2"/>
              <p:cNvSpPr/>
              <p:nvPr/>
            </p:nvSpPr>
            <p:spPr>
              <a:xfrm>
                <a:off x="2180779" y="5016375"/>
                <a:ext cx="144065" cy="122587"/>
              </a:xfrm>
              <a:custGeom>
                <a:avLst/>
                <a:gdLst/>
                <a:ahLst/>
                <a:cxnLst/>
                <a:rect l="l" t="t" r="r" b="b"/>
                <a:pathLst>
                  <a:path w="2408" h="2049" extrusionOk="0">
                    <a:moveTo>
                      <a:pt x="2082" y="0"/>
                    </a:moveTo>
                    <a:lnTo>
                      <a:pt x="0" y="1631"/>
                    </a:lnTo>
                    <a:lnTo>
                      <a:pt x="326" y="2049"/>
                    </a:lnTo>
                    <a:lnTo>
                      <a:pt x="2408" y="416"/>
                    </a:lnTo>
                    <a:lnTo>
                      <a:pt x="208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grpSp>
        <p:sp>
          <p:nvSpPr>
            <p:cNvPr id="99" name="Google Shape;99;p2"/>
            <p:cNvSpPr/>
            <p:nvPr/>
          </p:nvSpPr>
          <p:spPr>
            <a:xfrm rot="746023">
              <a:off x="-551453" y="2603886"/>
              <a:ext cx="2308575" cy="2940563"/>
            </a:xfrm>
            <a:custGeom>
              <a:avLst/>
              <a:gdLst/>
              <a:ahLst/>
              <a:cxnLst/>
              <a:rect l="l" t="t" r="r" b="b"/>
              <a:pathLst>
                <a:path w="38589" h="49153" extrusionOk="0">
                  <a:moveTo>
                    <a:pt x="209" y="0"/>
                  </a:moveTo>
                  <a:lnTo>
                    <a:pt x="0" y="164"/>
                  </a:lnTo>
                  <a:lnTo>
                    <a:pt x="38379" y="49153"/>
                  </a:lnTo>
                  <a:lnTo>
                    <a:pt x="38588" y="48991"/>
                  </a:lnTo>
                  <a:lnTo>
                    <a:pt x="209" y="0"/>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grpSp>
      <p:grpSp>
        <p:nvGrpSpPr>
          <p:cNvPr id="100" name="Google Shape;100;p2"/>
          <p:cNvGrpSpPr/>
          <p:nvPr/>
        </p:nvGrpSpPr>
        <p:grpSpPr>
          <a:xfrm>
            <a:off x="1802785" y="5194100"/>
            <a:ext cx="290841" cy="304720"/>
            <a:chOff x="1567788" y="4831150"/>
            <a:chExt cx="218131" cy="228540"/>
          </a:xfrm>
        </p:grpSpPr>
        <p:sp>
          <p:nvSpPr>
            <p:cNvPr id="101" name="Google Shape;101;p2"/>
            <p:cNvSpPr/>
            <p:nvPr/>
          </p:nvSpPr>
          <p:spPr>
            <a:xfrm>
              <a:off x="1691630" y="4831150"/>
              <a:ext cx="18367" cy="63597"/>
            </a:xfrm>
            <a:custGeom>
              <a:avLst/>
              <a:gdLst/>
              <a:ahLst/>
              <a:cxnLst/>
              <a:rect l="l" t="t" r="r" b="b"/>
              <a:pathLst>
                <a:path w="307" h="1063" extrusionOk="0">
                  <a:moveTo>
                    <a:pt x="154" y="1"/>
                  </a:moveTo>
                  <a:cubicBezTo>
                    <a:pt x="77" y="1"/>
                    <a:pt x="0" y="50"/>
                    <a:pt x="0" y="149"/>
                  </a:cubicBezTo>
                  <a:lnTo>
                    <a:pt x="0" y="915"/>
                  </a:lnTo>
                  <a:cubicBezTo>
                    <a:pt x="0" y="1013"/>
                    <a:pt x="77" y="1062"/>
                    <a:pt x="154" y="1062"/>
                  </a:cubicBezTo>
                  <a:cubicBezTo>
                    <a:pt x="230" y="1062"/>
                    <a:pt x="307" y="1013"/>
                    <a:pt x="307" y="915"/>
                  </a:cubicBezTo>
                  <a:lnTo>
                    <a:pt x="307" y="149"/>
                  </a:lnTo>
                  <a:cubicBezTo>
                    <a:pt x="307" y="50"/>
                    <a:pt x="230" y="1"/>
                    <a:pt x="1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102" name="Google Shape;102;p2"/>
            <p:cNvSpPr/>
            <p:nvPr/>
          </p:nvSpPr>
          <p:spPr>
            <a:xfrm>
              <a:off x="1627256" y="4858670"/>
              <a:ext cx="40503" cy="54862"/>
            </a:xfrm>
            <a:custGeom>
              <a:avLst/>
              <a:gdLst/>
              <a:ahLst/>
              <a:cxnLst/>
              <a:rect l="l" t="t" r="r" b="b"/>
              <a:pathLst>
                <a:path w="677" h="917" extrusionOk="0">
                  <a:moveTo>
                    <a:pt x="150" y="1"/>
                  </a:moveTo>
                  <a:cubicBezTo>
                    <a:pt x="74" y="1"/>
                    <a:pt x="0" y="50"/>
                    <a:pt x="4" y="148"/>
                  </a:cubicBezTo>
                  <a:cubicBezTo>
                    <a:pt x="16" y="411"/>
                    <a:pt x="177" y="684"/>
                    <a:pt x="355" y="869"/>
                  </a:cubicBezTo>
                  <a:cubicBezTo>
                    <a:pt x="387" y="902"/>
                    <a:pt x="422" y="916"/>
                    <a:pt x="457" y="916"/>
                  </a:cubicBezTo>
                  <a:cubicBezTo>
                    <a:pt x="573" y="916"/>
                    <a:pt x="677" y="762"/>
                    <a:pt x="571" y="653"/>
                  </a:cubicBezTo>
                  <a:cubicBezTo>
                    <a:pt x="453" y="528"/>
                    <a:pt x="318" y="326"/>
                    <a:pt x="310" y="148"/>
                  </a:cubicBezTo>
                  <a:cubicBezTo>
                    <a:pt x="305" y="50"/>
                    <a:pt x="226" y="1"/>
                    <a:pt x="15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103" name="Google Shape;103;p2"/>
            <p:cNvSpPr/>
            <p:nvPr/>
          </p:nvSpPr>
          <p:spPr>
            <a:xfrm>
              <a:off x="1567788" y="4931959"/>
              <a:ext cx="80707" cy="27222"/>
            </a:xfrm>
            <a:custGeom>
              <a:avLst/>
              <a:gdLst/>
              <a:ahLst/>
              <a:cxnLst/>
              <a:rect l="l" t="t" r="r" b="b"/>
              <a:pathLst>
                <a:path w="1349" h="455" extrusionOk="0">
                  <a:moveTo>
                    <a:pt x="240" y="1"/>
                  </a:moveTo>
                  <a:cubicBezTo>
                    <a:pt x="96" y="1"/>
                    <a:pt x="0" y="209"/>
                    <a:pt x="154" y="281"/>
                  </a:cubicBezTo>
                  <a:cubicBezTo>
                    <a:pt x="467" y="426"/>
                    <a:pt x="812" y="455"/>
                    <a:pt x="1152" y="455"/>
                  </a:cubicBezTo>
                  <a:cubicBezTo>
                    <a:pt x="1349" y="455"/>
                    <a:pt x="1349" y="148"/>
                    <a:pt x="1152" y="148"/>
                  </a:cubicBezTo>
                  <a:cubicBezTo>
                    <a:pt x="870" y="148"/>
                    <a:pt x="569" y="136"/>
                    <a:pt x="309" y="17"/>
                  </a:cubicBezTo>
                  <a:cubicBezTo>
                    <a:pt x="285" y="6"/>
                    <a:pt x="262" y="1"/>
                    <a:pt x="24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104" name="Google Shape;104;p2"/>
            <p:cNvSpPr/>
            <p:nvPr/>
          </p:nvSpPr>
          <p:spPr>
            <a:xfrm>
              <a:off x="1599735" y="4986641"/>
              <a:ext cx="48759" cy="36375"/>
            </a:xfrm>
            <a:custGeom>
              <a:avLst/>
              <a:gdLst/>
              <a:ahLst/>
              <a:cxnLst/>
              <a:rect l="l" t="t" r="r" b="b"/>
              <a:pathLst>
                <a:path w="815" h="608" extrusionOk="0">
                  <a:moveTo>
                    <a:pt x="622" y="1"/>
                  </a:moveTo>
                  <a:cubicBezTo>
                    <a:pt x="621" y="1"/>
                    <a:pt x="619" y="1"/>
                    <a:pt x="618" y="1"/>
                  </a:cubicBezTo>
                  <a:cubicBezTo>
                    <a:pt x="336" y="5"/>
                    <a:pt x="16" y="138"/>
                    <a:pt x="4" y="459"/>
                  </a:cubicBezTo>
                  <a:cubicBezTo>
                    <a:pt x="1" y="558"/>
                    <a:pt x="76" y="607"/>
                    <a:pt x="152" y="607"/>
                  </a:cubicBezTo>
                  <a:cubicBezTo>
                    <a:pt x="229" y="607"/>
                    <a:pt x="307" y="558"/>
                    <a:pt x="311" y="459"/>
                  </a:cubicBezTo>
                  <a:cubicBezTo>
                    <a:pt x="311" y="433"/>
                    <a:pt x="324" y="399"/>
                    <a:pt x="367" y="369"/>
                  </a:cubicBezTo>
                  <a:cubicBezTo>
                    <a:pt x="440" y="318"/>
                    <a:pt x="530" y="307"/>
                    <a:pt x="618" y="306"/>
                  </a:cubicBezTo>
                  <a:cubicBezTo>
                    <a:pt x="814" y="303"/>
                    <a:pt x="815" y="1"/>
                    <a:pt x="622"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105" name="Google Shape;105;p2"/>
            <p:cNvSpPr/>
            <p:nvPr/>
          </p:nvSpPr>
          <p:spPr>
            <a:xfrm>
              <a:off x="1660580" y="5004828"/>
              <a:ext cx="31110" cy="54862"/>
            </a:xfrm>
            <a:custGeom>
              <a:avLst/>
              <a:gdLst/>
              <a:ahLst/>
              <a:cxnLst/>
              <a:rect l="l" t="t" r="r" b="b"/>
              <a:pathLst>
                <a:path w="520" h="917" extrusionOk="0">
                  <a:moveTo>
                    <a:pt x="219" y="0"/>
                  </a:moveTo>
                  <a:cubicBezTo>
                    <a:pt x="104" y="0"/>
                    <a:pt x="0" y="153"/>
                    <a:pt x="105" y="263"/>
                  </a:cubicBezTo>
                  <a:cubicBezTo>
                    <a:pt x="235" y="399"/>
                    <a:pt x="213" y="593"/>
                    <a:pt x="213" y="769"/>
                  </a:cubicBezTo>
                  <a:cubicBezTo>
                    <a:pt x="213" y="867"/>
                    <a:pt x="289" y="916"/>
                    <a:pt x="366" y="916"/>
                  </a:cubicBezTo>
                  <a:cubicBezTo>
                    <a:pt x="443" y="916"/>
                    <a:pt x="519" y="867"/>
                    <a:pt x="519" y="769"/>
                  </a:cubicBezTo>
                  <a:cubicBezTo>
                    <a:pt x="519" y="501"/>
                    <a:pt x="515" y="250"/>
                    <a:pt x="321" y="47"/>
                  </a:cubicBezTo>
                  <a:cubicBezTo>
                    <a:pt x="289" y="14"/>
                    <a:pt x="254" y="0"/>
                    <a:pt x="21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106" name="Google Shape;106;p2"/>
            <p:cNvSpPr/>
            <p:nvPr/>
          </p:nvSpPr>
          <p:spPr>
            <a:xfrm>
              <a:off x="1707245" y="4986641"/>
              <a:ext cx="39666" cy="36375"/>
            </a:xfrm>
            <a:custGeom>
              <a:avLst/>
              <a:gdLst/>
              <a:ahLst/>
              <a:cxnLst/>
              <a:rect l="l" t="t" r="r" b="b"/>
              <a:pathLst>
                <a:path w="663" h="608" extrusionOk="0">
                  <a:moveTo>
                    <a:pt x="190" y="1"/>
                  </a:moveTo>
                  <a:cubicBezTo>
                    <a:pt x="1" y="1"/>
                    <a:pt x="5" y="297"/>
                    <a:pt x="198" y="306"/>
                  </a:cubicBezTo>
                  <a:cubicBezTo>
                    <a:pt x="272" y="310"/>
                    <a:pt x="348" y="385"/>
                    <a:pt x="351" y="459"/>
                  </a:cubicBezTo>
                  <a:cubicBezTo>
                    <a:pt x="355" y="558"/>
                    <a:pt x="434" y="607"/>
                    <a:pt x="511" y="607"/>
                  </a:cubicBezTo>
                  <a:cubicBezTo>
                    <a:pt x="588" y="607"/>
                    <a:pt x="662" y="558"/>
                    <a:pt x="658" y="459"/>
                  </a:cubicBezTo>
                  <a:cubicBezTo>
                    <a:pt x="646" y="214"/>
                    <a:pt x="445" y="11"/>
                    <a:pt x="198" y="1"/>
                  </a:cubicBezTo>
                  <a:cubicBezTo>
                    <a:pt x="195" y="1"/>
                    <a:pt x="192" y="1"/>
                    <a:pt x="19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107" name="Google Shape;107;p2"/>
            <p:cNvSpPr/>
            <p:nvPr/>
          </p:nvSpPr>
          <p:spPr>
            <a:xfrm>
              <a:off x="1725612" y="4931600"/>
              <a:ext cx="60306" cy="18427"/>
            </a:xfrm>
            <a:custGeom>
              <a:avLst/>
              <a:gdLst/>
              <a:ahLst/>
              <a:cxnLst/>
              <a:rect l="l" t="t" r="r" b="b"/>
              <a:pathLst>
                <a:path w="1008" h="308" extrusionOk="0">
                  <a:moveTo>
                    <a:pt x="197" y="1"/>
                  </a:moveTo>
                  <a:cubicBezTo>
                    <a:pt x="0" y="1"/>
                    <a:pt x="0" y="307"/>
                    <a:pt x="197" y="307"/>
                  </a:cubicBezTo>
                  <a:lnTo>
                    <a:pt x="811" y="307"/>
                  </a:lnTo>
                  <a:cubicBezTo>
                    <a:pt x="1008" y="307"/>
                    <a:pt x="1008" y="1"/>
                    <a:pt x="81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108" name="Google Shape;108;p2"/>
            <p:cNvSpPr/>
            <p:nvPr/>
          </p:nvSpPr>
          <p:spPr>
            <a:xfrm>
              <a:off x="1727946" y="4858670"/>
              <a:ext cx="28179" cy="45230"/>
            </a:xfrm>
            <a:custGeom>
              <a:avLst/>
              <a:gdLst/>
              <a:ahLst/>
              <a:cxnLst/>
              <a:rect l="l" t="t" r="r" b="b"/>
              <a:pathLst>
                <a:path w="471" h="756" extrusionOk="0">
                  <a:moveTo>
                    <a:pt x="320" y="1"/>
                  </a:moveTo>
                  <a:cubicBezTo>
                    <a:pt x="243" y="1"/>
                    <a:pt x="164" y="50"/>
                    <a:pt x="158" y="148"/>
                  </a:cubicBezTo>
                  <a:cubicBezTo>
                    <a:pt x="154" y="221"/>
                    <a:pt x="109" y="288"/>
                    <a:pt x="78" y="352"/>
                  </a:cubicBezTo>
                  <a:cubicBezTo>
                    <a:pt x="37" y="434"/>
                    <a:pt x="9" y="516"/>
                    <a:pt x="5" y="608"/>
                  </a:cubicBezTo>
                  <a:cubicBezTo>
                    <a:pt x="0" y="706"/>
                    <a:pt x="74" y="755"/>
                    <a:pt x="150" y="755"/>
                  </a:cubicBezTo>
                  <a:cubicBezTo>
                    <a:pt x="227" y="755"/>
                    <a:pt x="307" y="706"/>
                    <a:pt x="312" y="608"/>
                  </a:cubicBezTo>
                  <a:cubicBezTo>
                    <a:pt x="316" y="536"/>
                    <a:pt x="361" y="468"/>
                    <a:pt x="392" y="405"/>
                  </a:cubicBezTo>
                  <a:cubicBezTo>
                    <a:pt x="433" y="322"/>
                    <a:pt x="459" y="240"/>
                    <a:pt x="465" y="148"/>
                  </a:cubicBezTo>
                  <a:cubicBezTo>
                    <a:pt x="470" y="50"/>
                    <a:pt x="396" y="1"/>
                    <a:pt x="32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grpSp>
      <p:grpSp>
        <p:nvGrpSpPr>
          <p:cNvPr id="109" name="Google Shape;109;p2"/>
          <p:cNvGrpSpPr/>
          <p:nvPr/>
        </p:nvGrpSpPr>
        <p:grpSpPr>
          <a:xfrm>
            <a:off x="9211250" y="2029964"/>
            <a:ext cx="351559" cy="351451"/>
            <a:chOff x="4028549" y="3239505"/>
            <a:chExt cx="131381" cy="131321"/>
          </a:xfrm>
        </p:grpSpPr>
        <p:sp>
          <p:nvSpPr>
            <p:cNvPr id="110" name="Google Shape;110;p2"/>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sp>
          <p:nvSpPr>
            <p:cNvPr id="111" name="Google Shape;111;p2"/>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Segoe UI Light"/>
                <a:ea typeface="+mn-ea"/>
                <a:cs typeface="+mn-cs"/>
              </a:endParaRPr>
            </a:p>
          </p:txBody>
        </p:sp>
      </p:grpSp>
    </p:spTree>
    <p:extLst>
      <p:ext uri="{BB962C8B-B14F-4D97-AF65-F5344CB8AC3E}">
        <p14:creationId xmlns:p14="http://schemas.microsoft.com/office/powerpoint/2010/main" val="1049244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4765AD9-A995-41E0-87F8-36E138CCAFA1}"/>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36EBD8EA-12F8-4697-A4C2-AD389FDBD538}"/>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FFC4F5F9-337F-4F89-91F1-F193547772BD}"/>
              </a:ext>
            </a:extLst>
          </p:cNvPr>
          <p:cNvSpPr>
            <a:spLocks noGrp="1"/>
          </p:cNvSpPr>
          <p:nvPr>
            <p:ph type="sldNum" sz="quarter" idx="12"/>
          </p:nvPr>
        </p:nvSpPr>
        <p:spPr/>
        <p:txBody>
          <a:bodyPr/>
          <a:lstStyle>
            <a:lvl1pPr>
              <a:defRPr/>
            </a:lvl1pPr>
          </a:lstStyle>
          <a:p>
            <a:pPr>
              <a:defRPr/>
            </a:pPr>
            <a:fld id="{63DEDC86-E640-4AD7-A77E-FA8260F6DA2C}" type="slidenum">
              <a:rPr lang="en-US" altLang="en-US"/>
              <a:pPr>
                <a:defRPr/>
              </a:pPr>
              <a:t>‹#›</a:t>
            </a:fld>
            <a:endParaRPr lang="en-US" altLang="en-US"/>
          </a:p>
        </p:txBody>
      </p:sp>
    </p:spTree>
    <p:extLst>
      <p:ext uri="{BB962C8B-B14F-4D97-AF65-F5344CB8AC3E}">
        <p14:creationId xmlns:p14="http://schemas.microsoft.com/office/powerpoint/2010/main" val="30536126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ection Header with Image">
    <p:spTree>
      <p:nvGrpSpPr>
        <p:cNvPr id="1" name=""/>
        <p:cNvGrpSpPr/>
        <p:nvPr/>
      </p:nvGrpSpPr>
      <p:grpSpPr>
        <a:xfrm>
          <a:off x="0" y="0"/>
          <a:ext cx="0" cy="0"/>
          <a:chOff x="0" y="0"/>
          <a:chExt cx="0" cy="0"/>
        </a:xfrm>
      </p:grpSpPr>
      <p:sp>
        <p:nvSpPr>
          <p:cNvPr id="39" name="Picture Placeholder 38">
            <a:extLst>
              <a:ext uri="{FF2B5EF4-FFF2-40B4-BE49-F238E27FC236}">
                <a16:creationId xmlns:a16="http://schemas.microsoft.com/office/drawing/2014/main" id="{61FE90B3-361E-4150-BE53-368ADEA27D72}"/>
              </a:ext>
            </a:extLst>
          </p:cNvPr>
          <p:cNvSpPr>
            <a:spLocks noGrp="1"/>
          </p:cNvSpPr>
          <p:nvPr>
            <p:ph type="pic" sz="quarter" idx="14"/>
          </p:nvPr>
        </p:nvSpPr>
        <p:spPr>
          <a:xfrm>
            <a:off x="-1" y="130966"/>
            <a:ext cx="12192000" cy="6602574"/>
          </a:xfrm>
          <a:custGeom>
            <a:avLst/>
            <a:gdLst>
              <a:gd name="connsiteX0" fmla="*/ 5864259 w 12192000"/>
              <a:gd name="connsiteY0" fmla="*/ 2895444 h 6602574"/>
              <a:gd name="connsiteX1" fmla="*/ 5864259 w 12192000"/>
              <a:gd name="connsiteY1" fmla="*/ 5383374 h 6602574"/>
              <a:gd name="connsiteX2" fmla="*/ 0 w 12192000"/>
              <a:gd name="connsiteY2" fmla="*/ 6602574 h 6602574"/>
              <a:gd name="connsiteX3" fmla="*/ 0 w 12192000"/>
              <a:gd name="connsiteY3" fmla="*/ 4114644 h 6602574"/>
              <a:gd name="connsiteX4" fmla="*/ 12192000 w 12192000"/>
              <a:gd name="connsiteY4" fmla="*/ 2726690 h 6602574"/>
              <a:gd name="connsiteX5" fmla="*/ 12192000 w 12192000"/>
              <a:gd name="connsiteY5" fmla="*/ 5214620 h 6602574"/>
              <a:gd name="connsiteX6" fmla="*/ 6104805 w 12192000"/>
              <a:gd name="connsiteY6" fmla="*/ 6470494 h 6602574"/>
              <a:gd name="connsiteX7" fmla="*/ 6104805 w 12192000"/>
              <a:gd name="connsiteY7" fmla="*/ 3982564 h 6602574"/>
              <a:gd name="connsiteX8" fmla="*/ 12192000 w 12192000"/>
              <a:gd name="connsiteY8" fmla="*/ 0 h 6602574"/>
              <a:gd name="connsiteX9" fmla="*/ 12192000 w 12192000"/>
              <a:gd name="connsiteY9" fmla="*/ 2487923 h 6602574"/>
              <a:gd name="connsiteX10" fmla="*/ 6104805 w 12192000"/>
              <a:gd name="connsiteY10" fmla="*/ 3742534 h 6602574"/>
              <a:gd name="connsiteX11" fmla="*/ 6104805 w 12192000"/>
              <a:gd name="connsiteY11" fmla="*/ 1255874 h 660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602574">
                <a:moveTo>
                  <a:pt x="5864259" y="2895444"/>
                </a:moveTo>
                <a:lnTo>
                  <a:pt x="5864259" y="5383374"/>
                </a:lnTo>
                <a:lnTo>
                  <a:pt x="0" y="6602574"/>
                </a:lnTo>
                <a:lnTo>
                  <a:pt x="0" y="4114644"/>
                </a:lnTo>
                <a:close/>
                <a:moveTo>
                  <a:pt x="12192000" y="2726690"/>
                </a:moveTo>
                <a:lnTo>
                  <a:pt x="12192000" y="5214620"/>
                </a:lnTo>
                <a:lnTo>
                  <a:pt x="6104805" y="6470494"/>
                </a:lnTo>
                <a:lnTo>
                  <a:pt x="6104805" y="3982564"/>
                </a:lnTo>
                <a:close/>
                <a:moveTo>
                  <a:pt x="12192000" y="0"/>
                </a:moveTo>
                <a:lnTo>
                  <a:pt x="12192000" y="2487923"/>
                </a:lnTo>
                <a:lnTo>
                  <a:pt x="6104805" y="3742534"/>
                </a:lnTo>
                <a:lnTo>
                  <a:pt x="6104805" y="1255874"/>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2" name="Title 1">
            <a:extLst>
              <a:ext uri="{FF2B5EF4-FFF2-40B4-BE49-F238E27FC236}">
                <a16:creationId xmlns:a16="http://schemas.microsoft.com/office/drawing/2014/main" id="{CF097552-E3A8-41F6-B00B-4A39A247AA0E}"/>
              </a:ext>
            </a:extLst>
          </p:cNvPr>
          <p:cNvSpPr>
            <a:spLocks noGrp="1"/>
          </p:cNvSpPr>
          <p:nvPr>
            <p:ph type="title" hasCustomPrompt="1"/>
          </p:nvPr>
        </p:nvSpPr>
        <p:spPr>
          <a:xfrm>
            <a:off x="777240" y="1033272"/>
            <a:ext cx="5056083" cy="782638"/>
          </a:xfrm>
        </p:spPr>
        <p:txBody>
          <a:bodyPr>
            <a:normAutofit/>
          </a:bodyPr>
          <a:lstStyle>
            <a:lvl1pPr algn="l">
              <a:defRPr sz="4000" b="1">
                <a:solidFill>
                  <a:schemeClr val="bg1"/>
                </a:solidFill>
              </a:defRPr>
            </a:lvl1pPr>
          </a:lstStyle>
          <a:p>
            <a:r>
              <a:rPr lang="en-US" dirty="0"/>
              <a:t>DIVIDER SLIDE</a:t>
            </a:r>
            <a:endParaRPr lang="ru-RU" dirty="0"/>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15" name="Graphic 4">
            <a:extLst>
              <a:ext uri="{FF2B5EF4-FFF2-40B4-BE49-F238E27FC236}">
                <a16:creationId xmlns:a16="http://schemas.microsoft.com/office/drawing/2014/main" id="{2095D1D4-8CA3-4CA3-825D-088EDB51A8AE}"/>
              </a:ext>
            </a:extLst>
          </p:cNvPr>
          <p:cNvSpPr/>
          <p:nvPr/>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17" name="Graphic 15">
            <a:extLst>
              <a:ext uri="{FF2B5EF4-FFF2-40B4-BE49-F238E27FC236}">
                <a16:creationId xmlns:a16="http://schemas.microsoft.com/office/drawing/2014/main" id="{2DB5E70B-ECC9-4800-9DC0-5897EF3F16AB}"/>
              </a:ext>
            </a:extLst>
          </p:cNvPr>
          <p:cNvSpPr/>
          <p:nvPr/>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
        <p:nvSpPr>
          <p:cNvPr id="11" name="Text Placeholder 17">
            <a:extLst>
              <a:ext uri="{FF2B5EF4-FFF2-40B4-BE49-F238E27FC236}">
                <a16:creationId xmlns:a16="http://schemas.microsoft.com/office/drawing/2014/main" id="{18AF4189-33DF-9B46-9624-C722FCE07DB4}"/>
              </a:ext>
            </a:extLst>
          </p:cNvPr>
          <p:cNvSpPr>
            <a:spLocks noGrp="1"/>
          </p:cNvSpPr>
          <p:nvPr>
            <p:ph type="body" sz="quarter" idx="13" hasCustomPrompt="1"/>
          </p:nvPr>
        </p:nvSpPr>
        <p:spPr>
          <a:xfrm>
            <a:off x="774032" y="2225392"/>
            <a:ext cx="4421856" cy="749047"/>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p>
        </p:txBody>
      </p:sp>
    </p:spTree>
    <p:extLst>
      <p:ext uri="{BB962C8B-B14F-4D97-AF65-F5344CB8AC3E}">
        <p14:creationId xmlns:p14="http://schemas.microsoft.com/office/powerpoint/2010/main" val="2391339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bg1"/>
        </a:solidFill>
        <a:effectLst/>
      </p:bgPr>
    </p:bg>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6BC25646-06FC-4B3E-A74E-268EB8AEA602}"/>
              </a:ext>
            </a:extLst>
          </p:cNvPr>
          <p:cNvSpPr>
            <a:spLocks noGrp="1"/>
          </p:cNvSpPr>
          <p:nvPr>
            <p:ph type="pic" sz="quarter" idx="12" hasCustomPrompt="1"/>
          </p:nvPr>
        </p:nvSpPr>
        <p:spPr>
          <a:xfrm>
            <a:off x="86715" y="86714"/>
            <a:ext cx="12018572" cy="6684572"/>
          </a:xfrm>
          <a:solidFill>
            <a:schemeClr val="bg1">
              <a:lumMod val="85000"/>
            </a:schemeClr>
          </a:solidFill>
        </p:spPr>
        <p:txBody>
          <a:bodyPr lIns="360000" tIns="360000"/>
          <a:lstStyle>
            <a:lvl1pPr marL="0" indent="0">
              <a:buNone/>
              <a:defRPr sz="1100" i="1">
                <a:latin typeface="Times New Roman" panose="02020603050405020304" pitchFamily="18" charset="0"/>
                <a:cs typeface="Times New Roman" panose="02020603050405020304" pitchFamily="18" charset="0"/>
              </a:defRPr>
            </a:lvl1pPr>
          </a:lstStyle>
          <a:p>
            <a:r>
              <a:rPr lang="en-US" noProof="0" dirty="0"/>
              <a:t>Insert or Drag and Drop Image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0" y="1768422"/>
            <a:ext cx="6840000" cy="2387600"/>
          </a:xfrm>
          <a:solidFill>
            <a:schemeClr val="tx1">
              <a:alpha val="80000"/>
            </a:schemeClr>
          </a:solidFill>
        </p:spPr>
        <p:txBody>
          <a:bodyPr lIns="432000" rIns="432000" bIns="144000" anchor="b"/>
          <a:lstStyle>
            <a:lvl1pPr algn="l">
              <a:defRPr sz="4200" spc="-150">
                <a:solidFill>
                  <a:schemeClr val="bg1"/>
                </a:solidFill>
              </a:defRPr>
            </a:lvl1pPr>
          </a:lstStyle>
          <a:p>
            <a:r>
              <a:rPr lang="en-US" noProof="0"/>
              <a:t>Click to edit Master </a:t>
            </a:r>
            <a:br>
              <a:rPr lang="en-US" noProof="0"/>
            </a:br>
            <a:r>
              <a:rPr lang="en-US" noProof="0"/>
              <a:t>title style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0" y="4153578"/>
            <a:ext cx="6840000" cy="936000"/>
          </a:xfrm>
          <a:solidFill>
            <a:schemeClr val="tx1">
              <a:alpha val="90000"/>
            </a:schemeClr>
          </a:solidFill>
        </p:spPr>
        <p:txBody>
          <a:bodyPr lIns="432000" tIns="144000"/>
          <a:lstStyle>
            <a:lvl1pPr marL="0" indent="0" algn="l">
              <a:buNone/>
              <a:defRPr sz="21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1104525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with Half Imag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74E1F0E-A827-4F38-BAAB-5D5831E0813A}"/>
              </a:ext>
            </a:extLst>
          </p:cNvPr>
          <p:cNvSpPr/>
          <p:nvPr userDrawn="1"/>
        </p:nvSpPr>
        <p:spPr>
          <a:xfrm>
            <a:off x="0" y="6771286"/>
            <a:ext cx="12192000"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Rectangle 8">
            <a:extLst>
              <a:ext uri="{FF2B5EF4-FFF2-40B4-BE49-F238E27FC236}">
                <a16:creationId xmlns:a16="http://schemas.microsoft.com/office/drawing/2014/main" id="{1B7D9229-CE8B-44FD-B1E6-2FE619F40B4F}"/>
              </a:ext>
            </a:extLst>
          </p:cNvPr>
          <p:cNvSpPr/>
          <p:nvPr userDrawn="1"/>
        </p:nvSpPr>
        <p:spPr>
          <a:xfrm>
            <a:off x="0" y="0"/>
            <a:ext cx="12192000"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Rectangle 9">
            <a:extLst>
              <a:ext uri="{FF2B5EF4-FFF2-40B4-BE49-F238E27FC236}">
                <a16:creationId xmlns:a16="http://schemas.microsoft.com/office/drawing/2014/main" id="{4683AF15-88E9-4D75-9D5E-7E4924887E91}"/>
              </a:ext>
            </a:extLst>
          </p:cNvPr>
          <p:cNvSpPr/>
          <p:nvPr userDrawn="1"/>
        </p:nvSpPr>
        <p:spPr>
          <a:xfrm rot="5400000">
            <a:off x="-3385643" y="3385642"/>
            <a:ext cx="6858001"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Rectangle 10">
            <a:extLst>
              <a:ext uri="{FF2B5EF4-FFF2-40B4-BE49-F238E27FC236}">
                <a16:creationId xmlns:a16="http://schemas.microsoft.com/office/drawing/2014/main" id="{D3B18E46-480F-48E8-9675-259D3D06A00D}"/>
              </a:ext>
            </a:extLst>
          </p:cNvPr>
          <p:cNvSpPr/>
          <p:nvPr userDrawn="1"/>
        </p:nvSpPr>
        <p:spPr>
          <a:xfrm rot="5400000">
            <a:off x="8719643" y="3385643"/>
            <a:ext cx="6858000"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2" name="Picture Placeholder 31">
            <a:extLst>
              <a:ext uri="{FF2B5EF4-FFF2-40B4-BE49-F238E27FC236}">
                <a16:creationId xmlns:a16="http://schemas.microsoft.com/office/drawing/2014/main" id="{6BC25646-06FC-4B3E-A74E-268EB8AEA602}"/>
              </a:ext>
            </a:extLst>
          </p:cNvPr>
          <p:cNvSpPr>
            <a:spLocks noGrp="1"/>
          </p:cNvSpPr>
          <p:nvPr>
            <p:ph type="pic" sz="quarter" idx="12" hasCustomPrompt="1"/>
          </p:nvPr>
        </p:nvSpPr>
        <p:spPr>
          <a:xfrm>
            <a:off x="86714" y="86714"/>
            <a:ext cx="6009285" cy="6684572"/>
          </a:xfrm>
          <a:solidFill>
            <a:schemeClr val="bg1">
              <a:lumMod val="85000"/>
            </a:schemeClr>
          </a:solidFill>
        </p:spPr>
        <p:txBody>
          <a:bodyPr lIns="0" tIns="0" anchor="ctr"/>
          <a:lstStyle>
            <a:lvl1pPr marL="0" indent="0" algn="ctr">
              <a:buNone/>
              <a:defRPr sz="1100" i="1">
                <a:latin typeface="Times New Roman" panose="02020603050405020304" pitchFamily="18" charset="0"/>
                <a:cs typeface="Times New Roman" panose="02020603050405020304" pitchFamily="18" charset="0"/>
              </a:defRPr>
            </a:lvl1pPr>
          </a:lstStyle>
          <a:p>
            <a:r>
              <a:rPr lang="en-US" noProof="0" dirty="0"/>
              <a:t>Insert or Drag and Drop Image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095999" y="86714"/>
            <a:ext cx="6009287" cy="4068402"/>
          </a:xfrm>
          <a:solidFill>
            <a:schemeClr val="tx1">
              <a:alpha val="80000"/>
            </a:schemeClr>
          </a:solidFill>
        </p:spPr>
        <p:txBody>
          <a:bodyPr lIns="288000" rIns="432000" bIns="144000" anchor="b"/>
          <a:lstStyle>
            <a:lvl1pPr algn="r">
              <a:defRPr sz="4200" spc="-150">
                <a:solidFill>
                  <a:schemeClr val="bg1"/>
                </a:solidFill>
              </a:defRPr>
            </a:lvl1pPr>
          </a:lstStyle>
          <a:p>
            <a:r>
              <a:rPr lang="en-US" noProof="0"/>
              <a:t>Click to edit </a:t>
            </a:r>
            <a:br>
              <a:rPr lang="en-US" noProof="0"/>
            </a:br>
            <a:r>
              <a:rPr lang="en-US" noProof="0"/>
              <a:t>Master title style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6095999" y="4152672"/>
            <a:ext cx="6009287" cy="1818422"/>
          </a:xfrm>
          <a:solidFill>
            <a:schemeClr val="bg1">
              <a:lumMod val="95000"/>
              <a:alpha val="80000"/>
            </a:schemeClr>
          </a:solidFill>
        </p:spPr>
        <p:txBody>
          <a:bodyPr lIns="288000" tIns="144000" rIns="432000"/>
          <a:lstStyle>
            <a:lvl1pPr marL="0" indent="0" algn="r">
              <a:buNone/>
              <a:defRPr sz="21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Slide Number Placeholder 4">
            <a:extLst>
              <a:ext uri="{FF2B5EF4-FFF2-40B4-BE49-F238E27FC236}">
                <a16:creationId xmlns:a16="http://schemas.microsoft.com/office/drawing/2014/main" id="{B9994FE7-F6B5-D34D-B846-52B81F6F601D}"/>
              </a:ext>
            </a:extLst>
          </p:cNvPr>
          <p:cNvSpPr>
            <a:spLocks noGrp="1"/>
          </p:cNvSpPr>
          <p:nvPr>
            <p:ph type="sldNum" sz="quarter" idx="14"/>
          </p:nvPr>
        </p:nvSpPr>
        <p:spPr/>
        <p:txBody>
          <a:bodyPr/>
          <a:lstStyle/>
          <a:p>
            <a:fld id="{19B51A1E-902D-48AF-9020-955120F399B6}" type="slidenum">
              <a:rPr lang="en-US" smtClean="0">
                <a:solidFill>
                  <a:prstClr val="black"/>
                </a:solidFill>
              </a:rPr>
              <a:pPr/>
              <a:t>‹#›</a:t>
            </a:fld>
            <a:endParaRPr lang="en-US" dirty="0">
              <a:solidFill>
                <a:prstClr val="black"/>
              </a:solidFill>
            </a:endParaRPr>
          </a:p>
        </p:txBody>
      </p:sp>
      <p:sp>
        <p:nvSpPr>
          <p:cNvPr id="6" name="TextBox 5">
            <a:extLst>
              <a:ext uri="{FF2B5EF4-FFF2-40B4-BE49-F238E27FC236}">
                <a16:creationId xmlns:a16="http://schemas.microsoft.com/office/drawing/2014/main" id="{6989E631-FFE0-4842-9C8D-2977AD46DA07}"/>
              </a:ext>
            </a:extLst>
          </p:cNvPr>
          <p:cNvSpPr txBox="1"/>
          <p:nvPr userDrawn="1"/>
        </p:nvSpPr>
        <p:spPr>
          <a:xfrm>
            <a:off x="5861957" y="6613071"/>
            <a:ext cx="0" cy="0"/>
          </a:xfrm>
          <a:prstGeom prst="rect">
            <a:avLst/>
          </a:prstGeom>
          <a:noFill/>
        </p:spPr>
        <p:txBody>
          <a:bodyPr wrap="none" lIns="0" tIns="0" rIns="0" bIns="0" rtlCol="0">
            <a:noAutofit/>
          </a:bodyPr>
          <a:lstStyle/>
          <a:p>
            <a:endParaRPr lang="en-US" sz="1200" dirty="0">
              <a:solidFill>
                <a:prstClr val="black">
                  <a:lumMod val="75000"/>
                  <a:lumOff val="25000"/>
                </a:prstClr>
              </a:solidFill>
            </a:endParaRPr>
          </a:p>
        </p:txBody>
      </p:sp>
    </p:spTree>
    <p:extLst>
      <p:ext uri="{BB962C8B-B14F-4D97-AF65-F5344CB8AC3E}">
        <p14:creationId xmlns:p14="http://schemas.microsoft.com/office/powerpoint/2010/main" val="41808450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rge Image and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4000" y="3517901"/>
            <a:ext cx="6012000" cy="1409700"/>
          </a:xfrm>
          <a:solidFill>
            <a:schemeClr val="tx1"/>
          </a:solidFill>
        </p:spPr>
        <p:txBody>
          <a:bodyPr lIns="288000" rIns="432000" bIns="144000" anchor="b"/>
          <a:lstStyle>
            <a:lvl1pPr algn="r">
              <a:defRPr sz="4200" spc="-150">
                <a:solidFill>
                  <a:schemeClr val="bg1"/>
                </a:solidFill>
              </a:defRPr>
            </a:lvl1pPr>
          </a:lstStyle>
          <a:p>
            <a:r>
              <a:rPr lang="en-US" noProof="0"/>
              <a:t>Click to edit </a:t>
            </a:r>
            <a:br>
              <a:rPr lang="en-US" noProof="0"/>
            </a:br>
            <a:r>
              <a:rPr lang="en-US" noProof="0"/>
              <a:t>Master title style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84000" y="4927600"/>
            <a:ext cx="6012000" cy="1845743"/>
          </a:xfrm>
          <a:solidFill>
            <a:schemeClr val="tx1">
              <a:lumMod val="85000"/>
              <a:lumOff val="15000"/>
            </a:schemeClr>
          </a:solidFill>
        </p:spPr>
        <p:txBody>
          <a:bodyPr lIns="288000" tIns="144000" rIns="432000"/>
          <a:lstStyle>
            <a:lvl1pPr marL="0" indent="0" algn="r">
              <a:buNone/>
              <a:defRPr sz="21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Slide Number Placeholder 4">
            <a:extLst>
              <a:ext uri="{FF2B5EF4-FFF2-40B4-BE49-F238E27FC236}">
                <a16:creationId xmlns:a16="http://schemas.microsoft.com/office/drawing/2014/main" id="{B9994FE7-F6B5-D34D-B846-52B81F6F601D}"/>
              </a:ext>
            </a:extLst>
          </p:cNvPr>
          <p:cNvSpPr>
            <a:spLocks noGrp="1"/>
          </p:cNvSpPr>
          <p:nvPr>
            <p:ph type="sldNum" sz="quarter" idx="14"/>
          </p:nvPr>
        </p:nvSpPr>
        <p:spPr/>
        <p:txBody>
          <a:bodyPr/>
          <a:lstStyle/>
          <a:p>
            <a:fld id="{19B51A1E-902D-48AF-9020-955120F399B6}" type="slidenum">
              <a:rPr lang="en-US" smtClean="0">
                <a:solidFill>
                  <a:prstClr val="black"/>
                </a:solidFill>
              </a:rPr>
              <a:pPr/>
              <a:t>‹#›</a:t>
            </a:fld>
            <a:endParaRPr lang="en-US" dirty="0">
              <a:solidFill>
                <a:prstClr val="black"/>
              </a:solidFill>
            </a:endParaRPr>
          </a:p>
        </p:txBody>
      </p:sp>
      <p:sp>
        <p:nvSpPr>
          <p:cNvPr id="6" name="TextBox 5">
            <a:extLst>
              <a:ext uri="{FF2B5EF4-FFF2-40B4-BE49-F238E27FC236}">
                <a16:creationId xmlns:a16="http://schemas.microsoft.com/office/drawing/2014/main" id="{6989E631-FFE0-4842-9C8D-2977AD46DA07}"/>
              </a:ext>
            </a:extLst>
          </p:cNvPr>
          <p:cNvSpPr txBox="1"/>
          <p:nvPr userDrawn="1"/>
        </p:nvSpPr>
        <p:spPr>
          <a:xfrm>
            <a:off x="5861957" y="6613071"/>
            <a:ext cx="0" cy="0"/>
          </a:xfrm>
          <a:prstGeom prst="rect">
            <a:avLst/>
          </a:prstGeom>
          <a:noFill/>
        </p:spPr>
        <p:txBody>
          <a:bodyPr wrap="none" lIns="0" tIns="0" rIns="0" bIns="0" rtlCol="0">
            <a:noAutofit/>
          </a:bodyPr>
          <a:lstStyle/>
          <a:p>
            <a:endParaRPr lang="en-US" sz="1200" dirty="0">
              <a:solidFill>
                <a:prstClr val="black">
                  <a:lumMod val="75000"/>
                  <a:lumOff val="25000"/>
                </a:prstClr>
              </a:solidFill>
            </a:endParaRPr>
          </a:p>
        </p:txBody>
      </p:sp>
      <p:sp>
        <p:nvSpPr>
          <p:cNvPr id="32" name="Picture Placeholder 31">
            <a:extLst>
              <a:ext uri="{FF2B5EF4-FFF2-40B4-BE49-F238E27FC236}">
                <a16:creationId xmlns:a16="http://schemas.microsoft.com/office/drawing/2014/main" id="{6BC25646-06FC-4B3E-A74E-268EB8AEA602}"/>
              </a:ext>
            </a:extLst>
          </p:cNvPr>
          <p:cNvSpPr>
            <a:spLocks noGrp="1"/>
          </p:cNvSpPr>
          <p:nvPr>
            <p:ph type="pic" sz="quarter" idx="12" hasCustomPrompt="1"/>
          </p:nvPr>
        </p:nvSpPr>
        <p:spPr>
          <a:xfrm>
            <a:off x="84000" y="86714"/>
            <a:ext cx="6009285" cy="3431187"/>
          </a:xfrm>
          <a:solidFill>
            <a:srgbClr val="333333"/>
          </a:solidFill>
        </p:spPr>
        <p:txBody>
          <a:bodyPr lIns="0" tIns="0" anchor="ctr"/>
          <a:lstStyle>
            <a:lvl1pPr marL="0" indent="0" algn="ctr">
              <a:buNone/>
              <a:defRPr sz="1100" i="1">
                <a:solidFill>
                  <a:schemeClr val="bg1">
                    <a:lumMod val="85000"/>
                  </a:schemeClr>
                </a:solidFill>
                <a:latin typeface="Times New Roman" panose="02020603050405020304" pitchFamily="18" charset="0"/>
                <a:cs typeface="Times New Roman" panose="02020603050405020304" pitchFamily="18" charset="0"/>
              </a:defRPr>
            </a:lvl1pPr>
          </a:lstStyle>
          <a:p>
            <a:r>
              <a:rPr lang="en-US" noProof="0" dirty="0"/>
              <a:t>Insert or Drag and Drop Image Here</a:t>
            </a:r>
          </a:p>
        </p:txBody>
      </p:sp>
      <p:sp>
        <p:nvSpPr>
          <p:cNvPr id="16" name="Content Placeholder 2">
            <a:extLst>
              <a:ext uri="{FF2B5EF4-FFF2-40B4-BE49-F238E27FC236}">
                <a16:creationId xmlns:a16="http://schemas.microsoft.com/office/drawing/2014/main" id="{ED5F0C9D-A08F-4539-BA26-61D24BBE6E9A}"/>
              </a:ext>
            </a:extLst>
          </p:cNvPr>
          <p:cNvSpPr>
            <a:spLocks noGrp="1"/>
          </p:cNvSpPr>
          <p:nvPr>
            <p:ph idx="15"/>
          </p:nvPr>
        </p:nvSpPr>
        <p:spPr>
          <a:xfrm>
            <a:off x="6464300" y="1152000"/>
            <a:ext cx="5307700" cy="4680000"/>
          </a:xfrm>
        </p:spPr>
        <p:txBody>
          <a:bodyPr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61202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152000"/>
            <a:ext cx="11340000" cy="468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24" name="Freeform: Shape 23">
            <a:extLst>
              <a:ext uri="{FF2B5EF4-FFF2-40B4-BE49-F238E27FC236}">
                <a16:creationId xmlns:a16="http://schemas.microsoft.com/office/drawing/2014/main" id="{5F6D6B0F-FF8B-4D60-B712-A57904D5502C}"/>
              </a:ext>
            </a:extLst>
          </p:cNvPr>
          <p:cNvSpPr/>
          <p:nvPr userDrawn="1"/>
        </p:nvSpPr>
        <p:spPr>
          <a:xfrm rot="19260823">
            <a:off x="10216425" y="538864"/>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5" name="Freeform: Shape 24">
            <a:extLst>
              <a:ext uri="{FF2B5EF4-FFF2-40B4-BE49-F238E27FC236}">
                <a16:creationId xmlns:a16="http://schemas.microsoft.com/office/drawing/2014/main" id="{FFF5FB50-33B5-4195-92D6-70891F240926}"/>
              </a:ext>
            </a:extLst>
          </p:cNvPr>
          <p:cNvSpPr/>
          <p:nvPr userDrawn="1"/>
        </p:nvSpPr>
        <p:spPr>
          <a:xfrm rot="20377627">
            <a:off x="10678141" y="84921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6" name="Freeform: Shape 25">
            <a:extLst>
              <a:ext uri="{FF2B5EF4-FFF2-40B4-BE49-F238E27FC236}">
                <a16:creationId xmlns:a16="http://schemas.microsoft.com/office/drawing/2014/main" id="{EECD958F-56E9-4A3B-9C25-D5970592C848}"/>
              </a:ext>
            </a:extLst>
          </p:cNvPr>
          <p:cNvSpPr/>
          <p:nvPr userDrawn="1"/>
        </p:nvSpPr>
        <p:spPr>
          <a:xfrm rot="19260823">
            <a:off x="10717367" y="620572"/>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7" name="Freeform: Shape 26">
            <a:extLst>
              <a:ext uri="{FF2B5EF4-FFF2-40B4-BE49-F238E27FC236}">
                <a16:creationId xmlns:a16="http://schemas.microsoft.com/office/drawing/2014/main" id="{72F4FF18-9272-43AF-912E-B1CF8BF148D4}"/>
              </a:ext>
            </a:extLst>
          </p:cNvPr>
          <p:cNvSpPr/>
          <p:nvPr userDrawn="1"/>
        </p:nvSpPr>
        <p:spPr>
          <a:xfrm rot="19810388">
            <a:off x="11064926" y="78160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8" name="Freeform: Shape 27">
            <a:extLst>
              <a:ext uri="{FF2B5EF4-FFF2-40B4-BE49-F238E27FC236}">
                <a16:creationId xmlns:a16="http://schemas.microsoft.com/office/drawing/2014/main" id="{AE9C7EB4-9E81-4394-8C2C-A54BBD15B51D}"/>
              </a:ext>
            </a:extLst>
          </p:cNvPr>
          <p:cNvSpPr/>
          <p:nvPr userDrawn="1"/>
        </p:nvSpPr>
        <p:spPr>
          <a:xfrm rot="18277851">
            <a:off x="11152527" y="38205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9" name="Freeform: Shape 28">
            <a:extLst>
              <a:ext uri="{FF2B5EF4-FFF2-40B4-BE49-F238E27FC236}">
                <a16:creationId xmlns:a16="http://schemas.microsoft.com/office/drawing/2014/main" id="{FE681EC0-A139-4B14-89E8-F237CB63D4C9}"/>
              </a:ext>
            </a:extLst>
          </p:cNvPr>
          <p:cNvSpPr/>
          <p:nvPr userDrawn="1"/>
        </p:nvSpPr>
        <p:spPr>
          <a:xfrm rot="20761418">
            <a:off x="11545452" y="1030689"/>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Freeform: Shape 29">
            <a:extLst>
              <a:ext uri="{FF2B5EF4-FFF2-40B4-BE49-F238E27FC236}">
                <a16:creationId xmlns:a16="http://schemas.microsoft.com/office/drawing/2014/main" id="{87F87648-ABB4-4C97-BB6D-58342407E9DF}"/>
              </a:ext>
            </a:extLst>
          </p:cNvPr>
          <p:cNvSpPr/>
          <p:nvPr userDrawn="1"/>
        </p:nvSpPr>
        <p:spPr>
          <a:xfrm rot="17315293">
            <a:off x="11756248" y="24755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1" name="Freeform: Shape 30">
            <a:extLst>
              <a:ext uri="{FF2B5EF4-FFF2-40B4-BE49-F238E27FC236}">
                <a16:creationId xmlns:a16="http://schemas.microsoft.com/office/drawing/2014/main" id="{0802EFEB-F4DF-4501-91AA-173B60EBBBAA}"/>
              </a:ext>
            </a:extLst>
          </p:cNvPr>
          <p:cNvSpPr/>
          <p:nvPr userDrawn="1"/>
        </p:nvSpPr>
        <p:spPr>
          <a:xfrm rot="20082236">
            <a:off x="11448108" y="631127"/>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2" name="Freeform: Shape 31">
            <a:extLst>
              <a:ext uri="{FF2B5EF4-FFF2-40B4-BE49-F238E27FC236}">
                <a16:creationId xmlns:a16="http://schemas.microsoft.com/office/drawing/2014/main" id="{109FE51D-8E02-4ED7-862B-5CF838F7F77F}"/>
              </a:ext>
            </a:extLst>
          </p:cNvPr>
          <p:cNvSpPr/>
          <p:nvPr userDrawn="1"/>
        </p:nvSpPr>
        <p:spPr>
          <a:xfrm rot="19879732">
            <a:off x="11668879" y="824433"/>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3" name="Freeform: Shape 32">
            <a:extLst>
              <a:ext uri="{FF2B5EF4-FFF2-40B4-BE49-F238E27FC236}">
                <a16:creationId xmlns:a16="http://schemas.microsoft.com/office/drawing/2014/main" id="{4ECB9E40-5923-4571-9C8E-D7412C1283B2}"/>
              </a:ext>
            </a:extLst>
          </p:cNvPr>
          <p:cNvSpPr/>
          <p:nvPr userDrawn="1"/>
        </p:nvSpPr>
        <p:spPr>
          <a:xfrm rot="328041">
            <a:off x="10094502" y="901548"/>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4" name="Freeform: Shape 33">
            <a:extLst>
              <a:ext uri="{FF2B5EF4-FFF2-40B4-BE49-F238E27FC236}">
                <a16:creationId xmlns:a16="http://schemas.microsoft.com/office/drawing/2014/main" id="{E46052C9-826B-47AC-9F6B-3078D4F43748}"/>
              </a:ext>
            </a:extLst>
          </p:cNvPr>
          <p:cNvSpPr/>
          <p:nvPr userDrawn="1"/>
        </p:nvSpPr>
        <p:spPr>
          <a:xfrm>
            <a:off x="10871770" y="1202556"/>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5" name="Freeform: Shape 34">
            <a:extLst>
              <a:ext uri="{FF2B5EF4-FFF2-40B4-BE49-F238E27FC236}">
                <a16:creationId xmlns:a16="http://schemas.microsoft.com/office/drawing/2014/main" id="{0C3867F5-4C6F-48BE-9DFF-9046D1FE6771}"/>
              </a:ext>
            </a:extLst>
          </p:cNvPr>
          <p:cNvSpPr/>
          <p:nvPr userDrawn="1"/>
        </p:nvSpPr>
        <p:spPr>
          <a:xfrm rot="20761418">
            <a:off x="11512604" y="1484835"/>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6" name="Freeform: Shape 35">
            <a:extLst>
              <a:ext uri="{FF2B5EF4-FFF2-40B4-BE49-F238E27FC236}">
                <a16:creationId xmlns:a16="http://schemas.microsoft.com/office/drawing/2014/main" id="{7B0CB40F-9E6F-457D-9C1F-9769BC3AE13E}"/>
              </a:ext>
            </a:extLst>
          </p:cNvPr>
          <p:cNvSpPr/>
          <p:nvPr userDrawn="1"/>
        </p:nvSpPr>
        <p:spPr>
          <a:xfrm rot="1160487">
            <a:off x="10291662" y="1614015"/>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7" name="Freeform: Shape 36">
            <a:extLst>
              <a:ext uri="{FF2B5EF4-FFF2-40B4-BE49-F238E27FC236}">
                <a16:creationId xmlns:a16="http://schemas.microsoft.com/office/drawing/2014/main" id="{0FCD03E7-2128-4C04-A914-409506646A76}"/>
              </a:ext>
            </a:extLst>
          </p:cNvPr>
          <p:cNvSpPr/>
          <p:nvPr userDrawn="1"/>
        </p:nvSpPr>
        <p:spPr>
          <a:xfrm rot="803026">
            <a:off x="11586107" y="2015428"/>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9245614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BE0A84F6-FEAA-4BDD-9282-20006CFE8BD1}"/>
              </a:ext>
            </a:extLst>
          </p:cNvPr>
          <p:cNvSpPr/>
          <p:nvPr userDrawn="1"/>
        </p:nvSpPr>
        <p:spPr>
          <a:xfrm rot="19260823">
            <a:off x="10216425" y="538864"/>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Freeform: Shape 9">
            <a:extLst>
              <a:ext uri="{FF2B5EF4-FFF2-40B4-BE49-F238E27FC236}">
                <a16:creationId xmlns:a16="http://schemas.microsoft.com/office/drawing/2014/main" id="{0CD00A51-7C86-40CE-9A85-9305A72856F5}"/>
              </a:ext>
            </a:extLst>
          </p:cNvPr>
          <p:cNvSpPr/>
          <p:nvPr userDrawn="1"/>
        </p:nvSpPr>
        <p:spPr>
          <a:xfrm rot="20377627">
            <a:off x="10678141" y="84921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Freeform: Shape 10">
            <a:extLst>
              <a:ext uri="{FF2B5EF4-FFF2-40B4-BE49-F238E27FC236}">
                <a16:creationId xmlns:a16="http://schemas.microsoft.com/office/drawing/2014/main" id="{72581C84-47AA-4227-BB97-9D73745C6350}"/>
              </a:ext>
            </a:extLst>
          </p:cNvPr>
          <p:cNvSpPr/>
          <p:nvPr userDrawn="1"/>
        </p:nvSpPr>
        <p:spPr>
          <a:xfrm rot="19260823">
            <a:off x="10717367" y="620572"/>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Freeform: Shape 11">
            <a:extLst>
              <a:ext uri="{FF2B5EF4-FFF2-40B4-BE49-F238E27FC236}">
                <a16:creationId xmlns:a16="http://schemas.microsoft.com/office/drawing/2014/main" id="{A3D0208D-7363-46C1-93C0-34D5C7CC03D4}"/>
              </a:ext>
            </a:extLst>
          </p:cNvPr>
          <p:cNvSpPr/>
          <p:nvPr userDrawn="1"/>
        </p:nvSpPr>
        <p:spPr>
          <a:xfrm rot="19810388">
            <a:off x="11064926" y="78160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Freeform: Shape 12">
            <a:extLst>
              <a:ext uri="{FF2B5EF4-FFF2-40B4-BE49-F238E27FC236}">
                <a16:creationId xmlns:a16="http://schemas.microsoft.com/office/drawing/2014/main" id="{9BF00BA4-FF52-480A-802E-02DFDD8C7441}"/>
              </a:ext>
            </a:extLst>
          </p:cNvPr>
          <p:cNvSpPr/>
          <p:nvPr userDrawn="1"/>
        </p:nvSpPr>
        <p:spPr>
          <a:xfrm rot="18277851">
            <a:off x="11152527" y="38205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Freeform: Shape 13">
            <a:extLst>
              <a:ext uri="{FF2B5EF4-FFF2-40B4-BE49-F238E27FC236}">
                <a16:creationId xmlns:a16="http://schemas.microsoft.com/office/drawing/2014/main" id="{98FC3C8E-D2F9-46FE-B29F-17C02B89FFCC}"/>
              </a:ext>
            </a:extLst>
          </p:cNvPr>
          <p:cNvSpPr/>
          <p:nvPr userDrawn="1"/>
        </p:nvSpPr>
        <p:spPr>
          <a:xfrm rot="20761418">
            <a:off x="11545452" y="1030689"/>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Freeform: Shape 14">
            <a:extLst>
              <a:ext uri="{FF2B5EF4-FFF2-40B4-BE49-F238E27FC236}">
                <a16:creationId xmlns:a16="http://schemas.microsoft.com/office/drawing/2014/main" id="{1AC53E23-4CA7-479D-B22A-A5FCB3E5B5F6}"/>
              </a:ext>
            </a:extLst>
          </p:cNvPr>
          <p:cNvSpPr/>
          <p:nvPr userDrawn="1"/>
        </p:nvSpPr>
        <p:spPr>
          <a:xfrm rot="17315293">
            <a:off x="11756248" y="24755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Freeform: Shape 15">
            <a:extLst>
              <a:ext uri="{FF2B5EF4-FFF2-40B4-BE49-F238E27FC236}">
                <a16:creationId xmlns:a16="http://schemas.microsoft.com/office/drawing/2014/main" id="{96F0F1DB-0C5F-4895-B71A-86B7D122DD4B}"/>
              </a:ext>
            </a:extLst>
          </p:cNvPr>
          <p:cNvSpPr/>
          <p:nvPr userDrawn="1"/>
        </p:nvSpPr>
        <p:spPr>
          <a:xfrm rot="20082236">
            <a:off x="11448108" y="631127"/>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Freeform: Shape 16">
            <a:extLst>
              <a:ext uri="{FF2B5EF4-FFF2-40B4-BE49-F238E27FC236}">
                <a16:creationId xmlns:a16="http://schemas.microsoft.com/office/drawing/2014/main" id="{134BF4B3-A394-4B33-84E8-433CB3F4D710}"/>
              </a:ext>
            </a:extLst>
          </p:cNvPr>
          <p:cNvSpPr/>
          <p:nvPr userDrawn="1"/>
        </p:nvSpPr>
        <p:spPr>
          <a:xfrm rot="19879732">
            <a:off x="11668879" y="824433"/>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eform: Shape 17">
            <a:extLst>
              <a:ext uri="{FF2B5EF4-FFF2-40B4-BE49-F238E27FC236}">
                <a16:creationId xmlns:a16="http://schemas.microsoft.com/office/drawing/2014/main" id="{B6E11BA4-7EBA-47E5-8E07-57E665A74955}"/>
              </a:ext>
            </a:extLst>
          </p:cNvPr>
          <p:cNvSpPr/>
          <p:nvPr userDrawn="1"/>
        </p:nvSpPr>
        <p:spPr>
          <a:xfrm rot="328041">
            <a:off x="10094502" y="901548"/>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eform: Shape 18">
            <a:extLst>
              <a:ext uri="{FF2B5EF4-FFF2-40B4-BE49-F238E27FC236}">
                <a16:creationId xmlns:a16="http://schemas.microsoft.com/office/drawing/2014/main" id="{7A178943-1EAE-4532-95FB-DFD1B8A936ED}"/>
              </a:ext>
            </a:extLst>
          </p:cNvPr>
          <p:cNvSpPr/>
          <p:nvPr userDrawn="1"/>
        </p:nvSpPr>
        <p:spPr>
          <a:xfrm>
            <a:off x="10871770" y="1202556"/>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eform: Shape 19">
            <a:extLst>
              <a:ext uri="{FF2B5EF4-FFF2-40B4-BE49-F238E27FC236}">
                <a16:creationId xmlns:a16="http://schemas.microsoft.com/office/drawing/2014/main" id="{A1603A2C-1F9D-4BAB-BF6C-C411F8898F5A}"/>
              </a:ext>
            </a:extLst>
          </p:cNvPr>
          <p:cNvSpPr/>
          <p:nvPr userDrawn="1"/>
        </p:nvSpPr>
        <p:spPr>
          <a:xfrm rot="20761418">
            <a:off x="11512604" y="1484835"/>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eform: Shape 20">
            <a:extLst>
              <a:ext uri="{FF2B5EF4-FFF2-40B4-BE49-F238E27FC236}">
                <a16:creationId xmlns:a16="http://schemas.microsoft.com/office/drawing/2014/main" id="{D019487C-9065-4D0C-8A4F-0BEC960FF5E1}"/>
              </a:ext>
            </a:extLst>
          </p:cNvPr>
          <p:cNvSpPr/>
          <p:nvPr userDrawn="1"/>
        </p:nvSpPr>
        <p:spPr>
          <a:xfrm rot="1160487">
            <a:off x="10291662" y="1614015"/>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eform: Shape 21">
            <a:extLst>
              <a:ext uri="{FF2B5EF4-FFF2-40B4-BE49-F238E27FC236}">
                <a16:creationId xmlns:a16="http://schemas.microsoft.com/office/drawing/2014/main" id="{B2E39A85-934A-4BF2-93E3-761989F1B981}"/>
              </a:ext>
            </a:extLst>
          </p:cNvPr>
          <p:cNvSpPr/>
          <p:nvPr userDrawn="1"/>
        </p:nvSpPr>
        <p:spPr>
          <a:xfrm rot="803026">
            <a:off x="11586107" y="2015428"/>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a:extLst>
              <a:ext uri="{FF2B5EF4-FFF2-40B4-BE49-F238E27FC236}">
                <a16:creationId xmlns:a16="http://schemas.microsoft.com/office/drawing/2014/main" id="{40EE479C-D1F6-4BAC-80D2-90EF74E3261A}"/>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32000" y="1152000"/>
            <a:ext cx="5472000"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Placeholder 7">
            <a:extLst>
              <a:ext uri="{FF2B5EF4-FFF2-40B4-BE49-F238E27FC236}">
                <a16:creationId xmlns:a16="http://schemas.microsoft.com/office/drawing/2014/main" id="{C9E47D86-FD0D-44D0-9B7F-9EDEBD11F9D6}"/>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9" name="Slide Number Placeholder 8">
            <a:extLst>
              <a:ext uri="{FF2B5EF4-FFF2-40B4-BE49-F238E27FC236}">
                <a16:creationId xmlns:a16="http://schemas.microsoft.com/office/drawing/2014/main" id="{0A29F8B3-4723-4928-83E5-76C29D05F2FE}"/>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23" name="Content Placeholder 3">
            <a:extLst>
              <a:ext uri="{FF2B5EF4-FFF2-40B4-BE49-F238E27FC236}">
                <a16:creationId xmlns:a16="http://schemas.microsoft.com/office/drawing/2014/main" id="{94AA1D0D-4A88-48E6-9F92-152A70F621DA}"/>
              </a:ext>
            </a:extLst>
          </p:cNvPr>
          <p:cNvSpPr>
            <a:spLocks noGrp="1"/>
          </p:cNvSpPr>
          <p:nvPr>
            <p:ph sz="half" idx="2"/>
          </p:nvPr>
        </p:nvSpPr>
        <p:spPr>
          <a:xfrm>
            <a:off x="6300384" y="1140847"/>
            <a:ext cx="5471616" cy="5036116"/>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7245858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83C9BAF7-A9F4-4666-A96D-E0820914D8A4}"/>
              </a:ext>
            </a:extLst>
          </p:cNvPr>
          <p:cNvSpPr/>
          <p:nvPr userDrawn="1"/>
        </p:nvSpPr>
        <p:spPr>
          <a:xfrm rot="19260823">
            <a:off x="10216425" y="538864"/>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Freeform: Shape 9">
            <a:extLst>
              <a:ext uri="{FF2B5EF4-FFF2-40B4-BE49-F238E27FC236}">
                <a16:creationId xmlns:a16="http://schemas.microsoft.com/office/drawing/2014/main" id="{9210B130-61BF-42BB-A9D3-54F0E9975E1E}"/>
              </a:ext>
            </a:extLst>
          </p:cNvPr>
          <p:cNvSpPr/>
          <p:nvPr userDrawn="1"/>
        </p:nvSpPr>
        <p:spPr>
          <a:xfrm rot="20377627">
            <a:off x="10678141" y="84921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Freeform: Shape 11">
            <a:extLst>
              <a:ext uri="{FF2B5EF4-FFF2-40B4-BE49-F238E27FC236}">
                <a16:creationId xmlns:a16="http://schemas.microsoft.com/office/drawing/2014/main" id="{8ED4637A-B150-47D5-91AA-5443ECDF24E5}"/>
              </a:ext>
            </a:extLst>
          </p:cNvPr>
          <p:cNvSpPr/>
          <p:nvPr userDrawn="1"/>
        </p:nvSpPr>
        <p:spPr>
          <a:xfrm rot="19260823">
            <a:off x="10717367" y="620572"/>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Freeform: Shape 12">
            <a:extLst>
              <a:ext uri="{FF2B5EF4-FFF2-40B4-BE49-F238E27FC236}">
                <a16:creationId xmlns:a16="http://schemas.microsoft.com/office/drawing/2014/main" id="{F345A228-3ACD-436B-BAEA-C19CFB995DFF}"/>
              </a:ext>
            </a:extLst>
          </p:cNvPr>
          <p:cNvSpPr/>
          <p:nvPr userDrawn="1"/>
        </p:nvSpPr>
        <p:spPr>
          <a:xfrm rot="19810388">
            <a:off x="11064926" y="78160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Freeform: Shape 13">
            <a:extLst>
              <a:ext uri="{FF2B5EF4-FFF2-40B4-BE49-F238E27FC236}">
                <a16:creationId xmlns:a16="http://schemas.microsoft.com/office/drawing/2014/main" id="{4808980A-AE2C-4B9A-923B-70728FF4B383}"/>
              </a:ext>
            </a:extLst>
          </p:cNvPr>
          <p:cNvSpPr/>
          <p:nvPr userDrawn="1"/>
        </p:nvSpPr>
        <p:spPr>
          <a:xfrm rot="18277851">
            <a:off x="11152527" y="38205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Freeform: Shape 14">
            <a:extLst>
              <a:ext uri="{FF2B5EF4-FFF2-40B4-BE49-F238E27FC236}">
                <a16:creationId xmlns:a16="http://schemas.microsoft.com/office/drawing/2014/main" id="{E90E16CE-7F71-45E1-88F3-0F2422E4E14F}"/>
              </a:ext>
            </a:extLst>
          </p:cNvPr>
          <p:cNvSpPr/>
          <p:nvPr userDrawn="1"/>
        </p:nvSpPr>
        <p:spPr>
          <a:xfrm rot="20761418">
            <a:off x="11545452" y="1030689"/>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Freeform: Shape 15">
            <a:extLst>
              <a:ext uri="{FF2B5EF4-FFF2-40B4-BE49-F238E27FC236}">
                <a16:creationId xmlns:a16="http://schemas.microsoft.com/office/drawing/2014/main" id="{5024FFFC-3734-4C7F-8BB4-1D72D8764C19}"/>
              </a:ext>
            </a:extLst>
          </p:cNvPr>
          <p:cNvSpPr/>
          <p:nvPr userDrawn="1"/>
        </p:nvSpPr>
        <p:spPr>
          <a:xfrm rot="17315293">
            <a:off x="11756248" y="24755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Freeform: Shape 16">
            <a:extLst>
              <a:ext uri="{FF2B5EF4-FFF2-40B4-BE49-F238E27FC236}">
                <a16:creationId xmlns:a16="http://schemas.microsoft.com/office/drawing/2014/main" id="{15E243F7-C034-42A6-94F7-39C26EF11897}"/>
              </a:ext>
            </a:extLst>
          </p:cNvPr>
          <p:cNvSpPr/>
          <p:nvPr userDrawn="1"/>
        </p:nvSpPr>
        <p:spPr>
          <a:xfrm rot="20082236">
            <a:off x="11448108" y="631127"/>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eform: Shape 17">
            <a:extLst>
              <a:ext uri="{FF2B5EF4-FFF2-40B4-BE49-F238E27FC236}">
                <a16:creationId xmlns:a16="http://schemas.microsoft.com/office/drawing/2014/main" id="{7F7416F4-3283-4DFF-BF8E-0F1B10C57C7B}"/>
              </a:ext>
            </a:extLst>
          </p:cNvPr>
          <p:cNvSpPr/>
          <p:nvPr userDrawn="1"/>
        </p:nvSpPr>
        <p:spPr>
          <a:xfrm rot="19879732">
            <a:off x="11668879" y="824433"/>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eform: Shape 18">
            <a:extLst>
              <a:ext uri="{FF2B5EF4-FFF2-40B4-BE49-F238E27FC236}">
                <a16:creationId xmlns:a16="http://schemas.microsoft.com/office/drawing/2014/main" id="{4E43006F-FE7C-4D9C-9803-C7A1705E2E29}"/>
              </a:ext>
            </a:extLst>
          </p:cNvPr>
          <p:cNvSpPr/>
          <p:nvPr userDrawn="1"/>
        </p:nvSpPr>
        <p:spPr>
          <a:xfrm rot="328041">
            <a:off x="10094502" y="901548"/>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eform: Shape 19">
            <a:extLst>
              <a:ext uri="{FF2B5EF4-FFF2-40B4-BE49-F238E27FC236}">
                <a16:creationId xmlns:a16="http://schemas.microsoft.com/office/drawing/2014/main" id="{40B601BE-5173-46B7-B727-24C354628A9A}"/>
              </a:ext>
            </a:extLst>
          </p:cNvPr>
          <p:cNvSpPr/>
          <p:nvPr userDrawn="1"/>
        </p:nvSpPr>
        <p:spPr>
          <a:xfrm>
            <a:off x="10871770" y="1202556"/>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eform: Shape 20">
            <a:extLst>
              <a:ext uri="{FF2B5EF4-FFF2-40B4-BE49-F238E27FC236}">
                <a16:creationId xmlns:a16="http://schemas.microsoft.com/office/drawing/2014/main" id="{0840A278-AE7C-4997-AAEA-F758452843B7}"/>
              </a:ext>
            </a:extLst>
          </p:cNvPr>
          <p:cNvSpPr/>
          <p:nvPr userDrawn="1"/>
        </p:nvSpPr>
        <p:spPr>
          <a:xfrm rot="20761418">
            <a:off x="11512604" y="1484835"/>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eform: Shape 21">
            <a:extLst>
              <a:ext uri="{FF2B5EF4-FFF2-40B4-BE49-F238E27FC236}">
                <a16:creationId xmlns:a16="http://schemas.microsoft.com/office/drawing/2014/main" id="{03AE5DE6-4BFB-4DB3-8207-ABE7B804220D}"/>
              </a:ext>
            </a:extLst>
          </p:cNvPr>
          <p:cNvSpPr/>
          <p:nvPr userDrawn="1"/>
        </p:nvSpPr>
        <p:spPr>
          <a:xfrm rot="1160487">
            <a:off x="10291662" y="1614015"/>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eform: Shape 22">
            <a:extLst>
              <a:ext uri="{FF2B5EF4-FFF2-40B4-BE49-F238E27FC236}">
                <a16:creationId xmlns:a16="http://schemas.microsoft.com/office/drawing/2014/main" id="{06BC0376-95EB-4B85-AD13-AB07742066DC}"/>
              </a:ext>
            </a:extLst>
          </p:cNvPr>
          <p:cNvSpPr/>
          <p:nvPr userDrawn="1"/>
        </p:nvSpPr>
        <p:spPr>
          <a:xfrm rot="803026">
            <a:off x="11586107" y="2015428"/>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152000"/>
            <a:ext cx="3600000" cy="503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5" name="Text Placeholder 4">
            <a:extLst>
              <a:ext uri="{FF2B5EF4-FFF2-40B4-BE49-F238E27FC236}">
                <a16:creationId xmlns:a16="http://schemas.microsoft.com/office/drawing/2014/main" id="{16A38E24-EB1C-472F-B631-5DF32F9C4CF5}"/>
              </a:ext>
            </a:extLst>
          </p:cNvPr>
          <p:cNvSpPr>
            <a:spLocks noGrp="1"/>
          </p:cNvSpPr>
          <p:nvPr>
            <p:ph type="body" sz="quarter" idx="12"/>
          </p:nvPr>
        </p:nvSpPr>
        <p:spPr>
          <a:xfrm>
            <a:off x="4301550" y="1152000"/>
            <a:ext cx="3600450" cy="50387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10">
            <a:extLst>
              <a:ext uri="{FF2B5EF4-FFF2-40B4-BE49-F238E27FC236}">
                <a16:creationId xmlns:a16="http://schemas.microsoft.com/office/drawing/2014/main" id="{5B4A252E-78C9-4F76-98A4-A4B580AD072A}"/>
              </a:ext>
            </a:extLst>
          </p:cNvPr>
          <p:cNvSpPr>
            <a:spLocks noGrp="1"/>
          </p:cNvSpPr>
          <p:nvPr>
            <p:ph type="body" sz="quarter" idx="13"/>
          </p:nvPr>
        </p:nvSpPr>
        <p:spPr>
          <a:xfrm>
            <a:off x="8171550" y="1152000"/>
            <a:ext cx="3600450" cy="50387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5013569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152000"/>
            <a:ext cx="2160000" cy="503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p:nvPr>
        </p:nvSpPr>
        <p:spPr>
          <a:xfrm>
            <a:off x="2726412" y="1152525"/>
            <a:ext cx="2160588" cy="50387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12">
            <a:extLst>
              <a:ext uri="{FF2B5EF4-FFF2-40B4-BE49-F238E27FC236}">
                <a16:creationId xmlns:a16="http://schemas.microsoft.com/office/drawing/2014/main" id="{6A983D98-E0AB-429A-9EC2-B50D4216D691}"/>
              </a:ext>
            </a:extLst>
          </p:cNvPr>
          <p:cNvSpPr>
            <a:spLocks noGrp="1"/>
          </p:cNvSpPr>
          <p:nvPr>
            <p:ph type="body" sz="quarter" idx="13"/>
          </p:nvPr>
        </p:nvSpPr>
        <p:spPr>
          <a:xfrm>
            <a:off x="5021412" y="1152525"/>
            <a:ext cx="2160588" cy="50387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14">
            <a:extLst>
              <a:ext uri="{FF2B5EF4-FFF2-40B4-BE49-F238E27FC236}">
                <a16:creationId xmlns:a16="http://schemas.microsoft.com/office/drawing/2014/main" id="{755213BF-EF6D-45DC-A01B-DE6C2F23A6D2}"/>
              </a:ext>
            </a:extLst>
          </p:cNvPr>
          <p:cNvSpPr>
            <a:spLocks noGrp="1"/>
          </p:cNvSpPr>
          <p:nvPr>
            <p:ph type="body" sz="quarter" idx="14"/>
          </p:nvPr>
        </p:nvSpPr>
        <p:spPr>
          <a:xfrm>
            <a:off x="7316412" y="1148060"/>
            <a:ext cx="2160588" cy="50387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16">
            <a:extLst>
              <a:ext uri="{FF2B5EF4-FFF2-40B4-BE49-F238E27FC236}">
                <a16:creationId xmlns:a16="http://schemas.microsoft.com/office/drawing/2014/main" id="{77D6BBBA-F4A3-45D4-91BC-A405FFDC7C3D}"/>
              </a:ext>
            </a:extLst>
          </p:cNvPr>
          <p:cNvSpPr>
            <a:spLocks noGrp="1"/>
          </p:cNvSpPr>
          <p:nvPr>
            <p:ph type="body" sz="quarter" idx="15"/>
          </p:nvPr>
        </p:nvSpPr>
        <p:spPr>
          <a:xfrm>
            <a:off x="9611412" y="1152525"/>
            <a:ext cx="2160588" cy="50387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6776568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Image Bullets">
    <p:spTree>
      <p:nvGrpSpPr>
        <p:cNvPr id="1" name=""/>
        <p:cNvGrpSpPr/>
        <p:nvPr/>
      </p:nvGrpSpPr>
      <p:grpSpPr>
        <a:xfrm>
          <a:off x="0" y="0"/>
          <a:ext cx="0" cy="0"/>
          <a:chOff x="0" y="0"/>
          <a:chExt cx="0" cy="0"/>
        </a:xfrm>
      </p:grpSpPr>
      <p:sp>
        <p:nvSpPr>
          <p:cNvPr id="28" name="Oval 27">
            <a:extLst>
              <a:ext uri="{FF2B5EF4-FFF2-40B4-BE49-F238E27FC236}">
                <a16:creationId xmlns:a16="http://schemas.microsoft.com/office/drawing/2014/main" id="{2041BFF2-BC3B-3145-940D-004809E5A80A}"/>
              </a:ext>
            </a:extLst>
          </p:cNvPr>
          <p:cNvSpPr>
            <a:spLocks noChangeAspect="1"/>
          </p:cNvSpPr>
          <p:nvPr userDrawn="1"/>
        </p:nvSpPr>
        <p:spPr>
          <a:xfrm>
            <a:off x="3050592"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9" name="Oval 28">
            <a:extLst>
              <a:ext uri="{FF2B5EF4-FFF2-40B4-BE49-F238E27FC236}">
                <a16:creationId xmlns:a16="http://schemas.microsoft.com/office/drawing/2014/main" id="{A9906F5C-A183-DF45-AE48-C1D611CDC98D}"/>
              </a:ext>
            </a:extLst>
          </p:cNvPr>
          <p:cNvSpPr>
            <a:spLocks noChangeAspect="1"/>
          </p:cNvSpPr>
          <p:nvPr userDrawn="1"/>
        </p:nvSpPr>
        <p:spPr>
          <a:xfrm>
            <a:off x="5345060"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Oval 29">
            <a:extLst>
              <a:ext uri="{FF2B5EF4-FFF2-40B4-BE49-F238E27FC236}">
                <a16:creationId xmlns:a16="http://schemas.microsoft.com/office/drawing/2014/main" id="{C9CFF2EB-CD95-EA4D-810E-C9F8127071FE}"/>
              </a:ext>
            </a:extLst>
          </p:cNvPr>
          <p:cNvSpPr>
            <a:spLocks noChangeAspect="1"/>
          </p:cNvSpPr>
          <p:nvPr userDrawn="1"/>
        </p:nvSpPr>
        <p:spPr>
          <a:xfrm>
            <a:off x="7639529"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1" name="Oval 30">
            <a:extLst>
              <a:ext uri="{FF2B5EF4-FFF2-40B4-BE49-F238E27FC236}">
                <a16:creationId xmlns:a16="http://schemas.microsoft.com/office/drawing/2014/main" id="{EE120266-68E0-504A-B1C8-F3369F5AF7C0}"/>
              </a:ext>
            </a:extLst>
          </p:cNvPr>
          <p:cNvSpPr>
            <a:spLocks noChangeAspect="1"/>
          </p:cNvSpPr>
          <p:nvPr userDrawn="1"/>
        </p:nvSpPr>
        <p:spPr>
          <a:xfrm>
            <a:off x="9933998"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Oval 8">
            <a:extLst>
              <a:ext uri="{FF2B5EF4-FFF2-40B4-BE49-F238E27FC236}">
                <a16:creationId xmlns:a16="http://schemas.microsoft.com/office/drawing/2014/main" id="{4FB4A810-8614-AD44-B362-CE45C8C679CE}"/>
              </a:ext>
            </a:extLst>
          </p:cNvPr>
          <p:cNvSpPr>
            <a:spLocks noChangeAspect="1"/>
          </p:cNvSpPr>
          <p:nvPr userDrawn="1"/>
        </p:nvSpPr>
        <p:spPr>
          <a:xfrm>
            <a:off x="759111"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2726075" y="4688112"/>
            <a:ext cx="2160588" cy="900000"/>
          </a:xfrm>
        </p:spPr>
        <p:txBody>
          <a:bodyPr/>
          <a:lstStyle>
            <a:lvl1pPr marL="0" indent="0" algn="ctr">
              <a:buNone/>
              <a:defRPr sz="1600"/>
            </a:lvl1pPr>
          </a:lstStyle>
          <a:p>
            <a:pPr lvl="0"/>
            <a:r>
              <a:rPr lang="en-US" noProof="0"/>
              <a:t>Bullet Description</a:t>
            </a:r>
          </a:p>
        </p:txBody>
      </p:sp>
      <p:sp>
        <p:nvSpPr>
          <p:cNvPr id="13" name="Text Placeholder 12">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5020543" y="4688112"/>
            <a:ext cx="2160588" cy="900000"/>
          </a:xfrm>
        </p:spPr>
        <p:txBody>
          <a:bodyPr/>
          <a:lstStyle>
            <a:lvl1pPr marL="0" indent="0" algn="ctr">
              <a:buNone/>
              <a:defRPr sz="1600"/>
            </a:lvl1pPr>
          </a:lstStyle>
          <a:p>
            <a:pPr lvl="0"/>
            <a:r>
              <a:rPr lang="en-US" noProof="0"/>
              <a:t>Bullet Description</a:t>
            </a:r>
          </a:p>
        </p:txBody>
      </p:sp>
      <p:sp>
        <p:nvSpPr>
          <p:cNvPr id="15" name="Text Placeholder 14">
            <a:extLst>
              <a:ext uri="{FF2B5EF4-FFF2-40B4-BE49-F238E27FC236}">
                <a16:creationId xmlns:a16="http://schemas.microsoft.com/office/drawing/2014/main" id="{755213BF-EF6D-45DC-A01B-DE6C2F23A6D2}"/>
              </a:ext>
            </a:extLst>
          </p:cNvPr>
          <p:cNvSpPr>
            <a:spLocks noGrp="1"/>
          </p:cNvSpPr>
          <p:nvPr>
            <p:ph type="body" sz="quarter" idx="14" hasCustomPrompt="1"/>
          </p:nvPr>
        </p:nvSpPr>
        <p:spPr>
          <a:xfrm>
            <a:off x="7315012" y="4683647"/>
            <a:ext cx="2160588" cy="900000"/>
          </a:xfrm>
        </p:spPr>
        <p:txBody>
          <a:bodyPr/>
          <a:lstStyle>
            <a:lvl1pPr marL="0" indent="0" algn="ctr">
              <a:buNone/>
              <a:defRPr sz="1600"/>
            </a:lvl1pPr>
          </a:lstStyle>
          <a:p>
            <a:pPr lvl="0"/>
            <a:r>
              <a:rPr lang="en-US" noProof="0"/>
              <a:t>Bullet Description</a:t>
            </a:r>
          </a:p>
        </p:txBody>
      </p:sp>
      <p:sp>
        <p:nvSpPr>
          <p:cNvPr id="17" name="Text Placeholder 16">
            <a:extLst>
              <a:ext uri="{FF2B5EF4-FFF2-40B4-BE49-F238E27FC236}">
                <a16:creationId xmlns:a16="http://schemas.microsoft.com/office/drawing/2014/main" id="{77D6BBBA-F4A3-45D4-91BC-A405FFDC7C3D}"/>
              </a:ext>
            </a:extLst>
          </p:cNvPr>
          <p:cNvSpPr>
            <a:spLocks noGrp="1"/>
          </p:cNvSpPr>
          <p:nvPr>
            <p:ph type="body" sz="quarter" idx="15" hasCustomPrompt="1"/>
          </p:nvPr>
        </p:nvSpPr>
        <p:spPr>
          <a:xfrm>
            <a:off x="9609481" y="4688112"/>
            <a:ext cx="2160588" cy="900000"/>
          </a:xfrm>
        </p:spPr>
        <p:txBody>
          <a:bodyPr/>
          <a:lstStyle>
            <a:lvl1pPr marL="0" indent="0" algn="ctr">
              <a:buNone/>
              <a:defRPr sz="1600"/>
            </a:lvl1pPr>
          </a:lstStyle>
          <a:p>
            <a:pPr lvl="0"/>
            <a:r>
              <a:rPr lang="en-US" noProof="0"/>
              <a:t>Bullet Description</a:t>
            </a:r>
          </a:p>
        </p:txBody>
      </p:sp>
      <p:sp>
        <p:nvSpPr>
          <p:cNvPr id="6" name="Text Placeholder 5">
            <a:extLst>
              <a:ext uri="{FF2B5EF4-FFF2-40B4-BE49-F238E27FC236}">
                <a16:creationId xmlns:a16="http://schemas.microsoft.com/office/drawing/2014/main" id="{EB3F7825-EB73-4976-9D8D-BAD8C8FCEA82}"/>
              </a:ext>
            </a:extLst>
          </p:cNvPr>
          <p:cNvSpPr>
            <a:spLocks noGrp="1"/>
          </p:cNvSpPr>
          <p:nvPr>
            <p:ph type="body" sz="quarter" idx="16" hasCustomPrompt="1"/>
          </p:nvPr>
        </p:nvSpPr>
        <p:spPr>
          <a:xfrm>
            <a:off x="431800" y="3926334"/>
            <a:ext cx="2160000" cy="504000"/>
          </a:xfrm>
        </p:spPr>
        <p:txBody>
          <a:bodyPr/>
          <a:lstStyle>
            <a:lvl1pPr marL="0" indent="0" algn="ctr">
              <a:buNone/>
              <a:defRPr b="1">
                <a:latin typeface="+mj-lt"/>
              </a:defRPr>
            </a:lvl1pPr>
          </a:lstStyle>
          <a:p>
            <a:pPr lvl="0"/>
            <a:r>
              <a:rPr lang="en-US" noProof="0"/>
              <a:t>Bullet 1</a:t>
            </a:r>
          </a:p>
        </p:txBody>
      </p:sp>
      <p:sp>
        <p:nvSpPr>
          <p:cNvPr id="10" name="Text Placeholder 9">
            <a:extLst>
              <a:ext uri="{FF2B5EF4-FFF2-40B4-BE49-F238E27FC236}">
                <a16:creationId xmlns:a16="http://schemas.microsoft.com/office/drawing/2014/main" id="{6D972951-9088-4993-8DED-9DA3B6B08CF2}"/>
              </a:ext>
            </a:extLst>
          </p:cNvPr>
          <p:cNvSpPr>
            <a:spLocks noGrp="1"/>
          </p:cNvSpPr>
          <p:nvPr>
            <p:ph type="body" sz="quarter" idx="17" hasCustomPrompt="1"/>
          </p:nvPr>
        </p:nvSpPr>
        <p:spPr>
          <a:xfrm>
            <a:off x="2726076" y="3926335"/>
            <a:ext cx="2160587" cy="504000"/>
          </a:xfrm>
        </p:spPr>
        <p:txBody>
          <a:bodyPr/>
          <a:lstStyle>
            <a:lvl1pPr marL="0" indent="0" algn="ctr">
              <a:buNone/>
              <a:defRPr b="1">
                <a:latin typeface="+mj-lt"/>
              </a:defRPr>
            </a:lvl1pPr>
          </a:lstStyle>
          <a:p>
            <a:pPr lvl="0"/>
            <a:r>
              <a:rPr lang="en-US" noProof="0"/>
              <a:t>Bullet 2</a:t>
            </a:r>
          </a:p>
        </p:txBody>
      </p:sp>
      <p:sp>
        <p:nvSpPr>
          <p:cNvPr id="12" name="Text Placeholder 11">
            <a:extLst>
              <a:ext uri="{FF2B5EF4-FFF2-40B4-BE49-F238E27FC236}">
                <a16:creationId xmlns:a16="http://schemas.microsoft.com/office/drawing/2014/main" id="{48424FDD-507C-4199-BFC6-8BC01D8992B6}"/>
              </a:ext>
            </a:extLst>
          </p:cNvPr>
          <p:cNvSpPr>
            <a:spLocks noGrp="1"/>
          </p:cNvSpPr>
          <p:nvPr>
            <p:ph type="body" sz="quarter" idx="18" hasCustomPrompt="1"/>
          </p:nvPr>
        </p:nvSpPr>
        <p:spPr>
          <a:xfrm>
            <a:off x="5020543" y="3926335"/>
            <a:ext cx="2160588" cy="504000"/>
          </a:xfrm>
        </p:spPr>
        <p:txBody>
          <a:bodyPr/>
          <a:lstStyle>
            <a:lvl1pPr marL="0" indent="0" algn="ctr">
              <a:buNone/>
              <a:defRPr b="1">
                <a:latin typeface="+mj-lt"/>
              </a:defRPr>
            </a:lvl1pPr>
          </a:lstStyle>
          <a:p>
            <a:pPr lvl="0"/>
            <a:r>
              <a:rPr lang="en-US" noProof="0"/>
              <a:t>Bullet 3</a:t>
            </a:r>
          </a:p>
        </p:txBody>
      </p:sp>
      <p:sp>
        <p:nvSpPr>
          <p:cNvPr id="16" name="Text Placeholder 15">
            <a:extLst>
              <a:ext uri="{FF2B5EF4-FFF2-40B4-BE49-F238E27FC236}">
                <a16:creationId xmlns:a16="http://schemas.microsoft.com/office/drawing/2014/main" id="{33DAFB20-1343-4578-8AA0-0378B674F1B1}"/>
              </a:ext>
            </a:extLst>
          </p:cNvPr>
          <p:cNvSpPr>
            <a:spLocks noGrp="1"/>
          </p:cNvSpPr>
          <p:nvPr>
            <p:ph type="body" sz="quarter" idx="19" hasCustomPrompt="1"/>
          </p:nvPr>
        </p:nvSpPr>
        <p:spPr>
          <a:xfrm>
            <a:off x="7315013" y="3926335"/>
            <a:ext cx="2160587" cy="504000"/>
          </a:xfrm>
        </p:spPr>
        <p:txBody>
          <a:bodyPr/>
          <a:lstStyle>
            <a:lvl1pPr marL="0" indent="0" algn="ctr">
              <a:buNone/>
              <a:defRPr b="1">
                <a:latin typeface="+mj-lt"/>
              </a:defRPr>
            </a:lvl1pPr>
          </a:lstStyle>
          <a:p>
            <a:pPr lvl="0"/>
            <a:r>
              <a:rPr lang="en-US" noProof="0"/>
              <a:t>Bullet 4</a:t>
            </a:r>
          </a:p>
        </p:txBody>
      </p:sp>
      <p:sp>
        <p:nvSpPr>
          <p:cNvPr id="19" name="Text Placeholder 18">
            <a:extLst>
              <a:ext uri="{FF2B5EF4-FFF2-40B4-BE49-F238E27FC236}">
                <a16:creationId xmlns:a16="http://schemas.microsoft.com/office/drawing/2014/main" id="{B01E9EA3-8BD6-4531-812C-663C75428B76}"/>
              </a:ext>
            </a:extLst>
          </p:cNvPr>
          <p:cNvSpPr>
            <a:spLocks noGrp="1"/>
          </p:cNvSpPr>
          <p:nvPr>
            <p:ph type="body" sz="quarter" idx="20" hasCustomPrompt="1"/>
          </p:nvPr>
        </p:nvSpPr>
        <p:spPr>
          <a:xfrm>
            <a:off x="9609481" y="3926335"/>
            <a:ext cx="2160588" cy="504000"/>
          </a:xfrm>
        </p:spPr>
        <p:txBody>
          <a:bodyPr/>
          <a:lstStyle>
            <a:lvl1pPr marL="0" indent="0" algn="ctr">
              <a:buNone/>
              <a:defRPr b="1">
                <a:latin typeface="+mj-lt"/>
              </a:defRPr>
            </a:lvl1pPr>
          </a:lstStyle>
          <a:p>
            <a:pPr lvl="0"/>
            <a:r>
              <a:rPr lang="en-US" noProof="0"/>
              <a:t>Bullet 5</a:t>
            </a:r>
          </a:p>
        </p:txBody>
      </p:sp>
      <p:sp>
        <p:nvSpPr>
          <p:cNvPr id="21" name="Text Placeholder 20">
            <a:extLst>
              <a:ext uri="{FF2B5EF4-FFF2-40B4-BE49-F238E27FC236}">
                <a16:creationId xmlns:a16="http://schemas.microsoft.com/office/drawing/2014/main" id="{DA4566DA-C848-4A27-BBC8-722932FFD7F6}"/>
              </a:ext>
            </a:extLst>
          </p:cNvPr>
          <p:cNvSpPr>
            <a:spLocks noGrp="1"/>
          </p:cNvSpPr>
          <p:nvPr>
            <p:ph type="body" sz="quarter" idx="21" hasCustomPrompt="1"/>
          </p:nvPr>
        </p:nvSpPr>
        <p:spPr>
          <a:xfrm>
            <a:off x="432094" y="4683350"/>
            <a:ext cx="2160000" cy="900000"/>
          </a:xfrm>
        </p:spPr>
        <p:txBody>
          <a:bodyPr/>
          <a:lstStyle>
            <a:lvl1pPr marL="0" indent="0" algn="ctr">
              <a:buNone/>
              <a:defRPr sz="1600"/>
            </a:lvl1pPr>
          </a:lstStyle>
          <a:p>
            <a:pPr lvl="0"/>
            <a:r>
              <a:rPr lang="en-US" noProof="0"/>
              <a:t>Bullet Description</a:t>
            </a:r>
          </a:p>
        </p:txBody>
      </p:sp>
      <p:sp>
        <p:nvSpPr>
          <p:cNvPr id="4" name="Picture Placeholder 3">
            <a:extLst>
              <a:ext uri="{FF2B5EF4-FFF2-40B4-BE49-F238E27FC236}">
                <a16:creationId xmlns:a16="http://schemas.microsoft.com/office/drawing/2014/main" id="{B0B1F8F6-73A5-F142-8A28-094DA998B5F5}"/>
              </a:ext>
            </a:extLst>
          </p:cNvPr>
          <p:cNvSpPr>
            <a:spLocks noGrp="1"/>
          </p:cNvSpPr>
          <p:nvPr>
            <p:ph type="pic" sz="quarter" idx="27"/>
          </p:nvPr>
        </p:nvSpPr>
        <p:spPr>
          <a:xfrm>
            <a:off x="1086454" y="2358091"/>
            <a:ext cx="854075" cy="854075"/>
          </a:xfrm>
        </p:spPr>
        <p:txBody>
          <a:bodyPr/>
          <a:lstStyle>
            <a:lvl1pPr marL="0" indent="0">
              <a:buNone/>
              <a:defRPr/>
            </a:lvl1pPr>
          </a:lstStyle>
          <a:p>
            <a:r>
              <a:rPr lang="en-US" noProof="0"/>
              <a:t>Click icon to add picture</a:t>
            </a:r>
            <a:endParaRPr lang="en-US" noProof="0" dirty="0"/>
          </a:p>
        </p:txBody>
      </p:sp>
      <p:sp>
        <p:nvSpPr>
          <p:cNvPr id="32" name="Picture Placeholder 3">
            <a:extLst>
              <a:ext uri="{FF2B5EF4-FFF2-40B4-BE49-F238E27FC236}">
                <a16:creationId xmlns:a16="http://schemas.microsoft.com/office/drawing/2014/main" id="{F78A887E-89A6-244C-8AA4-484FE5358768}"/>
              </a:ext>
            </a:extLst>
          </p:cNvPr>
          <p:cNvSpPr>
            <a:spLocks noGrp="1"/>
          </p:cNvSpPr>
          <p:nvPr>
            <p:ph type="pic" sz="quarter" idx="28"/>
          </p:nvPr>
        </p:nvSpPr>
        <p:spPr>
          <a:xfrm>
            <a:off x="3380176" y="2358091"/>
            <a:ext cx="854075" cy="854075"/>
          </a:xfrm>
        </p:spPr>
        <p:txBody>
          <a:bodyPr/>
          <a:lstStyle>
            <a:lvl1pPr marL="0" indent="0">
              <a:buNone/>
              <a:defRPr/>
            </a:lvl1pPr>
          </a:lstStyle>
          <a:p>
            <a:r>
              <a:rPr lang="en-US" noProof="0"/>
              <a:t>Click icon to add picture</a:t>
            </a:r>
            <a:endParaRPr lang="en-US" noProof="0" dirty="0"/>
          </a:p>
        </p:txBody>
      </p:sp>
      <p:sp>
        <p:nvSpPr>
          <p:cNvPr id="33" name="Picture Placeholder 3">
            <a:extLst>
              <a:ext uri="{FF2B5EF4-FFF2-40B4-BE49-F238E27FC236}">
                <a16:creationId xmlns:a16="http://schemas.microsoft.com/office/drawing/2014/main" id="{52B18661-99A8-214A-A089-09F11F1EB5C4}"/>
              </a:ext>
            </a:extLst>
          </p:cNvPr>
          <p:cNvSpPr>
            <a:spLocks noGrp="1"/>
          </p:cNvSpPr>
          <p:nvPr>
            <p:ph type="pic" sz="quarter" idx="29"/>
          </p:nvPr>
        </p:nvSpPr>
        <p:spPr>
          <a:xfrm>
            <a:off x="5673898" y="2358091"/>
            <a:ext cx="854075" cy="854075"/>
          </a:xfrm>
        </p:spPr>
        <p:txBody>
          <a:bodyPr/>
          <a:lstStyle>
            <a:lvl1pPr marL="0" indent="0">
              <a:buNone/>
              <a:defRPr/>
            </a:lvl1pPr>
          </a:lstStyle>
          <a:p>
            <a:r>
              <a:rPr lang="en-US" noProof="0"/>
              <a:t>Click icon to add picture</a:t>
            </a:r>
            <a:endParaRPr lang="en-US" noProof="0" dirty="0"/>
          </a:p>
        </p:txBody>
      </p:sp>
      <p:sp>
        <p:nvSpPr>
          <p:cNvPr id="34" name="Picture Placeholder 3">
            <a:extLst>
              <a:ext uri="{FF2B5EF4-FFF2-40B4-BE49-F238E27FC236}">
                <a16:creationId xmlns:a16="http://schemas.microsoft.com/office/drawing/2014/main" id="{69D5F0B5-DE10-D646-9244-6B4289E7793E}"/>
              </a:ext>
            </a:extLst>
          </p:cNvPr>
          <p:cNvSpPr>
            <a:spLocks noGrp="1"/>
          </p:cNvSpPr>
          <p:nvPr>
            <p:ph type="pic" sz="quarter" idx="30"/>
          </p:nvPr>
        </p:nvSpPr>
        <p:spPr>
          <a:xfrm>
            <a:off x="7967620" y="2358091"/>
            <a:ext cx="854075" cy="854075"/>
          </a:xfrm>
        </p:spPr>
        <p:txBody>
          <a:bodyPr/>
          <a:lstStyle>
            <a:lvl1pPr marL="0" indent="0">
              <a:buNone/>
              <a:defRPr/>
            </a:lvl1pPr>
          </a:lstStyle>
          <a:p>
            <a:r>
              <a:rPr lang="en-US" noProof="0"/>
              <a:t>Click icon to add picture</a:t>
            </a:r>
            <a:endParaRPr lang="en-US" noProof="0" dirty="0"/>
          </a:p>
        </p:txBody>
      </p:sp>
      <p:sp>
        <p:nvSpPr>
          <p:cNvPr id="35" name="Picture Placeholder 3">
            <a:extLst>
              <a:ext uri="{FF2B5EF4-FFF2-40B4-BE49-F238E27FC236}">
                <a16:creationId xmlns:a16="http://schemas.microsoft.com/office/drawing/2014/main" id="{72B87CCD-6D17-844B-87EF-F8BC69D79B06}"/>
              </a:ext>
            </a:extLst>
          </p:cNvPr>
          <p:cNvSpPr>
            <a:spLocks noGrp="1"/>
          </p:cNvSpPr>
          <p:nvPr>
            <p:ph type="pic" sz="quarter" idx="31"/>
          </p:nvPr>
        </p:nvSpPr>
        <p:spPr>
          <a:xfrm>
            <a:off x="10261341" y="2358091"/>
            <a:ext cx="854075" cy="854075"/>
          </a:xfrm>
        </p:spPr>
        <p:txBody>
          <a:bodyPr/>
          <a:lstStyle>
            <a:lvl1pPr marL="0" indent="0">
              <a:buNone/>
              <a:defRPr/>
            </a:lvl1pPr>
          </a:lstStyle>
          <a:p>
            <a:r>
              <a:rPr lang="en-US" noProof="0"/>
              <a:t>Click icon to add picture</a:t>
            </a:r>
            <a:endParaRPr lang="en-US" noProof="0" dirty="0"/>
          </a:p>
        </p:txBody>
      </p:sp>
      <p:cxnSp>
        <p:nvCxnSpPr>
          <p:cNvPr id="25" name="Straight Connector 24" descr="First divider line on slide">
            <a:extLst>
              <a:ext uri="{FF2B5EF4-FFF2-40B4-BE49-F238E27FC236}">
                <a16:creationId xmlns:a16="http://schemas.microsoft.com/office/drawing/2014/main" id="{402BCAE3-72EC-4098-A211-3555BFDE9329}"/>
              </a:ext>
              <a:ext uri="{C183D7F6-B498-43B3-948B-1728B52AA6E4}">
                <adec:decorative xmlns:adec="http://schemas.microsoft.com/office/drawing/2017/decorative" val="1"/>
              </a:ext>
            </a:extLst>
          </p:cNvPr>
          <p:cNvCxnSpPr>
            <a:cxnSpLocks/>
          </p:cNvCxnSpPr>
          <p:nvPr userDrawn="1"/>
        </p:nvCxnSpPr>
        <p:spPr>
          <a:xfrm>
            <a:off x="2659047" y="2052013"/>
            <a:ext cx="0" cy="14874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descr="Second divider line on slide">
            <a:extLst>
              <a:ext uri="{FF2B5EF4-FFF2-40B4-BE49-F238E27FC236}">
                <a16:creationId xmlns:a16="http://schemas.microsoft.com/office/drawing/2014/main" id="{94A08494-9C0E-4AAF-BE9A-166FE994DABC}"/>
              </a:ext>
              <a:ext uri="{C183D7F6-B498-43B3-948B-1728B52AA6E4}">
                <adec:decorative xmlns:adec="http://schemas.microsoft.com/office/drawing/2017/decorative" val="1"/>
              </a:ext>
            </a:extLst>
          </p:cNvPr>
          <p:cNvCxnSpPr>
            <a:cxnSpLocks/>
          </p:cNvCxnSpPr>
          <p:nvPr userDrawn="1"/>
        </p:nvCxnSpPr>
        <p:spPr>
          <a:xfrm>
            <a:off x="4953541" y="2052013"/>
            <a:ext cx="0" cy="14874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descr="Third divider line on slide">
            <a:extLst>
              <a:ext uri="{FF2B5EF4-FFF2-40B4-BE49-F238E27FC236}">
                <a16:creationId xmlns:a16="http://schemas.microsoft.com/office/drawing/2014/main" id="{698FE6A1-AEF7-4FD7-A689-908A6B9CC06E}"/>
              </a:ext>
              <a:ext uri="{C183D7F6-B498-43B3-948B-1728B52AA6E4}">
                <adec:decorative xmlns:adec="http://schemas.microsoft.com/office/drawing/2017/decorative" val="1"/>
              </a:ext>
            </a:extLst>
          </p:cNvPr>
          <p:cNvCxnSpPr>
            <a:cxnSpLocks/>
          </p:cNvCxnSpPr>
          <p:nvPr userDrawn="1"/>
        </p:nvCxnSpPr>
        <p:spPr>
          <a:xfrm>
            <a:off x="7248035" y="2052013"/>
            <a:ext cx="0" cy="14874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descr="Fourth divider line on slide">
            <a:extLst>
              <a:ext uri="{FF2B5EF4-FFF2-40B4-BE49-F238E27FC236}">
                <a16:creationId xmlns:a16="http://schemas.microsoft.com/office/drawing/2014/main" id="{636DD6E3-6313-40D8-B03E-60E2E5A6979D}"/>
              </a:ext>
              <a:ext uri="{C183D7F6-B498-43B3-948B-1728B52AA6E4}">
                <adec:decorative xmlns:adec="http://schemas.microsoft.com/office/drawing/2017/decorative" val="1"/>
              </a:ext>
            </a:extLst>
          </p:cNvPr>
          <p:cNvCxnSpPr>
            <a:cxnSpLocks/>
          </p:cNvCxnSpPr>
          <p:nvPr userDrawn="1"/>
        </p:nvCxnSpPr>
        <p:spPr>
          <a:xfrm>
            <a:off x="9542529" y="2052013"/>
            <a:ext cx="0" cy="14874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9203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3 x Image Bullets Left">
    <p:spTree>
      <p:nvGrpSpPr>
        <p:cNvPr id="1" name=""/>
        <p:cNvGrpSpPr/>
        <p:nvPr/>
      </p:nvGrpSpPr>
      <p:grpSpPr>
        <a:xfrm>
          <a:off x="0" y="0"/>
          <a:ext cx="0" cy="0"/>
          <a:chOff x="0" y="0"/>
          <a:chExt cx="0" cy="0"/>
        </a:xfrm>
      </p:grpSpPr>
      <p:sp>
        <p:nvSpPr>
          <p:cNvPr id="20" name="Oval 19">
            <a:extLst>
              <a:ext uri="{FF2B5EF4-FFF2-40B4-BE49-F238E27FC236}">
                <a16:creationId xmlns:a16="http://schemas.microsoft.com/office/drawing/2014/main" id="{019D3C0C-316D-A045-BC1B-D508718E47A9}"/>
              </a:ext>
            </a:extLst>
          </p:cNvPr>
          <p:cNvSpPr>
            <a:spLocks noChangeAspect="1"/>
          </p:cNvSpPr>
          <p:nvPr userDrawn="1"/>
        </p:nvSpPr>
        <p:spPr>
          <a:xfrm>
            <a:off x="3050592"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Oval 21">
            <a:extLst>
              <a:ext uri="{FF2B5EF4-FFF2-40B4-BE49-F238E27FC236}">
                <a16:creationId xmlns:a16="http://schemas.microsoft.com/office/drawing/2014/main" id="{56D90BAC-4672-454F-9B98-7A6F31D7B3F7}"/>
              </a:ext>
            </a:extLst>
          </p:cNvPr>
          <p:cNvSpPr>
            <a:spLocks noChangeAspect="1"/>
          </p:cNvSpPr>
          <p:nvPr userDrawn="1"/>
        </p:nvSpPr>
        <p:spPr>
          <a:xfrm>
            <a:off x="5345060"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6" name="Oval 25">
            <a:extLst>
              <a:ext uri="{FF2B5EF4-FFF2-40B4-BE49-F238E27FC236}">
                <a16:creationId xmlns:a16="http://schemas.microsoft.com/office/drawing/2014/main" id="{21146660-9CB0-D241-ACBC-5C0A9FC8AD1A}"/>
              </a:ext>
            </a:extLst>
          </p:cNvPr>
          <p:cNvSpPr>
            <a:spLocks noChangeAspect="1"/>
          </p:cNvSpPr>
          <p:nvPr userDrawn="1"/>
        </p:nvSpPr>
        <p:spPr>
          <a:xfrm>
            <a:off x="759111"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7" name="Picture Placeholder 3">
            <a:extLst>
              <a:ext uri="{FF2B5EF4-FFF2-40B4-BE49-F238E27FC236}">
                <a16:creationId xmlns:a16="http://schemas.microsoft.com/office/drawing/2014/main" id="{831AC394-0DDA-6F4A-B2D3-6D95CD866486}"/>
              </a:ext>
            </a:extLst>
          </p:cNvPr>
          <p:cNvSpPr>
            <a:spLocks noGrp="1"/>
          </p:cNvSpPr>
          <p:nvPr>
            <p:ph type="pic" sz="quarter" idx="27"/>
          </p:nvPr>
        </p:nvSpPr>
        <p:spPr>
          <a:xfrm>
            <a:off x="1086454" y="2358091"/>
            <a:ext cx="854075" cy="854075"/>
          </a:xfrm>
        </p:spPr>
        <p:txBody>
          <a:bodyPr/>
          <a:lstStyle>
            <a:lvl1pPr marL="0" indent="0">
              <a:buNone/>
              <a:defRPr/>
            </a:lvl1pPr>
          </a:lstStyle>
          <a:p>
            <a:r>
              <a:rPr lang="en-US" noProof="0"/>
              <a:t>Click icon to add picture</a:t>
            </a:r>
            <a:endParaRPr lang="en-US" noProof="0" dirty="0"/>
          </a:p>
        </p:txBody>
      </p:sp>
      <p:sp>
        <p:nvSpPr>
          <p:cNvPr id="28" name="Picture Placeholder 3">
            <a:extLst>
              <a:ext uri="{FF2B5EF4-FFF2-40B4-BE49-F238E27FC236}">
                <a16:creationId xmlns:a16="http://schemas.microsoft.com/office/drawing/2014/main" id="{B1A58D5B-A4BA-F446-90DA-1B6B207869A8}"/>
              </a:ext>
            </a:extLst>
          </p:cNvPr>
          <p:cNvSpPr>
            <a:spLocks noGrp="1"/>
          </p:cNvSpPr>
          <p:nvPr>
            <p:ph type="pic" sz="quarter" idx="28"/>
          </p:nvPr>
        </p:nvSpPr>
        <p:spPr>
          <a:xfrm>
            <a:off x="3380176" y="2358091"/>
            <a:ext cx="854075" cy="854075"/>
          </a:xfrm>
        </p:spPr>
        <p:txBody>
          <a:bodyPr/>
          <a:lstStyle>
            <a:lvl1pPr marL="0" indent="0">
              <a:buNone/>
              <a:defRPr/>
            </a:lvl1pPr>
          </a:lstStyle>
          <a:p>
            <a:r>
              <a:rPr lang="en-US" noProof="0"/>
              <a:t>Click icon to add picture</a:t>
            </a:r>
            <a:endParaRPr lang="en-US" noProof="0" dirty="0"/>
          </a:p>
        </p:txBody>
      </p:sp>
      <p:sp>
        <p:nvSpPr>
          <p:cNvPr id="29" name="Picture Placeholder 3">
            <a:extLst>
              <a:ext uri="{FF2B5EF4-FFF2-40B4-BE49-F238E27FC236}">
                <a16:creationId xmlns:a16="http://schemas.microsoft.com/office/drawing/2014/main" id="{7912C149-C249-1940-AF83-360853E78C26}"/>
              </a:ext>
            </a:extLst>
          </p:cNvPr>
          <p:cNvSpPr>
            <a:spLocks noGrp="1"/>
          </p:cNvSpPr>
          <p:nvPr>
            <p:ph type="pic" sz="quarter" idx="29"/>
          </p:nvPr>
        </p:nvSpPr>
        <p:spPr>
          <a:xfrm>
            <a:off x="5673898" y="2358091"/>
            <a:ext cx="854075" cy="854075"/>
          </a:xfrm>
        </p:spPr>
        <p:txBody>
          <a:bodyPr/>
          <a:lstStyle>
            <a:lvl1pPr marL="0" indent="0">
              <a:buNone/>
              <a:defRPr/>
            </a:lvl1pPr>
          </a:lstStyle>
          <a:p>
            <a:r>
              <a:rPr lang="en-US" noProof="0"/>
              <a:t>Click icon to add picture</a:t>
            </a:r>
            <a:endParaRPr lang="en-US" noProof="0" dirty="0"/>
          </a:p>
        </p:txBody>
      </p:sp>
      <p:sp>
        <p:nvSpPr>
          <p:cNvPr id="42" name="Rectangle 41">
            <a:extLst>
              <a:ext uri="{FF2B5EF4-FFF2-40B4-BE49-F238E27FC236}">
                <a16:creationId xmlns:a16="http://schemas.microsoft.com/office/drawing/2014/main" id="{D24854E3-04DE-4154-AD8A-9F8AC3E4EE33}"/>
              </a:ext>
            </a:extLst>
          </p:cNvPr>
          <p:cNvSpPr/>
          <p:nvPr userDrawn="1"/>
        </p:nvSpPr>
        <p:spPr>
          <a:xfrm>
            <a:off x="7632650" y="86714"/>
            <a:ext cx="4472635" cy="6684572"/>
          </a:xfrm>
          <a:prstGeom prst="rect">
            <a:avLst/>
          </a:prstGeom>
          <a:gradFill>
            <a:gsLst>
              <a:gs pos="0">
                <a:schemeClr val="tx1">
                  <a:alpha val="0"/>
                </a:schemeClr>
              </a:gs>
              <a:gs pos="100000">
                <a:schemeClr val="tx1">
                  <a:alpha val="31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1" name="Picture Placeholder 40">
            <a:extLst>
              <a:ext uri="{FF2B5EF4-FFF2-40B4-BE49-F238E27FC236}">
                <a16:creationId xmlns:a16="http://schemas.microsoft.com/office/drawing/2014/main" id="{5BDD2BB3-B6A3-404C-846E-13E06B2F1662}"/>
              </a:ext>
            </a:extLst>
          </p:cNvPr>
          <p:cNvSpPr>
            <a:spLocks noGrp="1"/>
          </p:cNvSpPr>
          <p:nvPr>
            <p:ph type="pic" sz="quarter" idx="25" hasCustomPrompt="1"/>
          </p:nvPr>
        </p:nvSpPr>
        <p:spPr>
          <a:xfrm>
            <a:off x="7632650" y="86714"/>
            <a:ext cx="4472635" cy="6478538"/>
          </a:xfrm>
          <a:custGeom>
            <a:avLst/>
            <a:gdLst>
              <a:gd name="connsiteX0" fmla="*/ 376782 w 4559351"/>
              <a:gd name="connsiteY0" fmla="*/ 5927210 h 6604145"/>
              <a:gd name="connsiteX1" fmla="*/ 1519837 w 4559351"/>
              <a:gd name="connsiteY1" fmla="*/ 6224579 h 6604145"/>
              <a:gd name="connsiteX2" fmla="*/ 1067656 w 4559351"/>
              <a:gd name="connsiteY2" fmla="*/ 6604145 h 6604145"/>
              <a:gd name="connsiteX3" fmla="*/ 567431 w 4559351"/>
              <a:gd name="connsiteY3" fmla="*/ 6347235 h 6604145"/>
              <a:gd name="connsiteX4" fmla="*/ 3770030 w 4559351"/>
              <a:gd name="connsiteY4" fmla="*/ 4729122 h 6604145"/>
              <a:gd name="connsiteX5" fmla="*/ 3830234 w 4559351"/>
              <a:gd name="connsiteY5" fmla="*/ 4893659 h 6604145"/>
              <a:gd name="connsiteX6" fmla="*/ 3125854 w 4559351"/>
              <a:gd name="connsiteY6" fmla="*/ 4949110 h 6604145"/>
              <a:gd name="connsiteX7" fmla="*/ 3170574 w 4559351"/>
              <a:gd name="connsiteY7" fmla="*/ 4030224 h 6604145"/>
              <a:gd name="connsiteX8" fmla="*/ 3437863 w 4559351"/>
              <a:gd name="connsiteY8" fmla="*/ 4760691 h 6604145"/>
              <a:gd name="connsiteX9" fmla="*/ 2793688 w 4559351"/>
              <a:gd name="connsiteY9" fmla="*/ 4980680 h 6604145"/>
              <a:gd name="connsiteX10" fmla="*/ 2501683 w 4559351"/>
              <a:gd name="connsiteY10" fmla="*/ 5003670 h 6604145"/>
              <a:gd name="connsiteX11" fmla="*/ 0 w 4559351"/>
              <a:gd name="connsiteY11" fmla="*/ 3396395 h 6604145"/>
              <a:gd name="connsiteX12" fmla="*/ 3032435 w 4559351"/>
              <a:gd name="connsiteY12" fmla="*/ 3966867 h 6604145"/>
              <a:gd name="connsiteX13" fmla="*/ 1101460 w 4559351"/>
              <a:gd name="connsiteY13" fmla="*/ 6039845 h 6604145"/>
              <a:gd name="connsiteX14" fmla="*/ 10881 w 4559351"/>
              <a:gd name="connsiteY14" fmla="*/ 5508230 h 6604145"/>
              <a:gd name="connsiteX15" fmla="*/ 0 w 4559351"/>
              <a:gd name="connsiteY15" fmla="*/ 5475113 h 6604145"/>
              <a:gd name="connsiteX16" fmla="*/ 0 w 4559351"/>
              <a:gd name="connsiteY16" fmla="*/ 2843941 h 6604145"/>
              <a:gd name="connsiteX17" fmla="*/ 1605508 w 4559351"/>
              <a:gd name="connsiteY17" fmla="*/ 3374908 h 6604145"/>
              <a:gd name="connsiteX18" fmla="*/ 1482045 w 4559351"/>
              <a:gd name="connsiteY18" fmla="*/ 3547687 h 6604145"/>
              <a:gd name="connsiteX19" fmla="*/ 0 w 4559351"/>
              <a:gd name="connsiteY19" fmla="*/ 3206607 h 6604145"/>
              <a:gd name="connsiteX20" fmla="*/ 0 w 4559351"/>
              <a:gd name="connsiteY20" fmla="*/ 0 h 6604145"/>
              <a:gd name="connsiteX21" fmla="*/ 4559351 w 4559351"/>
              <a:gd name="connsiteY21" fmla="*/ 0 h 6604145"/>
              <a:gd name="connsiteX22" fmla="*/ 4559351 w 4559351"/>
              <a:gd name="connsiteY22" fmla="*/ 4284646 h 6604145"/>
              <a:gd name="connsiteX23" fmla="*/ 0 w 4559351"/>
              <a:gd name="connsiteY23" fmla="*/ 2645102 h 660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59351" h="6604145">
                <a:moveTo>
                  <a:pt x="376782" y="5927210"/>
                </a:moveTo>
                <a:lnTo>
                  <a:pt x="1519837" y="6224579"/>
                </a:lnTo>
                <a:lnTo>
                  <a:pt x="1067656" y="6604145"/>
                </a:lnTo>
                <a:lnTo>
                  <a:pt x="567431" y="6347235"/>
                </a:lnTo>
                <a:close/>
                <a:moveTo>
                  <a:pt x="3770030" y="4729122"/>
                </a:moveTo>
                <a:lnTo>
                  <a:pt x="3830234" y="4893659"/>
                </a:lnTo>
                <a:lnTo>
                  <a:pt x="3125854" y="4949110"/>
                </a:lnTo>
                <a:close/>
                <a:moveTo>
                  <a:pt x="3170574" y="4030224"/>
                </a:moveTo>
                <a:lnTo>
                  <a:pt x="3437863" y="4760691"/>
                </a:lnTo>
                <a:lnTo>
                  <a:pt x="2793688" y="4980680"/>
                </a:lnTo>
                <a:lnTo>
                  <a:pt x="2501683" y="5003670"/>
                </a:lnTo>
                <a:close/>
                <a:moveTo>
                  <a:pt x="0" y="3396395"/>
                </a:moveTo>
                <a:lnTo>
                  <a:pt x="3032435" y="3966867"/>
                </a:lnTo>
                <a:lnTo>
                  <a:pt x="1101460" y="6039845"/>
                </a:lnTo>
                <a:lnTo>
                  <a:pt x="10881" y="5508230"/>
                </a:lnTo>
                <a:lnTo>
                  <a:pt x="0" y="5475113"/>
                </a:lnTo>
                <a:close/>
                <a:moveTo>
                  <a:pt x="0" y="2843941"/>
                </a:moveTo>
                <a:lnTo>
                  <a:pt x="1605508" y="3374908"/>
                </a:lnTo>
                <a:lnTo>
                  <a:pt x="1482045" y="3547687"/>
                </a:lnTo>
                <a:lnTo>
                  <a:pt x="0" y="3206607"/>
                </a:lnTo>
                <a:close/>
                <a:moveTo>
                  <a:pt x="0" y="0"/>
                </a:moveTo>
                <a:lnTo>
                  <a:pt x="4559351" y="0"/>
                </a:lnTo>
                <a:lnTo>
                  <a:pt x="4559351" y="4284646"/>
                </a:lnTo>
                <a:lnTo>
                  <a:pt x="0" y="2645102"/>
                </a:lnTo>
                <a:close/>
              </a:path>
            </a:pathLst>
          </a:custGeom>
          <a:solidFill>
            <a:schemeClr val="bg1">
              <a:lumMod val="95000"/>
            </a:schemeClr>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i="1">
                <a:latin typeface="Times New Roman" panose="02020603050405020304" pitchFamily="18" charset="0"/>
                <a:cs typeface="Times New Roman" panose="02020603050405020304" pitchFamily="18"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dirty="0"/>
              <a:t>Insert or Drag and Drop Image Here</a:t>
            </a:r>
          </a:p>
        </p:txBody>
      </p:sp>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2726075" y="4688112"/>
            <a:ext cx="2160588" cy="900000"/>
          </a:xfrm>
        </p:spPr>
        <p:txBody>
          <a:bodyPr/>
          <a:lstStyle>
            <a:lvl1pPr marL="0" indent="0" algn="ctr">
              <a:buNone/>
              <a:defRPr sz="1600"/>
            </a:lvl1pPr>
          </a:lstStyle>
          <a:p>
            <a:pPr lvl="0"/>
            <a:r>
              <a:rPr lang="en-US" noProof="0"/>
              <a:t>Bullet Description</a:t>
            </a:r>
          </a:p>
        </p:txBody>
      </p:sp>
      <p:sp>
        <p:nvSpPr>
          <p:cNvPr id="13" name="Text Placeholder 12">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5020543" y="4688112"/>
            <a:ext cx="2160588" cy="900000"/>
          </a:xfrm>
        </p:spPr>
        <p:txBody>
          <a:bodyPr/>
          <a:lstStyle>
            <a:lvl1pPr marL="0" indent="0" algn="ctr">
              <a:buNone/>
              <a:defRPr sz="1600"/>
            </a:lvl1pPr>
          </a:lstStyle>
          <a:p>
            <a:pPr lvl="0"/>
            <a:r>
              <a:rPr lang="en-US" noProof="0"/>
              <a:t>Bullet Description</a:t>
            </a:r>
          </a:p>
        </p:txBody>
      </p:sp>
      <p:sp>
        <p:nvSpPr>
          <p:cNvPr id="6" name="Text Placeholder 5">
            <a:extLst>
              <a:ext uri="{FF2B5EF4-FFF2-40B4-BE49-F238E27FC236}">
                <a16:creationId xmlns:a16="http://schemas.microsoft.com/office/drawing/2014/main" id="{EB3F7825-EB73-4976-9D8D-BAD8C8FCEA82}"/>
              </a:ext>
            </a:extLst>
          </p:cNvPr>
          <p:cNvSpPr>
            <a:spLocks noGrp="1"/>
          </p:cNvSpPr>
          <p:nvPr>
            <p:ph type="body" sz="quarter" idx="16" hasCustomPrompt="1"/>
          </p:nvPr>
        </p:nvSpPr>
        <p:spPr>
          <a:xfrm>
            <a:off x="431800" y="3926334"/>
            <a:ext cx="2160000" cy="504000"/>
          </a:xfrm>
        </p:spPr>
        <p:txBody>
          <a:bodyPr/>
          <a:lstStyle>
            <a:lvl1pPr marL="0" indent="0" algn="ctr">
              <a:buNone/>
              <a:defRPr b="1">
                <a:latin typeface="+mj-lt"/>
              </a:defRPr>
            </a:lvl1pPr>
          </a:lstStyle>
          <a:p>
            <a:pPr lvl="0"/>
            <a:r>
              <a:rPr lang="en-US" noProof="0"/>
              <a:t>Bullet 1</a:t>
            </a:r>
          </a:p>
        </p:txBody>
      </p:sp>
      <p:sp>
        <p:nvSpPr>
          <p:cNvPr id="10" name="Text Placeholder 9">
            <a:extLst>
              <a:ext uri="{FF2B5EF4-FFF2-40B4-BE49-F238E27FC236}">
                <a16:creationId xmlns:a16="http://schemas.microsoft.com/office/drawing/2014/main" id="{6D972951-9088-4993-8DED-9DA3B6B08CF2}"/>
              </a:ext>
            </a:extLst>
          </p:cNvPr>
          <p:cNvSpPr>
            <a:spLocks noGrp="1"/>
          </p:cNvSpPr>
          <p:nvPr>
            <p:ph type="body" sz="quarter" idx="17" hasCustomPrompt="1"/>
          </p:nvPr>
        </p:nvSpPr>
        <p:spPr>
          <a:xfrm>
            <a:off x="2726076" y="3926335"/>
            <a:ext cx="2160587" cy="504000"/>
          </a:xfrm>
        </p:spPr>
        <p:txBody>
          <a:bodyPr/>
          <a:lstStyle>
            <a:lvl1pPr marL="0" indent="0" algn="ctr">
              <a:buNone/>
              <a:defRPr b="1">
                <a:latin typeface="+mj-lt"/>
              </a:defRPr>
            </a:lvl1pPr>
          </a:lstStyle>
          <a:p>
            <a:pPr lvl="0"/>
            <a:r>
              <a:rPr lang="en-US" noProof="0"/>
              <a:t>Bullet 2</a:t>
            </a:r>
          </a:p>
        </p:txBody>
      </p:sp>
      <p:sp>
        <p:nvSpPr>
          <p:cNvPr id="12" name="Text Placeholder 11">
            <a:extLst>
              <a:ext uri="{FF2B5EF4-FFF2-40B4-BE49-F238E27FC236}">
                <a16:creationId xmlns:a16="http://schemas.microsoft.com/office/drawing/2014/main" id="{48424FDD-507C-4199-BFC6-8BC01D8992B6}"/>
              </a:ext>
            </a:extLst>
          </p:cNvPr>
          <p:cNvSpPr>
            <a:spLocks noGrp="1"/>
          </p:cNvSpPr>
          <p:nvPr>
            <p:ph type="body" sz="quarter" idx="18" hasCustomPrompt="1"/>
          </p:nvPr>
        </p:nvSpPr>
        <p:spPr>
          <a:xfrm>
            <a:off x="5020543" y="3926335"/>
            <a:ext cx="2160588" cy="504000"/>
          </a:xfrm>
        </p:spPr>
        <p:txBody>
          <a:bodyPr/>
          <a:lstStyle>
            <a:lvl1pPr marL="0" indent="0" algn="ctr">
              <a:buNone/>
              <a:defRPr b="1">
                <a:latin typeface="+mj-lt"/>
              </a:defRPr>
            </a:lvl1pPr>
          </a:lstStyle>
          <a:p>
            <a:pPr lvl="0"/>
            <a:r>
              <a:rPr lang="en-US" noProof="0"/>
              <a:t>Bullet 3</a:t>
            </a:r>
          </a:p>
        </p:txBody>
      </p:sp>
      <p:sp>
        <p:nvSpPr>
          <p:cNvPr id="21" name="Text Placeholder 20">
            <a:extLst>
              <a:ext uri="{FF2B5EF4-FFF2-40B4-BE49-F238E27FC236}">
                <a16:creationId xmlns:a16="http://schemas.microsoft.com/office/drawing/2014/main" id="{DA4566DA-C848-4A27-BBC8-722932FFD7F6}"/>
              </a:ext>
            </a:extLst>
          </p:cNvPr>
          <p:cNvSpPr>
            <a:spLocks noGrp="1"/>
          </p:cNvSpPr>
          <p:nvPr>
            <p:ph type="body" sz="quarter" idx="21" hasCustomPrompt="1"/>
          </p:nvPr>
        </p:nvSpPr>
        <p:spPr>
          <a:xfrm>
            <a:off x="432094" y="4683350"/>
            <a:ext cx="2160000" cy="900000"/>
          </a:xfrm>
        </p:spPr>
        <p:txBody>
          <a:bodyPr/>
          <a:lstStyle>
            <a:lvl1pPr marL="0" indent="0" algn="ctr">
              <a:buNone/>
              <a:defRPr sz="1600"/>
            </a:lvl1pPr>
          </a:lstStyle>
          <a:p>
            <a:pPr lvl="0"/>
            <a:r>
              <a:rPr lang="en-US" noProof="0"/>
              <a:t>Bullet Description</a:t>
            </a:r>
          </a:p>
        </p:txBody>
      </p:sp>
      <p:sp>
        <p:nvSpPr>
          <p:cNvPr id="51" name="Octagon 50">
            <a:extLst>
              <a:ext uri="{FF2B5EF4-FFF2-40B4-BE49-F238E27FC236}">
                <a16:creationId xmlns:a16="http://schemas.microsoft.com/office/drawing/2014/main" id="{758B0359-60B9-4D73-825D-ACE303A61C50}"/>
              </a:ext>
            </a:extLst>
          </p:cNvPr>
          <p:cNvSpPr/>
          <p:nvPr userDrawn="1"/>
        </p:nvSpPr>
        <p:spPr>
          <a:xfrm rot="1361022">
            <a:off x="11394972" y="6053793"/>
            <a:ext cx="634795" cy="634795"/>
          </a:xfrm>
          <a:prstGeom prst="octagon">
            <a:avLst/>
          </a:prstGeom>
          <a:noFill/>
          <a:ln w="3175">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2" name="Oval 51">
            <a:extLst>
              <a:ext uri="{FF2B5EF4-FFF2-40B4-BE49-F238E27FC236}">
                <a16:creationId xmlns:a16="http://schemas.microsoft.com/office/drawing/2014/main" id="{09921541-DECE-43BB-BF92-A4B5D5EE5469}"/>
              </a:ext>
            </a:extLst>
          </p:cNvPr>
          <p:cNvSpPr/>
          <p:nvPr userDrawn="1"/>
        </p:nvSpPr>
        <p:spPr>
          <a:xfrm>
            <a:off x="11533871" y="6185902"/>
            <a:ext cx="73515" cy="735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ACB39"/>
              </a:solidFill>
            </a:endParaRPr>
          </a:p>
        </p:txBody>
      </p:sp>
      <p:sp>
        <p:nvSpPr>
          <p:cNvPr id="53" name="Oval 52">
            <a:extLst>
              <a:ext uri="{FF2B5EF4-FFF2-40B4-BE49-F238E27FC236}">
                <a16:creationId xmlns:a16="http://schemas.microsoft.com/office/drawing/2014/main" id="{83095B3B-1284-4E49-BE50-9C84BE7E58B6}"/>
              </a:ext>
            </a:extLst>
          </p:cNvPr>
          <p:cNvSpPr/>
          <p:nvPr userDrawn="1"/>
        </p:nvSpPr>
        <p:spPr>
          <a:xfrm>
            <a:off x="11892084" y="6561525"/>
            <a:ext cx="100439" cy="10043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4" name="Oval 53">
            <a:extLst>
              <a:ext uri="{FF2B5EF4-FFF2-40B4-BE49-F238E27FC236}">
                <a16:creationId xmlns:a16="http://schemas.microsoft.com/office/drawing/2014/main" id="{7491DD10-64CD-40CA-A0BB-397696C0C168}"/>
              </a:ext>
            </a:extLst>
          </p:cNvPr>
          <p:cNvSpPr/>
          <p:nvPr userDrawn="1"/>
        </p:nvSpPr>
        <p:spPr>
          <a:xfrm>
            <a:off x="11342875" y="5990144"/>
            <a:ext cx="260512" cy="26051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ACB39"/>
              </a:solidFill>
            </a:endParaRPr>
          </a:p>
        </p:txBody>
      </p:sp>
      <p:sp>
        <p:nvSpPr>
          <p:cNvPr id="55" name="Slide Number Placeholder 54">
            <a:extLst>
              <a:ext uri="{FF2B5EF4-FFF2-40B4-BE49-F238E27FC236}">
                <a16:creationId xmlns:a16="http://schemas.microsoft.com/office/drawing/2014/main" id="{8702E81C-40F0-489E-8339-0139157E6327}"/>
              </a:ext>
            </a:extLst>
          </p:cNvPr>
          <p:cNvSpPr>
            <a:spLocks noGrp="1"/>
          </p:cNvSpPr>
          <p:nvPr>
            <p:ph type="sldNum" sz="quarter" idx="26"/>
          </p:nvPr>
        </p:nvSpPr>
        <p:spPr/>
        <p:txBody>
          <a:bodyPr/>
          <a:lstStyle/>
          <a:p>
            <a:fld id="{19B51A1E-902D-48AF-9020-955120F399B6}" type="slidenum">
              <a:rPr lang="en-US" smtClean="0">
                <a:solidFill>
                  <a:prstClr val="black"/>
                </a:solidFill>
              </a:rPr>
              <a:pPr/>
              <a:t>‹#›</a:t>
            </a:fld>
            <a:endParaRPr lang="en-US" dirty="0">
              <a:solidFill>
                <a:prstClr val="black"/>
              </a:solidFill>
            </a:endParaRPr>
          </a:p>
        </p:txBody>
      </p:sp>
      <p:cxnSp>
        <p:nvCxnSpPr>
          <p:cNvPr id="23" name="Straight Connector 22" descr="First divider line on slide">
            <a:extLst>
              <a:ext uri="{FF2B5EF4-FFF2-40B4-BE49-F238E27FC236}">
                <a16:creationId xmlns:a16="http://schemas.microsoft.com/office/drawing/2014/main" id="{7FE1F4E8-B411-4807-9D24-A045EE06CFD9}"/>
              </a:ext>
              <a:ext uri="{C183D7F6-B498-43B3-948B-1728B52AA6E4}">
                <adec:decorative xmlns:adec="http://schemas.microsoft.com/office/drawing/2017/decorative" val="1"/>
              </a:ext>
            </a:extLst>
          </p:cNvPr>
          <p:cNvCxnSpPr>
            <a:cxnSpLocks/>
          </p:cNvCxnSpPr>
          <p:nvPr userDrawn="1"/>
        </p:nvCxnSpPr>
        <p:spPr>
          <a:xfrm>
            <a:off x="2659047" y="2052013"/>
            <a:ext cx="0" cy="14874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descr="Second divider line on slide">
            <a:extLst>
              <a:ext uri="{FF2B5EF4-FFF2-40B4-BE49-F238E27FC236}">
                <a16:creationId xmlns:a16="http://schemas.microsoft.com/office/drawing/2014/main" id="{8C3F648E-45E5-403C-973E-2BEED634B269}"/>
              </a:ext>
              <a:ext uri="{C183D7F6-B498-43B3-948B-1728B52AA6E4}">
                <adec:decorative xmlns:adec="http://schemas.microsoft.com/office/drawing/2017/decorative" val="1"/>
              </a:ext>
            </a:extLst>
          </p:cNvPr>
          <p:cNvCxnSpPr>
            <a:cxnSpLocks/>
          </p:cNvCxnSpPr>
          <p:nvPr userDrawn="1"/>
        </p:nvCxnSpPr>
        <p:spPr>
          <a:xfrm>
            <a:off x="4953541" y="2052013"/>
            <a:ext cx="0" cy="14874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97930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3 x Image Bullets Right">
    <p:spTree>
      <p:nvGrpSpPr>
        <p:cNvPr id="1" name=""/>
        <p:cNvGrpSpPr/>
        <p:nvPr/>
      </p:nvGrpSpPr>
      <p:grpSpPr>
        <a:xfrm>
          <a:off x="0" y="0"/>
          <a:ext cx="0" cy="0"/>
          <a:chOff x="0" y="0"/>
          <a:chExt cx="0" cy="0"/>
        </a:xfrm>
      </p:grpSpPr>
      <p:sp>
        <p:nvSpPr>
          <p:cNvPr id="35" name="Oval 34">
            <a:extLst>
              <a:ext uri="{FF2B5EF4-FFF2-40B4-BE49-F238E27FC236}">
                <a16:creationId xmlns:a16="http://schemas.microsoft.com/office/drawing/2014/main" id="{22F44C7F-FA9B-CB41-B5C2-6A40A969176A}"/>
              </a:ext>
            </a:extLst>
          </p:cNvPr>
          <p:cNvSpPr>
            <a:spLocks noChangeAspect="1"/>
          </p:cNvSpPr>
          <p:nvPr userDrawn="1"/>
        </p:nvSpPr>
        <p:spPr>
          <a:xfrm>
            <a:off x="7065918" y="1366589"/>
            <a:ext cx="1371600" cy="13716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3" name="Oval 32">
            <a:extLst>
              <a:ext uri="{FF2B5EF4-FFF2-40B4-BE49-F238E27FC236}">
                <a16:creationId xmlns:a16="http://schemas.microsoft.com/office/drawing/2014/main" id="{0ACFECE1-DAAF-5642-BD0B-7A8FE9D241D9}"/>
              </a:ext>
            </a:extLst>
          </p:cNvPr>
          <p:cNvSpPr>
            <a:spLocks noChangeAspect="1"/>
          </p:cNvSpPr>
          <p:nvPr userDrawn="1"/>
        </p:nvSpPr>
        <p:spPr>
          <a:xfrm>
            <a:off x="7065918" y="2931225"/>
            <a:ext cx="1371600" cy="13716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4" name="Oval 33">
            <a:extLst>
              <a:ext uri="{FF2B5EF4-FFF2-40B4-BE49-F238E27FC236}">
                <a16:creationId xmlns:a16="http://schemas.microsoft.com/office/drawing/2014/main" id="{90294551-87F8-DE4F-B54E-8231A9CAF5BF}"/>
              </a:ext>
            </a:extLst>
          </p:cNvPr>
          <p:cNvSpPr>
            <a:spLocks noChangeAspect="1"/>
          </p:cNvSpPr>
          <p:nvPr userDrawn="1"/>
        </p:nvSpPr>
        <p:spPr>
          <a:xfrm>
            <a:off x="7065918" y="4495861"/>
            <a:ext cx="1371600" cy="13716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2" name="Rectangle 41">
            <a:extLst>
              <a:ext uri="{FF2B5EF4-FFF2-40B4-BE49-F238E27FC236}">
                <a16:creationId xmlns:a16="http://schemas.microsoft.com/office/drawing/2014/main" id="{D24854E3-04DE-4154-AD8A-9F8AC3E4EE33}"/>
              </a:ext>
            </a:extLst>
          </p:cNvPr>
          <p:cNvSpPr/>
          <p:nvPr userDrawn="1"/>
        </p:nvSpPr>
        <p:spPr>
          <a:xfrm>
            <a:off x="105351" y="86714"/>
            <a:ext cx="6208363" cy="6684572"/>
          </a:xfrm>
          <a:prstGeom prst="rect">
            <a:avLst/>
          </a:prstGeom>
          <a:gradFill>
            <a:gsLst>
              <a:gs pos="0">
                <a:schemeClr val="tx1">
                  <a:alpha val="0"/>
                </a:schemeClr>
              </a:gs>
              <a:gs pos="100000">
                <a:schemeClr val="tx1">
                  <a:alpha val="31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Picture Placeholder 19">
            <a:extLst>
              <a:ext uri="{FF2B5EF4-FFF2-40B4-BE49-F238E27FC236}">
                <a16:creationId xmlns:a16="http://schemas.microsoft.com/office/drawing/2014/main" id="{BDDC1CFF-7E89-421D-9524-BB3AECAFE005}"/>
              </a:ext>
            </a:extLst>
          </p:cNvPr>
          <p:cNvSpPr>
            <a:spLocks noGrp="1"/>
          </p:cNvSpPr>
          <p:nvPr>
            <p:ph type="pic" sz="quarter" idx="27" hasCustomPrompt="1"/>
          </p:nvPr>
        </p:nvSpPr>
        <p:spPr>
          <a:xfrm>
            <a:off x="105351" y="496139"/>
            <a:ext cx="6208364" cy="6275148"/>
          </a:xfrm>
          <a:custGeom>
            <a:avLst/>
            <a:gdLst>
              <a:gd name="connsiteX0" fmla="*/ 0 w 4441248"/>
              <a:gd name="connsiteY0" fmla="*/ 5980106 h 6321393"/>
              <a:gd name="connsiteX1" fmla="*/ 1034410 w 4441248"/>
              <a:gd name="connsiteY1" fmla="*/ 6048613 h 6321393"/>
              <a:gd name="connsiteX2" fmla="*/ 1778431 w 4441248"/>
              <a:gd name="connsiteY2" fmla="*/ 6321393 h 6321393"/>
              <a:gd name="connsiteX3" fmla="*/ 0 w 4441248"/>
              <a:gd name="connsiteY3" fmla="*/ 6321393 h 6321393"/>
              <a:gd name="connsiteX4" fmla="*/ 2269200 w 4441248"/>
              <a:gd name="connsiteY4" fmla="*/ 5443908 h 6321393"/>
              <a:gd name="connsiteX5" fmla="*/ 2395460 w 4441248"/>
              <a:gd name="connsiteY5" fmla="*/ 5885070 h 6321393"/>
              <a:gd name="connsiteX6" fmla="*/ 1997461 w 4441248"/>
              <a:gd name="connsiteY6" fmla="*/ 6195222 h 6321393"/>
              <a:gd name="connsiteX7" fmla="*/ 1526609 w 4441248"/>
              <a:gd name="connsiteY7" fmla="*/ 5931629 h 6321393"/>
              <a:gd name="connsiteX8" fmla="*/ 4441248 w 4441248"/>
              <a:gd name="connsiteY8" fmla="*/ 4283292 h 6321393"/>
              <a:gd name="connsiteX9" fmla="*/ 4441248 w 4441248"/>
              <a:gd name="connsiteY9" fmla="*/ 6321393 h 6321393"/>
              <a:gd name="connsiteX10" fmla="*/ 2296366 w 4441248"/>
              <a:gd name="connsiteY10" fmla="*/ 6321393 h 6321393"/>
              <a:gd name="connsiteX11" fmla="*/ 2056375 w 4441248"/>
              <a:gd name="connsiteY11" fmla="*/ 6224358 h 6321393"/>
              <a:gd name="connsiteX12" fmla="*/ 0 w 4441248"/>
              <a:gd name="connsiteY12" fmla="*/ 2359561 h 6321393"/>
              <a:gd name="connsiteX13" fmla="*/ 828613 w 4441248"/>
              <a:gd name="connsiteY13" fmla="*/ 2588947 h 6321393"/>
              <a:gd name="connsiteX14" fmla="*/ 0 w 4441248"/>
              <a:gd name="connsiteY14" fmla="*/ 3479506 h 6321393"/>
              <a:gd name="connsiteX15" fmla="*/ 3025930 w 4441248"/>
              <a:gd name="connsiteY15" fmla="*/ 144202 h 6321393"/>
              <a:gd name="connsiteX16" fmla="*/ 4441248 w 4441248"/>
              <a:gd name="connsiteY16" fmla="*/ 1340385 h 6321393"/>
              <a:gd name="connsiteX17" fmla="*/ 4441248 w 4441248"/>
              <a:gd name="connsiteY17" fmla="*/ 4098899 h 6321393"/>
              <a:gd name="connsiteX18" fmla="*/ 1417099 w 4441248"/>
              <a:gd name="connsiteY18" fmla="*/ 5846153 h 6321393"/>
              <a:gd name="connsiteX19" fmla="*/ 0 w 4441248"/>
              <a:gd name="connsiteY19" fmla="*/ 5428711 h 6321393"/>
              <a:gd name="connsiteX20" fmla="*/ 0 w 4441248"/>
              <a:gd name="connsiteY20" fmla="*/ 3724470 h 6321393"/>
              <a:gd name="connsiteX21" fmla="*/ 2684090 w 4441248"/>
              <a:gd name="connsiteY21" fmla="*/ 0 h 6321393"/>
              <a:gd name="connsiteX22" fmla="*/ 2784132 w 4441248"/>
              <a:gd name="connsiteY22" fmla="*/ 186781 h 6321393"/>
              <a:gd name="connsiteX23" fmla="*/ 1027256 w 4441248"/>
              <a:gd name="connsiteY23" fmla="*/ 2337985 h 6321393"/>
              <a:gd name="connsiteX24" fmla="*/ 451581 w 4441248"/>
              <a:gd name="connsiteY24" fmla="*/ 2265656 h 6321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1248" h="6321393">
                <a:moveTo>
                  <a:pt x="0" y="5980106"/>
                </a:moveTo>
                <a:lnTo>
                  <a:pt x="1034410" y="6048613"/>
                </a:lnTo>
                <a:lnTo>
                  <a:pt x="1778431" y="6321393"/>
                </a:lnTo>
                <a:lnTo>
                  <a:pt x="0" y="6321393"/>
                </a:lnTo>
                <a:close/>
                <a:moveTo>
                  <a:pt x="2269200" y="5443908"/>
                </a:moveTo>
                <a:lnTo>
                  <a:pt x="2395460" y="5885070"/>
                </a:lnTo>
                <a:lnTo>
                  <a:pt x="1997461" y="6195222"/>
                </a:lnTo>
                <a:lnTo>
                  <a:pt x="1526609" y="5931629"/>
                </a:lnTo>
                <a:close/>
                <a:moveTo>
                  <a:pt x="4441248" y="4283292"/>
                </a:moveTo>
                <a:lnTo>
                  <a:pt x="4441248" y="6321393"/>
                </a:lnTo>
                <a:lnTo>
                  <a:pt x="2296366" y="6321393"/>
                </a:lnTo>
                <a:lnTo>
                  <a:pt x="2056375" y="6224358"/>
                </a:lnTo>
                <a:close/>
                <a:moveTo>
                  <a:pt x="0" y="2359561"/>
                </a:moveTo>
                <a:lnTo>
                  <a:pt x="828613" y="2588947"/>
                </a:lnTo>
                <a:lnTo>
                  <a:pt x="0" y="3479506"/>
                </a:lnTo>
                <a:close/>
                <a:moveTo>
                  <a:pt x="3025930" y="144202"/>
                </a:moveTo>
                <a:lnTo>
                  <a:pt x="4441248" y="1340385"/>
                </a:lnTo>
                <a:lnTo>
                  <a:pt x="4441248" y="4098899"/>
                </a:lnTo>
                <a:lnTo>
                  <a:pt x="1417099" y="5846153"/>
                </a:lnTo>
                <a:lnTo>
                  <a:pt x="0" y="5428711"/>
                </a:lnTo>
                <a:lnTo>
                  <a:pt x="0" y="3724470"/>
                </a:lnTo>
                <a:close/>
                <a:moveTo>
                  <a:pt x="2684090" y="0"/>
                </a:moveTo>
                <a:lnTo>
                  <a:pt x="2784132" y="186781"/>
                </a:lnTo>
                <a:lnTo>
                  <a:pt x="1027256" y="2337985"/>
                </a:lnTo>
                <a:lnTo>
                  <a:pt x="451581" y="2265656"/>
                </a:lnTo>
                <a:close/>
              </a:path>
            </a:pathLst>
          </a:custGeom>
          <a:solidFill>
            <a:schemeClr val="bg1">
              <a:lumMod val="95000"/>
            </a:schemeClr>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i="1">
                <a:latin typeface="Times New Roman" panose="02020603050405020304" pitchFamily="18" charset="0"/>
                <a:cs typeface="Times New Roman" panose="02020603050405020304" pitchFamily="18"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dirty="0"/>
              <a:t>Insert or Drag and Drop Image Here</a:t>
            </a:r>
          </a:p>
        </p:txBody>
      </p:sp>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a:xfrm>
            <a:off x="7068457" y="432000"/>
            <a:ext cx="4703542"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8768283" y="3582825"/>
            <a:ext cx="3002400" cy="720000"/>
          </a:xfrm>
        </p:spPr>
        <p:txBody>
          <a:bodyPr/>
          <a:lstStyle>
            <a:lvl1pPr marL="0" indent="0" algn="l">
              <a:buNone/>
              <a:defRPr sz="1600"/>
            </a:lvl1pPr>
          </a:lstStyle>
          <a:p>
            <a:pPr lvl="0"/>
            <a:r>
              <a:rPr lang="en-US" noProof="0"/>
              <a:t>Bullet Description</a:t>
            </a:r>
          </a:p>
        </p:txBody>
      </p:sp>
      <p:sp>
        <p:nvSpPr>
          <p:cNvPr id="13" name="Text Placeholder 12">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8768283" y="5147461"/>
            <a:ext cx="3002400" cy="720000"/>
          </a:xfrm>
        </p:spPr>
        <p:txBody>
          <a:bodyPr/>
          <a:lstStyle>
            <a:lvl1pPr marL="0" indent="0" algn="l">
              <a:buNone/>
              <a:defRPr sz="1600"/>
            </a:lvl1pPr>
          </a:lstStyle>
          <a:p>
            <a:pPr lvl="0"/>
            <a:r>
              <a:rPr lang="en-US" noProof="0"/>
              <a:t>Bullet Description</a:t>
            </a:r>
          </a:p>
        </p:txBody>
      </p:sp>
      <p:sp>
        <p:nvSpPr>
          <p:cNvPr id="6" name="Text Placeholder 5">
            <a:extLst>
              <a:ext uri="{FF2B5EF4-FFF2-40B4-BE49-F238E27FC236}">
                <a16:creationId xmlns:a16="http://schemas.microsoft.com/office/drawing/2014/main" id="{EB3F7825-EB73-4976-9D8D-BAD8C8FCEA82}"/>
              </a:ext>
            </a:extLst>
          </p:cNvPr>
          <p:cNvSpPr>
            <a:spLocks noGrp="1"/>
          </p:cNvSpPr>
          <p:nvPr>
            <p:ph type="body" sz="quarter" idx="16" hasCustomPrompt="1"/>
          </p:nvPr>
        </p:nvSpPr>
        <p:spPr>
          <a:xfrm>
            <a:off x="8768283" y="1369128"/>
            <a:ext cx="3002400" cy="432000"/>
          </a:xfrm>
        </p:spPr>
        <p:txBody>
          <a:bodyPr/>
          <a:lstStyle>
            <a:lvl1pPr marL="0" indent="0" algn="l">
              <a:buNone/>
              <a:defRPr b="1">
                <a:latin typeface="+mj-lt"/>
              </a:defRPr>
            </a:lvl1pPr>
          </a:lstStyle>
          <a:p>
            <a:pPr lvl="0"/>
            <a:r>
              <a:rPr lang="en-US" noProof="0"/>
              <a:t>Bullet 1</a:t>
            </a:r>
          </a:p>
        </p:txBody>
      </p:sp>
      <p:sp>
        <p:nvSpPr>
          <p:cNvPr id="10" name="Text Placeholder 9">
            <a:extLst>
              <a:ext uri="{FF2B5EF4-FFF2-40B4-BE49-F238E27FC236}">
                <a16:creationId xmlns:a16="http://schemas.microsoft.com/office/drawing/2014/main" id="{6D972951-9088-4993-8DED-9DA3B6B08CF2}"/>
              </a:ext>
            </a:extLst>
          </p:cNvPr>
          <p:cNvSpPr>
            <a:spLocks noGrp="1"/>
          </p:cNvSpPr>
          <p:nvPr>
            <p:ph type="body" sz="quarter" idx="17" hasCustomPrompt="1"/>
          </p:nvPr>
        </p:nvSpPr>
        <p:spPr>
          <a:xfrm>
            <a:off x="8768283" y="2933764"/>
            <a:ext cx="3002400" cy="432000"/>
          </a:xfrm>
        </p:spPr>
        <p:txBody>
          <a:bodyPr/>
          <a:lstStyle>
            <a:lvl1pPr marL="0" indent="0" algn="l">
              <a:buNone/>
              <a:defRPr b="1">
                <a:latin typeface="+mj-lt"/>
              </a:defRPr>
            </a:lvl1pPr>
          </a:lstStyle>
          <a:p>
            <a:pPr lvl="0"/>
            <a:r>
              <a:rPr lang="en-US" noProof="0"/>
              <a:t>Bullet 2</a:t>
            </a:r>
          </a:p>
        </p:txBody>
      </p:sp>
      <p:sp>
        <p:nvSpPr>
          <p:cNvPr id="12" name="Text Placeholder 11">
            <a:extLst>
              <a:ext uri="{FF2B5EF4-FFF2-40B4-BE49-F238E27FC236}">
                <a16:creationId xmlns:a16="http://schemas.microsoft.com/office/drawing/2014/main" id="{48424FDD-507C-4199-BFC6-8BC01D8992B6}"/>
              </a:ext>
            </a:extLst>
          </p:cNvPr>
          <p:cNvSpPr>
            <a:spLocks noGrp="1"/>
          </p:cNvSpPr>
          <p:nvPr>
            <p:ph type="body" sz="quarter" idx="18" hasCustomPrompt="1"/>
          </p:nvPr>
        </p:nvSpPr>
        <p:spPr>
          <a:xfrm>
            <a:off x="8768283" y="4498400"/>
            <a:ext cx="3002400" cy="432000"/>
          </a:xfrm>
        </p:spPr>
        <p:txBody>
          <a:bodyPr/>
          <a:lstStyle>
            <a:lvl1pPr marL="0" indent="0" algn="l">
              <a:buNone/>
              <a:defRPr b="1">
                <a:latin typeface="+mj-lt"/>
              </a:defRPr>
            </a:lvl1pPr>
          </a:lstStyle>
          <a:p>
            <a:pPr lvl="0"/>
            <a:r>
              <a:rPr lang="en-US" noProof="0"/>
              <a:t>Bullet 3</a:t>
            </a:r>
          </a:p>
        </p:txBody>
      </p:sp>
      <p:sp>
        <p:nvSpPr>
          <p:cNvPr id="21" name="Text Placeholder 20">
            <a:extLst>
              <a:ext uri="{FF2B5EF4-FFF2-40B4-BE49-F238E27FC236}">
                <a16:creationId xmlns:a16="http://schemas.microsoft.com/office/drawing/2014/main" id="{DA4566DA-C848-4A27-BBC8-722932FFD7F6}"/>
              </a:ext>
            </a:extLst>
          </p:cNvPr>
          <p:cNvSpPr>
            <a:spLocks noGrp="1"/>
          </p:cNvSpPr>
          <p:nvPr>
            <p:ph type="body" sz="quarter" idx="21" hasCustomPrompt="1"/>
          </p:nvPr>
        </p:nvSpPr>
        <p:spPr>
          <a:xfrm>
            <a:off x="8768283" y="1975094"/>
            <a:ext cx="3002400" cy="720000"/>
          </a:xfrm>
        </p:spPr>
        <p:txBody>
          <a:bodyPr/>
          <a:lstStyle>
            <a:lvl1pPr marL="0" indent="0" algn="l">
              <a:buNone/>
              <a:defRPr sz="1600"/>
            </a:lvl1pPr>
          </a:lstStyle>
          <a:p>
            <a:pPr lvl="0"/>
            <a:r>
              <a:rPr lang="en-US" noProof="0"/>
              <a:t>Bullet Description</a:t>
            </a:r>
          </a:p>
        </p:txBody>
      </p:sp>
      <p:sp>
        <p:nvSpPr>
          <p:cNvPr id="51" name="Octagon 50">
            <a:extLst>
              <a:ext uri="{FF2B5EF4-FFF2-40B4-BE49-F238E27FC236}">
                <a16:creationId xmlns:a16="http://schemas.microsoft.com/office/drawing/2014/main" id="{758B0359-60B9-4D73-825D-ACE303A61C50}"/>
              </a:ext>
            </a:extLst>
          </p:cNvPr>
          <p:cNvSpPr/>
          <p:nvPr userDrawn="1"/>
        </p:nvSpPr>
        <p:spPr>
          <a:xfrm rot="1361022">
            <a:off x="11394972" y="6053793"/>
            <a:ext cx="634795" cy="634795"/>
          </a:xfrm>
          <a:prstGeom prst="octagon">
            <a:avLst/>
          </a:prstGeom>
          <a:noFill/>
          <a:ln w="3175">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2" name="Oval 51">
            <a:extLst>
              <a:ext uri="{FF2B5EF4-FFF2-40B4-BE49-F238E27FC236}">
                <a16:creationId xmlns:a16="http://schemas.microsoft.com/office/drawing/2014/main" id="{09921541-DECE-43BB-BF92-A4B5D5EE5469}"/>
              </a:ext>
            </a:extLst>
          </p:cNvPr>
          <p:cNvSpPr/>
          <p:nvPr userDrawn="1"/>
        </p:nvSpPr>
        <p:spPr>
          <a:xfrm>
            <a:off x="11533871" y="6185902"/>
            <a:ext cx="73515" cy="735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ACB39"/>
              </a:solidFill>
            </a:endParaRPr>
          </a:p>
        </p:txBody>
      </p:sp>
      <p:sp>
        <p:nvSpPr>
          <p:cNvPr id="53" name="Oval 52">
            <a:extLst>
              <a:ext uri="{FF2B5EF4-FFF2-40B4-BE49-F238E27FC236}">
                <a16:creationId xmlns:a16="http://schemas.microsoft.com/office/drawing/2014/main" id="{83095B3B-1284-4E49-BE50-9C84BE7E58B6}"/>
              </a:ext>
            </a:extLst>
          </p:cNvPr>
          <p:cNvSpPr/>
          <p:nvPr userDrawn="1"/>
        </p:nvSpPr>
        <p:spPr>
          <a:xfrm>
            <a:off x="11892084" y="6561525"/>
            <a:ext cx="100439" cy="10043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4" name="Oval 53">
            <a:extLst>
              <a:ext uri="{FF2B5EF4-FFF2-40B4-BE49-F238E27FC236}">
                <a16:creationId xmlns:a16="http://schemas.microsoft.com/office/drawing/2014/main" id="{7491DD10-64CD-40CA-A0BB-397696C0C168}"/>
              </a:ext>
            </a:extLst>
          </p:cNvPr>
          <p:cNvSpPr/>
          <p:nvPr userDrawn="1"/>
        </p:nvSpPr>
        <p:spPr>
          <a:xfrm>
            <a:off x="11342875" y="5990144"/>
            <a:ext cx="260512" cy="26051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ACB39"/>
              </a:solidFill>
            </a:endParaRPr>
          </a:p>
        </p:txBody>
      </p:sp>
      <p:sp>
        <p:nvSpPr>
          <p:cNvPr id="55" name="Slide Number Placeholder 54">
            <a:extLst>
              <a:ext uri="{FF2B5EF4-FFF2-40B4-BE49-F238E27FC236}">
                <a16:creationId xmlns:a16="http://schemas.microsoft.com/office/drawing/2014/main" id="{8702E81C-40F0-489E-8339-0139157E6327}"/>
              </a:ext>
            </a:extLst>
          </p:cNvPr>
          <p:cNvSpPr>
            <a:spLocks noGrp="1"/>
          </p:cNvSpPr>
          <p:nvPr>
            <p:ph type="sldNum" sz="quarter" idx="26"/>
          </p:nvPr>
        </p:nvSpPr>
        <p:spPr/>
        <p:txBody>
          <a:bodyPr/>
          <a:lstStyle/>
          <a:p>
            <a:fld id="{19B51A1E-902D-48AF-9020-955120F399B6}" type="slidenum">
              <a:rPr lang="en-US" smtClean="0">
                <a:solidFill>
                  <a:prstClr val="black"/>
                </a:solidFill>
              </a:rPr>
              <a:pPr/>
              <a:t>‹#›</a:t>
            </a:fld>
            <a:endParaRPr lang="en-US" dirty="0">
              <a:solidFill>
                <a:prstClr val="black"/>
              </a:solidFill>
            </a:endParaRPr>
          </a:p>
        </p:txBody>
      </p:sp>
      <p:grpSp>
        <p:nvGrpSpPr>
          <p:cNvPr id="22" name="Group 21">
            <a:extLst>
              <a:ext uri="{FF2B5EF4-FFF2-40B4-BE49-F238E27FC236}">
                <a16:creationId xmlns:a16="http://schemas.microsoft.com/office/drawing/2014/main" id="{9089FAF0-BF60-4AB9-A62E-595008DC4646}"/>
              </a:ext>
            </a:extLst>
          </p:cNvPr>
          <p:cNvGrpSpPr/>
          <p:nvPr userDrawn="1"/>
        </p:nvGrpSpPr>
        <p:grpSpPr>
          <a:xfrm>
            <a:off x="1892000" y="2269752"/>
            <a:ext cx="3081180" cy="3011457"/>
            <a:chOff x="1892000" y="2269752"/>
            <a:chExt cx="3081180" cy="3011457"/>
          </a:xfrm>
        </p:grpSpPr>
        <p:sp>
          <p:nvSpPr>
            <p:cNvPr id="26" name="Freeform: Shape 13">
              <a:extLst>
                <a:ext uri="{FF2B5EF4-FFF2-40B4-BE49-F238E27FC236}">
                  <a16:creationId xmlns:a16="http://schemas.microsoft.com/office/drawing/2014/main" id="{ED7DCD52-0637-49D9-AD21-2DF94DD3E348}"/>
                </a:ext>
              </a:extLst>
            </p:cNvPr>
            <p:cNvSpPr/>
            <p:nvPr/>
          </p:nvSpPr>
          <p:spPr>
            <a:xfrm rot="4308689">
              <a:off x="2464728" y="2678543"/>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7" name="Freeform: Shape 26">
              <a:extLst>
                <a:ext uri="{FF2B5EF4-FFF2-40B4-BE49-F238E27FC236}">
                  <a16:creationId xmlns:a16="http://schemas.microsoft.com/office/drawing/2014/main" id="{E6863CC2-FBFD-47D7-AB8F-DB2367EABF92}"/>
                </a:ext>
              </a:extLst>
            </p:cNvPr>
            <p:cNvSpPr/>
            <p:nvPr/>
          </p:nvSpPr>
          <p:spPr>
            <a:xfrm rot="13830869">
              <a:off x="2730967" y="5004791"/>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8" name="Freeform: Shape 17">
              <a:extLst>
                <a:ext uri="{FF2B5EF4-FFF2-40B4-BE49-F238E27FC236}">
                  <a16:creationId xmlns:a16="http://schemas.microsoft.com/office/drawing/2014/main" id="{09ADFC5E-3BBA-404B-A496-A4035DF5E859}"/>
                </a:ext>
              </a:extLst>
            </p:cNvPr>
            <p:cNvSpPr/>
            <p:nvPr/>
          </p:nvSpPr>
          <p:spPr>
            <a:xfrm rot="12431080">
              <a:off x="2802151" y="4740752"/>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9" name="Freeform: Shape 19">
              <a:extLst>
                <a:ext uri="{FF2B5EF4-FFF2-40B4-BE49-F238E27FC236}">
                  <a16:creationId xmlns:a16="http://schemas.microsoft.com/office/drawing/2014/main" id="{56E90DCD-03FB-4E9A-BD40-5269E9ACF1B1}"/>
                </a:ext>
              </a:extLst>
            </p:cNvPr>
            <p:cNvSpPr/>
            <p:nvPr/>
          </p:nvSpPr>
          <p:spPr>
            <a:xfrm rot="4308689">
              <a:off x="2058980" y="2102772"/>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Freeform: Shape 23">
              <a:extLst>
                <a:ext uri="{FF2B5EF4-FFF2-40B4-BE49-F238E27FC236}">
                  <a16:creationId xmlns:a16="http://schemas.microsoft.com/office/drawing/2014/main" id="{529D90B1-BC17-4168-A297-1DF303FB3C48}"/>
                </a:ext>
              </a:extLst>
            </p:cNvPr>
            <p:cNvSpPr/>
            <p:nvPr/>
          </p:nvSpPr>
          <p:spPr>
            <a:xfrm rot="17193105">
              <a:off x="4648324" y="3873318"/>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1" name="Freeform: Shape 30">
              <a:extLst>
                <a:ext uri="{FF2B5EF4-FFF2-40B4-BE49-F238E27FC236}">
                  <a16:creationId xmlns:a16="http://schemas.microsoft.com/office/drawing/2014/main" id="{6C5DEA8E-5C03-42CC-987D-490297890048}"/>
                </a:ext>
              </a:extLst>
            </p:cNvPr>
            <p:cNvSpPr/>
            <p:nvPr/>
          </p:nvSpPr>
          <p:spPr>
            <a:xfrm rot="17193105">
              <a:off x="4152588" y="3654247"/>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2" name="Freeform: Shape 28">
              <a:extLst>
                <a:ext uri="{FF2B5EF4-FFF2-40B4-BE49-F238E27FC236}">
                  <a16:creationId xmlns:a16="http://schemas.microsoft.com/office/drawing/2014/main" id="{404E048B-9C67-4EC0-82E9-DC9D4AEE9703}"/>
                </a:ext>
              </a:extLst>
            </p:cNvPr>
            <p:cNvSpPr/>
            <p:nvPr/>
          </p:nvSpPr>
          <p:spPr>
            <a:xfrm rot="4308689">
              <a:off x="3831248" y="2441608"/>
              <a:ext cx="648657" cy="777553"/>
            </a:xfrm>
            <a:custGeom>
              <a:avLst/>
              <a:gdLst>
                <a:gd name="connsiteX0" fmla="*/ 0 w 648657"/>
                <a:gd name="connsiteY0" fmla="*/ 777553 h 777553"/>
                <a:gd name="connsiteX1" fmla="*/ 255474 w 648657"/>
                <a:gd name="connsiteY1" fmla="*/ 0 h 777553"/>
                <a:gd name="connsiteX2" fmla="*/ 648657 w 648657"/>
                <a:gd name="connsiteY2" fmla="*/ 713937 h 777553"/>
                <a:gd name="connsiteX3" fmla="*/ 0 w 648657"/>
                <a:gd name="connsiteY3" fmla="*/ 777553 h 777553"/>
              </a:gdLst>
              <a:ahLst/>
              <a:cxnLst>
                <a:cxn ang="0">
                  <a:pos x="connsiteX0" y="connsiteY0"/>
                </a:cxn>
                <a:cxn ang="0">
                  <a:pos x="connsiteX1" y="connsiteY1"/>
                </a:cxn>
                <a:cxn ang="0">
                  <a:pos x="connsiteX2" y="connsiteY2"/>
                </a:cxn>
                <a:cxn ang="0">
                  <a:pos x="connsiteX3" y="connsiteY3"/>
                </a:cxn>
              </a:cxnLst>
              <a:rect l="l" t="t" r="r" b="b"/>
              <a:pathLst>
                <a:path w="648657" h="777553">
                  <a:moveTo>
                    <a:pt x="0" y="777553"/>
                  </a:moveTo>
                  <a:lnTo>
                    <a:pt x="255474" y="0"/>
                  </a:lnTo>
                  <a:lnTo>
                    <a:pt x="648657" y="713937"/>
                  </a:lnTo>
                  <a:lnTo>
                    <a:pt x="0" y="777553"/>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38" name="Picture Placeholder 3">
            <a:extLst>
              <a:ext uri="{FF2B5EF4-FFF2-40B4-BE49-F238E27FC236}">
                <a16:creationId xmlns:a16="http://schemas.microsoft.com/office/drawing/2014/main" id="{EC82E52C-5E33-5942-8474-7ED4354EC95D}"/>
              </a:ext>
            </a:extLst>
          </p:cNvPr>
          <p:cNvSpPr>
            <a:spLocks noGrp="1"/>
          </p:cNvSpPr>
          <p:nvPr>
            <p:ph type="pic" sz="quarter" idx="30"/>
          </p:nvPr>
        </p:nvSpPr>
        <p:spPr>
          <a:xfrm>
            <a:off x="7405874" y="4835817"/>
            <a:ext cx="691688" cy="691688"/>
          </a:xfrm>
        </p:spPr>
        <p:txBody>
          <a:bodyPr/>
          <a:lstStyle>
            <a:lvl1pPr marL="0" indent="0">
              <a:buNone/>
              <a:defRPr/>
            </a:lvl1pPr>
          </a:lstStyle>
          <a:p>
            <a:r>
              <a:rPr lang="en-US" noProof="0"/>
              <a:t>Click icon to add picture</a:t>
            </a:r>
            <a:endParaRPr lang="en-US" noProof="0" dirty="0"/>
          </a:p>
        </p:txBody>
      </p:sp>
      <p:sp>
        <p:nvSpPr>
          <p:cNvPr id="39" name="Picture Placeholder 3">
            <a:extLst>
              <a:ext uri="{FF2B5EF4-FFF2-40B4-BE49-F238E27FC236}">
                <a16:creationId xmlns:a16="http://schemas.microsoft.com/office/drawing/2014/main" id="{07EC0147-5BE6-9248-BF42-BD99608F459C}"/>
              </a:ext>
            </a:extLst>
          </p:cNvPr>
          <p:cNvSpPr>
            <a:spLocks noGrp="1"/>
          </p:cNvSpPr>
          <p:nvPr>
            <p:ph type="pic" sz="quarter" idx="31"/>
          </p:nvPr>
        </p:nvSpPr>
        <p:spPr>
          <a:xfrm>
            <a:off x="7405874" y="3271181"/>
            <a:ext cx="691688" cy="691688"/>
          </a:xfrm>
        </p:spPr>
        <p:txBody>
          <a:bodyPr/>
          <a:lstStyle>
            <a:lvl1pPr marL="0" indent="0">
              <a:buNone/>
              <a:defRPr/>
            </a:lvl1pPr>
          </a:lstStyle>
          <a:p>
            <a:r>
              <a:rPr lang="en-US" noProof="0"/>
              <a:t>Click icon to add picture</a:t>
            </a:r>
            <a:endParaRPr lang="en-US" noProof="0" dirty="0"/>
          </a:p>
        </p:txBody>
      </p:sp>
      <p:sp>
        <p:nvSpPr>
          <p:cNvPr id="40" name="Picture Placeholder 3">
            <a:extLst>
              <a:ext uri="{FF2B5EF4-FFF2-40B4-BE49-F238E27FC236}">
                <a16:creationId xmlns:a16="http://schemas.microsoft.com/office/drawing/2014/main" id="{2B8E1942-1472-BC49-A624-3A31190A69E1}"/>
              </a:ext>
            </a:extLst>
          </p:cNvPr>
          <p:cNvSpPr>
            <a:spLocks noGrp="1"/>
          </p:cNvSpPr>
          <p:nvPr>
            <p:ph type="pic" sz="quarter" idx="32"/>
          </p:nvPr>
        </p:nvSpPr>
        <p:spPr>
          <a:xfrm>
            <a:off x="7405874" y="1706545"/>
            <a:ext cx="691688" cy="691688"/>
          </a:xfrm>
        </p:spPr>
        <p:txBody>
          <a:bodyPr/>
          <a:lstStyle>
            <a:lvl1pPr marL="0" indent="0">
              <a:buNone/>
              <a:defRPr/>
            </a:lvl1pPr>
          </a:lstStyle>
          <a:p>
            <a:r>
              <a:rPr lang="en-US" noProof="0"/>
              <a:t>Click icon to add picture</a:t>
            </a:r>
            <a:endParaRPr lang="en-US" noProof="0" dirty="0"/>
          </a:p>
        </p:txBody>
      </p:sp>
      <p:cxnSp>
        <p:nvCxnSpPr>
          <p:cNvPr id="36" name="Straight Connector 35" descr="First divider line on slide">
            <a:extLst>
              <a:ext uri="{FF2B5EF4-FFF2-40B4-BE49-F238E27FC236}">
                <a16:creationId xmlns:a16="http://schemas.microsoft.com/office/drawing/2014/main" id="{A140998F-B877-4BDC-843C-0071F5066380}"/>
              </a:ext>
              <a:ext uri="{C183D7F6-B498-43B3-948B-1728B52AA6E4}">
                <adec:decorative xmlns:adec="http://schemas.microsoft.com/office/drawing/2017/decorative" val="1"/>
              </a:ext>
            </a:extLst>
          </p:cNvPr>
          <p:cNvCxnSpPr>
            <a:cxnSpLocks/>
          </p:cNvCxnSpPr>
          <p:nvPr userDrawn="1"/>
        </p:nvCxnSpPr>
        <p:spPr>
          <a:xfrm flipH="1">
            <a:off x="8768283" y="2616579"/>
            <a:ext cx="237868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descr="Second divider line on slide">
            <a:extLst>
              <a:ext uri="{FF2B5EF4-FFF2-40B4-BE49-F238E27FC236}">
                <a16:creationId xmlns:a16="http://schemas.microsoft.com/office/drawing/2014/main" id="{2084D353-BE8A-4AAA-8BEC-B71CEE9DD7A1}"/>
              </a:ext>
              <a:ext uri="{C183D7F6-B498-43B3-948B-1728B52AA6E4}">
                <adec:decorative xmlns:adec="http://schemas.microsoft.com/office/drawing/2017/decorative" val="1"/>
              </a:ext>
            </a:extLst>
          </p:cNvPr>
          <p:cNvCxnSpPr>
            <a:cxnSpLocks/>
          </p:cNvCxnSpPr>
          <p:nvPr userDrawn="1"/>
        </p:nvCxnSpPr>
        <p:spPr>
          <a:xfrm flipH="1">
            <a:off x="8768283" y="4109914"/>
            <a:ext cx="237868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96665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gital Product">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5F6D6B0F-FF8B-4D60-B712-A57904D5502C}"/>
              </a:ext>
            </a:extLst>
          </p:cNvPr>
          <p:cNvSpPr/>
          <p:nvPr userDrawn="1"/>
        </p:nvSpPr>
        <p:spPr>
          <a:xfrm rot="19260823">
            <a:off x="10216425" y="538864"/>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5" name="Freeform: Shape 24">
            <a:extLst>
              <a:ext uri="{FF2B5EF4-FFF2-40B4-BE49-F238E27FC236}">
                <a16:creationId xmlns:a16="http://schemas.microsoft.com/office/drawing/2014/main" id="{FFF5FB50-33B5-4195-92D6-70891F240926}"/>
              </a:ext>
            </a:extLst>
          </p:cNvPr>
          <p:cNvSpPr/>
          <p:nvPr userDrawn="1"/>
        </p:nvSpPr>
        <p:spPr>
          <a:xfrm rot="20377627">
            <a:off x="10678141" y="84921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6" name="Freeform: Shape 25">
            <a:extLst>
              <a:ext uri="{FF2B5EF4-FFF2-40B4-BE49-F238E27FC236}">
                <a16:creationId xmlns:a16="http://schemas.microsoft.com/office/drawing/2014/main" id="{EECD958F-56E9-4A3B-9C25-D5970592C848}"/>
              </a:ext>
            </a:extLst>
          </p:cNvPr>
          <p:cNvSpPr/>
          <p:nvPr userDrawn="1"/>
        </p:nvSpPr>
        <p:spPr>
          <a:xfrm rot="19260823">
            <a:off x="10717367" y="620572"/>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7" name="Freeform: Shape 26">
            <a:extLst>
              <a:ext uri="{FF2B5EF4-FFF2-40B4-BE49-F238E27FC236}">
                <a16:creationId xmlns:a16="http://schemas.microsoft.com/office/drawing/2014/main" id="{72F4FF18-9272-43AF-912E-B1CF8BF148D4}"/>
              </a:ext>
            </a:extLst>
          </p:cNvPr>
          <p:cNvSpPr/>
          <p:nvPr userDrawn="1"/>
        </p:nvSpPr>
        <p:spPr>
          <a:xfrm rot="19810388">
            <a:off x="11064926" y="78160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8" name="Freeform: Shape 27">
            <a:extLst>
              <a:ext uri="{FF2B5EF4-FFF2-40B4-BE49-F238E27FC236}">
                <a16:creationId xmlns:a16="http://schemas.microsoft.com/office/drawing/2014/main" id="{AE9C7EB4-9E81-4394-8C2C-A54BBD15B51D}"/>
              </a:ext>
            </a:extLst>
          </p:cNvPr>
          <p:cNvSpPr/>
          <p:nvPr userDrawn="1"/>
        </p:nvSpPr>
        <p:spPr>
          <a:xfrm rot="18277851">
            <a:off x="11152527" y="38205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9" name="Freeform: Shape 28">
            <a:extLst>
              <a:ext uri="{FF2B5EF4-FFF2-40B4-BE49-F238E27FC236}">
                <a16:creationId xmlns:a16="http://schemas.microsoft.com/office/drawing/2014/main" id="{FE681EC0-A139-4B14-89E8-F237CB63D4C9}"/>
              </a:ext>
            </a:extLst>
          </p:cNvPr>
          <p:cNvSpPr/>
          <p:nvPr userDrawn="1"/>
        </p:nvSpPr>
        <p:spPr>
          <a:xfrm rot="20761418">
            <a:off x="11545452" y="1030689"/>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Freeform: Shape 29">
            <a:extLst>
              <a:ext uri="{FF2B5EF4-FFF2-40B4-BE49-F238E27FC236}">
                <a16:creationId xmlns:a16="http://schemas.microsoft.com/office/drawing/2014/main" id="{87F87648-ABB4-4C97-BB6D-58342407E9DF}"/>
              </a:ext>
            </a:extLst>
          </p:cNvPr>
          <p:cNvSpPr/>
          <p:nvPr userDrawn="1"/>
        </p:nvSpPr>
        <p:spPr>
          <a:xfrm rot="17315293">
            <a:off x="11756248" y="24755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1" name="Freeform: Shape 30">
            <a:extLst>
              <a:ext uri="{FF2B5EF4-FFF2-40B4-BE49-F238E27FC236}">
                <a16:creationId xmlns:a16="http://schemas.microsoft.com/office/drawing/2014/main" id="{0802EFEB-F4DF-4501-91AA-173B60EBBBAA}"/>
              </a:ext>
            </a:extLst>
          </p:cNvPr>
          <p:cNvSpPr/>
          <p:nvPr userDrawn="1"/>
        </p:nvSpPr>
        <p:spPr>
          <a:xfrm rot="20082236">
            <a:off x="11448108" y="631127"/>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2" name="Freeform: Shape 31">
            <a:extLst>
              <a:ext uri="{FF2B5EF4-FFF2-40B4-BE49-F238E27FC236}">
                <a16:creationId xmlns:a16="http://schemas.microsoft.com/office/drawing/2014/main" id="{109FE51D-8E02-4ED7-862B-5CF838F7F77F}"/>
              </a:ext>
            </a:extLst>
          </p:cNvPr>
          <p:cNvSpPr/>
          <p:nvPr userDrawn="1"/>
        </p:nvSpPr>
        <p:spPr>
          <a:xfrm rot="19879732">
            <a:off x="11668879" y="824433"/>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3" name="Freeform: Shape 32">
            <a:extLst>
              <a:ext uri="{FF2B5EF4-FFF2-40B4-BE49-F238E27FC236}">
                <a16:creationId xmlns:a16="http://schemas.microsoft.com/office/drawing/2014/main" id="{4ECB9E40-5923-4571-9C8E-D7412C1283B2}"/>
              </a:ext>
            </a:extLst>
          </p:cNvPr>
          <p:cNvSpPr/>
          <p:nvPr userDrawn="1"/>
        </p:nvSpPr>
        <p:spPr>
          <a:xfrm rot="328041">
            <a:off x="10094502" y="901548"/>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4" name="Freeform: Shape 33">
            <a:extLst>
              <a:ext uri="{FF2B5EF4-FFF2-40B4-BE49-F238E27FC236}">
                <a16:creationId xmlns:a16="http://schemas.microsoft.com/office/drawing/2014/main" id="{E46052C9-826B-47AC-9F6B-3078D4F43748}"/>
              </a:ext>
            </a:extLst>
          </p:cNvPr>
          <p:cNvSpPr/>
          <p:nvPr userDrawn="1"/>
        </p:nvSpPr>
        <p:spPr>
          <a:xfrm>
            <a:off x="10871770" y="1202556"/>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5" name="Freeform: Shape 34">
            <a:extLst>
              <a:ext uri="{FF2B5EF4-FFF2-40B4-BE49-F238E27FC236}">
                <a16:creationId xmlns:a16="http://schemas.microsoft.com/office/drawing/2014/main" id="{0C3867F5-4C6F-48BE-9DFF-9046D1FE6771}"/>
              </a:ext>
            </a:extLst>
          </p:cNvPr>
          <p:cNvSpPr/>
          <p:nvPr userDrawn="1"/>
        </p:nvSpPr>
        <p:spPr>
          <a:xfrm rot="20761418">
            <a:off x="11512604" y="1484835"/>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6" name="Freeform: Shape 35">
            <a:extLst>
              <a:ext uri="{FF2B5EF4-FFF2-40B4-BE49-F238E27FC236}">
                <a16:creationId xmlns:a16="http://schemas.microsoft.com/office/drawing/2014/main" id="{7B0CB40F-9E6F-457D-9C1F-9769BC3AE13E}"/>
              </a:ext>
            </a:extLst>
          </p:cNvPr>
          <p:cNvSpPr/>
          <p:nvPr userDrawn="1"/>
        </p:nvSpPr>
        <p:spPr>
          <a:xfrm rot="1160487">
            <a:off x="10291662" y="1614015"/>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7" name="Freeform: Shape 36">
            <a:extLst>
              <a:ext uri="{FF2B5EF4-FFF2-40B4-BE49-F238E27FC236}">
                <a16:creationId xmlns:a16="http://schemas.microsoft.com/office/drawing/2014/main" id="{0FCD03E7-2128-4C04-A914-409506646A76}"/>
              </a:ext>
            </a:extLst>
          </p:cNvPr>
          <p:cNvSpPr/>
          <p:nvPr userDrawn="1"/>
        </p:nvSpPr>
        <p:spPr>
          <a:xfrm rot="803026">
            <a:off x="11586107" y="2015428"/>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43" name="Group 42">
            <a:extLst>
              <a:ext uri="{FF2B5EF4-FFF2-40B4-BE49-F238E27FC236}">
                <a16:creationId xmlns:a16="http://schemas.microsoft.com/office/drawing/2014/main" id="{0725BC56-C7B6-400F-80F9-3F968E2CAE0E}"/>
              </a:ext>
            </a:extLst>
          </p:cNvPr>
          <p:cNvGrpSpPr/>
          <p:nvPr userDrawn="1"/>
        </p:nvGrpSpPr>
        <p:grpSpPr>
          <a:xfrm>
            <a:off x="3383603" y="1013721"/>
            <a:ext cx="7749965" cy="5100743"/>
            <a:chOff x="510812" y="938373"/>
            <a:chExt cx="8073393" cy="5313612"/>
          </a:xfrm>
        </p:grpSpPr>
        <p:sp>
          <p:nvSpPr>
            <p:cNvPr id="44" name="Rounded Rectangle 15">
              <a:extLst>
                <a:ext uri="{FF2B5EF4-FFF2-40B4-BE49-F238E27FC236}">
                  <a16:creationId xmlns:a16="http://schemas.microsoft.com/office/drawing/2014/main" id="{1EC806EC-A1B2-4893-9504-1D7FFE8E238F}"/>
                </a:ext>
              </a:extLst>
            </p:cNvPr>
            <p:cNvSpPr/>
            <p:nvPr/>
          </p:nvSpPr>
          <p:spPr>
            <a:xfrm>
              <a:off x="877709" y="938373"/>
              <a:ext cx="7339600" cy="5234482"/>
            </a:xfrm>
            <a:prstGeom prst="round2SameRect">
              <a:avLst>
                <a:gd name="adj1" fmla="val 5601"/>
                <a:gd name="adj2" fmla="val 0"/>
              </a:avLst>
            </a:prstGeom>
            <a:solidFill>
              <a:schemeClr val="bg1">
                <a:lumMod val="85000"/>
              </a:schemeClr>
            </a:solidFill>
            <a:ln w="3175">
              <a:noFill/>
            </a:ln>
            <a:scene3d>
              <a:camera prst="isometricLeftDown">
                <a:rot lat="0" lon="0" rev="0"/>
              </a:camera>
              <a:lightRig rig="threePt" dir="t"/>
            </a:scene3d>
            <a:sp3d extrusionH="63500">
              <a:bevelT w="0" h="0"/>
              <a:bevelB w="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5" name="Rounded Rectangle 15">
              <a:extLst>
                <a:ext uri="{FF2B5EF4-FFF2-40B4-BE49-F238E27FC236}">
                  <a16:creationId xmlns:a16="http://schemas.microsoft.com/office/drawing/2014/main" id="{535A1B12-6F16-41A0-A6B1-4AD0CCB5A081}"/>
                </a:ext>
              </a:extLst>
            </p:cNvPr>
            <p:cNvSpPr/>
            <p:nvPr/>
          </p:nvSpPr>
          <p:spPr>
            <a:xfrm>
              <a:off x="930758" y="995668"/>
              <a:ext cx="7233502" cy="5177187"/>
            </a:xfrm>
            <a:prstGeom prst="round2SameRect">
              <a:avLst>
                <a:gd name="adj1" fmla="val 4499"/>
                <a:gd name="adj2" fmla="val 0"/>
              </a:avLst>
            </a:prstGeom>
            <a:solidFill>
              <a:schemeClr val="bg1"/>
            </a:solidFill>
            <a:ln w="3175">
              <a:solidFill>
                <a:schemeClr val="accent1"/>
              </a:solidFill>
            </a:ln>
            <a:scene3d>
              <a:camera prst="isometricLeftDown">
                <a:rot lat="0" lon="0" rev="0"/>
              </a:camera>
              <a:lightRig rig="threePt" dir="t"/>
            </a:scene3d>
            <a:sp3d extrusionH="63500">
              <a:bevelT w="0" h="0"/>
              <a:bevelB w="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6" name="Rectangle: Rounded Corners 45">
              <a:extLst>
                <a:ext uri="{FF2B5EF4-FFF2-40B4-BE49-F238E27FC236}">
                  <a16:creationId xmlns:a16="http://schemas.microsoft.com/office/drawing/2014/main" id="{379B244F-CF81-4500-A78E-495ABA6828BA}"/>
                </a:ext>
              </a:extLst>
            </p:cNvPr>
            <p:cNvSpPr/>
            <p:nvPr/>
          </p:nvSpPr>
          <p:spPr>
            <a:xfrm rot="16200000">
              <a:off x="2264894" y="295974"/>
              <a:ext cx="4565229" cy="6599909"/>
            </a:xfrm>
            <a:prstGeom prst="roundRect">
              <a:avLst>
                <a:gd name="adj" fmla="val 1476"/>
              </a:avLst>
            </a:prstGeom>
            <a:solidFill>
              <a:schemeClr val="bg1"/>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7" name="Rounded Rectangle 15">
              <a:extLst>
                <a:ext uri="{FF2B5EF4-FFF2-40B4-BE49-F238E27FC236}">
                  <a16:creationId xmlns:a16="http://schemas.microsoft.com/office/drawing/2014/main" id="{EE88F157-E260-486F-937E-C18428699861}"/>
                </a:ext>
              </a:extLst>
            </p:cNvPr>
            <p:cNvSpPr/>
            <p:nvPr/>
          </p:nvSpPr>
          <p:spPr>
            <a:xfrm rot="10800000">
              <a:off x="510812" y="5998253"/>
              <a:ext cx="8073393" cy="248975"/>
            </a:xfrm>
            <a:prstGeom prst="round2SameRect">
              <a:avLst>
                <a:gd name="adj1" fmla="val 50000"/>
                <a:gd name="adj2" fmla="val 0"/>
              </a:avLst>
            </a:prstGeom>
            <a:solidFill>
              <a:schemeClr val="bg1"/>
            </a:solidFill>
            <a:ln w="3175">
              <a:solidFill>
                <a:schemeClr val="accent1"/>
              </a:solidFill>
            </a:ln>
            <a:scene3d>
              <a:camera prst="isometricLeftDown">
                <a:rot lat="0" lon="0" rev="0"/>
              </a:camera>
              <a:lightRig rig="threePt" dir="t"/>
            </a:scene3d>
            <a:sp3d extrusionH="63500">
              <a:bevelT w="0" h="0"/>
              <a:bevelB w="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8" name="Rounded Rectangle 15">
              <a:extLst>
                <a:ext uri="{FF2B5EF4-FFF2-40B4-BE49-F238E27FC236}">
                  <a16:creationId xmlns:a16="http://schemas.microsoft.com/office/drawing/2014/main" id="{F736AFAF-44AD-47CE-A63B-210102A4BF0B}"/>
                </a:ext>
              </a:extLst>
            </p:cNvPr>
            <p:cNvSpPr/>
            <p:nvPr userDrawn="1"/>
          </p:nvSpPr>
          <p:spPr>
            <a:xfrm>
              <a:off x="3668019" y="6206338"/>
              <a:ext cx="1758981" cy="45647"/>
            </a:xfrm>
            <a:prstGeom prst="round2SameRect">
              <a:avLst>
                <a:gd name="adj1" fmla="val 50000"/>
                <a:gd name="adj2" fmla="val 0"/>
              </a:avLst>
            </a:prstGeom>
            <a:gradFill>
              <a:gsLst>
                <a:gs pos="0">
                  <a:schemeClr val="tx1">
                    <a:alpha val="0"/>
                  </a:schemeClr>
                </a:gs>
                <a:gs pos="100000">
                  <a:schemeClr val="tx1">
                    <a:alpha val="31000"/>
                  </a:schemeClr>
                </a:gs>
              </a:gsLst>
              <a:lin ang="16200000" scaled="0"/>
            </a:gradFill>
            <a:ln w="3175">
              <a:noFill/>
            </a:ln>
            <a:scene3d>
              <a:camera prst="isometricLeftDown">
                <a:rot lat="0" lon="0" rev="0"/>
              </a:camera>
              <a:lightRig rig="threePt" dir="t"/>
            </a:scene3d>
            <a:sp3d extrusionH="63500">
              <a:bevelT w="0" h="0"/>
              <a:bevelB w="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9" name="Oval 48">
              <a:extLst>
                <a:ext uri="{FF2B5EF4-FFF2-40B4-BE49-F238E27FC236}">
                  <a16:creationId xmlns:a16="http://schemas.microsoft.com/office/drawing/2014/main" id="{A4F6457E-3660-4E80-82BC-8894D701DEE9}"/>
                </a:ext>
              </a:extLst>
            </p:cNvPr>
            <p:cNvSpPr/>
            <p:nvPr/>
          </p:nvSpPr>
          <p:spPr>
            <a:xfrm rot="16200000">
              <a:off x="4660498" y="1119143"/>
              <a:ext cx="48680" cy="48680"/>
            </a:xfrm>
            <a:prstGeom prst="ellipse">
              <a:avLst/>
            </a:prstGeom>
            <a:solidFill>
              <a:schemeClr val="bg1">
                <a:lumMod val="85000"/>
              </a:schemeClr>
            </a:solidFill>
            <a:ln w="0">
              <a:noFill/>
            </a:ln>
            <a:scene3d>
              <a:camera prst="isometricLeftDown">
                <a:rot lat="0" lon="0" rev="0"/>
              </a:camera>
              <a:lightRig rig="threePt" dir="t"/>
            </a:scene3d>
            <a:sp3d extrusionH="63500">
              <a:bevelT w="0" h="0"/>
              <a:bevelB w="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0" name="Oval 49">
              <a:extLst>
                <a:ext uri="{FF2B5EF4-FFF2-40B4-BE49-F238E27FC236}">
                  <a16:creationId xmlns:a16="http://schemas.microsoft.com/office/drawing/2014/main" id="{88230416-7E55-4CB0-9548-491BA471E9E8}"/>
                </a:ext>
              </a:extLst>
            </p:cNvPr>
            <p:cNvSpPr/>
            <p:nvPr/>
          </p:nvSpPr>
          <p:spPr>
            <a:xfrm rot="16200000">
              <a:off x="4505961" y="1106017"/>
              <a:ext cx="83096" cy="83096"/>
            </a:xfrm>
            <a:prstGeom prst="ellipse">
              <a:avLst/>
            </a:prstGeom>
            <a:solidFill>
              <a:schemeClr val="bg1">
                <a:lumMod val="85000"/>
              </a:schemeClr>
            </a:solidFill>
            <a:ln w="3175">
              <a:noFill/>
            </a:ln>
            <a:scene3d>
              <a:camera prst="isometricLeftDown">
                <a:rot lat="0" lon="0" rev="0"/>
              </a:camera>
              <a:lightRig rig="threePt" dir="t"/>
            </a:scene3d>
            <a:sp3d extrusionH="63500">
              <a:bevelT w="0" h="0"/>
              <a:bevelB w="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1" name="Oval 50">
              <a:extLst>
                <a:ext uri="{FF2B5EF4-FFF2-40B4-BE49-F238E27FC236}">
                  <a16:creationId xmlns:a16="http://schemas.microsoft.com/office/drawing/2014/main" id="{FE3C1810-AD4F-4393-928E-CFA8053A2CC2}"/>
                </a:ext>
              </a:extLst>
            </p:cNvPr>
            <p:cNvSpPr/>
            <p:nvPr/>
          </p:nvSpPr>
          <p:spPr>
            <a:xfrm rot="16200000">
              <a:off x="4524686" y="1124741"/>
              <a:ext cx="45647" cy="45647"/>
            </a:xfrm>
            <a:prstGeom prst="ellipse">
              <a:avLst/>
            </a:prstGeom>
            <a:solidFill>
              <a:schemeClr val="bg1">
                <a:lumMod val="85000"/>
              </a:schemeClr>
            </a:solidFill>
            <a:ln w="3175">
              <a:noFill/>
            </a:ln>
            <a:scene3d>
              <a:camera prst="isometricLeftDown">
                <a:rot lat="0" lon="0" rev="0"/>
              </a:camera>
              <a:lightRig rig="threePt" dir="t"/>
            </a:scene3d>
            <a:sp3d extrusionH="63500">
              <a:bevelT w="0" h="0"/>
              <a:bevelB w="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a:xfrm>
            <a:off x="432000" y="1152000"/>
            <a:ext cx="2951603" cy="2196235"/>
          </a:xfrm>
        </p:spPr>
        <p:txBody>
          <a:bodyPr anchor="b"/>
          <a:lstStyle>
            <a:lvl1pPr marL="0" indent="0">
              <a:buNone/>
              <a:defRPr sz="2800">
                <a:solidFill>
                  <a:schemeClr val="tx1">
                    <a:lumMod val="75000"/>
                    <a:lumOff val="25000"/>
                  </a:schemeClr>
                </a:solidFill>
              </a:defRPr>
            </a:lvl1pPr>
            <a:lvl2pPr marL="266700" indent="0">
              <a:buNone/>
              <a:defRPr sz="2400">
                <a:solidFill>
                  <a:schemeClr val="tx1">
                    <a:lumMod val="75000"/>
                    <a:lumOff val="25000"/>
                  </a:schemeClr>
                </a:solidFill>
              </a:defRPr>
            </a:lvl2pPr>
            <a:lvl3pPr marL="542925" indent="0">
              <a:buNone/>
              <a:defRPr sz="2000">
                <a:solidFill>
                  <a:schemeClr val="tx1">
                    <a:lumMod val="75000"/>
                    <a:lumOff val="25000"/>
                  </a:schemeClr>
                </a:solidFill>
              </a:defRPr>
            </a:lvl3pPr>
            <a:lvl4pPr marL="809625" indent="0">
              <a:buNone/>
              <a:defRPr sz="2000">
                <a:solidFill>
                  <a:schemeClr val="tx1">
                    <a:lumMod val="75000"/>
                    <a:lumOff val="25000"/>
                  </a:schemeClr>
                </a:solidFill>
              </a:defRPr>
            </a:lvl4pPr>
            <a:lvl5pPr marL="1076325" indent="0">
              <a:buNone/>
              <a:defRPr sz="2000">
                <a:solidFill>
                  <a:schemeClr val="tx1">
                    <a:lumMod val="75000"/>
                    <a:lumOff val="25000"/>
                  </a:schemeClr>
                </a:solidFill>
              </a:defRPr>
            </a:lvl5pPr>
          </a:lstStyle>
          <a:p>
            <a:pPr lvl="0"/>
            <a:r>
              <a:rPr lang="en-US" noProof="0"/>
              <a:t>Emphasized text can go here</a:t>
            </a:r>
          </a:p>
        </p:txBody>
      </p:sp>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5" name="Picture Placeholder 4">
            <a:extLst>
              <a:ext uri="{FF2B5EF4-FFF2-40B4-BE49-F238E27FC236}">
                <a16:creationId xmlns:a16="http://schemas.microsoft.com/office/drawing/2014/main" id="{8C1EA41E-F6C4-484F-95E9-42978FF21625}"/>
              </a:ext>
            </a:extLst>
          </p:cNvPr>
          <p:cNvSpPr>
            <a:spLocks noGrp="1"/>
          </p:cNvSpPr>
          <p:nvPr>
            <p:ph type="pic" sz="quarter" idx="12" hasCustomPrompt="1"/>
          </p:nvPr>
        </p:nvSpPr>
        <p:spPr>
          <a:xfrm>
            <a:off x="4092796" y="1376357"/>
            <a:ext cx="6333545" cy="4379625"/>
          </a:xfrm>
          <a:prstGeom prst="roundRect">
            <a:avLst>
              <a:gd name="adj" fmla="val 1356"/>
            </a:avLst>
          </a:prstGeom>
          <a:solidFill>
            <a:schemeClr val="bg1">
              <a:lumMod val="95000"/>
            </a:schemeClr>
          </a:solidFill>
          <a:ln>
            <a:noFill/>
          </a:ln>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i="1">
                <a:latin typeface="Times New Roman" panose="02020603050405020304" pitchFamily="18" charset="0"/>
                <a:cs typeface="Times New Roman" panose="02020603050405020304" pitchFamily="18"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dirty="0"/>
              <a:t>Insert or Drag and Drop Image Here</a:t>
            </a:r>
          </a:p>
        </p:txBody>
      </p:sp>
      <p:sp>
        <p:nvSpPr>
          <p:cNvPr id="9" name="Text Placeholder 8">
            <a:extLst>
              <a:ext uri="{FF2B5EF4-FFF2-40B4-BE49-F238E27FC236}">
                <a16:creationId xmlns:a16="http://schemas.microsoft.com/office/drawing/2014/main" id="{35FD3B7C-17C6-4327-986C-A8A6D6EC1B52}"/>
              </a:ext>
            </a:extLst>
          </p:cNvPr>
          <p:cNvSpPr>
            <a:spLocks noGrp="1"/>
          </p:cNvSpPr>
          <p:nvPr>
            <p:ph type="body" sz="quarter" idx="13"/>
          </p:nvPr>
        </p:nvSpPr>
        <p:spPr>
          <a:xfrm>
            <a:off x="431800" y="3509766"/>
            <a:ext cx="2951163" cy="232270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0221082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3 Column Image Bullets">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139FC94F-AE30-1048-843A-295FA302AC56}"/>
              </a:ext>
            </a:extLst>
          </p:cNvPr>
          <p:cNvSpPr>
            <a:spLocks noChangeAspect="1"/>
          </p:cNvSpPr>
          <p:nvPr userDrawn="1"/>
        </p:nvSpPr>
        <p:spPr>
          <a:xfrm>
            <a:off x="8294151"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Oval 16">
            <a:extLst>
              <a:ext uri="{FF2B5EF4-FFF2-40B4-BE49-F238E27FC236}">
                <a16:creationId xmlns:a16="http://schemas.microsoft.com/office/drawing/2014/main" id="{A037F3B8-BD34-EA4F-A1C0-4006B373159E}"/>
              </a:ext>
            </a:extLst>
          </p:cNvPr>
          <p:cNvSpPr>
            <a:spLocks noChangeAspect="1"/>
          </p:cNvSpPr>
          <p:nvPr userDrawn="1"/>
        </p:nvSpPr>
        <p:spPr>
          <a:xfrm>
            <a:off x="5345060"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Oval 18">
            <a:extLst>
              <a:ext uri="{FF2B5EF4-FFF2-40B4-BE49-F238E27FC236}">
                <a16:creationId xmlns:a16="http://schemas.microsoft.com/office/drawing/2014/main" id="{8A1CF33D-645D-E940-8FF4-6178A32A19A2}"/>
              </a:ext>
            </a:extLst>
          </p:cNvPr>
          <p:cNvSpPr>
            <a:spLocks noChangeAspect="1"/>
          </p:cNvSpPr>
          <p:nvPr userDrawn="1"/>
        </p:nvSpPr>
        <p:spPr>
          <a:xfrm>
            <a:off x="2398763"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2071452" y="4688112"/>
            <a:ext cx="2160588" cy="900000"/>
          </a:xfrm>
        </p:spPr>
        <p:txBody>
          <a:bodyPr/>
          <a:lstStyle>
            <a:lvl1pPr marL="0" indent="0" algn="ctr">
              <a:buNone/>
              <a:defRPr sz="1600"/>
            </a:lvl1pPr>
          </a:lstStyle>
          <a:p>
            <a:pPr lvl="0"/>
            <a:r>
              <a:rPr lang="en-US" noProof="0"/>
              <a:t>Bullet Description</a:t>
            </a:r>
          </a:p>
        </p:txBody>
      </p:sp>
      <p:sp>
        <p:nvSpPr>
          <p:cNvPr id="13" name="Text Placeholder 12">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5020543" y="4688112"/>
            <a:ext cx="2160588" cy="900000"/>
          </a:xfrm>
        </p:spPr>
        <p:txBody>
          <a:bodyPr/>
          <a:lstStyle>
            <a:lvl1pPr marL="0" indent="0" algn="ctr">
              <a:buNone/>
              <a:defRPr sz="1600"/>
            </a:lvl1pPr>
          </a:lstStyle>
          <a:p>
            <a:pPr lvl="0"/>
            <a:r>
              <a:rPr lang="en-US" noProof="0"/>
              <a:t>Bullet Description</a:t>
            </a:r>
          </a:p>
        </p:txBody>
      </p:sp>
      <p:sp>
        <p:nvSpPr>
          <p:cNvPr id="15" name="Text Placeholder 14">
            <a:extLst>
              <a:ext uri="{FF2B5EF4-FFF2-40B4-BE49-F238E27FC236}">
                <a16:creationId xmlns:a16="http://schemas.microsoft.com/office/drawing/2014/main" id="{755213BF-EF6D-45DC-A01B-DE6C2F23A6D2}"/>
              </a:ext>
            </a:extLst>
          </p:cNvPr>
          <p:cNvSpPr>
            <a:spLocks noGrp="1"/>
          </p:cNvSpPr>
          <p:nvPr>
            <p:ph type="body" sz="quarter" idx="14" hasCustomPrompt="1"/>
          </p:nvPr>
        </p:nvSpPr>
        <p:spPr>
          <a:xfrm>
            <a:off x="7969634" y="4683647"/>
            <a:ext cx="2160588" cy="900000"/>
          </a:xfrm>
        </p:spPr>
        <p:txBody>
          <a:bodyPr/>
          <a:lstStyle>
            <a:lvl1pPr marL="0" indent="0" algn="ctr">
              <a:buNone/>
              <a:defRPr sz="1600"/>
            </a:lvl1pPr>
          </a:lstStyle>
          <a:p>
            <a:pPr lvl="0"/>
            <a:r>
              <a:rPr lang="en-US" noProof="0"/>
              <a:t>Bullet Description</a:t>
            </a:r>
          </a:p>
        </p:txBody>
      </p:sp>
      <p:sp>
        <p:nvSpPr>
          <p:cNvPr id="10" name="Text Placeholder 9">
            <a:extLst>
              <a:ext uri="{FF2B5EF4-FFF2-40B4-BE49-F238E27FC236}">
                <a16:creationId xmlns:a16="http://schemas.microsoft.com/office/drawing/2014/main" id="{6D972951-9088-4993-8DED-9DA3B6B08CF2}"/>
              </a:ext>
            </a:extLst>
          </p:cNvPr>
          <p:cNvSpPr>
            <a:spLocks noGrp="1"/>
          </p:cNvSpPr>
          <p:nvPr>
            <p:ph type="body" sz="quarter" idx="17" hasCustomPrompt="1"/>
          </p:nvPr>
        </p:nvSpPr>
        <p:spPr>
          <a:xfrm>
            <a:off x="2071453" y="3926335"/>
            <a:ext cx="2160587" cy="504000"/>
          </a:xfrm>
        </p:spPr>
        <p:txBody>
          <a:bodyPr/>
          <a:lstStyle>
            <a:lvl1pPr marL="0" indent="0" algn="ctr">
              <a:buNone/>
              <a:defRPr b="1">
                <a:latin typeface="+mj-lt"/>
              </a:defRPr>
            </a:lvl1pPr>
          </a:lstStyle>
          <a:p>
            <a:pPr lvl="0"/>
            <a:r>
              <a:rPr lang="en-US" noProof="0"/>
              <a:t>Bullet 2</a:t>
            </a:r>
          </a:p>
        </p:txBody>
      </p:sp>
      <p:sp>
        <p:nvSpPr>
          <p:cNvPr id="12" name="Text Placeholder 11">
            <a:extLst>
              <a:ext uri="{FF2B5EF4-FFF2-40B4-BE49-F238E27FC236}">
                <a16:creationId xmlns:a16="http://schemas.microsoft.com/office/drawing/2014/main" id="{48424FDD-507C-4199-BFC6-8BC01D8992B6}"/>
              </a:ext>
            </a:extLst>
          </p:cNvPr>
          <p:cNvSpPr>
            <a:spLocks noGrp="1"/>
          </p:cNvSpPr>
          <p:nvPr>
            <p:ph type="body" sz="quarter" idx="18" hasCustomPrompt="1"/>
          </p:nvPr>
        </p:nvSpPr>
        <p:spPr>
          <a:xfrm>
            <a:off x="5020543" y="3926335"/>
            <a:ext cx="2160588" cy="504000"/>
          </a:xfrm>
        </p:spPr>
        <p:txBody>
          <a:bodyPr/>
          <a:lstStyle>
            <a:lvl1pPr marL="0" indent="0" algn="ctr">
              <a:buNone/>
              <a:defRPr b="1">
                <a:latin typeface="+mj-lt"/>
              </a:defRPr>
            </a:lvl1pPr>
          </a:lstStyle>
          <a:p>
            <a:pPr lvl="0"/>
            <a:r>
              <a:rPr lang="en-US" noProof="0"/>
              <a:t>Bullet 3</a:t>
            </a:r>
          </a:p>
        </p:txBody>
      </p:sp>
      <p:sp>
        <p:nvSpPr>
          <p:cNvPr id="16" name="Text Placeholder 15">
            <a:extLst>
              <a:ext uri="{FF2B5EF4-FFF2-40B4-BE49-F238E27FC236}">
                <a16:creationId xmlns:a16="http://schemas.microsoft.com/office/drawing/2014/main" id="{33DAFB20-1343-4578-8AA0-0378B674F1B1}"/>
              </a:ext>
            </a:extLst>
          </p:cNvPr>
          <p:cNvSpPr>
            <a:spLocks noGrp="1"/>
          </p:cNvSpPr>
          <p:nvPr>
            <p:ph type="body" sz="quarter" idx="19" hasCustomPrompt="1"/>
          </p:nvPr>
        </p:nvSpPr>
        <p:spPr>
          <a:xfrm>
            <a:off x="7969635" y="3926335"/>
            <a:ext cx="2160587" cy="504000"/>
          </a:xfrm>
        </p:spPr>
        <p:txBody>
          <a:bodyPr/>
          <a:lstStyle>
            <a:lvl1pPr marL="0" indent="0" algn="ctr">
              <a:buNone/>
              <a:defRPr b="1">
                <a:latin typeface="+mj-lt"/>
              </a:defRPr>
            </a:lvl1pPr>
          </a:lstStyle>
          <a:p>
            <a:pPr lvl="0"/>
            <a:r>
              <a:rPr lang="en-US" noProof="0"/>
              <a:t>Bullet 4</a:t>
            </a:r>
          </a:p>
        </p:txBody>
      </p:sp>
      <p:sp>
        <p:nvSpPr>
          <p:cNvPr id="9" name="Text Placeholder 8">
            <a:extLst>
              <a:ext uri="{FF2B5EF4-FFF2-40B4-BE49-F238E27FC236}">
                <a16:creationId xmlns:a16="http://schemas.microsoft.com/office/drawing/2014/main" id="{36DD16A0-27CF-480C-8ADD-7BB99E0031A4}"/>
              </a:ext>
            </a:extLst>
          </p:cNvPr>
          <p:cNvSpPr>
            <a:spLocks noGrp="1"/>
          </p:cNvSpPr>
          <p:nvPr>
            <p:ph type="body" sz="quarter" idx="26" hasCustomPrompt="1"/>
          </p:nvPr>
        </p:nvSpPr>
        <p:spPr>
          <a:xfrm>
            <a:off x="431800" y="1080000"/>
            <a:ext cx="11339513" cy="276561"/>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 Header</a:t>
            </a:r>
          </a:p>
        </p:txBody>
      </p:sp>
      <p:sp>
        <p:nvSpPr>
          <p:cNvPr id="20" name="Picture Placeholder 3">
            <a:extLst>
              <a:ext uri="{FF2B5EF4-FFF2-40B4-BE49-F238E27FC236}">
                <a16:creationId xmlns:a16="http://schemas.microsoft.com/office/drawing/2014/main" id="{06B6D0B6-0884-CD46-A1B0-9FED03C22626}"/>
              </a:ext>
            </a:extLst>
          </p:cNvPr>
          <p:cNvSpPr>
            <a:spLocks noGrp="1"/>
          </p:cNvSpPr>
          <p:nvPr>
            <p:ph type="pic" sz="quarter" idx="27"/>
          </p:nvPr>
        </p:nvSpPr>
        <p:spPr>
          <a:xfrm>
            <a:off x="2724708" y="2358091"/>
            <a:ext cx="854075" cy="854075"/>
          </a:xfrm>
        </p:spPr>
        <p:txBody>
          <a:bodyPr/>
          <a:lstStyle>
            <a:lvl1pPr marL="0" indent="0">
              <a:buNone/>
              <a:defRPr/>
            </a:lvl1pPr>
          </a:lstStyle>
          <a:p>
            <a:r>
              <a:rPr lang="en-US" noProof="0"/>
              <a:t>Click icon to add picture</a:t>
            </a:r>
            <a:endParaRPr lang="en-US" noProof="0" dirty="0"/>
          </a:p>
        </p:txBody>
      </p:sp>
      <p:sp>
        <p:nvSpPr>
          <p:cNvPr id="21" name="Picture Placeholder 3">
            <a:extLst>
              <a:ext uri="{FF2B5EF4-FFF2-40B4-BE49-F238E27FC236}">
                <a16:creationId xmlns:a16="http://schemas.microsoft.com/office/drawing/2014/main" id="{BAAC12A0-90C3-984B-A8FC-7EB4AA432E3A}"/>
              </a:ext>
            </a:extLst>
          </p:cNvPr>
          <p:cNvSpPr>
            <a:spLocks noGrp="1"/>
          </p:cNvSpPr>
          <p:nvPr>
            <p:ph type="pic" sz="quarter" idx="28"/>
          </p:nvPr>
        </p:nvSpPr>
        <p:spPr>
          <a:xfrm>
            <a:off x="5672402" y="2358091"/>
            <a:ext cx="854075" cy="854075"/>
          </a:xfrm>
        </p:spPr>
        <p:txBody>
          <a:bodyPr/>
          <a:lstStyle>
            <a:lvl1pPr marL="0" indent="0">
              <a:buNone/>
              <a:defRPr/>
            </a:lvl1pPr>
          </a:lstStyle>
          <a:p>
            <a:r>
              <a:rPr lang="en-US" noProof="0"/>
              <a:t>Click icon to add picture</a:t>
            </a:r>
            <a:endParaRPr lang="en-US" noProof="0" dirty="0"/>
          </a:p>
        </p:txBody>
      </p:sp>
      <p:sp>
        <p:nvSpPr>
          <p:cNvPr id="22" name="Picture Placeholder 3">
            <a:extLst>
              <a:ext uri="{FF2B5EF4-FFF2-40B4-BE49-F238E27FC236}">
                <a16:creationId xmlns:a16="http://schemas.microsoft.com/office/drawing/2014/main" id="{51565942-8816-734B-BEEE-1258F13B66DA}"/>
              </a:ext>
            </a:extLst>
          </p:cNvPr>
          <p:cNvSpPr>
            <a:spLocks noGrp="1"/>
          </p:cNvSpPr>
          <p:nvPr>
            <p:ph type="pic" sz="quarter" idx="29"/>
          </p:nvPr>
        </p:nvSpPr>
        <p:spPr>
          <a:xfrm>
            <a:off x="8621493" y="2358090"/>
            <a:ext cx="854075" cy="854075"/>
          </a:xfrm>
        </p:spPr>
        <p:txBody>
          <a:bodyPr/>
          <a:lstStyle>
            <a:lvl1pPr marL="0" indent="0">
              <a:buNone/>
              <a:defRPr/>
            </a:lvl1pPr>
          </a:lstStyle>
          <a:p>
            <a:r>
              <a:rPr lang="en-US" noProof="0"/>
              <a:t>Click icon to add picture</a:t>
            </a:r>
            <a:endParaRPr lang="en-US" noProof="0" dirty="0"/>
          </a:p>
        </p:txBody>
      </p:sp>
      <p:cxnSp>
        <p:nvCxnSpPr>
          <p:cNvPr id="23" name="Straight Connector 22" descr="First divider line on slide">
            <a:extLst>
              <a:ext uri="{FF2B5EF4-FFF2-40B4-BE49-F238E27FC236}">
                <a16:creationId xmlns:a16="http://schemas.microsoft.com/office/drawing/2014/main" id="{82D5D2B4-7BAC-4C27-8D68-12365C7E7EF4}"/>
              </a:ext>
              <a:ext uri="{C183D7F6-B498-43B3-948B-1728B52AA6E4}">
                <adec:decorative xmlns:adec="http://schemas.microsoft.com/office/drawing/2017/decorative" val="1"/>
              </a:ext>
            </a:extLst>
          </p:cNvPr>
          <p:cNvCxnSpPr>
            <a:cxnSpLocks/>
          </p:cNvCxnSpPr>
          <p:nvPr userDrawn="1"/>
        </p:nvCxnSpPr>
        <p:spPr>
          <a:xfrm>
            <a:off x="4626292" y="2033542"/>
            <a:ext cx="0" cy="14874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descr="Second divider line on slide">
            <a:extLst>
              <a:ext uri="{FF2B5EF4-FFF2-40B4-BE49-F238E27FC236}">
                <a16:creationId xmlns:a16="http://schemas.microsoft.com/office/drawing/2014/main" id="{7D9203C1-910E-4AFC-95E0-13BF40D08831}"/>
              </a:ext>
              <a:ext uri="{C183D7F6-B498-43B3-948B-1728B52AA6E4}">
                <adec:decorative xmlns:adec="http://schemas.microsoft.com/office/drawing/2017/decorative" val="1"/>
              </a:ext>
            </a:extLst>
          </p:cNvPr>
          <p:cNvCxnSpPr>
            <a:cxnSpLocks/>
          </p:cNvCxnSpPr>
          <p:nvPr userDrawn="1"/>
        </p:nvCxnSpPr>
        <p:spPr>
          <a:xfrm>
            <a:off x="7575384" y="2033542"/>
            <a:ext cx="0" cy="14874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79250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rge Numbers Option 1">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730F7266-25A0-4B3A-A8CE-F083ECC9D4C6}"/>
              </a:ext>
            </a:extLst>
          </p:cNvPr>
          <p:cNvSpPr/>
          <p:nvPr userDrawn="1"/>
        </p:nvSpPr>
        <p:spPr>
          <a:xfrm>
            <a:off x="0" y="2539992"/>
            <a:ext cx="5373076" cy="4318008"/>
          </a:xfrm>
          <a:custGeom>
            <a:avLst/>
            <a:gdLst>
              <a:gd name="connsiteX0" fmla="*/ 4972877 w 5373076"/>
              <a:gd name="connsiteY0" fmla="*/ 1816430 h 4318008"/>
              <a:gd name="connsiteX1" fmla="*/ 5211912 w 5373076"/>
              <a:gd name="connsiteY1" fmla="*/ 2046590 h 4318008"/>
              <a:gd name="connsiteX2" fmla="*/ 4866804 w 5373076"/>
              <a:gd name="connsiteY2" fmla="*/ 2013272 h 4318008"/>
              <a:gd name="connsiteX3" fmla="*/ 3721849 w 5373076"/>
              <a:gd name="connsiteY3" fmla="*/ 1808102 h 4318008"/>
              <a:gd name="connsiteX4" fmla="*/ 3854624 w 5373076"/>
              <a:gd name="connsiteY4" fmla="*/ 2524110 h 4318008"/>
              <a:gd name="connsiteX5" fmla="*/ 3419634 w 5373076"/>
              <a:gd name="connsiteY5" fmla="*/ 2322178 h 4318008"/>
              <a:gd name="connsiteX6" fmla="*/ 3604566 w 5373076"/>
              <a:gd name="connsiteY6" fmla="*/ 1945430 h 4318008"/>
              <a:gd name="connsiteX7" fmla="*/ 2301472 w 5373076"/>
              <a:gd name="connsiteY7" fmla="*/ 1771765 h 4318008"/>
              <a:gd name="connsiteX8" fmla="*/ 3237442 w 5373076"/>
              <a:gd name="connsiteY8" fmla="*/ 2134997 h 4318008"/>
              <a:gd name="connsiteX9" fmla="*/ 3266331 w 5373076"/>
              <a:gd name="connsiteY9" fmla="*/ 2949530 h 4318008"/>
              <a:gd name="connsiteX10" fmla="*/ 1897852 w 5373076"/>
              <a:gd name="connsiteY10" fmla="*/ 4318008 h 4318008"/>
              <a:gd name="connsiteX11" fmla="*/ 134565 w 5373076"/>
              <a:gd name="connsiteY11" fmla="*/ 4318008 h 4318008"/>
              <a:gd name="connsiteX12" fmla="*/ 0 w 5373076"/>
              <a:gd name="connsiteY12" fmla="*/ 4183443 h 4318008"/>
              <a:gd name="connsiteX13" fmla="*/ 0 w 5373076"/>
              <a:gd name="connsiteY13" fmla="*/ 2855805 h 4318008"/>
              <a:gd name="connsiteX14" fmla="*/ 5243699 w 5373076"/>
              <a:gd name="connsiteY14" fmla="*/ 652159 h 4318008"/>
              <a:gd name="connsiteX15" fmla="*/ 5058767 w 5373076"/>
              <a:gd name="connsiteY15" fmla="*/ 1028908 h 4318008"/>
              <a:gd name="connsiteX16" fmla="*/ 4960786 w 5373076"/>
              <a:gd name="connsiteY16" fmla="*/ 983422 h 4318008"/>
              <a:gd name="connsiteX17" fmla="*/ 3473588 w 5373076"/>
              <a:gd name="connsiteY17" fmla="*/ 405712 h 4318008"/>
              <a:gd name="connsiteX18" fmla="*/ 4094196 w 5373076"/>
              <a:gd name="connsiteY18" fmla="*/ 1366894 h 4318008"/>
              <a:gd name="connsiteX19" fmla="*/ 3778134 w 5373076"/>
              <a:gd name="connsiteY19" fmla="*/ 1741309 h 4318008"/>
              <a:gd name="connsiteX20" fmla="*/ 2824519 w 5373076"/>
              <a:gd name="connsiteY20" fmla="*/ 1808100 h 4318008"/>
              <a:gd name="connsiteX21" fmla="*/ 4454991 w 5373076"/>
              <a:gd name="connsiteY21" fmla="*/ 0 h 4318008"/>
              <a:gd name="connsiteX22" fmla="*/ 5373076 w 5373076"/>
              <a:gd name="connsiteY22" fmla="*/ 32358 h 4318008"/>
              <a:gd name="connsiteX23" fmla="*/ 4628717 w 5373076"/>
              <a:gd name="connsiteY23" fmla="*/ 1349015 h 4318008"/>
              <a:gd name="connsiteX24" fmla="*/ 4094010 w 5373076"/>
              <a:gd name="connsiteY24" fmla="*/ 779481 h 431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73076" h="4318008">
                <a:moveTo>
                  <a:pt x="4972877" y="1816430"/>
                </a:moveTo>
                <a:lnTo>
                  <a:pt x="5211912" y="2046590"/>
                </a:lnTo>
                <a:lnTo>
                  <a:pt x="4866804" y="2013272"/>
                </a:lnTo>
                <a:close/>
                <a:moveTo>
                  <a:pt x="3721849" y="1808102"/>
                </a:moveTo>
                <a:lnTo>
                  <a:pt x="3854624" y="2524110"/>
                </a:lnTo>
                <a:lnTo>
                  <a:pt x="3419634" y="2322178"/>
                </a:lnTo>
                <a:lnTo>
                  <a:pt x="3604566" y="1945430"/>
                </a:lnTo>
                <a:close/>
                <a:moveTo>
                  <a:pt x="2301472" y="1771765"/>
                </a:moveTo>
                <a:lnTo>
                  <a:pt x="3237442" y="2134997"/>
                </a:lnTo>
                <a:lnTo>
                  <a:pt x="3266331" y="2949530"/>
                </a:lnTo>
                <a:lnTo>
                  <a:pt x="1897852" y="4318008"/>
                </a:lnTo>
                <a:lnTo>
                  <a:pt x="134565" y="4318008"/>
                </a:lnTo>
                <a:lnTo>
                  <a:pt x="0" y="4183443"/>
                </a:lnTo>
                <a:lnTo>
                  <a:pt x="0" y="2855805"/>
                </a:lnTo>
                <a:close/>
                <a:moveTo>
                  <a:pt x="5243699" y="652159"/>
                </a:moveTo>
                <a:lnTo>
                  <a:pt x="5058767" y="1028908"/>
                </a:lnTo>
                <a:lnTo>
                  <a:pt x="4960786" y="983422"/>
                </a:lnTo>
                <a:close/>
                <a:moveTo>
                  <a:pt x="3473588" y="405712"/>
                </a:moveTo>
                <a:lnTo>
                  <a:pt x="4094196" y="1366894"/>
                </a:lnTo>
                <a:lnTo>
                  <a:pt x="3778134" y="1741309"/>
                </a:lnTo>
                <a:lnTo>
                  <a:pt x="2824519" y="1808100"/>
                </a:lnTo>
                <a:close/>
                <a:moveTo>
                  <a:pt x="4454991" y="0"/>
                </a:moveTo>
                <a:lnTo>
                  <a:pt x="5373076" y="32358"/>
                </a:lnTo>
                <a:lnTo>
                  <a:pt x="4628717" y="1349015"/>
                </a:lnTo>
                <a:lnTo>
                  <a:pt x="4094010" y="77948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a:extLst>
              <a:ext uri="{FF2B5EF4-FFF2-40B4-BE49-F238E27FC236}">
                <a16:creationId xmlns:a16="http://schemas.microsoft.com/office/drawing/2014/main" id="{40EE479C-D1F6-4BAC-80D2-90EF74E3261A}"/>
              </a:ext>
            </a:extLst>
          </p:cNvPr>
          <p:cNvSpPr>
            <a:spLocks noGrp="1"/>
          </p:cNvSpPr>
          <p:nvPr userDrawn="1">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userDrawn="1">
            <p:ph sz="half" idx="1"/>
          </p:nvPr>
        </p:nvSpPr>
        <p:spPr>
          <a:xfrm>
            <a:off x="906843" y="3429050"/>
            <a:ext cx="4522314" cy="2762949"/>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Placeholder 7">
            <a:extLst>
              <a:ext uri="{FF2B5EF4-FFF2-40B4-BE49-F238E27FC236}">
                <a16:creationId xmlns:a16="http://schemas.microsoft.com/office/drawing/2014/main" id="{C9E47D86-FD0D-44D0-9B7F-9EDEBD11F9D6}"/>
              </a:ext>
            </a:extLst>
          </p:cNvPr>
          <p:cNvSpPr>
            <a:spLocks noGrp="1"/>
          </p:cNvSpPr>
          <p:nvPr userDrawn="1">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9" name="Slide Number Placeholder 8">
            <a:extLst>
              <a:ext uri="{FF2B5EF4-FFF2-40B4-BE49-F238E27FC236}">
                <a16:creationId xmlns:a16="http://schemas.microsoft.com/office/drawing/2014/main" id="{0A29F8B3-4723-4928-83E5-76C29D05F2FE}"/>
              </a:ext>
            </a:extLst>
          </p:cNvPr>
          <p:cNvSpPr>
            <a:spLocks noGrp="1"/>
          </p:cNvSpPr>
          <p:nvPr userDrawn="1">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6" name="Text Placeholder 5">
            <a:extLst>
              <a:ext uri="{FF2B5EF4-FFF2-40B4-BE49-F238E27FC236}">
                <a16:creationId xmlns:a16="http://schemas.microsoft.com/office/drawing/2014/main" id="{7867C73D-EE16-41D1-B7CE-A35C765E3B8D}"/>
              </a:ext>
            </a:extLst>
          </p:cNvPr>
          <p:cNvSpPr>
            <a:spLocks noGrp="1"/>
          </p:cNvSpPr>
          <p:nvPr userDrawn="1">
            <p:ph type="body" sz="quarter" idx="12"/>
          </p:nvPr>
        </p:nvSpPr>
        <p:spPr>
          <a:xfrm>
            <a:off x="6774740" y="3429000"/>
            <a:ext cx="4522407" cy="2762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18">
            <a:extLst>
              <a:ext uri="{FF2B5EF4-FFF2-40B4-BE49-F238E27FC236}">
                <a16:creationId xmlns:a16="http://schemas.microsoft.com/office/drawing/2014/main" id="{FEF984BB-176D-4924-ADAD-52FBC95B07B2}"/>
              </a:ext>
            </a:extLst>
          </p:cNvPr>
          <p:cNvSpPr>
            <a:spLocks noGrp="1"/>
          </p:cNvSpPr>
          <p:nvPr>
            <p:ph type="body" sz="quarter" idx="13" hasCustomPrompt="1"/>
          </p:nvPr>
        </p:nvSpPr>
        <p:spPr>
          <a:xfrm>
            <a:off x="906463" y="2278063"/>
            <a:ext cx="4522787" cy="885825"/>
          </a:xfrm>
        </p:spPr>
        <p:txBody>
          <a:bodyPr anchor="ctr"/>
          <a:lstStyle>
            <a:lvl1pPr marL="0" indent="0">
              <a:buNone/>
              <a:defRPr sz="8000" b="1">
                <a:latin typeface="+mj-lt"/>
              </a:defRPr>
            </a:lvl1pPr>
            <a:lvl2pPr marL="266700" indent="0">
              <a:buNone/>
              <a:defRPr sz="8000">
                <a:latin typeface="+mj-lt"/>
              </a:defRPr>
            </a:lvl2pPr>
            <a:lvl3pPr marL="542925" indent="0">
              <a:buNone/>
              <a:defRPr sz="8000">
                <a:latin typeface="+mj-lt"/>
              </a:defRPr>
            </a:lvl3pPr>
            <a:lvl4pPr marL="809625" indent="0">
              <a:buNone/>
              <a:defRPr sz="8000">
                <a:latin typeface="+mj-lt"/>
              </a:defRPr>
            </a:lvl4pPr>
            <a:lvl5pPr marL="1076325" indent="0">
              <a:buNone/>
              <a:defRPr sz="8000">
                <a:latin typeface="+mj-lt"/>
              </a:defRPr>
            </a:lvl5pPr>
          </a:lstStyle>
          <a:p>
            <a:pPr lvl="0"/>
            <a:r>
              <a:rPr lang="en-US" noProof="0"/>
              <a:t>1</a:t>
            </a:r>
          </a:p>
        </p:txBody>
      </p:sp>
      <p:sp>
        <p:nvSpPr>
          <p:cNvPr id="21" name="Text Placeholder 20">
            <a:extLst>
              <a:ext uri="{FF2B5EF4-FFF2-40B4-BE49-F238E27FC236}">
                <a16:creationId xmlns:a16="http://schemas.microsoft.com/office/drawing/2014/main" id="{C59BE1D7-885A-4749-99BA-6909D64AFA4A}"/>
              </a:ext>
            </a:extLst>
          </p:cNvPr>
          <p:cNvSpPr>
            <a:spLocks noGrp="1"/>
          </p:cNvSpPr>
          <p:nvPr>
            <p:ph type="body" sz="quarter" idx="14" hasCustomPrompt="1"/>
          </p:nvPr>
        </p:nvSpPr>
        <p:spPr>
          <a:xfrm>
            <a:off x="6762750" y="2278063"/>
            <a:ext cx="4522787" cy="885825"/>
          </a:xfrm>
        </p:spPr>
        <p:txBody>
          <a:bodyPr anchor="ctr"/>
          <a:lstStyle>
            <a:lvl1pPr marL="0" indent="0">
              <a:buNone/>
              <a:defRPr sz="8000" b="1" i="0">
                <a:latin typeface="+mj-lt"/>
              </a:defRPr>
            </a:lvl1pPr>
          </a:lstStyle>
          <a:p>
            <a:pPr lvl="0"/>
            <a:r>
              <a:rPr lang="en-US" noProof="0"/>
              <a:t>2</a:t>
            </a:r>
          </a:p>
        </p:txBody>
      </p:sp>
      <p:cxnSp>
        <p:nvCxnSpPr>
          <p:cNvPr id="10" name="Straight Connector 9" descr="Middle divider line">
            <a:extLst>
              <a:ext uri="{FF2B5EF4-FFF2-40B4-BE49-F238E27FC236}">
                <a16:creationId xmlns:a16="http://schemas.microsoft.com/office/drawing/2014/main" id="{2B940646-DE40-4E0F-AE42-6530784C9A7D}"/>
              </a:ext>
              <a:ext uri="{C183D7F6-B498-43B3-948B-1728B52AA6E4}">
                <adec:decorative xmlns:adec="http://schemas.microsoft.com/office/drawing/2017/decorative" val="1"/>
              </a:ext>
            </a:extLst>
          </p:cNvPr>
          <p:cNvCxnSpPr>
            <a:cxnSpLocks/>
          </p:cNvCxnSpPr>
          <p:nvPr userDrawn="1"/>
        </p:nvCxnSpPr>
        <p:spPr>
          <a:xfrm>
            <a:off x="6096000" y="1391763"/>
            <a:ext cx="0" cy="4588123"/>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30724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6AAF5B5B-E896-400A-9E43-EAF605A0AC8B}"/>
              </a:ext>
            </a:extLst>
          </p:cNvPr>
          <p:cNvSpPr/>
          <p:nvPr userDrawn="1"/>
        </p:nvSpPr>
        <p:spPr>
          <a:xfrm rot="19260823">
            <a:off x="10216425" y="538864"/>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Freeform: Shape 12">
            <a:extLst>
              <a:ext uri="{FF2B5EF4-FFF2-40B4-BE49-F238E27FC236}">
                <a16:creationId xmlns:a16="http://schemas.microsoft.com/office/drawing/2014/main" id="{BA2F5A3D-36C4-4B97-A62C-2AEA3B6FC1CF}"/>
              </a:ext>
            </a:extLst>
          </p:cNvPr>
          <p:cNvSpPr/>
          <p:nvPr userDrawn="1"/>
        </p:nvSpPr>
        <p:spPr>
          <a:xfrm rot="20377627">
            <a:off x="10678141" y="84921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Freeform: Shape 13">
            <a:extLst>
              <a:ext uri="{FF2B5EF4-FFF2-40B4-BE49-F238E27FC236}">
                <a16:creationId xmlns:a16="http://schemas.microsoft.com/office/drawing/2014/main" id="{BB474E17-6556-4551-AD1B-351EE2DA98E0}"/>
              </a:ext>
            </a:extLst>
          </p:cNvPr>
          <p:cNvSpPr/>
          <p:nvPr userDrawn="1"/>
        </p:nvSpPr>
        <p:spPr>
          <a:xfrm rot="19260823">
            <a:off x="10717367" y="620572"/>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Freeform: Shape 14">
            <a:extLst>
              <a:ext uri="{FF2B5EF4-FFF2-40B4-BE49-F238E27FC236}">
                <a16:creationId xmlns:a16="http://schemas.microsoft.com/office/drawing/2014/main" id="{F860E6D1-2C9F-477C-AE22-BFF5ADE85C60}"/>
              </a:ext>
            </a:extLst>
          </p:cNvPr>
          <p:cNvSpPr/>
          <p:nvPr userDrawn="1"/>
        </p:nvSpPr>
        <p:spPr>
          <a:xfrm rot="19810388">
            <a:off x="11064926" y="78160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Freeform: Shape 15">
            <a:extLst>
              <a:ext uri="{FF2B5EF4-FFF2-40B4-BE49-F238E27FC236}">
                <a16:creationId xmlns:a16="http://schemas.microsoft.com/office/drawing/2014/main" id="{65EC6C60-C605-4022-9718-ED56F34D6448}"/>
              </a:ext>
            </a:extLst>
          </p:cNvPr>
          <p:cNvSpPr/>
          <p:nvPr userDrawn="1"/>
        </p:nvSpPr>
        <p:spPr>
          <a:xfrm rot="18277851">
            <a:off x="11152527" y="38205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Freeform: Shape 16">
            <a:extLst>
              <a:ext uri="{FF2B5EF4-FFF2-40B4-BE49-F238E27FC236}">
                <a16:creationId xmlns:a16="http://schemas.microsoft.com/office/drawing/2014/main" id="{9F47BB28-400F-4C54-ADDA-0055CEB6593B}"/>
              </a:ext>
            </a:extLst>
          </p:cNvPr>
          <p:cNvSpPr/>
          <p:nvPr userDrawn="1"/>
        </p:nvSpPr>
        <p:spPr>
          <a:xfrm rot="20761418">
            <a:off x="11545452" y="1030689"/>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eform: Shape 17">
            <a:extLst>
              <a:ext uri="{FF2B5EF4-FFF2-40B4-BE49-F238E27FC236}">
                <a16:creationId xmlns:a16="http://schemas.microsoft.com/office/drawing/2014/main" id="{7386F148-99E1-4ED6-B4DA-151A6DB27D67}"/>
              </a:ext>
            </a:extLst>
          </p:cNvPr>
          <p:cNvSpPr/>
          <p:nvPr userDrawn="1"/>
        </p:nvSpPr>
        <p:spPr>
          <a:xfrm rot="17315293">
            <a:off x="11756248" y="24755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eform: Shape 18">
            <a:extLst>
              <a:ext uri="{FF2B5EF4-FFF2-40B4-BE49-F238E27FC236}">
                <a16:creationId xmlns:a16="http://schemas.microsoft.com/office/drawing/2014/main" id="{1A0565DA-6430-4984-ACB6-E7FACACC71AF}"/>
              </a:ext>
            </a:extLst>
          </p:cNvPr>
          <p:cNvSpPr/>
          <p:nvPr userDrawn="1"/>
        </p:nvSpPr>
        <p:spPr>
          <a:xfrm rot="20082236">
            <a:off x="11448108" y="631127"/>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eform: Shape 19">
            <a:extLst>
              <a:ext uri="{FF2B5EF4-FFF2-40B4-BE49-F238E27FC236}">
                <a16:creationId xmlns:a16="http://schemas.microsoft.com/office/drawing/2014/main" id="{DDE18DFF-F9E6-4839-817B-4DD871CEAE6F}"/>
              </a:ext>
            </a:extLst>
          </p:cNvPr>
          <p:cNvSpPr/>
          <p:nvPr userDrawn="1"/>
        </p:nvSpPr>
        <p:spPr>
          <a:xfrm rot="19879732">
            <a:off x="11668879" y="824433"/>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Freeform: Shape 20">
            <a:extLst>
              <a:ext uri="{FF2B5EF4-FFF2-40B4-BE49-F238E27FC236}">
                <a16:creationId xmlns:a16="http://schemas.microsoft.com/office/drawing/2014/main" id="{30038A3A-7324-4606-9C92-00C9AB1759F4}"/>
              </a:ext>
            </a:extLst>
          </p:cNvPr>
          <p:cNvSpPr/>
          <p:nvPr userDrawn="1"/>
        </p:nvSpPr>
        <p:spPr>
          <a:xfrm rot="328041">
            <a:off x="10094502" y="901548"/>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eform: Shape 21">
            <a:extLst>
              <a:ext uri="{FF2B5EF4-FFF2-40B4-BE49-F238E27FC236}">
                <a16:creationId xmlns:a16="http://schemas.microsoft.com/office/drawing/2014/main" id="{5C0291BA-50C5-406F-B24E-14C9CAF652D7}"/>
              </a:ext>
            </a:extLst>
          </p:cNvPr>
          <p:cNvSpPr/>
          <p:nvPr userDrawn="1"/>
        </p:nvSpPr>
        <p:spPr>
          <a:xfrm>
            <a:off x="10871770" y="1202556"/>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eform: Shape 22">
            <a:extLst>
              <a:ext uri="{FF2B5EF4-FFF2-40B4-BE49-F238E27FC236}">
                <a16:creationId xmlns:a16="http://schemas.microsoft.com/office/drawing/2014/main" id="{152EBA81-38BC-4DF6-93C3-4A1A02FD2789}"/>
              </a:ext>
            </a:extLst>
          </p:cNvPr>
          <p:cNvSpPr/>
          <p:nvPr userDrawn="1"/>
        </p:nvSpPr>
        <p:spPr>
          <a:xfrm rot="20761418">
            <a:off x="11512604" y="1484835"/>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Freeform: Shape 23">
            <a:extLst>
              <a:ext uri="{FF2B5EF4-FFF2-40B4-BE49-F238E27FC236}">
                <a16:creationId xmlns:a16="http://schemas.microsoft.com/office/drawing/2014/main" id="{9AF80622-5597-45AD-92C3-2C4C3797720A}"/>
              </a:ext>
            </a:extLst>
          </p:cNvPr>
          <p:cNvSpPr/>
          <p:nvPr userDrawn="1"/>
        </p:nvSpPr>
        <p:spPr>
          <a:xfrm rot="1160487">
            <a:off x="10291662" y="1614015"/>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5" name="Freeform: Shape 24">
            <a:extLst>
              <a:ext uri="{FF2B5EF4-FFF2-40B4-BE49-F238E27FC236}">
                <a16:creationId xmlns:a16="http://schemas.microsoft.com/office/drawing/2014/main" id="{6833793E-EB91-43B4-8444-36ADD2A48E55}"/>
              </a:ext>
            </a:extLst>
          </p:cNvPr>
          <p:cNvSpPr/>
          <p:nvPr userDrawn="1"/>
        </p:nvSpPr>
        <p:spPr>
          <a:xfrm rot="803026">
            <a:off x="11586107" y="2015428"/>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a:extLst>
              <a:ext uri="{FF2B5EF4-FFF2-40B4-BE49-F238E27FC236}">
                <a16:creationId xmlns:a16="http://schemas.microsoft.com/office/drawing/2014/main" id="{3F288DD7-6DAF-436D-B04A-EBCCAA36917C}"/>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3" name="Text Placeholder 2">
            <a:extLst>
              <a:ext uri="{FF2B5EF4-FFF2-40B4-BE49-F238E27FC236}">
                <a16:creationId xmlns:a16="http://schemas.microsoft.com/office/drawing/2014/main" id="{9322B50D-6A7D-41C6-BA57-613BC231DF36}"/>
              </a:ext>
            </a:extLst>
          </p:cNvPr>
          <p:cNvSpPr>
            <a:spLocks noGrp="1"/>
          </p:cNvSpPr>
          <p:nvPr>
            <p:ph type="body" idx="1"/>
          </p:nvPr>
        </p:nvSpPr>
        <p:spPr>
          <a:xfrm>
            <a:off x="432000" y="1152000"/>
            <a:ext cx="5472000" cy="360000"/>
          </a:xfrm>
        </p:spPr>
        <p:txBody>
          <a:bodyPr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a:extLst>
              <a:ext uri="{FF2B5EF4-FFF2-40B4-BE49-F238E27FC236}">
                <a16:creationId xmlns:a16="http://schemas.microsoft.com/office/drawing/2014/main" id="{9FD584DA-F775-47B8-A1D7-6556AD5FCBD2}"/>
              </a:ext>
            </a:extLst>
          </p:cNvPr>
          <p:cNvSpPr>
            <a:spLocks noGrp="1"/>
          </p:cNvSpPr>
          <p:nvPr>
            <p:ph sz="half" idx="2"/>
          </p:nvPr>
        </p:nvSpPr>
        <p:spPr>
          <a:xfrm>
            <a:off x="432000" y="1584000"/>
            <a:ext cx="5472000" cy="4608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Footer Placeholder 9">
            <a:extLst>
              <a:ext uri="{FF2B5EF4-FFF2-40B4-BE49-F238E27FC236}">
                <a16:creationId xmlns:a16="http://schemas.microsoft.com/office/drawing/2014/main" id="{9337FD81-6DFD-43B7-A7D9-59E45ECDF39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11" name="Slide Number Placeholder 10">
            <a:extLst>
              <a:ext uri="{FF2B5EF4-FFF2-40B4-BE49-F238E27FC236}">
                <a16:creationId xmlns:a16="http://schemas.microsoft.com/office/drawing/2014/main" id="{F17B7460-0559-435A-9C2F-1B12BC6CE184}"/>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26" name="Content Placeholder 5">
            <a:extLst>
              <a:ext uri="{FF2B5EF4-FFF2-40B4-BE49-F238E27FC236}">
                <a16:creationId xmlns:a16="http://schemas.microsoft.com/office/drawing/2014/main" id="{EA7B8348-A00A-4AAE-B1F6-924515577B23}"/>
              </a:ext>
            </a:extLst>
          </p:cNvPr>
          <p:cNvSpPr>
            <a:spLocks noGrp="1"/>
          </p:cNvSpPr>
          <p:nvPr>
            <p:ph sz="quarter" idx="4"/>
          </p:nvPr>
        </p:nvSpPr>
        <p:spPr>
          <a:xfrm>
            <a:off x="6300000" y="1581663"/>
            <a:ext cx="5472000" cy="4608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 name="Text Placeholder 4">
            <a:extLst>
              <a:ext uri="{FF2B5EF4-FFF2-40B4-BE49-F238E27FC236}">
                <a16:creationId xmlns:a16="http://schemas.microsoft.com/office/drawing/2014/main" id="{4521CFCD-C079-4019-942D-035558CAFCAC}"/>
              </a:ext>
            </a:extLst>
          </p:cNvPr>
          <p:cNvSpPr>
            <a:spLocks noGrp="1"/>
          </p:cNvSpPr>
          <p:nvPr>
            <p:ph type="body" sz="quarter" idx="3"/>
          </p:nvPr>
        </p:nvSpPr>
        <p:spPr>
          <a:xfrm>
            <a:off x="6288002" y="1151785"/>
            <a:ext cx="5483998" cy="354868"/>
          </a:xfrm>
        </p:spPr>
        <p:txBody>
          <a:bodyPr vert="horz" lIns="0" tIns="0" rIns="0" bIns="0" rtlCol="0" anchor="t">
            <a:noAutofit/>
          </a:bodyPr>
          <a:lstStyle>
            <a:lvl1pPr marL="0" indent="0">
              <a:buNone/>
              <a:defRPr lang="en-US" sz="2400" b="1"/>
            </a:lvl1pPr>
          </a:lstStyle>
          <a:p>
            <a:pPr marL="266700" lvl="0" indent="-266700"/>
            <a:r>
              <a:rPr lang="en-US" noProof="0"/>
              <a:t>Click to edit Master text styles</a:t>
            </a:r>
          </a:p>
        </p:txBody>
      </p:sp>
      <p:cxnSp>
        <p:nvCxnSpPr>
          <p:cNvPr id="28" name="Straight Connector 27" descr="Center divider line">
            <a:extLst>
              <a:ext uri="{FF2B5EF4-FFF2-40B4-BE49-F238E27FC236}">
                <a16:creationId xmlns:a16="http://schemas.microsoft.com/office/drawing/2014/main" id="{AEACA101-2521-41AA-8F51-FF0BF783E493}"/>
              </a:ext>
              <a:ext uri="{C183D7F6-B498-43B3-948B-1728B52AA6E4}">
                <adec:decorative xmlns:adec="http://schemas.microsoft.com/office/drawing/2017/decorative" val="1"/>
              </a:ext>
            </a:extLst>
          </p:cNvPr>
          <p:cNvCxnSpPr>
            <a:cxnSpLocks/>
          </p:cNvCxnSpPr>
          <p:nvPr userDrawn="1"/>
        </p:nvCxnSpPr>
        <p:spPr>
          <a:xfrm>
            <a:off x="6096000" y="2438720"/>
            <a:ext cx="0" cy="252516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8033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 Col Box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744396" y="2463936"/>
            <a:ext cx="3726003" cy="3314545"/>
          </a:xfrm>
          <a:prstGeom prst="rightArrowCallout">
            <a:avLst>
              <a:gd name="adj1" fmla="val 50000"/>
              <a:gd name="adj2" fmla="val 25000"/>
              <a:gd name="adj3" fmla="val 15421"/>
              <a:gd name="adj4" fmla="val 80487"/>
            </a:avLst>
          </a:prstGeom>
          <a:solidFill>
            <a:schemeClr val="bg1">
              <a:lumMod val="95000"/>
            </a:schemeClr>
          </a:solidFill>
        </p:spPr>
        <p:txBody>
          <a:bodyPr lIns="180000" tIns="180000" rIns="18000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5" name="Text Placeholder 4">
            <a:extLst>
              <a:ext uri="{FF2B5EF4-FFF2-40B4-BE49-F238E27FC236}">
                <a16:creationId xmlns:a16="http://schemas.microsoft.com/office/drawing/2014/main" id="{16A38E24-EB1C-472F-B631-5DF32F9C4CF5}"/>
              </a:ext>
            </a:extLst>
          </p:cNvPr>
          <p:cNvSpPr>
            <a:spLocks noGrp="1"/>
          </p:cNvSpPr>
          <p:nvPr>
            <p:ph type="body" sz="quarter" idx="12"/>
          </p:nvPr>
        </p:nvSpPr>
        <p:spPr>
          <a:xfrm>
            <a:off x="4613985" y="2463801"/>
            <a:ext cx="3726469" cy="3314200"/>
          </a:xfrm>
          <a:prstGeom prst="rightArrowCallout">
            <a:avLst>
              <a:gd name="adj1" fmla="val 50000"/>
              <a:gd name="adj2" fmla="val 25000"/>
              <a:gd name="adj3" fmla="val 16186"/>
              <a:gd name="adj4" fmla="val 80493"/>
            </a:avLst>
          </a:prstGeom>
          <a:solidFill>
            <a:schemeClr val="bg1">
              <a:lumMod val="95000"/>
            </a:schemeClr>
          </a:solidFill>
        </p:spPr>
        <p:txBody>
          <a:bodyPr lIns="180000" tIns="180000" rIns="18000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10">
            <a:extLst>
              <a:ext uri="{FF2B5EF4-FFF2-40B4-BE49-F238E27FC236}">
                <a16:creationId xmlns:a16="http://schemas.microsoft.com/office/drawing/2014/main" id="{5B4A252E-78C9-4F76-98A4-A4B580AD072A}"/>
              </a:ext>
            </a:extLst>
          </p:cNvPr>
          <p:cNvSpPr>
            <a:spLocks noGrp="1"/>
          </p:cNvSpPr>
          <p:nvPr>
            <p:ph type="body" sz="quarter" idx="13"/>
          </p:nvPr>
        </p:nvSpPr>
        <p:spPr>
          <a:xfrm>
            <a:off x="8483985" y="2463801"/>
            <a:ext cx="2963619" cy="3314200"/>
          </a:xfrm>
          <a:prstGeom prst="rect">
            <a:avLst/>
          </a:prstGeom>
          <a:solidFill>
            <a:schemeClr val="bg1">
              <a:lumMod val="95000"/>
            </a:schemeClr>
          </a:solidFill>
        </p:spPr>
        <p:txBody>
          <a:bodyPr lIns="180000" tIns="180000" rIns="18000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8">
            <a:extLst>
              <a:ext uri="{FF2B5EF4-FFF2-40B4-BE49-F238E27FC236}">
                <a16:creationId xmlns:a16="http://schemas.microsoft.com/office/drawing/2014/main" id="{F8E9D1B9-1C3A-4397-B3B4-9A921D64159E}"/>
              </a:ext>
            </a:extLst>
          </p:cNvPr>
          <p:cNvSpPr>
            <a:spLocks noGrp="1"/>
          </p:cNvSpPr>
          <p:nvPr>
            <p:ph type="body" sz="quarter" idx="26" hasCustomPrompt="1"/>
          </p:nvPr>
        </p:nvSpPr>
        <p:spPr>
          <a:xfrm>
            <a:off x="431800" y="1080000"/>
            <a:ext cx="11339513" cy="276561"/>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 Header</a:t>
            </a:r>
          </a:p>
        </p:txBody>
      </p:sp>
      <p:sp>
        <p:nvSpPr>
          <p:cNvPr id="6" name="Text Placeholder 5">
            <a:extLst>
              <a:ext uri="{FF2B5EF4-FFF2-40B4-BE49-F238E27FC236}">
                <a16:creationId xmlns:a16="http://schemas.microsoft.com/office/drawing/2014/main" id="{1B4F049D-3C57-44BB-ACE2-1363AF36D9EF}"/>
              </a:ext>
            </a:extLst>
          </p:cNvPr>
          <p:cNvSpPr>
            <a:spLocks noGrp="1"/>
          </p:cNvSpPr>
          <p:nvPr>
            <p:ph type="body" sz="quarter" idx="27" hasCustomPrompt="1"/>
          </p:nvPr>
        </p:nvSpPr>
        <p:spPr>
          <a:xfrm>
            <a:off x="744236" y="1647240"/>
            <a:ext cx="2975578" cy="648000"/>
          </a:xfrm>
          <a:ln>
            <a:solidFill>
              <a:schemeClr val="accent1"/>
            </a:solidFill>
          </a:ln>
        </p:spPr>
        <p:txBody>
          <a:bodyPr tIns="108000" anchor="t"/>
          <a:lstStyle>
            <a:lvl1pPr marL="0" indent="0" algn="ctr">
              <a:buNone/>
              <a:defRPr>
                <a:latin typeface="+mj-lt"/>
              </a:defRPr>
            </a:lvl1pPr>
            <a:lvl2pPr marL="266700" indent="0" algn="ctr">
              <a:buNone/>
              <a:defRPr/>
            </a:lvl2pPr>
            <a:lvl3pPr marL="542925" indent="0" algn="ctr">
              <a:buNone/>
              <a:defRPr/>
            </a:lvl3pPr>
            <a:lvl4pPr marL="809625" indent="0" algn="ctr">
              <a:buNone/>
              <a:defRPr/>
            </a:lvl4pPr>
            <a:lvl5pPr marL="1076325" indent="0" algn="ctr">
              <a:buNone/>
              <a:defRPr/>
            </a:lvl5pPr>
          </a:lstStyle>
          <a:p>
            <a:pPr lvl="0"/>
            <a:r>
              <a:rPr lang="en-US" noProof="0"/>
              <a:t>Section 1 Title</a:t>
            </a:r>
          </a:p>
        </p:txBody>
      </p:sp>
      <p:sp>
        <p:nvSpPr>
          <p:cNvPr id="12" name="Text Placeholder 11">
            <a:extLst>
              <a:ext uri="{FF2B5EF4-FFF2-40B4-BE49-F238E27FC236}">
                <a16:creationId xmlns:a16="http://schemas.microsoft.com/office/drawing/2014/main" id="{FB9B793F-A64B-475C-96F3-FB40100E01E4}"/>
              </a:ext>
            </a:extLst>
          </p:cNvPr>
          <p:cNvSpPr>
            <a:spLocks noGrp="1"/>
          </p:cNvSpPr>
          <p:nvPr>
            <p:ph type="body" sz="quarter" idx="28" hasCustomPrompt="1"/>
          </p:nvPr>
        </p:nvSpPr>
        <p:spPr>
          <a:xfrm>
            <a:off x="4608336" y="1647040"/>
            <a:ext cx="2975578" cy="648000"/>
          </a:xfrm>
          <a:ln>
            <a:solidFill>
              <a:schemeClr val="accent2"/>
            </a:solidFill>
          </a:ln>
        </p:spPr>
        <p:txBody>
          <a:bodyPr tIns="108000" anchor="t"/>
          <a:lstStyle>
            <a:lvl1pPr marL="0" indent="0" algn="ctr">
              <a:buNone/>
              <a:defRPr>
                <a:latin typeface="+mj-lt"/>
              </a:defRPr>
            </a:lvl1pPr>
          </a:lstStyle>
          <a:p>
            <a:pPr lvl="0"/>
            <a:r>
              <a:rPr lang="en-US" noProof="0"/>
              <a:t>Section 2 Title</a:t>
            </a:r>
          </a:p>
        </p:txBody>
      </p:sp>
      <p:sp>
        <p:nvSpPr>
          <p:cNvPr id="14" name="Text Placeholder 13">
            <a:extLst>
              <a:ext uri="{FF2B5EF4-FFF2-40B4-BE49-F238E27FC236}">
                <a16:creationId xmlns:a16="http://schemas.microsoft.com/office/drawing/2014/main" id="{0EF53567-5287-43FB-B07E-A12F3AEEDB98}"/>
              </a:ext>
            </a:extLst>
          </p:cNvPr>
          <p:cNvSpPr>
            <a:spLocks noGrp="1"/>
          </p:cNvSpPr>
          <p:nvPr>
            <p:ph type="body" sz="quarter" idx="29" hasCustomPrompt="1"/>
          </p:nvPr>
        </p:nvSpPr>
        <p:spPr>
          <a:xfrm>
            <a:off x="8483986" y="1647240"/>
            <a:ext cx="2975578" cy="648000"/>
          </a:xfrm>
          <a:ln>
            <a:solidFill>
              <a:schemeClr val="accent3"/>
            </a:solidFill>
          </a:ln>
        </p:spPr>
        <p:txBody>
          <a:bodyPr tIns="108000" anchor="t"/>
          <a:lstStyle>
            <a:lvl1pPr marL="0" indent="0" algn="ctr">
              <a:buNone/>
              <a:defRPr>
                <a:latin typeface="+mj-lt"/>
              </a:defRPr>
            </a:lvl1pPr>
          </a:lstStyle>
          <a:p>
            <a:pPr lvl="0"/>
            <a:r>
              <a:rPr lang="en-US" noProof="0"/>
              <a:t>Section 3 Title</a:t>
            </a:r>
          </a:p>
        </p:txBody>
      </p:sp>
    </p:spTree>
    <p:extLst>
      <p:ext uri="{BB962C8B-B14F-4D97-AF65-F5344CB8AC3E}">
        <p14:creationId xmlns:p14="http://schemas.microsoft.com/office/powerpoint/2010/main" val="32260693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13" name="Text Placeholder 8">
            <a:extLst>
              <a:ext uri="{FF2B5EF4-FFF2-40B4-BE49-F238E27FC236}">
                <a16:creationId xmlns:a16="http://schemas.microsoft.com/office/drawing/2014/main" id="{37BBBFC2-32EB-4335-9980-A7CF236703B3}"/>
              </a:ext>
            </a:extLst>
          </p:cNvPr>
          <p:cNvSpPr>
            <a:spLocks noGrp="1"/>
          </p:cNvSpPr>
          <p:nvPr>
            <p:ph type="body" sz="quarter" idx="26" hasCustomPrompt="1"/>
          </p:nvPr>
        </p:nvSpPr>
        <p:spPr>
          <a:xfrm>
            <a:off x="431800" y="1080000"/>
            <a:ext cx="11339513" cy="276561"/>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 Header</a:t>
            </a:r>
          </a:p>
        </p:txBody>
      </p:sp>
      <p:cxnSp>
        <p:nvCxnSpPr>
          <p:cNvPr id="15" name="Straight Arrow Connector 14">
            <a:extLst>
              <a:ext uri="{FF2B5EF4-FFF2-40B4-BE49-F238E27FC236}">
                <a16:creationId xmlns:a16="http://schemas.microsoft.com/office/drawing/2014/main" id="{52158F80-0C1A-4B9E-9335-A5A0015187F7}"/>
              </a:ext>
            </a:extLst>
          </p:cNvPr>
          <p:cNvCxnSpPr/>
          <p:nvPr userDrawn="1"/>
        </p:nvCxnSpPr>
        <p:spPr>
          <a:xfrm>
            <a:off x="431800" y="3866682"/>
            <a:ext cx="11339513"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 Placeholder 10">
            <a:extLst>
              <a:ext uri="{FF2B5EF4-FFF2-40B4-BE49-F238E27FC236}">
                <a16:creationId xmlns:a16="http://schemas.microsoft.com/office/drawing/2014/main" id="{723DA611-B88C-4D7E-82A4-5E4CA9DC2EA3}"/>
              </a:ext>
            </a:extLst>
          </p:cNvPr>
          <p:cNvSpPr>
            <a:spLocks noGrp="1"/>
          </p:cNvSpPr>
          <p:nvPr>
            <p:ph type="body" sz="quarter" idx="33" hasCustomPrompt="1"/>
          </p:nvPr>
        </p:nvSpPr>
        <p:spPr>
          <a:xfrm>
            <a:off x="412908" y="3973125"/>
            <a:ext cx="415608" cy="201776"/>
          </a:xfrm>
        </p:spPr>
        <p:txBody>
          <a:bodyPr anchor="ctr"/>
          <a:lstStyle>
            <a:lvl1pPr marL="0" indent="0" algn="ctr">
              <a:buNone/>
              <a:defRPr sz="1400">
                <a:solidFill>
                  <a:schemeClr val="tx1">
                    <a:lumMod val="50000"/>
                    <a:lumOff val="50000"/>
                  </a:schemeClr>
                </a:solidFill>
              </a:defRPr>
            </a:lvl1pPr>
          </a:lstStyle>
          <a:p>
            <a:pPr lvl="0"/>
            <a:r>
              <a:rPr lang="en-US" noProof="0"/>
              <a:t>Year</a:t>
            </a:r>
          </a:p>
        </p:txBody>
      </p:sp>
      <p:sp>
        <p:nvSpPr>
          <p:cNvPr id="17" name="Text Placeholder 10">
            <a:extLst>
              <a:ext uri="{FF2B5EF4-FFF2-40B4-BE49-F238E27FC236}">
                <a16:creationId xmlns:a16="http://schemas.microsoft.com/office/drawing/2014/main" id="{180A0FA4-75CD-4A61-AA79-9C3C5F97ED8C}"/>
              </a:ext>
            </a:extLst>
          </p:cNvPr>
          <p:cNvSpPr>
            <a:spLocks noGrp="1"/>
          </p:cNvSpPr>
          <p:nvPr>
            <p:ph type="body" sz="quarter" idx="34" hasCustomPrompt="1"/>
          </p:nvPr>
        </p:nvSpPr>
        <p:spPr>
          <a:xfrm>
            <a:off x="43179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1" name="Text Placeholder 10">
            <a:extLst>
              <a:ext uri="{FF2B5EF4-FFF2-40B4-BE49-F238E27FC236}">
                <a16:creationId xmlns:a16="http://schemas.microsoft.com/office/drawing/2014/main" id="{EBB89A53-1B07-4560-B98E-03BECDB832C9}"/>
              </a:ext>
            </a:extLst>
          </p:cNvPr>
          <p:cNvSpPr>
            <a:spLocks noGrp="1"/>
          </p:cNvSpPr>
          <p:nvPr>
            <p:ph type="body" sz="quarter" idx="35" hasCustomPrompt="1"/>
          </p:nvPr>
        </p:nvSpPr>
        <p:spPr>
          <a:xfrm>
            <a:off x="903816"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2" name="Text Placeholder 10">
            <a:extLst>
              <a:ext uri="{FF2B5EF4-FFF2-40B4-BE49-F238E27FC236}">
                <a16:creationId xmlns:a16="http://schemas.microsoft.com/office/drawing/2014/main" id="{22D34AD8-D83D-4409-A418-C00840A085AC}"/>
              </a:ext>
            </a:extLst>
          </p:cNvPr>
          <p:cNvSpPr>
            <a:spLocks noGrp="1"/>
          </p:cNvSpPr>
          <p:nvPr>
            <p:ph type="body" sz="quarter" idx="36" hasCustomPrompt="1"/>
          </p:nvPr>
        </p:nvSpPr>
        <p:spPr>
          <a:xfrm>
            <a:off x="1375833"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5" name="Text Placeholder 10">
            <a:extLst>
              <a:ext uri="{FF2B5EF4-FFF2-40B4-BE49-F238E27FC236}">
                <a16:creationId xmlns:a16="http://schemas.microsoft.com/office/drawing/2014/main" id="{3EAA6A46-63F3-49A5-8E0B-758176E4429D}"/>
              </a:ext>
            </a:extLst>
          </p:cNvPr>
          <p:cNvSpPr>
            <a:spLocks noGrp="1"/>
          </p:cNvSpPr>
          <p:nvPr>
            <p:ph type="body" sz="quarter" idx="37" hasCustomPrompt="1"/>
          </p:nvPr>
        </p:nvSpPr>
        <p:spPr>
          <a:xfrm>
            <a:off x="1847850"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6" name="Text Placeholder 10">
            <a:extLst>
              <a:ext uri="{FF2B5EF4-FFF2-40B4-BE49-F238E27FC236}">
                <a16:creationId xmlns:a16="http://schemas.microsoft.com/office/drawing/2014/main" id="{BB051A6E-4868-4F3F-93DB-AD07020E9344}"/>
              </a:ext>
            </a:extLst>
          </p:cNvPr>
          <p:cNvSpPr>
            <a:spLocks noGrp="1"/>
          </p:cNvSpPr>
          <p:nvPr>
            <p:ph type="body" sz="quarter" idx="38" hasCustomPrompt="1"/>
          </p:nvPr>
        </p:nvSpPr>
        <p:spPr>
          <a:xfrm>
            <a:off x="6077108" y="3973125"/>
            <a:ext cx="415608" cy="201776"/>
          </a:xfrm>
        </p:spPr>
        <p:txBody>
          <a:bodyPr anchor="ctr"/>
          <a:lstStyle>
            <a:lvl1pPr marL="0" indent="0" algn="ctr">
              <a:buNone/>
              <a:defRPr sz="1400">
                <a:solidFill>
                  <a:schemeClr val="tx1">
                    <a:lumMod val="50000"/>
                    <a:lumOff val="50000"/>
                  </a:schemeClr>
                </a:solidFill>
              </a:defRPr>
            </a:lvl1pPr>
          </a:lstStyle>
          <a:p>
            <a:pPr lvl="0"/>
            <a:r>
              <a:rPr lang="en-US" noProof="0"/>
              <a:t>Year</a:t>
            </a:r>
          </a:p>
        </p:txBody>
      </p:sp>
      <p:sp>
        <p:nvSpPr>
          <p:cNvPr id="28" name="Text Placeholder 10">
            <a:extLst>
              <a:ext uri="{FF2B5EF4-FFF2-40B4-BE49-F238E27FC236}">
                <a16:creationId xmlns:a16="http://schemas.microsoft.com/office/drawing/2014/main" id="{61519886-189E-4C69-AEED-FD9BDD3E567B}"/>
              </a:ext>
            </a:extLst>
          </p:cNvPr>
          <p:cNvSpPr>
            <a:spLocks noGrp="1"/>
          </p:cNvSpPr>
          <p:nvPr>
            <p:ph type="body" sz="quarter" idx="39" hasCustomPrompt="1"/>
          </p:nvPr>
        </p:nvSpPr>
        <p:spPr>
          <a:xfrm>
            <a:off x="2319867"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0" name="Text Placeholder 10">
            <a:extLst>
              <a:ext uri="{FF2B5EF4-FFF2-40B4-BE49-F238E27FC236}">
                <a16:creationId xmlns:a16="http://schemas.microsoft.com/office/drawing/2014/main" id="{0F084DDF-04EE-46A9-9F77-D5FD94D1B543}"/>
              </a:ext>
            </a:extLst>
          </p:cNvPr>
          <p:cNvSpPr>
            <a:spLocks noGrp="1"/>
          </p:cNvSpPr>
          <p:nvPr>
            <p:ph type="body" sz="quarter" idx="40" hasCustomPrompt="1"/>
          </p:nvPr>
        </p:nvSpPr>
        <p:spPr>
          <a:xfrm>
            <a:off x="2791884"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1" name="Text Placeholder 10">
            <a:extLst>
              <a:ext uri="{FF2B5EF4-FFF2-40B4-BE49-F238E27FC236}">
                <a16:creationId xmlns:a16="http://schemas.microsoft.com/office/drawing/2014/main" id="{743DE8AB-BF74-4CC9-AD19-8BBBF44867AF}"/>
              </a:ext>
            </a:extLst>
          </p:cNvPr>
          <p:cNvSpPr>
            <a:spLocks noGrp="1"/>
          </p:cNvSpPr>
          <p:nvPr>
            <p:ph type="body" sz="quarter" idx="41" hasCustomPrompt="1"/>
          </p:nvPr>
        </p:nvSpPr>
        <p:spPr>
          <a:xfrm>
            <a:off x="3263901"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2" name="Text Placeholder 10">
            <a:extLst>
              <a:ext uri="{FF2B5EF4-FFF2-40B4-BE49-F238E27FC236}">
                <a16:creationId xmlns:a16="http://schemas.microsoft.com/office/drawing/2014/main" id="{2ECC5C24-2CE5-491E-89DC-F9C5AE98B067}"/>
              </a:ext>
            </a:extLst>
          </p:cNvPr>
          <p:cNvSpPr>
            <a:spLocks noGrp="1"/>
          </p:cNvSpPr>
          <p:nvPr>
            <p:ph type="body" sz="quarter" idx="42" hasCustomPrompt="1"/>
          </p:nvPr>
        </p:nvSpPr>
        <p:spPr>
          <a:xfrm>
            <a:off x="4679952"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3" name="Text Placeholder 10">
            <a:extLst>
              <a:ext uri="{FF2B5EF4-FFF2-40B4-BE49-F238E27FC236}">
                <a16:creationId xmlns:a16="http://schemas.microsoft.com/office/drawing/2014/main" id="{ADB0F187-5781-4076-B761-264B1C683A63}"/>
              </a:ext>
            </a:extLst>
          </p:cNvPr>
          <p:cNvSpPr>
            <a:spLocks noGrp="1"/>
          </p:cNvSpPr>
          <p:nvPr>
            <p:ph type="body" sz="quarter" idx="43" hasCustomPrompt="1"/>
          </p:nvPr>
        </p:nvSpPr>
        <p:spPr>
          <a:xfrm>
            <a:off x="3735918"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4" name="Text Placeholder 10">
            <a:extLst>
              <a:ext uri="{FF2B5EF4-FFF2-40B4-BE49-F238E27FC236}">
                <a16:creationId xmlns:a16="http://schemas.microsoft.com/office/drawing/2014/main" id="{B2E776B2-D388-4243-80AE-BD8AF47C8AAB}"/>
              </a:ext>
            </a:extLst>
          </p:cNvPr>
          <p:cNvSpPr>
            <a:spLocks noGrp="1"/>
          </p:cNvSpPr>
          <p:nvPr>
            <p:ph type="body" sz="quarter" idx="44" hasCustomPrompt="1"/>
          </p:nvPr>
        </p:nvSpPr>
        <p:spPr>
          <a:xfrm>
            <a:off x="4207935"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5" name="Text Placeholder 10">
            <a:extLst>
              <a:ext uri="{FF2B5EF4-FFF2-40B4-BE49-F238E27FC236}">
                <a16:creationId xmlns:a16="http://schemas.microsoft.com/office/drawing/2014/main" id="{79F3A104-EDC0-4A25-9585-3F9F8C1022C7}"/>
              </a:ext>
            </a:extLst>
          </p:cNvPr>
          <p:cNvSpPr>
            <a:spLocks noGrp="1"/>
          </p:cNvSpPr>
          <p:nvPr>
            <p:ph type="body" sz="quarter" idx="45" hasCustomPrompt="1"/>
          </p:nvPr>
        </p:nvSpPr>
        <p:spPr>
          <a:xfrm>
            <a:off x="515196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6" name="Text Placeholder 10">
            <a:extLst>
              <a:ext uri="{FF2B5EF4-FFF2-40B4-BE49-F238E27FC236}">
                <a16:creationId xmlns:a16="http://schemas.microsoft.com/office/drawing/2014/main" id="{23DA3E7C-9F0E-4A57-B6EA-C01C72788E9E}"/>
              </a:ext>
            </a:extLst>
          </p:cNvPr>
          <p:cNvSpPr>
            <a:spLocks noGrp="1"/>
          </p:cNvSpPr>
          <p:nvPr>
            <p:ph type="body" sz="quarter" idx="46" hasCustomPrompt="1"/>
          </p:nvPr>
        </p:nvSpPr>
        <p:spPr>
          <a:xfrm>
            <a:off x="5623986"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7" name="Text Placeholder 10">
            <a:extLst>
              <a:ext uri="{FF2B5EF4-FFF2-40B4-BE49-F238E27FC236}">
                <a16:creationId xmlns:a16="http://schemas.microsoft.com/office/drawing/2014/main" id="{A8ABC110-DC97-4A71-9A16-67581EAC9895}"/>
              </a:ext>
            </a:extLst>
          </p:cNvPr>
          <p:cNvSpPr>
            <a:spLocks noGrp="1"/>
          </p:cNvSpPr>
          <p:nvPr>
            <p:ph type="body" sz="quarter" idx="47" hasCustomPrompt="1"/>
          </p:nvPr>
        </p:nvSpPr>
        <p:spPr>
          <a:xfrm>
            <a:off x="609599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8" name="Text Placeholder 10">
            <a:extLst>
              <a:ext uri="{FF2B5EF4-FFF2-40B4-BE49-F238E27FC236}">
                <a16:creationId xmlns:a16="http://schemas.microsoft.com/office/drawing/2014/main" id="{81058125-332B-41A7-BCD5-72CAE3F9F97D}"/>
              </a:ext>
            </a:extLst>
          </p:cNvPr>
          <p:cNvSpPr>
            <a:spLocks noGrp="1"/>
          </p:cNvSpPr>
          <p:nvPr>
            <p:ph type="body" sz="quarter" idx="48" hasCustomPrompt="1"/>
          </p:nvPr>
        </p:nvSpPr>
        <p:spPr>
          <a:xfrm>
            <a:off x="6568012"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9" name="Text Placeholder 10">
            <a:extLst>
              <a:ext uri="{FF2B5EF4-FFF2-40B4-BE49-F238E27FC236}">
                <a16:creationId xmlns:a16="http://schemas.microsoft.com/office/drawing/2014/main" id="{E32DE8FD-6391-4094-BAEC-CC0836CC67EB}"/>
              </a:ext>
            </a:extLst>
          </p:cNvPr>
          <p:cNvSpPr>
            <a:spLocks noGrp="1"/>
          </p:cNvSpPr>
          <p:nvPr>
            <p:ph type="body" sz="quarter" idx="49" hasCustomPrompt="1"/>
          </p:nvPr>
        </p:nvSpPr>
        <p:spPr>
          <a:xfrm>
            <a:off x="704002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40" name="Text Placeholder 10">
            <a:extLst>
              <a:ext uri="{FF2B5EF4-FFF2-40B4-BE49-F238E27FC236}">
                <a16:creationId xmlns:a16="http://schemas.microsoft.com/office/drawing/2014/main" id="{5C53C0F3-9308-422B-BC6E-1ACA5029027A}"/>
              </a:ext>
            </a:extLst>
          </p:cNvPr>
          <p:cNvSpPr>
            <a:spLocks noGrp="1"/>
          </p:cNvSpPr>
          <p:nvPr>
            <p:ph type="body" sz="quarter" idx="50" hasCustomPrompt="1"/>
          </p:nvPr>
        </p:nvSpPr>
        <p:spPr>
          <a:xfrm>
            <a:off x="7512046"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41" name="Text Placeholder 10">
            <a:extLst>
              <a:ext uri="{FF2B5EF4-FFF2-40B4-BE49-F238E27FC236}">
                <a16:creationId xmlns:a16="http://schemas.microsoft.com/office/drawing/2014/main" id="{06DFFA03-9EA6-4F70-9519-AB1361BAF7CE}"/>
              </a:ext>
            </a:extLst>
          </p:cNvPr>
          <p:cNvSpPr>
            <a:spLocks noGrp="1"/>
          </p:cNvSpPr>
          <p:nvPr>
            <p:ph type="body" sz="quarter" idx="51" hasCustomPrompt="1"/>
          </p:nvPr>
        </p:nvSpPr>
        <p:spPr>
          <a:xfrm>
            <a:off x="7984063"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42" name="Text Placeholder 10">
            <a:extLst>
              <a:ext uri="{FF2B5EF4-FFF2-40B4-BE49-F238E27FC236}">
                <a16:creationId xmlns:a16="http://schemas.microsoft.com/office/drawing/2014/main" id="{49CD8693-3557-4241-BB88-518160D989C4}"/>
              </a:ext>
            </a:extLst>
          </p:cNvPr>
          <p:cNvSpPr>
            <a:spLocks noGrp="1"/>
          </p:cNvSpPr>
          <p:nvPr>
            <p:ph type="body" sz="quarter" idx="52" hasCustomPrompt="1"/>
          </p:nvPr>
        </p:nvSpPr>
        <p:spPr>
          <a:xfrm>
            <a:off x="8456080"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43" name="Text Placeholder 10">
            <a:extLst>
              <a:ext uri="{FF2B5EF4-FFF2-40B4-BE49-F238E27FC236}">
                <a16:creationId xmlns:a16="http://schemas.microsoft.com/office/drawing/2014/main" id="{4884DF69-4936-4F90-BFB8-ED04A228DA22}"/>
              </a:ext>
            </a:extLst>
          </p:cNvPr>
          <p:cNvSpPr>
            <a:spLocks noGrp="1"/>
          </p:cNvSpPr>
          <p:nvPr>
            <p:ph type="body" sz="quarter" idx="53" hasCustomPrompt="1"/>
          </p:nvPr>
        </p:nvSpPr>
        <p:spPr>
          <a:xfrm>
            <a:off x="8928097"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44" name="Text Placeholder 10">
            <a:extLst>
              <a:ext uri="{FF2B5EF4-FFF2-40B4-BE49-F238E27FC236}">
                <a16:creationId xmlns:a16="http://schemas.microsoft.com/office/drawing/2014/main" id="{00804F61-8052-4AD8-8370-ED72B261BC29}"/>
              </a:ext>
            </a:extLst>
          </p:cNvPr>
          <p:cNvSpPr>
            <a:spLocks noGrp="1"/>
          </p:cNvSpPr>
          <p:nvPr>
            <p:ph type="body" sz="quarter" idx="54" hasCustomPrompt="1"/>
          </p:nvPr>
        </p:nvSpPr>
        <p:spPr>
          <a:xfrm>
            <a:off x="10344148"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45" name="Text Placeholder 10">
            <a:extLst>
              <a:ext uri="{FF2B5EF4-FFF2-40B4-BE49-F238E27FC236}">
                <a16:creationId xmlns:a16="http://schemas.microsoft.com/office/drawing/2014/main" id="{313F370F-A9EC-477E-BED7-BF4E87527420}"/>
              </a:ext>
            </a:extLst>
          </p:cNvPr>
          <p:cNvSpPr>
            <a:spLocks noGrp="1"/>
          </p:cNvSpPr>
          <p:nvPr>
            <p:ph type="body" sz="quarter" idx="55" hasCustomPrompt="1"/>
          </p:nvPr>
        </p:nvSpPr>
        <p:spPr>
          <a:xfrm>
            <a:off x="9400114"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46" name="Text Placeholder 10">
            <a:extLst>
              <a:ext uri="{FF2B5EF4-FFF2-40B4-BE49-F238E27FC236}">
                <a16:creationId xmlns:a16="http://schemas.microsoft.com/office/drawing/2014/main" id="{9E687ADD-FE6C-441E-991F-E71EA0572C32}"/>
              </a:ext>
            </a:extLst>
          </p:cNvPr>
          <p:cNvSpPr>
            <a:spLocks noGrp="1"/>
          </p:cNvSpPr>
          <p:nvPr>
            <p:ph type="body" sz="quarter" idx="56" hasCustomPrompt="1"/>
          </p:nvPr>
        </p:nvSpPr>
        <p:spPr>
          <a:xfrm>
            <a:off x="9872131"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47" name="Text Placeholder 10">
            <a:extLst>
              <a:ext uri="{FF2B5EF4-FFF2-40B4-BE49-F238E27FC236}">
                <a16:creationId xmlns:a16="http://schemas.microsoft.com/office/drawing/2014/main" id="{5E0252B4-80AE-40E9-BA32-6EDAAC625211}"/>
              </a:ext>
            </a:extLst>
          </p:cNvPr>
          <p:cNvSpPr>
            <a:spLocks noGrp="1"/>
          </p:cNvSpPr>
          <p:nvPr>
            <p:ph type="body" sz="quarter" idx="57" hasCustomPrompt="1"/>
          </p:nvPr>
        </p:nvSpPr>
        <p:spPr>
          <a:xfrm>
            <a:off x="10816165"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48" name="Text Placeholder 10">
            <a:extLst>
              <a:ext uri="{FF2B5EF4-FFF2-40B4-BE49-F238E27FC236}">
                <a16:creationId xmlns:a16="http://schemas.microsoft.com/office/drawing/2014/main" id="{8A807DF0-23B6-4B83-B3F6-8D0BE9A851F6}"/>
              </a:ext>
            </a:extLst>
          </p:cNvPr>
          <p:cNvSpPr>
            <a:spLocks noGrp="1"/>
          </p:cNvSpPr>
          <p:nvPr>
            <p:ph type="body" sz="quarter" idx="58" hasCustomPrompt="1"/>
          </p:nvPr>
        </p:nvSpPr>
        <p:spPr>
          <a:xfrm>
            <a:off x="11288182"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49" name="Text Placeholder 3">
            <a:extLst>
              <a:ext uri="{FF2B5EF4-FFF2-40B4-BE49-F238E27FC236}">
                <a16:creationId xmlns:a16="http://schemas.microsoft.com/office/drawing/2014/main" id="{F3591345-36C8-481A-AD5B-5F69B03D1710}"/>
              </a:ext>
            </a:extLst>
          </p:cNvPr>
          <p:cNvSpPr>
            <a:spLocks noGrp="1"/>
          </p:cNvSpPr>
          <p:nvPr>
            <p:ph type="body" sz="quarter" idx="59" hasCustomPrompt="1"/>
          </p:nvPr>
        </p:nvSpPr>
        <p:spPr>
          <a:xfrm>
            <a:off x="5360988" y="2190750"/>
            <a:ext cx="1793875" cy="561975"/>
          </a:xfrm>
          <a:noFill/>
          <a:ln>
            <a:noFill/>
          </a:ln>
        </p:spPr>
        <p:txBody>
          <a:bodyPr tIns="36000" anchor="t"/>
          <a:lstStyle>
            <a:lvl1pPr marL="0" indent="0" algn="ctr">
              <a:buNone/>
              <a:defRPr sz="1600" b="1">
                <a:solidFill>
                  <a:schemeClr val="tx1">
                    <a:lumMod val="75000"/>
                    <a:lumOff val="25000"/>
                  </a:schemeClr>
                </a:solidFill>
              </a:defRPr>
            </a:lvl1pPr>
          </a:lstStyle>
          <a:p>
            <a:pPr lvl="0"/>
            <a:r>
              <a:rPr lang="en-US" noProof="0"/>
              <a:t>Item Title</a:t>
            </a:r>
          </a:p>
        </p:txBody>
      </p:sp>
      <p:sp>
        <p:nvSpPr>
          <p:cNvPr id="50" name="Text Placeholder 36">
            <a:extLst>
              <a:ext uri="{FF2B5EF4-FFF2-40B4-BE49-F238E27FC236}">
                <a16:creationId xmlns:a16="http://schemas.microsoft.com/office/drawing/2014/main" id="{954C0732-1924-4A1B-9272-95C51D0B36FE}"/>
              </a:ext>
            </a:extLst>
          </p:cNvPr>
          <p:cNvSpPr>
            <a:spLocks noGrp="1"/>
          </p:cNvSpPr>
          <p:nvPr>
            <p:ph type="body" sz="quarter" idx="60" hasCustomPrompt="1"/>
          </p:nvPr>
        </p:nvSpPr>
        <p:spPr>
          <a:xfrm>
            <a:off x="5395728" y="2531196"/>
            <a:ext cx="1724394" cy="185808"/>
          </a:xfrm>
          <a:solidFill>
            <a:schemeClr val="bg1">
              <a:lumMod val="95000"/>
            </a:schemeClr>
          </a:solidFill>
        </p:spPr>
        <p:txBody>
          <a:bodyPr anchor="ctr"/>
          <a:lstStyle>
            <a:lvl1pPr marL="0" indent="0" algn="ctr">
              <a:buNone/>
              <a:defRPr sz="1200">
                <a:solidFill>
                  <a:schemeClr val="tx1">
                    <a:lumMod val="75000"/>
                    <a:lumOff val="25000"/>
                  </a:schemeClr>
                </a:solidFill>
              </a:defRPr>
            </a:lvl1pPr>
          </a:lstStyle>
          <a:p>
            <a:pPr lvl="0"/>
            <a:r>
              <a:rPr lang="en-US" noProof="0"/>
              <a:t>Month, Year</a:t>
            </a:r>
          </a:p>
        </p:txBody>
      </p:sp>
    </p:spTree>
    <p:extLst>
      <p:ext uri="{BB962C8B-B14F-4D97-AF65-F5344CB8AC3E}">
        <p14:creationId xmlns:p14="http://schemas.microsoft.com/office/powerpoint/2010/main" val="24747258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am 3 Me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2103945" y="3995705"/>
            <a:ext cx="1964171" cy="216000"/>
          </a:xfrm>
        </p:spPr>
        <p:txBody>
          <a:bodyPr/>
          <a:lstStyle>
            <a:lvl1pPr marL="0" indent="0" algn="l">
              <a:buNone/>
              <a:defRPr sz="1600"/>
            </a:lvl1pPr>
          </a:lstStyle>
          <a:p>
            <a:pPr lvl="0"/>
            <a:r>
              <a:rPr lang="en-US" noProof="0"/>
              <a:t>Title</a:t>
            </a:r>
          </a:p>
        </p:txBody>
      </p:sp>
      <p:sp>
        <p:nvSpPr>
          <p:cNvPr id="13" name="Text Placeholder 12">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5955887" y="3995705"/>
            <a:ext cx="1964171" cy="216000"/>
          </a:xfrm>
        </p:spPr>
        <p:txBody>
          <a:bodyPr/>
          <a:lstStyle>
            <a:lvl1pPr marL="0" indent="0" algn="l">
              <a:buNone/>
              <a:defRPr sz="1600"/>
            </a:lvl1pPr>
          </a:lstStyle>
          <a:p>
            <a:pPr lvl="0"/>
            <a:r>
              <a:rPr lang="en-US" noProof="0"/>
              <a:t>Title</a:t>
            </a:r>
          </a:p>
        </p:txBody>
      </p:sp>
      <p:sp>
        <p:nvSpPr>
          <p:cNvPr id="15" name="Text Placeholder 14">
            <a:extLst>
              <a:ext uri="{FF2B5EF4-FFF2-40B4-BE49-F238E27FC236}">
                <a16:creationId xmlns:a16="http://schemas.microsoft.com/office/drawing/2014/main" id="{755213BF-EF6D-45DC-A01B-DE6C2F23A6D2}"/>
              </a:ext>
            </a:extLst>
          </p:cNvPr>
          <p:cNvSpPr>
            <a:spLocks noGrp="1"/>
          </p:cNvSpPr>
          <p:nvPr>
            <p:ph type="body" sz="quarter" idx="14" hasCustomPrompt="1"/>
          </p:nvPr>
        </p:nvSpPr>
        <p:spPr>
          <a:xfrm>
            <a:off x="9807829" y="3991240"/>
            <a:ext cx="1964171" cy="216000"/>
          </a:xfrm>
        </p:spPr>
        <p:txBody>
          <a:bodyPr/>
          <a:lstStyle>
            <a:lvl1pPr marL="0" indent="0" algn="l">
              <a:buNone/>
              <a:defRPr sz="1600"/>
            </a:lvl1pPr>
          </a:lstStyle>
          <a:p>
            <a:pPr lvl="0"/>
            <a:r>
              <a:rPr lang="en-US" noProof="0"/>
              <a:t>Title</a:t>
            </a:r>
          </a:p>
        </p:txBody>
      </p:sp>
      <p:sp>
        <p:nvSpPr>
          <p:cNvPr id="10" name="Text Placeholder 9">
            <a:extLst>
              <a:ext uri="{FF2B5EF4-FFF2-40B4-BE49-F238E27FC236}">
                <a16:creationId xmlns:a16="http://schemas.microsoft.com/office/drawing/2014/main" id="{6D972951-9088-4993-8DED-9DA3B6B08CF2}"/>
              </a:ext>
            </a:extLst>
          </p:cNvPr>
          <p:cNvSpPr>
            <a:spLocks noGrp="1"/>
          </p:cNvSpPr>
          <p:nvPr>
            <p:ph type="body" sz="quarter" idx="17" hasCustomPrompt="1"/>
          </p:nvPr>
        </p:nvSpPr>
        <p:spPr>
          <a:xfrm>
            <a:off x="2103945" y="3424428"/>
            <a:ext cx="1964170" cy="504000"/>
          </a:xfrm>
        </p:spPr>
        <p:txBody>
          <a:bodyPr/>
          <a:lstStyle>
            <a:lvl1pPr marL="0" indent="0" algn="l">
              <a:buNone/>
              <a:defRPr b="1">
                <a:latin typeface="+mj-lt"/>
              </a:defRPr>
            </a:lvl1pPr>
          </a:lstStyle>
          <a:p>
            <a:pPr lvl="0"/>
            <a:r>
              <a:rPr lang="en-US" noProof="0"/>
              <a:t>Name</a:t>
            </a:r>
          </a:p>
        </p:txBody>
      </p:sp>
      <p:sp>
        <p:nvSpPr>
          <p:cNvPr id="12" name="Text Placeholder 11">
            <a:extLst>
              <a:ext uri="{FF2B5EF4-FFF2-40B4-BE49-F238E27FC236}">
                <a16:creationId xmlns:a16="http://schemas.microsoft.com/office/drawing/2014/main" id="{48424FDD-507C-4199-BFC6-8BC01D8992B6}"/>
              </a:ext>
            </a:extLst>
          </p:cNvPr>
          <p:cNvSpPr>
            <a:spLocks noGrp="1"/>
          </p:cNvSpPr>
          <p:nvPr>
            <p:ph type="body" sz="quarter" idx="18" hasCustomPrompt="1"/>
          </p:nvPr>
        </p:nvSpPr>
        <p:spPr>
          <a:xfrm>
            <a:off x="5955887" y="3424428"/>
            <a:ext cx="1964171" cy="504000"/>
          </a:xfrm>
        </p:spPr>
        <p:txBody>
          <a:bodyPr/>
          <a:lstStyle>
            <a:lvl1pPr marL="0" indent="0" algn="l">
              <a:buNone/>
              <a:defRPr b="1">
                <a:latin typeface="+mj-lt"/>
              </a:defRPr>
            </a:lvl1pPr>
          </a:lstStyle>
          <a:p>
            <a:pPr lvl="0"/>
            <a:r>
              <a:rPr lang="en-US" noProof="0"/>
              <a:t>Name</a:t>
            </a:r>
          </a:p>
        </p:txBody>
      </p:sp>
      <p:sp>
        <p:nvSpPr>
          <p:cNvPr id="16" name="Text Placeholder 15">
            <a:extLst>
              <a:ext uri="{FF2B5EF4-FFF2-40B4-BE49-F238E27FC236}">
                <a16:creationId xmlns:a16="http://schemas.microsoft.com/office/drawing/2014/main" id="{33DAFB20-1343-4578-8AA0-0378B674F1B1}"/>
              </a:ext>
            </a:extLst>
          </p:cNvPr>
          <p:cNvSpPr>
            <a:spLocks noGrp="1"/>
          </p:cNvSpPr>
          <p:nvPr>
            <p:ph type="body" sz="quarter" idx="19" hasCustomPrompt="1"/>
          </p:nvPr>
        </p:nvSpPr>
        <p:spPr>
          <a:xfrm>
            <a:off x="9807830" y="3424428"/>
            <a:ext cx="1964170" cy="504000"/>
          </a:xfrm>
        </p:spPr>
        <p:txBody>
          <a:bodyPr/>
          <a:lstStyle>
            <a:lvl1pPr marL="0" indent="0" algn="l">
              <a:buNone/>
              <a:defRPr b="1">
                <a:latin typeface="+mj-lt"/>
              </a:defRPr>
            </a:lvl1pPr>
          </a:lstStyle>
          <a:p>
            <a:pPr lvl="0"/>
            <a:r>
              <a:rPr lang="en-US" noProof="0"/>
              <a:t>Name</a:t>
            </a:r>
          </a:p>
        </p:txBody>
      </p:sp>
      <p:sp>
        <p:nvSpPr>
          <p:cNvPr id="24" name="Picture Placeholder 22">
            <a:extLst>
              <a:ext uri="{FF2B5EF4-FFF2-40B4-BE49-F238E27FC236}">
                <a16:creationId xmlns:a16="http://schemas.microsoft.com/office/drawing/2014/main" id="{806A4855-25AA-40D4-B1A4-A271486B6C9F}"/>
              </a:ext>
            </a:extLst>
          </p:cNvPr>
          <p:cNvSpPr>
            <a:spLocks noGrp="1"/>
          </p:cNvSpPr>
          <p:nvPr>
            <p:ph type="pic" sz="quarter" idx="23"/>
          </p:nvPr>
        </p:nvSpPr>
        <p:spPr>
          <a:xfrm>
            <a:off x="431800" y="2808242"/>
            <a:ext cx="1505966" cy="1505966"/>
          </a:xfrm>
          <a:prstGeom prst="ellipse">
            <a:avLst/>
          </a:prstGeom>
          <a:solidFill>
            <a:schemeClr val="bg1">
              <a:lumMod val="95000"/>
            </a:schemeClr>
          </a:solidFill>
          <a:ln w="3175">
            <a:solidFill>
              <a:schemeClr val="bg1">
                <a:lumMod val="95000"/>
              </a:schemeClr>
            </a:solidFill>
          </a:ln>
        </p:spPr>
        <p:txBody>
          <a:bodyPr anchor="ctr"/>
          <a:lstStyle>
            <a:lvl1pPr marL="0" indent="0" algn="ctr">
              <a:buNone/>
              <a:defRPr/>
            </a:lvl1pPr>
          </a:lstStyle>
          <a:p>
            <a:r>
              <a:rPr lang="en-US" noProof="0"/>
              <a:t>Click icon to add picture</a:t>
            </a:r>
            <a:endParaRPr lang="en-US" noProof="0" dirty="0"/>
          </a:p>
        </p:txBody>
      </p:sp>
      <p:sp>
        <p:nvSpPr>
          <p:cNvPr id="25" name="Picture Placeholder 22">
            <a:extLst>
              <a:ext uri="{FF2B5EF4-FFF2-40B4-BE49-F238E27FC236}">
                <a16:creationId xmlns:a16="http://schemas.microsoft.com/office/drawing/2014/main" id="{31E10A24-B676-4117-9507-B4B0EB406F02}"/>
              </a:ext>
            </a:extLst>
          </p:cNvPr>
          <p:cNvSpPr>
            <a:spLocks noGrp="1"/>
          </p:cNvSpPr>
          <p:nvPr>
            <p:ph type="pic" sz="quarter" idx="24"/>
          </p:nvPr>
        </p:nvSpPr>
        <p:spPr>
          <a:xfrm>
            <a:off x="4283742" y="2808242"/>
            <a:ext cx="1505966" cy="1505966"/>
          </a:xfrm>
          <a:prstGeom prst="ellipse">
            <a:avLst/>
          </a:prstGeom>
          <a:solidFill>
            <a:schemeClr val="bg1">
              <a:lumMod val="95000"/>
            </a:schemeClr>
          </a:solidFill>
          <a:ln w="3175">
            <a:solidFill>
              <a:schemeClr val="bg1">
                <a:lumMod val="95000"/>
              </a:schemeClr>
            </a:solidFill>
          </a:ln>
        </p:spPr>
        <p:txBody>
          <a:bodyPr anchor="ctr"/>
          <a:lstStyle>
            <a:lvl1pPr marL="0" indent="0" algn="ctr">
              <a:buNone/>
              <a:defRPr/>
            </a:lvl1pPr>
          </a:lstStyle>
          <a:p>
            <a:r>
              <a:rPr lang="en-US" noProof="0"/>
              <a:t>Click icon to add picture</a:t>
            </a:r>
            <a:endParaRPr lang="en-US" noProof="0" dirty="0"/>
          </a:p>
        </p:txBody>
      </p:sp>
      <p:sp>
        <p:nvSpPr>
          <p:cNvPr id="26" name="Picture Placeholder 22">
            <a:extLst>
              <a:ext uri="{FF2B5EF4-FFF2-40B4-BE49-F238E27FC236}">
                <a16:creationId xmlns:a16="http://schemas.microsoft.com/office/drawing/2014/main" id="{6549D851-9848-44AC-937A-9B1EF867E595}"/>
              </a:ext>
            </a:extLst>
          </p:cNvPr>
          <p:cNvSpPr>
            <a:spLocks noGrp="1"/>
          </p:cNvSpPr>
          <p:nvPr>
            <p:ph type="pic" sz="quarter" idx="25"/>
          </p:nvPr>
        </p:nvSpPr>
        <p:spPr>
          <a:xfrm>
            <a:off x="8135683" y="2808242"/>
            <a:ext cx="1505966" cy="1505966"/>
          </a:xfrm>
          <a:prstGeom prst="ellipse">
            <a:avLst/>
          </a:prstGeom>
          <a:solidFill>
            <a:schemeClr val="bg1">
              <a:lumMod val="95000"/>
            </a:schemeClr>
          </a:solidFill>
          <a:ln w="3175">
            <a:solidFill>
              <a:schemeClr val="bg1">
                <a:lumMod val="95000"/>
              </a:schemeClr>
            </a:solidFill>
          </a:ln>
        </p:spPr>
        <p:txBody>
          <a:bodyPr anchor="ctr"/>
          <a:lstStyle>
            <a:lvl1pPr marL="0" indent="0" algn="ctr">
              <a:buNone/>
              <a:defRPr/>
            </a:lvl1pPr>
          </a:lstStyle>
          <a:p>
            <a:r>
              <a:rPr lang="en-US" noProof="0"/>
              <a:t>Click icon to add picture</a:t>
            </a:r>
            <a:endParaRPr lang="en-US" noProof="0" dirty="0"/>
          </a:p>
        </p:txBody>
      </p:sp>
      <p:sp>
        <p:nvSpPr>
          <p:cNvPr id="9" name="Text Placeholder 8">
            <a:extLst>
              <a:ext uri="{FF2B5EF4-FFF2-40B4-BE49-F238E27FC236}">
                <a16:creationId xmlns:a16="http://schemas.microsoft.com/office/drawing/2014/main" id="{36DD16A0-27CF-480C-8ADD-7BB99E0031A4}"/>
              </a:ext>
            </a:extLst>
          </p:cNvPr>
          <p:cNvSpPr>
            <a:spLocks noGrp="1"/>
          </p:cNvSpPr>
          <p:nvPr>
            <p:ph type="body" sz="quarter" idx="26" hasCustomPrompt="1"/>
          </p:nvPr>
        </p:nvSpPr>
        <p:spPr>
          <a:xfrm>
            <a:off x="431800" y="1080000"/>
            <a:ext cx="11339513" cy="276561"/>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 Header</a:t>
            </a:r>
          </a:p>
        </p:txBody>
      </p:sp>
      <p:sp>
        <p:nvSpPr>
          <p:cNvPr id="4" name="Text Placeholder 3">
            <a:extLst>
              <a:ext uri="{FF2B5EF4-FFF2-40B4-BE49-F238E27FC236}">
                <a16:creationId xmlns:a16="http://schemas.microsoft.com/office/drawing/2014/main" id="{B47CA876-2153-4136-850D-EE098BDC242E}"/>
              </a:ext>
            </a:extLst>
          </p:cNvPr>
          <p:cNvSpPr>
            <a:spLocks noGrp="1"/>
          </p:cNvSpPr>
          <p:nvPr>
            <p:ph type="body" sz="quarter" idx="27" hasCustomPrompt="1"/>
          </p:nvPr>
        </p:nvSpPr>
        <p:spPr>
          <a:xfrm>
            <a:off x="2103945" y="4311393"/>
            <a:ext cx="1964172" cy="1130300"/>
          </a:xfrm>
        </p:spPr>
        <p:txBody>
          <a:bodyPr/>
          <a:lstStyle>
            <a:lvl1pPr marL="0" indent="0">
              <a:buFont typeface="Arial" panose="020B0604020202020204" pitchFamily="34" charse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Short Bio</a:t>
            </a:r>
          </a:p>
        </p:txBody>
      </p:sp>
      <p:sp>
        <p:nvSpPr>
          <p:cNvPr id="11" name="Text Placeholder 10">
            <a:extLst>
              <a:ext uri="{FF2B5EF4-FFF2-40B4-BE49-F238E27FC236}">
                <a16:creationId xmlns:a16="http://schemas.microsoft.com/office/drawing/2014/main" id="{969B21C2-C689-49C2-B45F-14C5C53A587B}"/>
              </a:ext>
            </a:extLst>
          </p:cNvPr>
          <p:cNvSpPr>
            <a:spLocks noGrp="1"/>
          </p:cNvSpPr>
          <p:nvPr>
            <p:ph type="body" sz="quarter" idx="28" hasCustomPrompt="1"/>
          </p:nvPr>
        </p:nvSpPr>
        <p:spPr>
          <a:xfrm>
            <a:off x="5955887" y="4311393"/>
            <a:ext cx="1963737" cy="1130300"/>
          </a:xfrm>
        </p:spPr>
        <p:txBody>
          <a:bodyPr/>
          <a:lstStyle>
            <a:lvl1pPr marL="0" indent="0">
              <a:buNone/>
              <a:defRPr/>
            </a:lvl1pPr>
          </a:lstStyle>
          <a:p>
            <a:pPr lvl="0"/>
            <a:r>
              <a:rPr lang="en-US" noProof="0"/>
              <a:t>Short Bio</a:t>
            </a:r>
          </a:p>
        </p:txBody>
      </p:sp>
      <p:sp>
        <p:nvSpPr>
          <p:cNvPr id="17" name="Text Placeholder 16">
            <a:extLst>
              <a:ext uri="{FF2B5EF4-FFF2-40B4-BE49-F238E27FC236}">
                <a16:creationId xmlns:a16="http://schemas.microsoft.com/office/drawing/2014/main" id="{E33D8E11-F7FD-4AD9-BEC6-78C6500F8172}"/>
              </a:ext>
            </a:extLst>
          </p:cNvPr>
          <p:cNvSpPr>
            <a:spLocks noGrp="1"/>
          </p:cNvSpPr>
          <p:nvPr>
            <p:ph type="body" sz="quarter" idx="29" hasCustomPrompt="1"/>
          </p:nvPr>
        </p:nvSpPr>
        <p:spPr>
          <a:xfrm>
            <a:off x="9807829" y="4311393"/>
            <a:ext cx="1981200" cy="1138238"/>
          </a:xfrm>
        </p:spPr>
        <p:txBody>
          <a:bodyPr/>
          <a:lstStyle>
            <a:lvl1pPr marL="0" indent="0">
              <a:buNone/>
              <a:defRPr/>
            </a:lvl1pPr>
          </a:lstStyle>
          <a:p>
            <a:pPr lvl="0"/>
            <a:r>
              <a:rPr lang="en-US" noProof="0"/>
              <a:t>Short Bio</a:t>
            </a:r>
          </a:p>
        </p:txBody>
      </p:sp>
    </p:spTree>
    <p:extLst>
      <p:ext uri="{BB962C8B-B14F-4D97-AF65-F5344CB8AC3E}">
        <p14:creationId xmlns:p14="http://schemas.microsoft.com/office/powerpoint/2010/main" val="40502939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am 6 Me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2340113" y="4505325"/>
            <a:ext cx="1800000" cy="900000"/>
          </a:xfrm>
        </p:spPr>
        <p:txBody>
          <a:bodyPr/>
          <a:lstStyle>
            <a:lvl1pPr marL="0" indent="0" algn="ctr">
              <a:buNone/>
              <a:defRPr sz="1600"/>
            </a:lvl1pPr>
          </a:lstStyle>
          <a:p>
            <a:pPr lvl="0"/>
            <a:r>
              <a:rPr lang="en-US" noProof="0"/>
              <a:t>Title</a:t>
            </a:r>
          </a:p>
        </p:txBody>
      </p:sp>
      <p:sp>
        <p:nvSpPr>
          <p:cNvPr id="13" name="Text Placeholder 12">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4248426" y="4505325"/>
            <a:ext cx="1800000" cy="900000"/>
          </a:xfrm>
        </p:spPr>
        <p:txBody>
          <a:bodyPr/>
          <a:lstStyle>
            <a:lvl1pPr marL="0" indent="0" algn="ctr">
              <a:buNone/>
              <a:defRPr sz="1600"/>
            </a:lvl1pPr>
          </a:lstStyle>
          <a:p>
            <a:pPr lvl="0"/>
            <a:r>
              <a:rPr lang="en-US" noProof="0"/>
              <a:t>Title</a:t>
            </a:r>
          </a:p>
        </p:txBody>
      </p:sp>
      <p:sp>
        <p:nvSpPr>
          <p:cNvPr id="15" name="Text Placeholder 14">
            <a:extLst>
              <a:ext uri="{FF2B5EF4-FFF2-40B4-BE49-F238E27FC236}">
                <a16:creationId xmlns:a16="http://schemas.microsoft.com/office/drawing/2014/main" id="{755213BF-EF6D-45DC-A01B-DE6C2F23A6D2}"/>
              </a:ext>
            </a:extLst>
          </p:cNvPr>
          <p:cNvSpPr>
            <a:spLocks noGrp="1"/>
          </p:cNvSpPr>
          <p:nvPr>
            <p:ph type="body" sz="quarter" idx="14" hasCustomPrompt="1"/>
          </p:nvPr>
        </p:nvSpPr>
        <p:spPr>
          <a:xfrm>
            <a:off x="6156739" y="4505325"/>
            <a:ext cx="1800000" cy="900000"/>
          </a:xfrm>
        </p:spPr>
        <p:txBody>
          <a:bodyPr/>
          <a:lstStyle>
            <a:lvl1pPr marL="0" indent="0" algn="ctr">
              <a:buNone/>
              <a:defRPr sz="1600"/>
            </a:lvl1pPr>
          </a:lstStyle>
          <a:p>
            <a:pPr lvl="0"/>
            <a:r>
              <a:rPr lang="en-US" noProof="0"/>
              <a:t>Title</a:t>
            </a:r>
          </a:p>
        </p:txBody>
      </p:sp>
      <p:sp>
        <p:nvSpPr>
          <p:cNvPr id="17" name="Text Placeholder 16">
            <a:extLst>
              <a:ext uri="{FF2B5EF4-FFF2-40B4-BE49-F238E27FC236}">
                <a16:creationId xmlns:a16="http://schemas.microsoft.com/office/drawing/2014/main" id="{77D6BBBA-F4A3-45D4-91BC-A405FFDC7C3D}"/>
              </a:ext>
            </a:extLst>
          </p:cNvPr>
          <p:cNvSpPr>
            <a:spLocks noGrp="1"/>
          </p:cNvSpPr>
          <p:nvPr>
            <p:ph type="body" sz="quarter" idx="15" hasCustomPrompt="1"/>
          </p:nvPr>
        </p:nvSpPr>
        <p:spPr>
          <a:xfrm>
            <a:off x="8065052" y="4505325"/>
            <a:ext cx="1800000" cy="900000"/>
          </a:xfrm>
        </p:spPr>
        <p:txBody>
          <a:bodyPr/>
          <a:lstStyle>
            <a:lvl1pPr marL="0" indent="0" algn="ctr">
              <a:buNone/>
              <a:defRPr sz="1600"/>
            </a:lvl1pPr>
          </a:lstStyle>
          <a:p>
            <a:pPr lvl="0"/>
            <a:r>
              <a:rPr lang="en-US" noProof="0"/>
              <a:t>Title</a:t>
            </a:r>
          </a:p>
        </p:txBody>
      </p:sp>
      <p:sp>
        <p:nvSpPr>
          <p:cNvPr id="6" name="Text Placeholder 5">
            <a:extLst>
              <a:ext uri="{FF2B5EF4-FFF2-40B4-BE49-F238E27FC236}">
                <a16:creationId xmlns:a16="http://schemas.microsoft.com/office/drawing/2014/main" id="{EB3F7825-EB73-4976-9D8D-BAD8C8FCEA82}"/>
              </a:ext>
            </a:extLst>
          </p:cNvPr>
          <p:cNvSpPr>
            <a:spLocks noGrp="1"/>
          </p:cNvSpPr>
          <p:nvPr>
            <p:ph type="body" sz="quarter" idx="16" hasCustomPrompt="1"/>
          </p:nvPr>
        </p:nvSpPr>
        <p:spPr>
          <a:xfrm>
            <a:off x="431800" y="3926334"/>
            <a:ext cx="1800000" cy="504000"/>
          </a:xfrm>
        </p:spPr>
        <p:txBody>
          <a:bodyPr/>
          <a:lstStyle>
            <a:lvl1pPr marL="0" indent="0" algn="ctr">
              <a:buNone/>
              <a:defRPr b="1">
                <a:latin typeface="+mj-lt"/>
              </a:defRPr>
            </a:lvl1pPr>
          </a:lstStyle>
          <a:p>
            <a:pPr lvl="0"/>
            <a:r>
              <a:rPr lang="en-US" noProof="0"/>
              <a:t>Full Name</a:t>
            </a:r>
          </a:p>
        </p:txBody>
      </p:sp>
      <p:sp>
        <p:nvSpPr>
          <p:cNvPr id="10" name="Text Placeholder 9">
            <a:extLst>
              <a:ext uri="{FF2B5EF4-FFF2-40B4-BE49-F238E27FC236}">
                <a16:creationId xmlns:a16="http://schemas.microsoft.com/office/drawing/2014/main" id="{6D972951-9088-4993-8DED-9DA3B6B08CF2}"/>
              </a:ext>
            </a:extLst>
          </p:cNvPr>
          <p:cNvSpPr>
            <a:spLocks noGrp="1"/>
          </p:cNvSpPr>
          <p:nvPr>
            <p:ph type="body" sz="quarter" idx="17" hasCustomPrompt="1"/>
          </p:nvPr>
        </p:nvSpPr>
        <p:spPr>
          <a:xfrm>
            <a:off x="2340113" y="3926335"/>
            <a:ext cx="1800000" cy="504000"/>
          </a:xfrm>
        </p:spPr>
        <p:txBody>
          <a:bodyPr/>
          <a:lstStyle>
            <a:lvl1pPr marL="0" indent="0" algn="ctr">
              <a:buNone/>
              <a:defRPr b="1">
                <a:latin typeface="+mj-lt"/>
              </a:defRPr>
            </a:lvl1pPr>
          </a:lstStyle>
          <a:p>
            <a:pPr lvl="0"/>
            <a:r>
              <a:rPr lang="en-US" noProof="0"/>
              <a:t>Full Name</a:t>
            </a:r>
          </a:p>
        </p:txBody>
      </p:sp>
      <p:sp>
        <p:nvSpPr>
          <p:cNvPr id="12" name="Text Placeholder 11">
            <a:extLst>
              <a:ext uri="{FF2B5EF4-FFF2-40B4-BE49-F238E27FC236}">
                <a16:creationId xmlns:a16="http://schemas.microsoft.com/office/drawing/2014/main" id="{48424FDD-507C-4199-BFC6-8BC01D8992B6}"/>
              </a:ext>
            </a:extLst>
          </p:cNvPr>
          <p:cNvSpPr>
            <a:spLocks noGrp="1"/>
          </p:cNvSpPr>
          <p:nvPr>
            <p:ph type="body" sz="quarter" idx="18" hasCustomPrompt="1"/>
          </p:nvPr>
        </p:nvSpPr>
        <p:spPr>
          <a:xfrm>
            <a:off x="4248426" y="3926335"/>
            <a:ext cx="1800000" cy="504000"/>
          </a:xfrm>
        </p:spPr>
        <p:txBody>
          <a:bodyPr/>
          <a:lstStyle>
            <a:lvl1pPr marL="0" indent="0" algn="ctr">
              <a:buNone/>
              <a:defRPr b="1">
                <a:latin typeface="+mj-lt"/>
              </a:defRPr>
            </a:lvl1pPr>
          </a:lstStyle>
          <a:p>
            <a:pPr lvl="0"/>
            <a:r>
              <a:rPr lang="en-US" noProof="0"/>
              <a:t>Full Name</a:t>
            </a:r>
          </a:p>
        </p:txBody>
      </p:sp>
      <p:sp>
        <p:nvSpPr>
          <p:cNvPr id="16" name="Text Placeholder 15">
            <a:extLst>
              <a:ext uri="{FF2B5EF4-FFF2-40B4-BE49-F238E27FC236}">
                <a16:creationId xmlns:a16="http://schemas.microsoft.com/office/drawing/2014/main" id="{33DAFB20-1343-4578-8AA0-0378B674F1B1}"/>
              </a:ext>
            </a:extLst>
          </p:cNvPr>
          <p:cNvSpPr>
            <a:spLocks noGrp="1"/>
          </p:cNvSpPr>
          <p:nvPr>
            <p:ph type="body" sz="quarter" idx="19" hasCustomPrompt="1"/>
          </p:nvPr>
        </p:nvSpPr>
        <p:spPr>
          <a:xfrm>
            <a:off x="6156739" y="3926335"/>
            <a:ext cx="1800000" cy="504000"/>
          </a:xfrm>
        </p:spPr>
        <p:txBody>
          <a:bodyPr/>
          <a:lstStyle>
            <a:lvl1pPr marL="0" indent="0" algn="ctr">
              <a:buNone/>
              <a:defRPr b="1">
                <a:latin typeface="+mj-lt"/>
              </a:defRPr>
            </a:lvl1pPr>
          </a:lstStyle>
          <a:p>
            <a:pPr lvl="0"/>
            <a:r>
              <a:rPr lang="en-US" noProof="0"/>
              <a:t>Full Name</a:t>
            </a:r>
          </a:p>
        </p:txBody>
      </p:sp>
      <p:sp>
        <p:nvSpPr>
          <p:cNvPr id="19" name="Text Placeholder 18">
            <a:extLst>
              <a:ext uri="{FF2B5EF4-FFF2-40B4-BE49-F238E27FC236}">
                <a16:creationId xmlns:a16="http://schemas.microsoft.com/office/drawing/2014/main" id="{B01E9EA3-8BD6-4531-812C-663C75428B76}"/>
              </a:ext>
            </a:extLst>
          </p:cNvPr>
          <p:cNvSpPr>
            <a:spLocks noGrp="1"/>
          </p:cNvSpPr>
          <p:nvPr>
            <p:ph type="body" sz="quarter" idx="20" hasCustomPrompt="1"/>
          </p:nvPr>
        </p:nvSpPr>
        <p:spPr>
          <a:xfrm>
            <a:off x="8065052" y="3926335"/>
            <a:ext cx="1800000" cy="504000"/>
          </a:xfrm>
        </p:spPr>
        <p:txBody>
          <a:bodyPr/>
          <a:lstStyle>
            <a:lvl1pPr marL="0" indent="0" algn="ctr">
              <a:buNone/>
              <a:defRPr b="1">
                <a:latin typeface="+mj-lt"/>
              </a:defRPr>
            </a:lvl1pPr>
          </a:lstStyle>
          <a:p>
            <a:pPr lvl="0"/>
            <a:r>
              <a:rPr lang="en-US" noProof="0"/>
              <a:t>Full Name</a:t>
            </a:r>
          </a:p>
        </p:txBody>
      </p:sp>
      <p:sp>
        <p:nvSpPr>
          <p:cNvPr id="21" name="Text Placeholder 20">
            <a:extLst>
              <a:ext uri="{FF2B5EF4-FFF2-40B4-BE49-F238E27FC236}">
                <a16:creationId xmlns:a16="http://schemas.microsoft.com/office/drawing/2014/main" id="{DA4566DA-C848-4A27-BBC8-722932FFD7F6}"/>
              </a:ext>
            </a:extLst>
          </p:cNvPr>
          <p:cNvSpPr>
            <a:spLocks noGrp="1"/>
          </p:cNvSpPr>
          <p:nvPr>
            <p:ph type="body" sz="quarter" idx="21" hasCustomPrompt="1"/>
          </p:nvPr>
        </p:nvSpPr>
        <p:spPr>
          <a:xfrm>
            <a:off x="431800" y="4505325"/>
            <a:ext cx="1800000" cy="900000"/>
          </a:xfrm>
        </p:spPr>
        <p:txBody>
          <a:bodyPr/>
          <a:lstStyle>
            <a:lvl1pPr marL="0" indent="0" algn="ctr">
              <a:buNone/>
              <a:defRPr sz="1600"/>
            </a:lvl1pPr>
          </a:lstStyle>
          <a:p>
            <a:pPr lvl="0"/>
            <a:r>
              <a:rPr lang="en-US" noProof="0"/>
              <a:t>Title</a:t>
            </a:r>
          </a:p>
        </p:txBody>
      </p:sp>
      <p:sp>
        <p:nvSpPr>
          <p:cNvPr id="23" name="Picture Placeholder 22">
            <a:extLst>
              <a:ext uri="{FF2B5EF4-FFF2-40B4-BE49-F238E27FC236}">
                <a16:creationId xmlns:a16="http://schemas.microsoft.com/office/drawing/2014/main" id="{4089E01F-0C47-4C6A-A9A8-A1A7E470F31A}"/>
              </a:ext>
            </a:extLst>
          </p:cNvPr>
          <p:cNvSpPr>
            <a:spLocks noGrp="1"/>
          </p:cNvSpPr>
          <p:nvPr>
            <p:ph type="pic" sz="quarter" idx="22"/>
          </p:nvPr>
        </p:nvSpPr>
        <p:spPr>
          <a:xfrm>
            <a:off x="717088" y="2160704"/>
            <a:ext cx="1229425" cy="1229425"/>
          </a:xfrm>
          <a:prstGeom prst="ellipse">
            <a:avLst/>
          </a:prstGeom>
          <a:solidFill>
            <a:schemeClr val="bg1">
              <a:lumMod val="95000"/>
            </a:schemeClr>
          </a:solidFill>
          <a:ln w="3175">
            <a:solidFill>
              <a:schemeClr val="bg1">
                <a:lumMod val="75000"/>
              </a:schemeClr>
            </a:solidFill>
          </a:ln>
        </p:spPr>
        <p:txBody>
          <a:bodyPr anchor="ctr"/>
          <a:lstStyle>
            <a:lvl1pPr marL="0" indent="0" algn="ctr">
              <a:buNone/>
              <a:defRPr/>
            </a:lvl1pPr>
          </a:lstStyle>
          <a:p>
            <a:r>
              <a:rPr lang="en-US" noProof="0"/>
              <a:t>Click icon to add picture</a:t>
            </a:r>
            <a:endParaRPr lang="en-US" noProof="0" dirty="0"/>
          </a:p>
        </p:txBody>
      </p:sp>
      <p:sp>
        <p:nvSpPr>
          <p:cNvPr id="24" name="Picture Placeholder 22">
            <a:extLst>
              <a:ext uri="{FF2B5EF4-FFF2-40B4-BE49-F238E27FC236}">
                <a16:creationId xmlns:a16="http://schemas.microsoft.com/office/drawing/2014/main" id="{806A4855-25AA-40D4-B1A4-A271486B6C9F}"/>
              </a:ext>
            </a:extLst>
          </p:cNvPr>
          <p:cNvSpPr>
            <a:spLocks noGrp="1"/>
          </p:cNvSpPr>
          <p:nvPr>
            <p:ph type="pic" sz="quarter" idx="23"/>
          </p:nvPr>
        </p:nvSpPr>
        <p:spPr>
          <a:xfrm>
            <a:off x="2625401" y="2160704"/>
            <a:ext cx="1229425" cy="1229425"/>
          </a:xfrm>
          <a:prstGeom prst="ellipse">
            <a:avLst/>
          </a:prstGeom>
          <a:solidFill>
            <a:schemeClr val="bg1">
              <a:lumMod val="95000"/>
            </a:schemeClr>
          </a:solidFill>
          <a:ln w="3175">
            <a:solidFill>
              <a:schemeClr val="bg1">
                <a:lumMod val="75000"/>
              </a:schemeClr>
            </a:solidFill>
          </a:ln>
        </p:spPr>
        <p:txBody>
          <a:bodyPr anchor="ctr"/>
          <a:lstStyle>
            <a:lvl1pPr marL="0" indent="0" algn="ctr">
              <a:buNone/>
              <a:defRPr/>
            </a:lvl1pPr>
          </a:lstStyle>
          <a:p>
            <a:r>
              <a:rPr lang="en-US" noProof="0"/>
              <a:t>Click icon to add picture</a:t>
            </a:r>
            <a:endParaRPr lang="en-US" noProof="0" dirty="0"/>
          </a:p>
        </p:txBody>
      </p:sp>
      <p:sp>
        <p:nvSpPr>
          <p:cNvPr id="25" name="Picture Placeholder 22">
            <a:extLst>
              <a:ext uri="{FF2B5EF4-FFF2-40B4-BE49-F238E27FC236}">
                <a16:creationId xmlns:a16="http://schemas.microsoft.com/office/drawing/2014/main" id="{31E10A24-B676-4117-9507-B4B0EB406F02}"/>
              </a:ext>
            </a:extLst>
          </p:cNvPr>
          <p:cNvSpPr>
            <a:spLocks noGrp="1"/>
          </p:cNvSpPr>
          <p:nvPr>
            <p:ph type="pic" sz="quarter" idx="24"/>
          </p:nvPr>
        </p:nvSpPr>
        <p:spPr>
          <a:xfrm>
            <a:off x="4533714" y="2160704"/>
            <a:ext cx="1229425" cy="1229425"/>
          </a:xfrm>
          <a:prstGeom prst="ellipse">
            <a:avLst/>
          </a:prstGeom>
          <a:solidFill>
            <a:schemeClr val="bg1">
              <a:lumMod val="95000"/>
            </a:schemeClr>
          </a:solidFill>
          <a:ln w="3175">
            <a:solidFill>
              <a:schemeClr val="bg1">
                <a:lumMod val="75000"/>
              </a:schemeClr>
            </a:solidFill>
          </a:ln>
        </p:spPr>
        <p:txBody>
          <a:bodyPr anchor="ctr"/>
          <a:lstStyle>
            <a:lvl1pPr marL="0" indent="0" algn="ctr">
              <a:buNone/>
              <a:defRPr/>
            </a:lvl1pPr>
          </a:lstStyle>
          <a:p>
            <a:r>
              <a:rPr lang="en-US" noProof="0"/>
              <a:t>Click icon to add picture</a:t>
            </a:r>
            <a:endParaRPr lang="en-US" noProof="0" dirty="0"/>
          </a:p>
        </p:txBody>
      </p:sp>
      <p:sp>
        <p:nvSpPr>
          <p:cNvPr id="26" name="Picture Placeholder 22">
            <a:extLst>
              <a:ext uri="{FF2B5EF4-FFF2-40B4-BE49-F238E27FC236}">
                <a16:creationId xmlns:a16="http://schemas.microsoft.com/office/drawing/2014/main" id="{6549D851-9848-44AC-937A-9B1EF867E595}"/>
              </a:ext>
            </a:extLst>
          </p:cNvPr>
          <p:cNvSpPr>
            <a:spLocks noGrp="1"/>
          </p:cNvSpPr>
          <p:nvPr>
            <p:ph type="pic" sz="quarter" idx="25"/>
          </p:nvPr>
        </p:nvSpPr>
        <p:spPr>
          <a:xfrm>
            <a:off x="6442027" y="2160704"/>
            <a:ext cx="1229425" cy="1229425"/>
          </a:xfrm>
          <a:prstGeom prst="ellipse">
            <a:avLst/>
          </a:prstGeom>
          <a:solidFill>
            <a:schemeClr val="bg1">
              <a:lumMod val="95000"/>
            </a:schemeClr>
          </a:solidFill>
          <a:ln w="3175">
            <a:solidFill>
              <a:schemeClr val="bg1">
                <a:lumMod val="75000"/>
              </a:schemeClr>
            </a:solidFill>
          </a:ln>
        </p:spPr>
        <p:txBody>
          <a:bodyPr anchor="ctr"/>
          <a:lstStyle>
            <a:lvl1pPr marL="0" indent="0" algn="ctr">
              <a:buNone/>
              <a:defRPr/>
            </a:lvl1pPr>
          </a:lstStyle>
          <a:p>
            <a:r>
              <a:rPr lang="en-US" noProof="0"/>
              <a:t>Click icon to add picture</a:t>
            </a:r>
            <a:endParaRPr lang="en-US" noProof="0" dirty="0"/>
          </a:p>
        </p:txBody>
      </p:sp>
      <p:sp>
        <p:nvSpPr>
          <p:cNvPr id="27" name="Picture Placeholder 22">
            <a:extLst>
              <a:ext uri="{FF2B5EF4-FFF2-40B4-BE49-F238E27FC236}">
                <a16:creationId xmlns:a16="http://schemas.microsoft.com/office/drawing/2014/main" id="{B765F5D3-7CB7-4E55-8217-E9EEA9F2945A}"/>
              </a:ext>
            </a:extLst>
          </p:cNvPr>
          <p:cNvSpPr>
            <a:spLocks noGrp="1"/>
          </p:cNvSpPr>
          <p:nvPr>
            <p:ph type="pic" sz="quarter" idx="26"/>
          </p:nvPr>
        </p:nvSpPr>
        <p:spPr>
          <a:xfrm>
            <a:off x="8350340" y="2160704"/>
            <a:ext cx="1229425" cy="1229425"/>
          </a:xfrm>
          <a:prstGeom prst="ellipse">
            <a:avLst/>
          </a:prstGeom>
          <a:solidFill>
            <a:schemeClr val="bg1">
              <a:lumMod val="95000"/>
            </a:schemeClr>
          </a:solidFill>
          <a:ln w="3175">
            <a:solidFill>
              <a:schemeClr val="bg1">
                <a:lumMod val="75000"/>
              </a:schemeClr>
            </a:solidFill>
          </a:ln>
        </p:spPr>
        <p:txBody>
          <a:bodyPr anchor="ctr"/>
          <a:lstStyle>
            <a:lvl1pPr marL="0" indent="0" algn="ctr">
              <a:buNone/>
              <a:defRPr/>
            </a:lvl1pPr>
          </a:lstStyle>
          <a:p>
            <a:r>
              <a:rPr lang="en-US" noProof="0"/>
              <a:t>Click icon to add picture</a:t>
            </a:r>
            <a:endParaRPr lang="en-US" noProof="0" dirty="0"/>
          </a:p>
        </p:txBody>
      </p:sp>
      <p:sp>
        <p:nvSpPr>
          <p:cNvPr id="20" name="Picture Placeholder 22">
            <a:extLst>
              <a:ext uri="{FF2B5EF4-FFF2-40B4-BE49-F238E27FC236}">
                <a16:creationId xmlns:a16="http://schemas.microsoft.com/office/drawing/2014/main" id="{8CB2CA38-4C7F-4D6B-9B34-606F1A007A17}"/>
              </a:ext>
            </a:extLst>
          </p:cNvPr>
          <p:cNvSpPr>
            <a:spLocks noGrp="1"/>
          </p:cNvSpPr>
          <p:nvPr>
            <p:ph type="pic" sz="quarter" idx="27"/>
          </p:nvPr>
        </p:nvSpPr>
        <p:spPr>
          <a:xfrm>
            <a:off x="10258651" y="2160704"/>
            <a:ext cx="1229425" cy="1229425"/>
          </a:xfrm>
          <a:prstGeom prst="ellipse">
            <a:avLst/>
          </a:prstGeom>
          <a:solidFill>
            <a:schemeClr val="bg1">
              <a:lumMod val="95000"/>
            </a:schemeClr>
          </a:solidFill>
          <a:ln w="3175">
            <a:solidFill>
              <a:schemeClr val="bg1">
                <a:lumMod val="75000"/>
              </a:schemeClr>
            </a:solidFill>
          </a:ln>
        </p:spPr>
        <p:txBody>
          <a:bodyPr anchor="ctr"/>
          <a:lstStyle>
            <a:lvl1pPr marL="0" indent="0" algn="ctr">
              <a:buNone/>
              <a:defRPr/>
            </a:lvl1pPr>
          </a:lstStyle>
          <a:p>
            <a:r>
              <a:rPr lang="en-US" noProof="0"/>
              <a:t>Click icon to add picture</a:t>
            </a:r>
            <a:endParaRPr lang="en-US" noProof="0" dirty="0"/>
          </a:p>
        </p:txBody>
      </p:sp>
      <p:sp>
        <p:nvSpPr>
          <p:cNvPr id="4" name="Text Placeholder 3">
            <a:extLst>
              <a:ext uri="{FF2B5EF4-FFF2-40B4-BE49-F238E27FC236}">
                <a16:creationId xmlns:a16="http://schemas.microsoft.com/office/drawing/2014/main" id="{F5DA42CA-D117-4AF7-9FEC-03EB2BBB7566}"/>
              </a:ext>
            </a:extLst>
          </p:cNvPr>
          <p:cNvSpPr>
            <a:spLocks noGrp="1"/>
          </p:cNvSpPr>
          <p:nvPr>
            <p:ph type="body" sz="quarter" idx="28" hasCustomPrompt="1"/>
          </p:nvPr>
        </p:nvSpPr>
        <p:spPr>
          <a:xfrm>
            <a:off x="9973363" y="3925888"/>
            <a:ext cx="1800000" cy="504825"/>
          </a:xfrm>
        </p:spPr>
        <p:txBody>
          <a:bodyPr/>
          <a:lstStyle>
            <a:lvl1pPr marL="0" indent="0" algn="ctr">
              <a:buNone/>
              <a:defRPr b="1">
                <a:latin typeface="+mj-lt"/>
              </a:defRPr>
            </a:lvl1pPr>
            <a:lvl2pPr marL="266700" indent="0" algn="ctr">
              <a:buNone/>
              <a:defRPr/>
            </a:lvl2pPr>
            <a:lvl3pPr marL="542925" indent="0" algn="ctr">
              <a:buNone/>
              <a:defRPr/>
            </a:lvl3pPr>
            <a:lvl4pPr marL="809625" indent="0" algn="ctr">
              <a:buNone/>
              <a:defRPr/>
            </a:lvl4pPr>
            <a:lvl5pPr marL="1076325" indent="0" algn="ctr">
              <a:buNone/>
              <a:defRPr/>
            </a:lvl5pPr>
          </a:lstStyle>
          <a:p>
            <a:pPr lvl="0"/>
            <a:r>
              <a:rPr lang="en-US" noProof="0"/>
              <a:t>Full Name</a:t>
            </a:r>
          </a:p>
        </p:txBody>
      </p:sp>
      <p:sp>
        <p:nvSpPr>
          <p:cNvPr id="11" name="Text Placeholder 10">
            <a:extLst>
              <a:ext uri="{FF2B5EF4-FFF2-40B4-BE49-F238E27FC236}">
                <a16:creationId xmlns:a16="http://schemas.microsoft.com/office/drawing/2014/main" id="{5F9CEF5A-8DCE-4156-9138-C113C0D3A79D}"/>
              </a:ext>
            </a:extLst>
          </p:cNvPr>
          <p:cNvSpPr>
            <a:spLocks noGrp="1"/>
          </p:cNvSpPr>
          <p:nvPr>
            <p:ph type="body" sz="quarter" idx="29" hasCustomPrompt="1"/>
          </p:nvPr>
        </p:nvSpPr>
        <p:spPr>
          <a:xfrm>
            <a:off x="9973363" y="4505325"/>
            <a:ext cx="1800000" cy="900113"/>
          </a:xfrm>
        </p:spPr>
        <p:txBody>
          <a:bodyPr/>
          <a:lstStyle>
            <a:lvl1pPr marL="0" indent="0" algn="ctr">
              <a:buNone/>
              <a:defRPr/>
            </a:lvl1pPr>
          </a:lstStyle>
          <a:p>
            <a:pPr lvl="0"/>
            <a:r>
              <a:rPr lang="en-US" noProof="0"/>
              <a:t>Title</a:t>
            </a:r>
          </a:p>
        </p:txBody>
      </p:sp>
    </p:spTree>
    <p:extLst>
      <p:ext uri="{BB962C8B-B14F-4D97-AF65-F5344CB8AC3E}">
        <p14:creationId xmlns:p14="http://schemas.microsoft.com/office/powerpoint/2010/main" val="41528532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F8AB0F04-910C-4647-AE1C-177C66B50038}"/>
              </a:ext>
            </a:extLst>
          </p:cNvPr>
          <p:cNvSpPr/>
          <p:nvPr userDrawn="1"/>
        </p:nvSpPr>
        <p:spPr>
          <a:xfrm rot="4308689">
            <a:off x="8139110" y="-52404"/>
            <a:ext cx="648657" cy="777553"/>
          </a:xfrm>
          <a:custGeom>
            <a:avLst/>
            <a:gdLst>
              <a:gd name="connsiteX0" fmla="*/ 0 w 648657"/>
              <a:gd name="connsiteY0" fmla="*/ 777553 h 777553"/>
              <a:gd name="connsiteX1" fmla="*/ 255474 w 648657"/>
              <a:gd name="connsiteY1" fmla="*/ 0 h 777553"/>
              <a:gd name="connsiteX2" fmla="*/ 648657 w 648657"/>
              <a:gd name="connsiteY2" fmla="*/ 713937 h 777553"/>
              <a:gd name="connsiteX3" fmla="*/ 0 w 648657"/>
              <a:gd name="connsiteY3" fmla="*/ 777553 h 777553"/>
            </a:gdLst>
            <a:ahLst/>
            <a:cxnLst>
              <a:cxn ang="0">
                <a:pos x="connsiteX0" y="connsiteY0"/>
              </a:cxn>
              <a:cxn ang="0">
                <a:pos x="connsiteX1" y="connsiteY1"/>
              </a:cxn>
              <a:cxn ang="0">
                <a:pos x="connsiteX2" y="connsiteY2"/>
              </a:cxn>
              <a:cxn ang="0">
                <a:pos x="connsiteX3" y="connsiteY3"/>
              </a:cxn>
            </a:cxnLst>
            <a:rect l="l" t="t" r="r" b="b"/>
            <a:pathLst>
              <a:path w="648657" h="777553">
                <a:moveTo>
                  <a:pt x="0" y="777553"/>
                </a:moveTo>
                <a:lnTo>
                  <a:pt x="255474" y="0"/>
                </a:lnTo>
                <a:lnTo>
                  <a:pt x="648657" y="713937"/>
                </a:lnTo>
                <a:lnTo>
                  <a:pt x="0" y="777553"/>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7" name="Freeform: Shape 26">
            <a:extLst>
              <a:ext uri="{FF2B5EF4-FFF2-40B4-BE49-F238E27FC236}">
                <a16:creationId xmlns:a16="http://schemas.microsoft.com/office/drawing/2014/main" id="{3E72A672-7789-4744-A4CB-D177B890FDE6}"/>
              </a:ext>
            </a:extLst>
          </p:cNvPr>
          <p:cNvSpPr/>
          <p:nvPr userDrawn="1"/>
        </p:nvSpPr>
        <p:spPr>
          <a:xfrm rot="4308689">
            <a:off x="8878526" y="-532562"/>
            <a:ext cx="3571215" cy="3737093"/>
          </a:xfrm>
          <a:custGeom>
            <a:avLst/>
            <a:gdLst>
              <a:gd name="connsiteX0" fmla="*/ 0 w 3571215"/>
              <a:gd name="connsiteY0" fmla="*/ 3023156 h 3737093"/>
              <a:gd name="connsiteX1" fmla="*/ 993291 w 3571215"/>
              <a:gd name="connsiteY1" fmla="*/ 0 h 3737093"/>
              <a:gd name="connsiteX2" fmla="*/ 3571215 w 3571215"/>
              <a:gd name="connsiteY2" fmla="*/ 847006 h 3737093"/>
              <a:gd name="connsiteX3" fmla="*/ 1392370 w 3571215"/>
              <a:gd name="connsiteY3" fmla="*/ 3639100 h 3737093"/>
              <a:gd name="connsiteX4" fmla="*/ 393183 w 3571215"/>
              <a:gd name="connsiteY4" fmla="*/ 3737093 h 3737093"/>
              <a:gd name="connsiteX5" fmla="*/ 0 w 3571215"/>
              <a:gd name="connsiteY5" fmla="*/ 3023156 h 373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215" h="3737093">
                <a:moveTo>
                  <a:pt x="0" y="3023156"/>
                </a:moveTo>
                <a:lnTo>
                  <a:pt x="993291" y="0"/>
                </a:lnTo>
                <a:lnTo>
                  <a:pt x="3571215" y="847006"/>
                </a:lnTo>
                <a:lnTo>
                  <a:pt x="1392370" y="3639100"/>
                </a:lnTo>
                <a:lnTo>
                  <a:pt x="393183" y="3737093"/>
                </a:lnTo>
                <a:lnTo>
                  <a:pt x="0" y="302315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14" name="Freeform: Shape 13">
            <a:extLst>
              <a:ext uri="{FF2B5EF4-FFF2-40B4-BE49-F238E27FC236}">
                <a16:creationId xmlns:a16="http://schemas.microsoft.com/office/drawing/2014/main" id="{0C7CDA8E-8D79-474E-8278-7D77C867E238}"/>
              </a:ext>
            </a:extLst>
          </p:cNvPr>
          <p:cNvSpPr/>
          <p:nvPr userDrawn="1"/>
        </p:nvSpPr>
        <p:spPr>
          <a:xfrm rot="4308689">
            <a:off x="9191192" y="1651650"/>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eform: Shape 18">
            <a:extLst>
              <a:ext uri="{FF2B5EF4-FFF2-40B4-BE49-F238E27FC236}">
                <a16:creationId xmlns:a16="http://schemas.microsoft.com/office/drawing/2014/main" id="{ABD99355-65C1-4211-9E82-3D41ACE0AE17}"/>
              </a:ext>
            </a:extLst>
          </p:cNvPr>
          <p:cNvSpPr/>
          <p:nvPr userDrawn="1"/>
        </p:nvSpPr>
        <p:spPr>
          <a:xfrm rot="13830869">
            <a:off x="9457431" y="3977898"/>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eform: Shape 17">
            <a:extLst>
              <a:ext uri="{FF2B5EF4-FFF2-40B4-BE49-F238E27FC236}">
                <a16:creationId xmlns:a16="http://schemas.microsoft.com/office/drawing/2014/main" id="{F459E701-5FEF-4918-8F3A-04E29BF09009}"/>
              </a:ext>
            </a:extLst>
          </p:cNvPr>
          <p:cNvSpPr/>
          <p:nvPr userDrawn="1"/>
        </p:nvSpPr>
        <p:spPr>
          <a:xfrm rot="12431080">
            <a:off x="9528615" y="3713859"/>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eform: Shape 19">
            <a:extLst>
              <a:ext uri="{FF2B5EF4-FFF2-40B4-BE49-F238E27FC236}">
                <a16:creationId xmlns:a16="http://schemas.microsoft.com/office/drawing/2014/main" id="{8550A0A6-1197-4153-9800-69D58909D0C7}"/>
              </a:ext>
            </a:extLst>
          </p:cNvPr>
          <p:cNvSpPr/>
          <p:nvPr userDrawn="1"/>
        </p:nvSpPr>
        <p:spPr>
          <a:xfrm rot="4308689">
            <a:off x="8785444" y="107587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Freeform: Shape 23">
            <a:extLst>
              <a:ext uri="{FF2B5EF4-FFF2-40B4-BE49-F238E27FC236}">
                <a16:creationId xmlns:a16="http://schemas.microsoft.com/office/drawing/2014/main" id="{4F0A2415-21FA-4B06-89CA-A379C8C2E262}"/>
              </a:ext>
            </a:extLst>
          </p:cNvPr>
          <p:cNvSpPr/>
          <p:nvPr userDrawn="1"/>
        </p:nvSpPr>
        <p:spPr>
          <a:xfrm rot="17193105">
            <a:off x="11374788" y="2846425"/>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eform: Shape 22">
            <a:extLst>
              <a:ext uri="{FF2B5EF4-FFF2-40B4-BE49-F238E27FC236}">
                <a16:creationId xmlns:a16="http://schemas.microsoft.com/office/drawing/2014/main" id="{FF9CE8FE-77D6-45E0-BBF7-78F07AC29771}"/>
              </a:ext>
            </a:extLst>
          </p:cNvPr>
          <p:cNvSpPr/>
          <p:nvPr userDrawn="1"/>
        </p:nvSpPr>
        <p:spPr>
          <a:xfrm rot="17193105">
            <a:off x="10879052" y="2627354"/>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Text Placeholder 8">
            <a:extLst>
              <a:ext uri="{FF2B5EF4-FFF2-40B4-BE49-F238E27FC236}">
                <a16:creationId xmlns:a16="http://schemas.microsoft.com/office/drawing/2014/main" id="{37BBBFC2-32EB-4335-9980-A7CF236703B3}"/>
              </a:ext>
            </a:extLst>
          </p:cNvPr>
          <p:cNvSpPr>
            <a:spLocks noGrp="1"/>
          </p:cNvSpPr>
          <p:nvPr>
            <p:ph type="body" sz="quarter" idx="26" hasCustomPrompt="1"/>
          </p:nvPr>
        </p:nvSpPr>
        <p:spPr>
          <a:xfrm>
            <a:off x="431800" y="1080000"/>
            <a:ext cx="11339513" cy="276561"/>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 Header</a:t>
            </a:r>
          </a:p>
        </p:txBody>
      </p:sp>
    </p:spTree>
    <p:extLst>
      <p:ext uri="{BB962C8B-B14F-4D97-AF65-F5344CB8AC3E}">
        <p14:creationId xmlns:p14="http://schemas.microsoft.com/office/powerpoint/2010/main" val="11004947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B29137C9-7B18-454C-AB56-2B4631DFE59D}"/>
              </a:ext>
            </a:extLst>
          </p:cNvPr>
          <p:cNvSpPr/>
          <p:nvPr userDrawn="1"/>
        </p:nvSpPr>
        <p:spPr>
          <a:xfrm rot="14199158">
            <a:off x="10161654" y="-236402"/>
            <a:ext cx="1957093" cy="1399810"/>
          </a:xfrm>
          <a:custGeom>
            <a:avLst/>
            <a:gdLst>
              <a:gd name="connsiteX0" fmla="*/ 0 w 3571215"/>
              <a:gd name="connsiteY0" fmla="*/ 3023156 h 3737093"/>
              <a:gd name="connsiteX1" fmla="*/ 993291 w 3571215"/>
              <a:gd name="connsiteY1" fmla="*/ 0 h 3737093"/>
              <a:gd name="connsiteX2" fmla="*/ 3571215 w 3571215"/>
              <a:gd name="connsiteY2" fmla="*/ 847006 h 3737093"/>
              <a:gd name="connsiteX3" fmla="*/ 1392370 w 3571215"/>
              <a:gd name="connsiteY3" fmla="*/ 3639100 h 3737093"/>
              <a:gd name="connsiteX4" fmla="*/ 393183 w 3571215"/>
              <a:gd name="connsiteY4" fmla="*/ 3737093 h 3737093"/>
              <a:gd name="connsiteX5" fmla="*/ 0 w 3571215"/>
              <a:gd name="connsiteY5" fmla="*/ 3023156 h 3737093"/>
              <a:gd name="connsiteX0" fmla="*/ 0 w 3571215"/>
              <a:gd name="connsiteY0" fmla="*/ 2176150 h 2890087"/>
              <a:gd name="connsiteX1" fmla="*/ 2472666 w 3571215"/>
              <a:gd name="connsiteY1" fmla="*/ 36067 h 2890087"/>
              <a:gd name="connsiteX2" fmla="*/ 3571215 w 3571215"/>
              <a:gd name="connsiteY2" fmla="*/ 0 h 2890087"/>
              <a:gd name="connsiteX3" fmla="*/ 1392370 w 3571215"/>
              <a:gd name="connsiteY3" fmla="*/ 2792094 h 2890087"/>
              <a:gd name="connsiteX4" fmla="*/ 393183 w 3571215"/>
              <a:gd name="connsiteY4" fmla="*/ 2890087 h 2890087"/>
              <a:gd name="connsiteX5" fmla="*/ 0 w 3571215"/>
              <a:gd name="connsiteY5" fmla="*/ 2176150 h 2890087"/>
              <a:gd name="connsiteX0" fmla="*/ 0 w 3571215"/>
              <a:gd name="connsiteY0" fmla="*/ 2176150 h 2890087"/>
              <a:gd name="connsiteX1" fmla="*/ 2472666 w 3571215"/>
              <a:gd name="connsiteY1" fmla="*/ 36067 h 2890087"/>
              <a:gd name="connsiteX2" fmla="*/ 3571215 w 3571215"/>
              <a:gd name="connsiteY2" fmla="*/ 0 h 2890087"/>
              <a:gd name="connsiteX3" fmla="*/ 2626822 w 3571215"/>
              <a:gd name="connsiteY3" fmla="*/ 1399810 h 2890087"/>
              <a:gd name="connsiteX4" fmla="*/ 393183 w 3571215"/>
              <a:gd name="connsiteY4" fmla="*/ 2890087 h 2890087"/>
              <a:gd name="connsiteX5" fmla="*/ 0 w 3571215"/>
              <a:gd name="connsiteY5" fmla="*/ 2176150 h 2890087"/>
              <a:gd name="connsiteX0" fmla="*/ 0 w 3571215"/>
              <a:gd name="connsiteY0" fmla="*/ 2176150 h 2176150"/>
              <a:gd name="connsiteX1" fmla="*/ 2472666 w 3571215"/>
              <a:gd name="connsiteY1" fmla="*/ 36067 h 2176150"/>
              <a:gd name="connsiteX2" fmla="*/ 3571215 w 3571215"/>
              <a:gd name="connsiteY2" fmla="*/ 0 h 2176150"/>
              <a:gd name="connsiteX3" fmla="*/ 2626822 w 3571215"/>
              <a:gd name="connsiteY3" fmla="*/ 1399810 h 2176150"/>
              <a:gd name="connsiteX4" fmla="*/ 2309686 w 3571215"/>
              <a:gd name="connsiteY4" fmla="*/ 820126 h 2176150"/>
              <a:gd name="connsiteX5" fmla="*/ 0 w 3571215"/>
              <a:gd name="connsiteY5" fmla="*/ 2176150 h 2176150"/>
              <a:gd name="connsiteX0" fmla="*/ 0 w 1957093"/>
              <a:gd name="connsiteY0" fmla="*/ 318772 h 1399810"/>
              <a:gd name="connsiteX1" fmla="*/ 858544 w 1957093"/>
              <a:gd name="connsiteY1" fmla="*/ 36067 h 1399810"/>
              <a:gd name="connsiteX2" fmla="*/ 1957093 w 1957093"/>
              <a:gd name="connsiteY2" fmla="*/ 0 h 1399810"/>
              <a:gd name="connsiteX3" fmla="*/ 1012700 w 1957093"/>
              <a:gd name="connsiteY3" fmla="*/ 1399810 h 1399810"/>
              <a:gd name="connsiteX4" fmla="*/ 695564 w 1957093"/>
              <a:gd name="connsiteY4" fmla="*/ 820126 h 1399810"/>
              <a:gd name="connsiteX5" fmla="*/ 0 w 1957093"/>
              <a:gd name="connsiteY5" fmla="*/ 318772 h 1399810"/>
              <a:gd name="connsiteX0" fmla="*/ 0 w 1957093"/>
              <a:gd name="connsiteY0" fmla="*/ 318772 h 1399810"/>
              <a:gd name="connsiteX1" fmla="*/ 858544 w 1957093"/>
              <a:gd name="connsiteY1" fmla="*/ 36067 h 1399810"/>
              <a:gd name="connsiteX2" fmla="*/ 1957093 w 1957093"/>
              <a:gd name="connsiteY2" fmla="*/ 0 h 1399810"/>
              <a:gd name="connsiteX3" fmla="*/ 1012700 w 1957093"/>
              <a:gd name="connsiteY3" fmla="*/ 1399810 h 1399810"/>
              <a:gd name="connsiteX4" fmla="*/ 172487 w 1957093"/>
              <a:gd name="connsiteY4" fmla="*/ 1221089 h 1399810"/>
              <a:gd name="connsiteX5" fmla="*/ 0 w 1957093"/>
              <a:gd name="connsiteY5" fmla="*/ 318772 h 139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093" h="1399810">
                <a:moveTo>
                  <a:pt x="0" y="318772"/>
                </a:moveTo>
                <a:lnTo>
                  <a:pt x="858544" y="36067"/>
                </a:lnTo>
                <a:lnTo>
                  <a:pt x="1957093" y="0"/>
                </a:lnTo>
                <a:lnTo>
                  <a:pt x="1012700" y="1399810"/>
                </a:lnTo>
                <a:lnTo>
                  <a:pt x="172487" y="1221089"/>
                </a:lnTo>
                <a:lnTo>
                  <a:pt x="0" y="318772"/>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Freeform: Shape 13">
            <a:extLst>
              <a:ext uri="{FF2B5EF4-FFF2-40B4-BE49-F238E27FC236}">
                <a16:creationId xmlns:a16="http://schemas.microsoft.com/office/drawing/2014/main" id="{0C7CDA8E-8D79-474E-8278-7D77C867E238}"/>
              </a:ext>
            </a:extLst>
          </p:cNvPr>
          <p:cNvSpPr/>
          <p:nvPr userDrawn="1"/>
        </p:nvSpPr>
        <p:spPr>
          <a:xfrm rot="6973557">
            <a:off x="9799840" y="198216"/>
            <a:ext cx="748251" cy="780669"/>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24" name="Freeform: Shape 23">
            <a:extLst>
              <a:ext uri="{FF2B5EF4-FFF2-40B4-BE49-F238E27FC236}">
                <a16:creationId xmlns:a16="http://schemas.microsoft.com/office/drawing/2014/main" id="{4F0A2415-21FA-4B06-89CA-A379C8C2E262}"/>
              </a:ext>
            </a:extLst>
          </p:cNvPr>
          <p:cNvSpPr/>
          <p:nvPr userDrawn="1"/>
        </p:nvSpPr>
        <p:spPr>
          <a:xfrm rot="5483574">
            <a:off x="9854193" y="808595"/>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Freeform: Shape 21">
            <a:extLst>
              <a:ext uri="{FF2B5EF4-FFF2-40B4-BE49-F238E27FC236}">
                <a16:creationId xmlns:a16="http://schemas.microsoft.com/office/drawing/2014/main" id="{9AACAC53-33A6-4BBC-8C68-0C56D0B39F57}"/>
              </a:ext>
            </a:extLst>
          </p:cNvPr>
          <p:cNvSpPr/>
          <p:nvPr userDrawn="1"/>
        </p:nvSpPr>
        <p:spPr>
          <a:xfrm rot="14235708">
            <a:off x="11753205" y="112024"/>
            <a:ext cx="332291" cy="247882"/>
          </a:xfrm>
          <a:custGeom>
            <a:avLst/>
            <a:gdLst>
              <a:gd name="connsiteX0" fmla="*/ 0 w 3571215"/>
              <a:gd name="connsiteY0" fmla="*/ 3023156 h 3737093"/>
              <a:gd name="connsiteX1" fmla="*/ 993291 w 3571215"/>
              <a:gd name="connsiteY1" fmla="*/ 0 h 3737093"/>
              <a:gd name="connsiteX2" fmla="*/ 3571215 w 3571215"/>
              <a:gd name="connsiteY2" fmla="*/ 847006 h 3737093"/>
              <a:gd name="connsiteX3" fmla="*/ 1392370 w 3571215"/>
              <a:gd name="connsiteY3" fmla="*/ 3639100 h 3737093"/>
              <a:gd name="connsiteX4" fmla="*/ 393183 w 3571215"/>
              <a:gd name="connsiteY4" fmla="*/ 3737093 h 3737093"/>
              <a:gd name="connsiteX5" fmla="*/ 0 w 3571215"/>
              <a:gd name="connsiteY5" fmla="*/ 3023156 h 3737093"/>
              <a:gd name="connsiteX0" fmla="*/ 0 w 3571215"/>
              <a:gd name="connsiteY0" fmla="*/ 2176150 h 2890087"/>
              <a:gd name="connsiteX1" fmla="*/ 2472666 w 3571215"/>
              <a:gd name="connsiteY1" fmla="*/ 36067 h 2890087"/>
              <a:gd name="connsiteX2" fmla="*/ 3571215 w 3571215"/>
              <a:gd name="connsiteY2" fmla="*/ 0 h 2890087"/>
              <a:gd name="connsiteX3" fmla="*/ 1392370 w 3571215"/>
              <a:gd name="connsiteY3" fmla="*/ 2792094 h 2890087"/>
              <a:gd name="connsiteX4" fmla="*/ 393183 w 3571215"/>
              <a:gd name="connsiteY4" fmla="*/ 2890087 h 2890087"/>
              <a:gd name="connsiteX5" fmla="*/ 0 w 3571215"/>
              <a:gd name="connsiteY5" fmla="*/ 2176150 h 2890087"/>
              <a:gd name="connsiteX0" fmla="*/ 0 w 3571215"/>
              <a:gd name="connsiteY0" fmla="*/ 2176150 h 2890087"/>
              <a:gd name="connsiteX1" fmla="*/ 2472666 w 3571215"/>
              <a:gd name="connsiteY1" fmla="*/ 36067 h 2890087"/>
              <a:gd name="connsiteX2" fmla="*/ 3571215 w 3571215"/>
              <a:gd name="connsiteY2" fmla="*/ 0 h 2890087"/>
              <a:gd name="connsiteX3" fmla="*/ 2626822 w 3571215"/>
              <a:gd name="connsiteY3" fmla="*/ 1399810 h 2890087"/>
              <a:gd name="connsiteX4" fmla="*/ 393183 w 3571215"/>
              <a:gd name="connsiteY4" fmla="*/ 2890087 h 2890087"/>
              <a:gd name="connsiteX5" fmla="*/ 0 w 3571215"/>
              <a:gd name="connsiteY5" fmla="*/ 2176150 h 2890087"/>
              <a:gd name="connsiteX0" fmla="*/ 0 w 3571215"/>
              <a:gd name="connsiteY0" fmla="*/ 2176150 h 2176150"/>
              <a:gd name="connsiteX1" fmla="*/ 2472666 w 3571215"/>
              <a:gd name="connsiteY1" fmla="*/ 36067 h 2176150"/>
              <a:gd name="connsiteX2" fmla="*/ 3571215 w 3571215"/>
              <a:gd name="connsiteY2" fmla="*/ 0 h 2176150"/>
              <a:gd name="connsiteX3" fmla="*/ 2626822 w 3571215"/>
              <a:gd name="connsiteY3" fmla="*/ 1399810 h 2176150"/>
              <a:gd name="connsiteX4" fmla="*/ 2309686 w 3571215"/>
              <a:gd name="connsiteY4" fmla="*/ 820126 h 2176150"/>
              <a:gd name="connsiteX5" fmla="*/ 0 w 3571215"/>
              <a:gd name="connsiteY5" fmla="*/ 2176150 h 2176150"/>
              <a:gd name="connsiteX0" fmla="*/ 0 w 1957093"/>
              <a:gd name="connsiteY0" fmla="*/ 318772 h 1399810"/>
              <a:gd name="connsiteX1" fmla="*/ 858544 w 1957093"/>
              <a:gd name="connsiteY1" fmla="*/ 36067 h 1399810"/>
              <a:gd name="connsiteX2" fmla="*/ 1957093 w 1957093"/>
              <a:gd name="connsiteY2" fmla="*/ 0 h 1399810"/>
              <a:gd name="connsiteX3" fmla="*/ 1012700 w 1957093"/>
              <a:gd name="connsiteY3" fmla="*/ 1399810 h 1399810"/>
              <a:gd name="connsiteX4" fmla="*/ 695564 w 1957093"/>
              <a:gd name="connsiteY4" fmla="*/ 820126 h 1399810"/>
              <a:gd name="connsiteX5" fmla="*/ 0 w 1957093"/>
              <a:gd name="connsiteY5" fmla="*/ 318772 h 1399810"/>
              <a:gd name="connsiteX0" fmla="*/ 0 w 1957093"/>
              <a:gd name="connsiteY0" fmla="*/ 318772 h 1399810"/>
              <a:gd name="connsiteX1" fmla="*/ 858544 w 1957093"/>
              <a:gd name="connsiteY1" fmla="*/ 36067 h 1399810"/>
              <a:gd name="connsiteX2" fmla="*/ 1957093 w 1957093"/>
              <a:gd name="connsiteY2" fmla="*/ 0 h 1399810"/>
              <a:gd name="connsiteX3" fmla="*/ 1012700 w 1957093"/>
              <a:gd name="connsiteY3" fmla="*/ 1399810 h 1399810"/>
              <a:gd name="connsiteX4" fmla="*/ 172487 w 1957093"/>
              <a:gd name="connsiteY4" fmla="*/ 1221089 h 1399810"/>
              <a:gd name="connsiteX5" fmla="*/ 0 w 1957093"/>
              <a:gd name="connsiteY5" fmla="*/ 318772 h 1399810"/>
              <a:gd name="connsiteX0" fmla="*/ 0 w 1449157"/>
              <a:gd name="connsiteY0" fmla="*/ 282705 h 1363743"/>
              <a:gd name="connsiteX1" fmla="*/ 858544 w 1449157"/>
              <a:gd name="connsiteY1" fmla="*/ 0 h 1363743"/>
              <a:gd name="connsiteX2" fmla="*/ 1449157 w 1449157"/>
              <a:gd name="connsiteY2" fmla="*/ 715834 h 1363743"/>
              <a:gd name="connsiteX3" fmla="*/ 1012700 w 1449157"/>
              <a:gd name="connsiteY3" fmla="*/ 1363743 h 1363743"/>
              <a:gd name="connsiteX4" fmla="*/ 172487 w 1449157"/>
              <a:gd name="connsiteY4" fmla="*/ 1185022 h 1363743"/>
              <a:gd name="connsiteX5" fmla="*/ 0 w 1449157"/>
              <a:gd name="connsiteY5" fmla="*/ 282705 h 1363743"/>
              <a:gd name="connsiteX0" fmla="*/ 0 w 1449157"/>
              <a:gd name="connsiteY0" fmla="*/ 0 h 1081038"/>
              <a:gd name="connsiteX1" fmla="*/ 1449157 w 1449157"/>
              <a:gd name="connsiteY1" fmla="*/ 433129 h 1081038"/>
              <a:gd name="connsiteX2" fmla="*/ 1012700 w 1449157"/>
              <a:gd name="connsiteY2" fmla="*/ 1081038 h 1081038"/>
              <a:gd name="connsiteX3" fmla="*/ 172487 w 1449157"/>
              <a:gd name="connsiteY3" fmla="*/ 902317 h 1081038"/>
              <a:gd name="connsiteX4" fmla="*/ 0 w 1449157"/>
              <a:gd name="connsiteY4" fmla="*/ 0 h 108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9157" h="1081038">
                <a:moveTo>
                  <a:pt x="0" y="0"/>
                </a:moveTo>
                <a:lnTo>
                  <a:pt x="1449157" y="433129"/>
                </a:lnTo>
                <a:lnTo>
                  <a:pt x="1012700" y="1081038"/>
                </a:lnTo>
                <a:lnTo>
                  <a:pt x="172487" y="902317"/>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5" name="Freeform: Shape 24">
            <a:extLst>
              <a:ext uri="{FF2B5EF4-FFF2-40B4-BE49-F238E27FC236}">
                <a16:creationId xmlns:a16="http://schemas.microsoft.com/office/drawing/2014/main" id="{ED86A7C4-9F1E-4F96-8AD9-5B75BEE364BE}"/>
              </a:ext>
            </a:extLst>
          </p:cNvPr>
          <p:cNvSpPr/>
          <p:nvPr userDrawn="1"/>
        </p:nvSpPr>
        <p:spPr>
          <a:xfrm rot="13336516">
            <a:off x="10313236" y="1084299"/>
            <a:ext cx="648657" cy="777553"/>
          </a:xfrm>
          <a:custGeom>
            <a:avLst/>
            <a:gdLst>
              <a:gd name="connsiteX0" fmla="*/ 0 w 648657"/>
              <a:gd name="connsiteY0" fmla="*/ 777553 h 777553"/>
              <a:gd name="connsiteX1" fmla="*/ 255474 w 648657"/>
              <a:gd name="connsiteY1" fmla="*/ 0 h 777553"/>
              <a:gd name="connsiteX2" fmla="*/ 648657 w 648657"/>
              <a:gd name="connsiteY2" fmla="*/ 713937 h 777553"/>
              <a:gd name="connsiteX3" fmla="*/ 0 w 648657"/>
              <a:gd name="connsiteY3" fmla="*/ 777553 h 777553"/>
            </a:gdLst>
            <a:ahLst/>
            <a:cxnLst>
              <a:cxn ang="0">
                <a:pos x="connsiteX0" y="connsiteY0"/>
              </a:cxn>
              <a:cxn ang="0">
                <a:pos x="connsiteX1" y="connsiteY1"/>
              </a:cxn>
              <a:cxn ang="0">
                <a:pos x="connsiteX2" y="connsiteY2"/>
              </a:cxn>
              <a:cxn ang="0">
                <a:pos x="connsiteX3" y="connsiteY3"/>
              </a:cxn>
            </a:cxnLst>
            <a:rect l="l" t="t" r="r" b="b"/>
            <a:pathLst>
              <a:path w="648657" h="777553">
                <a:moveTo>
                  <a:pt x="0" y="777553"/>
                </a:moveTo>
                <a:lnTo>
                  <a:pt x="255474" y="0"/>
                </a:lnTo>
                <a:lnTo>
                  <a:pt x="648657" y="713937"/>
                </a:lnTo>
                <a:lnTo>
                  <a:pt x="0" y="777553"/>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6" name="Freeform: Shape 25">
            <a:extLst>
              <a:ext uri="{FF2B5EF4-FFF2-40B4-BE49-F238E27FC236}">
                <a16:creationId xmlns:a16="http://schemas.microsoft.com/office/drawing/2014/main" id="{B63BFE72-A1DE-4CFE-9B52-553C99D52699}"/>
              </a:ext>
            </a:extLst>
          </p:cNvPr>
          <p:cNvSpPr/>
          <p:nvPr userDrawn="1"/>
        </p:nvSpPr>
        <p:spPr>
          <a:xfrm rot="5738060">
            <a:off x="9844293" y="1032301"/>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Freeform: Shape 29">
            <a:extLst>
              <a:ext uri="{FF2B5EF4-FFF2-40B4-BE49-F238E27FC236}">
                <a16:creationId xmlns:a16="http://schemas.microsoft.com/office/drawing/2014/main" id="{9C266CD9-D77B-4B4D-8673-531E2784C610}"/>
              </a:ext>
            </a:extLst>
          </p:cNvPr>
          <p:cNvSpPr/>
          <p:nvPr userDrawn="1"/>
        </p:nvSpPr>
        <p:spPr>
          <a:xfrm rot="8291645">
            <a:off x="10081798" y="798094"/>
            <a:ext cx="371360" cy="273702"/>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3092152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No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Tree>
    <p:extLst>
      <p:ext uri="{BB962C8B-B14F-4D97-AF65-F5344CB8AC3E}">
        <p14:creationId xmlns:p14="http://schemas.microsoft.com/office/powerpoint/2010/main" val="15327394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bg1"/>
        </a:solidFill>
        <a:effectLst/>
      </p:bgPr>
    </p:bg>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6BC25646-06FC-4B3E-A74E-268EB8AEA602}"/>
              </a:ext>
            </a:extLst>
          </p:cNvPr>
          <p:cNvSpPr>
            <a:spLocks noGrp="1"/>
          </p:cNvSpPr>
          <p:nvPr>
            <p:ph type="pic" sz="quarter" idx="12" hasCustomPrompt="1"/>
          </p:nvPr>
        </p:nvSpPr>
        <p:spPr>
          <a:xfrm>
            <a:off x="86715" y="86714"/>
            <a:ext cx="12018572" cy="6684572"/>
          </a:xfrm>
          <a:solidFill>
            <a:schemeClr val="bg1">
              <a:lumMod val="85000"/>
            </a:schemeClr>
          </a:solidFill>
        </p:spPr>
        <p:txBody>
          <a:bodyPr lIns="360000" tIns="360000"/>
          <a:lstStyle>
            <a:lvl1pPr marL="0" indent="0">
              <a:buNone/>
              <a:defRPr sz="1100" i="1">
                <a:latin typeface="Times New Roman" panose="02020603050405020304" pitchFamily="18" charset="0"/>
                <a:cs typeface="Times New Roman" panose="02020603050405020304" pitchFamily="18" charset="0"/>
              </a:defRPr>
            </a:lvl1pPr>
          </a:lstStyle>
          <a:p>
            <a:r>
              <a:rPr lang="en-US" noProof="0" dirty="0"/>
              <a:t>Insert or Drag and Drop Image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494607" y="2237328"/>
            <a:ext cx="7202786" cy="1449788"/>
          </a:xfrm>
          <a:solidFill>
            <a:schemeClr val="tx1">
              <a:alpha val="80000"/>
            </a:schemeClr>
          </a:solidFill>
        </p:spPr>
        <p:txBody>
          <a:bodyPr lIns="288000" rIns="2160000" bIns="144000" anchor="b" anchorCtr="0"/>
          <a:lstStyle>
            <a:lvl1pPr algn="r">
              <a:defRPr sz="6600" spc="-150">
                <a:solidFill>
                  <a:schemeClr val="bg1"/>
                </a:solidFill>
              </a:defRPr>
            </a:lvl1pPr>
          </a:lstStyle>
          <a:p>
            <a:r>
              <a:rPr lang="en-US" noProof="0"/>
              <a:t>Thank You</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2494607" y="3684672"/>
            <a:ext cx="5282503" cy="1604172"/>
          </a:xfrm>
          <a:solidFill>
            <a:schemeClr val="tx1">
              <a:alpha val="90000"/>
            </a:schemeClr>
          </a:solidFill>
        </p:spPr>
        <p:txBody>
          <a:bodyPr lIns="216000" tIns="144000" rIns="576000"/>
          <a:lstStyle>
            <a:lvl1pPr marL="0" indent="0" algn="r">
              <a:buNone/>
              <a:defRPr sz="21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5" name="Straight Connector 4">
            <a:extLst>
              <a:ext uri="{FF2B5EF4-FFF2-40B4-BE49-F238E27FC236}">
                <a16:creationId xmlns:a16="http://schemas.microsoft.com/office/drawing/2014/main" id="{9688AEDF-1396-4322-8818-9D1C7976FCDF}"/>
              </a:ext>
            </a:extLst>
          </p:cNvPr>
          <p:cNvCxnSpPr>
            <a:cxnSpLocks/>
          </p:cNvCxnSpPr>
          <p:nvPr userDrawn="1"/>
        </p:nvCxnSpPr>
        <p:spPr>
          <a:xfrm>
            <a:off x="7777113" y="2412127"/>
            <a:ext cx="0" cy="110019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BC122267-81F5-4D7C-8854-830FD491A4E9}"/>
              </a:ext>
            </a:extLst>
          </p:cNvPr>
          <p:cNvSpPr>
            <a:spLocks noGrp="1"/>
          </p:cNvSpPr>
          <p:nvPr>
            <p:ph type="body" sz="quarter" idx="13" hasCustomPrompt="1"/>
          </p:nvPr>
        </p:nvSpPr>
        <p:spPr>
          <a:xfrm>
            <a:off x="2667000" y="4142258"/>
            <a:ext cx="4508500" cy="277342"/>
          </a:xfrm>
        </p:spPr>
        <p:txBody>
          <a:bodyPr anchor="ctr"/>
          <a:lstStyle>
            <a:lvl1pPr marL="0" indent="0" algn="r">
              <a:lnSpc>
                <a:spcPct val="100000"/>
              </a:lnSpc>
              <a:buNone/>
              <a:defRPr sz="1600">
                <a:solidFill>
                  <a:schemeClr val="bg1"/>
                </a:solidFill>
              </a:defRPr>
            </a:lvl1pPr>
            <a:lvl2pPr marL="266700" indent="0" algn="r">
              <a:buNone/>
              <a:defRPr>
                <a:solidFill>
                  <a:schemeClr val="bg1"/>
                </a:solidFill>
              </a:defRPr>
            </a:lvl2pPr>
            <a:lvl3pPr marL="542925" indent="0" algn="r">
              <a:buNone/>
              <a:defRPr>
                <a:solidFill>
                  <a:schemeClr val="bg1"/>
                </a:solidFill>
              </a:defRPr>
            </a:lvl3pPr>
            <a:lvl4pPr marL="809625" indent="0" algn="r">
              <a:buNone/>
              <a:defRPr>
                <a:solidFill>
                  <a:schemeClr val="bg1"/>
                </a:solidFill>
              </a:defRPr>
            </a:lvl4pPr>
            <a:lvl5pPr marL="1076325" indent="0" algn="r">
              <a:buNone/>
              <a:defRPr>
                <a:solidFill>
                  <a:schemeClr val="bg1"/>
                </a:solidFill>
              </a:defRPr>
            </a:lvl5pPr>
          </a:lstStyle>
          <a:p>
            <a:pPr lvl="0"/>
            <a:r>
              <a:rPr lang="en-US" noProof="0"/>
              <a:t>Contact Number</a:t>
            </a:r>
          </a:p>
        </p:txBody>
      </p:sp>
      <p:sp>
        <p:nvSpPr>
          <p:cNvPr id="9" name="Text Placeholder 5">
            <a:extLst>
              <a:ext uri="{FF2B5EF4-FFF2-40B4-BE49-F238E27FC236}">
                <a16:creationId xmlns:a16="http://schemas.microsoft.com/office/drawing/2014/main" id="{D1624B9A-AB57-40B6-89A6-D34ED60BBF00}"/>
              </a:ext>
            </a:extLst>
          </p:cNvPr>
          <p:cNvSpPr>
            <a:spLocks noGrp="1"/>
          </p:cNvSpPr>
          <p:nvPr>
            <p:ph type="body" sz="quarter" idx="14" hasCustomPrompt="1"/>
          </p:nvPr>
        </p:nvSpPr>
        <p:spPr>
          <a:xfrm>
            <a:off x="2667000" y="4448040"/>
            <a:ext cx="4508500" cy="277342"/>
          </a:xfrm>
        </p:spPr>
        <p:txBody>
          <a:bodyPr anchor="ctr"/>
          <a:lstStyle>
            <a:lvl1pPr marL="0" indent="0" algn="r">
              <a:lnSpc>
                <a:spcPct val="100000"/>
              </a:lnSpc>
              <a:buNone/>
              <a:defRPr sz="1600">
                <a:solidFill>
                  <a:schemeClr val="bg1"/>
                </a:solidFill>
              </a:defRPr>
            </a:lvl1pPr>
            <a:lvl2pPr marL="266700" indent="0" algn="r">
              <a:buNone/>
              <a:defRPr>
                <a:solidFill>
                  <a:schemeClr val="bg1"/>
                </a:solidFill>
              </a:defRPr>
            </a:lvl2pPr>
            <a:lvl3pPr marL="542925" indent="0" algn="r">
              <a:buNone/>
              <a:defRPr>
                <a:solidFill>
                  <a:schemeClr val="bg1"/>
                </a:solidFill>
              </a:defRPr>
            </a:lvl3pPr>
            <a:lvl4pPr marL="809625" indent="0" algn="r">
              <a:buNone/>
              <a:defRPr>
                <a:solidFill>
                  <a:schemeClr val="bg1"/>
                </a:solidFill>
              </a:defRPr>
            </a:lvl4pPr>
            <a:lvl5pPr marL="1076325" indent="0" algn="r">
              <a:buNone/>
              <a:defRPr>
                <a:solidFill>
                  <a:schemeClr val="bg1"/>
                </a:solidFill>
              </a:defRPr>
            </a:lvl5pPr>
          </a:lstStyle>
          <a:p>
            <a:pPr lvl="0"/>
            <a:r>
              <a:rPr lang="en-US" noProof="0"/>
              <a:t>Email or Social Media Handle</a:t>
            </a:r>
          </a:p>
        </p:txBody>
      </p:sp>
      <p:sp>
        <p:nvSpPr>
          <p:cNvPr id="8" name="Picture Placeholder 5">
            <a:extLst>
              <a:ext uri="{FF2B5EF4-FFF2-40B4-BE49-F238E27FC236}">
                <a16:creationId xmlns:a16="http://schemas.microsoft.com/office/drawing/2014/main" id="{61EA5FFD-797F-43FF-B13A-5DA8C820EE22}"/>
              </a:ext>
            </a:extLst>
          </p:cNvPr>
          <p:cNvSpPr>
            <a:spLocks noGrp="1"/>
          </p:cNvSpPr>
          <p:nvPr>
            <p:ph type="pic" sz="quarter" idx="15" hasCustomPrompt="1"/>
          </p:nvPr>
        </p:nvSpPr>
        <p:spPr>
          <a:xfrm>
            <a:off x="8065008" y="2587752"/>
            <a:ext cx="1344168" cy="704088"/>
          </a:xfrm>
        </p:spPr>
        <p:txBody>
          <a:bodyPr/>
          <a:lstStyle>
            <a:lvl1pPr marL="0" indent="0">
              <a:buNone/>
              <a:defRPr>
                <a:solidFill>
                  <a:schemeClr val="bg1"/>
                </a:solidFill>
              </a:defRPr>
            </a:lvl1pPr>
          </a:lstStyle>
          <a:p>
            <a:r>
              <a:rPr lang="en-US" noProof="0" dirty="0"/>
              <a:t>Logo</a:t>
            </a:r>
          </a:p>
        </p:txBody>
      </p:sp>
      <p:sp>
        <p:nvSpPr>
          <p:cNvPr id="10" name="Text Placeholder 5">
            <a:extLst>
              <a:ext uri="{FF2B5EF4-FFF2-40B4-BE49-F238E27FC236}">
                <a16:creationId xmlns:a16="http://schemas.microsoft.com/office/drawing/2014/main" id="{7436EF9B-F86C-114A-BB87-C439E5F12997}"/>
              </a:ext>
            </a:extLst>
          </p:cNvPr>
          <p:cNvSpPr>
            <a:spLocks noGrp="1"/>
          </p:cNvSpPr>
          <p:nvPr>
            <p:ph type="body" sz="quarter" idx="16" hasCustomPrompt="1"/>
          </p:nvPr>
        </p:nvSpPr>
        <p:spPr>
          <a:xfrm>
            <a:off x="2667000" y="4753821"/>
            <a:ext cx="4508500" cy="277342"/>
          </a:xfrm>
        </p:spPr>
        <p:txBody>
          <a:bodyPr anchor="ctr"/>
          <a:lstStyle>
            <a:lvl1pPr marL="0" indent="0" algn="r">
              <a:lnSpc>
                <a:spcPct val="100000"/>
              </a:lnSpc>
              <a:buNone/>
              <a:defRPr sz="1600">
                <a:solidFill>
                  <a:schemeClr val="bg1"/>
                </a:solidFill>
              </a:defRPr>
            </a:lvl1pPr>
            <a:lvl2pPr marL="266700" indent="0" algn="r">
              <a:buNone/>
              <a:defRPr>
                <a:solidFill>
                  <a:schemeClr val="bg1"/>
                </a:solidFill>
              </a:defRPr>
            </a:lvl2pPr>
            <a:lvl3pPr marL="542925" indent="0" algn="r">
              <a:buNone/>
              <a:defRPr>
                <a:solidFill>
                  <a:schemeClr val="bg1"/>
                </a:solidFill>
              </a:defRPr>
            </a:lvl3pPr>
            <a:lvl4pPr marL="809625" indent="0" algn="r">
              <a:buNone/>
              <a:defRPr>
                <a:solidFill>
                  <a:schemeClr val="bg1"/>
                </a:solidFill>
              </a:defRPr>
            </a:lvl4pPr>
            <a:lvl5pPr marL="1076325" indent="0" algn="r">
              <a:buNone/>
              <a:defRPr>
                <a:solidFill>
                  <a:schemeClr val="bg1"/>
                </a:solidFill>
              </a:defRPr>
            </a:lvl5pPr>
          </a:lstStyle>
          <a:p>
            <a:pPr lvl="0"/>
            <a:r>
              <a:rPr lang="en-US" noProof="0"/>
              <a:t>Website Address</a:t>
            </a:r>
          </a:p>
        </p:txBody>
      </p:sp>
    </p:spTree>
    <p:extLst>
      <p:ext uri="{BB962C8B-B14F-4D97-AF65-F5344CB8AC3E}">
        <p14:creationId xmlns:p14="http://schemas.microsoft.com/office/powerpoint/2010/main" val="39163774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0" y="1768422"/>
            <a:ext cx="6840000" cy="2387600"/>
          </a:xfrm>
          <a:solidFill>
            <a:schemeClr val="tx1">
              <a:alpha val="80000"/>
            </a:schemeClr>
          </a:solidFill>
        </p:spPr>
        <p:txBody>
          <a:bodyPr lIns="432000" rIns="432000" bIns="144000" anchor="b"/>
          <a:lstStyle>
            <a:lvl1pPr algn="l">
              <a:defRPr sz="4200" spc="-150">
                <a:solidFill>
                  <a:schemeClr val="bg1"/>
                </a:solidFill>
              </a:defRPr>
            </a:lvl1pPr>
          </a:lstStyle>
          <a:p>
            <a:r>
              <a:rPr lang="en-US" noProof="0"/>
              <a:t>Click to edit Master </a:t>
            </a:r>
            <a:br>
              <a:rPr lang="en-US" noProof="0"/>
            </a:br>
            <a:r>
              <a:rPr lang="en-US" noProof="0"/>
              <a:t>title style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0" y="4153578"/>
            <a:ext cx="6840000" cy="936000"/>
          </a:xfrm>
          <a:solidFill>
            <a:schemeClr val="tx1">
              <a:alpha val="90000"/>
            </a:schemeClr>
          </a:solidFill>
        </p:spPr>
        <p:txBody>
          <a:bodyPr lIns="432000" tIns="144000"/>
          <a:lstStyle>
            <a:lvl1pPr marL="0" indent="0" algn="l">
              <a:buNone/>
              <a:defRPr sz="21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Freeform: Shape 4">
            <a:extLst>
              <a:ext uri="{FF2B5EF4-FFF2-40B4-BE49-F238E27FC236}">
                <a16:creationId xmlns:a16="http://schemas.microsoft.com/office/drawing/2014/main" id="{13A733F0-30A3-4125-9B9B-2A07E1461F1B}"/>
              </a:ext>
            </a:extLst>
          </p:cNvPr>
          <p:cNvSpPr/>
          <p:nvPr userDrawn="1"/>
        </p:nvSpPr>
        <p:spPr>
          <a:xfrm rot="4308689">
            <a:off x="8139110" y="-52404"/>
            <a:ext cx="648657" cy="777553"/>
          </a:xfrm>
          <a:custGeom>
            <a:avLst/>
            <a:gdLst>
              <a:gd name="connsiteX0" fmla="*/ 0 w 648657"/>
              <a:gd name="connsiteY0" fmla="*/ 777553 h 777553"/>
              <a:gd name="connsiteX1" fmla="*/ 255474 w 648657"/>
              <a:gd name="connsiteY1" fmla="*/ 0 h 777553"/>
              <a:gd name="connsiteX2" fmla="*/ 648657 w 648657"/>
              <a:gd name="connsiteY2" fmla="*/ 713937 h 777553"/>
              <a:gd name="connsiteX3" fmla="*/ 0 w 648657"/>
              <a:gd name="connsiteY3" fmla="*/ 777553 h 777553"/>
            </a:gdLst>
            <a:ahLst/>
            <a:cxnLst>
              <a:cxn ang="0">
                <a:pos x="connsiteX0" y="connsiteY0"/>
              </a:cxn>
              <a:cxn ang="0">
                <a:pos x="connsiteX1" y="connsiteY1"/>
              </a:cxn>
              <a:cxn ang="0">
                <a:pos x="connsiteX2" y="connsiteY2"/>
              </a:cxn>
              <a:cxn ang="0">
                <a:pos x="connsiteX3" y="connsiteY3"/>
              </a:cxn>
            </a:cxnLst>
            <a:rect l="l" t="t" r="r" b="b"/>
            <a:pathLst>
              <a:path w="648657" h="777553">
                <a:moveTo>
                  <a:pt x="0" y="777553"/>
                </a:moveTo>
                <a:lnTo>
                  <a:pt x="255474" y="0"/>
                </a:lnTo>
                <a:lnTo>
                  <a:pt x="648657" y="713937"/>
                </a:lnTo>
                <a:lnTo>
                  <a:pt x="0" y="777553"/>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Freeform: Shape 5">
            <a:extLst>
              <a:ext uri="{FF2B5EF4-FFF2-40B4-BE49-F238E27FC236}">
                <a16:creationId xmlns:a16="http://schemas.microsoft.com/office/drawing/2014/main" id="{9E236A80-227E-4FE4-AA47-7802636969A0}"/>
              </a:ext>
            </a:extLst>
          </p:cNvPr>
          <p:cNvSpPr/>
          <p:nvPr userDrawn="1"/>
        </p:nvSpPr>
        <p:spPr>
          <a:xfrm rot="4308689">
            <a:off x="8878526" y="-532562"/>
            <a:ext cx="3571215" cy="3737093"/>
          </a:xfrm>
          <a:custGeom>
            <a:avLst/>
            <a:gdLst>
              <a:gd name="connsiteX0" fmla="*/ 0 w 3571215"/>
              <a:gd name="connsiteY0" fmla="*/ 3023156 h 3737093"/>
              <a:gd name="connsiteX1" fmla="*/ 993291 w 3571215"/>
              <a:gd name="connsiteY1" fmla="*/ 0 h 3737093"/>
              <a:gd name="connsiteX2" fmla="*/ 3571215 w 3571215"/>
              <a:gd name="connsiteY2" fmla="*/ 847006 h 3737093"/>
              <a:gd name="connsiteX3" fmla="*/ 1392370 w 3571215"/>
              <a:gd name="connsiteY3" fmla="*/ 3639100 h 3737093"/>
              <a:gd name="connsiteX4" fmla="*/ 393183 w 3571215"/>
              <a:gd name="connsiteY4" fmla="*/ 3737093 h 3737093"/>
              <a:gd name="connsiteX5" fmla="*/ 0 w 3571215"/>
              <a:gd name="connsiteY5" fmla="*/ 3023156 h 373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215" h="3737093">
                <a:moveTo>
                  <a:pt x="0" y="3023156"/>
                </a:moveTo>
                <a:lnTo>
                  <a:pt x="993291" y="0"/>
                </a:lnTo>
                <a:lnTo>
                  <a:pt x="3571215" y="847006"/>
                </a:lnTo>
                <a:lnTo>
                  <a:pt x="1392370" y="3639100"/>
                </a:lnTo>
                <a:lnTo>
                  <a:pt x="393183" y="3737093"/>
                </a:lnTo>
                <a:lnTo>
                  <a:pt x="0" y="302315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Freeform: Shape 6">
            <a:extLst>
              <a:ext uri="{FF2B5EF4-FFF2-40B4-BE49-F238E27FC236}">
                <a16:creationId xmlns:a16="http://schemas.microsoft.com/office/drawing/2014/main" id="{AAF58058-47D7-451D-B2D5-713873CFA06B}"/>
              </a:ext>
            </a:extLst>
          </p:cNvPr>
          <p:cNvSpPr/>
          <p:nvPr userDrawn="1"/>
        </p:nvSpPr>
        <p:spPr>
          <a:xfrm rot="4308689">
            <a:off x="9191192" y="1651650"/>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Freeform: Shape 7">
            <a:extLst>
              <a:ext uri="{FF2B5EF4-FFF2-40B4-BE49-F238E27FC236}">
                <a16:creationId xmlns:a16="http://schemas.microsoft.com/office/drawing/2014/main" id="{E6D9AC51-13A8-43F2-B0AE-A475CD84575E}"/>
              </a:ext>
            </a:extLst>
          </p:cNvPr>
          <p:cNvSpPr/>
          <p:nvPr userDrawn="1"/>
        </p:nvSpPr>
        <p:spPr>
          <a:xfrm rot="13830869">
            <a:off x="9457431" y="3977898"/>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Freeform: Shape 8">
            <a:extLst>
              <a:ext uri="{FF2B5EF4-FFF2-40B4-BE49-F238E27FC236}">
                <a16:creationId xmlns:a16="http://schemas.microsoft.com/office/drawing/2014/main" id="{CBA8CC4C-FA3C-45FB-A5CE-C0F41063A4AA}"/>
              </a:ext>
            </a:extLst>
          </p:cNvPr>
          <p:cNvSpPr/>
          <p:nvPr userDrawn="1"/>
        </p:nvSpPr>
        <p:spPr>
          <a:xfrm rot="12431080">
            <a:off x="9528615" y="3713859"/>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Freeform: Shape 9">
            <a:extLst>
              <a:ext uri="{FF2B5EF4-FFF2-40B4-BE49-F238E27FC236}">
                <a16:creationId xmlns:a16="http://schemas.microsoft.com/office/drawing/2014/main" id="{320D0EA4-6C0E-4F3B-B209-84132CF9DCEE}"/>
              </a:ext>
            </a:extLst>
          </p:cNvPr>
          <p:cNvSpPr/>
          <p:nvPr userDrawn="1"/>
        </p:nvSpPr>
        <p:spPr>
          <a:xfrm rot="4308689">
            <a:off x="8785444" y="107587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Freeform: Shape 10">
            <a:extLst>
              <a:ext uri="{FF2B5EF4-FFF2-40B4-BE49-F238E27FC236}">
                <a16:creationId xmlns:a16="http://schemas.microsoft.com/office/drawing/2014/main" id="{B2637900-ABE5-44BB-8955-B59B20FACF68}"/>
              </a:ext>
            </a:extLst>
          </p:cNvPr>
          <p:cNvSpPr/>
          <p:nvPr userDrawn="1"/>
        </p:nvSpPr>
        <p:spPr>
          <a:xfrm rot="17193105">
            <a:off x="11374788" y="2846425"/>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Freeform: Shape 11">
            <a:extLst>
              <a:ext uri="{FF2B5EF4-FFF2-40B4-BE49-F238E27FC236}">
                <a16:creationId xmlns:a16="http://schemas.microsoft.com/office/drawing/2014/main" id="{8878CEF9-0D4E-43CF-A1AC-B8A752A7EDD3}"/>
              </a:ext>
            </a:extLst>
          </p:cNvPr>
          <p:cNvSpPr/>
          <p:nvPr userDrawn="1"/>
        </p:nvSpPr>
        <p:spPr>
          <a:xfrm rot="17193105">
            <a:off x="10879052" y="2627354"/>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1056042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74E1F0E-A827-4F38-BAAB-5D5831E0813A}"/>
              </a:ext>
            </a:extLst>
          </p:cNvPr>
          <p:cNvSpPr/>
          <p:nvPr userDrawn="1"/>
        </p:nvSpPr>
        <p:spPr>
          <a:xfrm>
            <a:off x="0" y="6771286"/>
            <a:ext cx="12192000"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Rectangle 8">
            <a:extLst>
              <a:ext uri="{FF2B5EF4-FFF2-40B4-BE49-F238E27FC236}">
                <a16:creationId xmlns:a16="http://schemas.microsoft.com/office/drawing/2014/main" id="{1B7D9229-CE8B-44FD-B1E6-2FE619F40B4F}"/>
              </a:ext>
            </a:extLst>
          </p:cNvPr>
          <p:cNvSpPr/>
          <p:nvPr userDrawn="1"/>
        </p:nvSpPr>
        <p:spPr>
          <a:xfrm>
            <a:off x="0" y="0"/>
            <a:ext cx="12192000"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Rectangle 9">
            <a:extLst>
              <a:ext uri="{FF2B5EF4-FFF2-40B4-BE49-F238E27FC236}">
                <a16:creationId xmlns:a16="http://schemas.microsoft.com/office/drawing/2014/main" id="{4683AF15-88E9-4D75-9D5E-7E4924887E91}"/>
              </a:ext>
            </a:extLst>
          </p:cNvPr>
          <p:cNvSpPr/>
          <p:nvPr userDrawn="1"/>
        </p:nvSpPr>
        <p:spPr>
          <a:xfrm rot="5400000">
            <a:off x="-3385643" y="3385642"/>
            <a:ext cx="6858001"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Rectangle 10">
            <a:extLst>
              <a:ext uri="{FF2B5EF4-FFF2-40B4-BE49-F238E27FC236}">
                <a16:creationId xmlns:a16="http://schemas.microsoft.com/office/drawing/2014/main" id="{D3B18E46-480F-48E8-9675-259D3D06A00D}"/>
              </a:ext>
            </a:extLst>
          </p:cNvPr>
          <p:cNvSpPr/>
          <p:nvPr userDrawn="1"/>
        </p:nvSpPr>
        <p:spPr>
          <a:xfrm rot="5400000">
            <a:off x="8719643" y="3385643"/>
            <a:ext cx="6858000"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095999" y="86714"/>
            <a:ext cx="6009287" cy="4068402"/>
          </a:xfrm>
          <a:solidFill>
            <a:schemeClr val="tx1">
              <a:alpha val="80000"/>
            </a:schemeClr>
          </a:solidFill>
        </p:spPr>
        <p:txBody>
          <a:bodyPr lIns="288000" rIns="432000" bIns="144000" anchor="b"/>
          <a:lstStyle>
            <a:lvl1pPr algn="r">
              <a:defRPr sz="4200" spc="-150">
                <a:solidFill>
                  <a:schemeClr val="bg1"/>
                </a:solidFill>
              </a:defRPr>
            </a:lvl1pPr>
          </a:lstStyle>
          <a:p>
            <a:r>
              <a:rPr lang="en-US" noProof="0"/>
              <a:t>Click to edit </a:t>
            </a:r>
            <a:br>
              <a:rPr lang="en-US" noProof="0"/>
            </a:br>
            <a:r>
              <a:rPr lang="en-US" noProof="0"/>
              <a:t>Master title style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6095999" y="4152672"/>
            <a:ext cx="6009287" cy="1818422"/>
          </a:xfrm>
          <a:solidFill>
            <a:schemeClr val="bg1">
              <a:lumMod val="95000"/>
              <a:alpha val="80000"/>
            </a:schemeClr>
          </a:solidFill>
        </p:spPr>
        <p:txBody>
          <a:bodyPr lIns="288000" tIns="144000" rIns="432000"/>
          <a:lstStyle>
            <a:lvl1pPr marL="0" indent="0" algn="r">
              <a:buNone/>
              <a:defRPr sz="21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Slide Number Placeholder 4">
            <a:extLst>
              <a:ext uri="{FF2B5EF4-FFF2-40B4-BE49-F238E27FC236}">
                <a16:creationId xmlns:a16="http://schemas.microsoft.com/office/drawing/2014/main" id="{B9994FE7-F6B5-D34D-B846-52B81F6F601D}"/>
              </a:ext>
            </a:extLst>
          </p:cNvPr>
          <p:cNvSpPr>
            <a:spLocks noGrp="1"/>
          </p:cNvSpPr>
          <p:nvPr>
            <p:ph type="sldNum" sz="quarter" idx="14"/>
          </p:nvPr>
        </p:nvSpPr>
        <p:spPr/>
        <p:txBody>
          <a:bodyPr/>
          <a:lstStyle/>
          <a:p>
            <a:fld id="{19B51A1E-902D-48AF-9020-955120F399B6}" type="slidenum">
              <a:rPr lang="en-US" smtClean="0">
                <a:solidFill>
                  <a:prstClr val="black"/>
                </a:solidFill>
              </a:rPr>
              <a:pPr/>
              <a:t>‹#›</a:t>
            </a:fld>
            <a:endParaRPr lang="en-US" dirty="0">
              <a:solidFill>
                <a:prstClr val="black"/>
              </a:solidFill>
            </a:endParaRPr>
          </a:p>
        </p:txBody>
      </p:sp>
      <p:sp>
        <p:nvSpPr>
          <p:cNvPr id="6" name="TextBox 5">
            <a:extLst>
              <a:ext uri="{FF2B5EF4-FFF2-40B4-BE49-F238E27FC236}">
                <a16:creationId xmlns:a16="http://schemas.microsoft.com/office/drawing/2014/main" id="{6989E631-FFE0-4842-9C8D-2977AD46DA07}"/>
              </a:ext>
            </a:extLst>
          </p:cNvPr>
          <p:cNvSpPr txBox="1"/>
          <p:nvPr userDrawn="1"/>
        </p:nvSpPr>
        <p:spPr>
          <a:xfrm>
            <a:off x="5861957" y="6613071"/>
            <a:ext cx="0" cy="0"/>
          </a:xfrm>
          <a:prstGeom prst="rect">
            <a:avLst/>
          </a:prstGeom>
          <a:noFill/>
        </p:spPr>
        <p:txBody>
          <a:bodyPr wrap="none" lIns="0" tIns="0" rIns="0" bIns="0" rtlCol="0">
            <a:noAutofit/>
          </a:bodyPr>
          <a:lstStyle/>
          <a:p>
            <a:endParaRPr lang="en-US" sz="1200" dirty="0">
              <a:solidFill>
                <a:prstClr val="black">
                  <a:lumMod val="75000"/>
                  <a:lumOff val="25000"/>
                </a:prstClr>
              </a:solidFill>
            </a:endParaRPr>
          </a:p>
        </p:txBody>
      </p:sp>
      <p:sp>
        <p:nvSpPr>
          <p:cNvPr id="13" name="Freeform: Shape 12">
            <a:extLst>
              <a:ext uri="{FF2B5EF4-FFF2-40B4-BE49-F238E27FC236}">
                <a16:creationId xmlns:a16="http://schemas.microsoft.com/office/drawing/2014/main" id="{20052C3A-3942-4B16-A466-441F8E3C2260}"/>
              </a:ext>
            </a:extLst>
          </p:cNvPr>
          <p:cNvSpPr/>
          <p:nvPr userDrawn="1"/>
        </p:nvSpPr>
        <p:spPr>
          <a:xfrm>
            <a:off x="0" y="2539992"/>
            <a:ext cx="5373076" cy="4318008"/>
          </a:xfrm>
          <a:custGeom>
            <a:avLst/>
            <a:gdLst>
              <a:gd name="connsiteX0" fmla="*/ 4972877 w 5373076"/>
              <a:gd name="connsiteY0" fmla="*/ 1816430 h 4318008"/>
              <a:gd name="connsiteX1" fmla="*/ 5211912 w 5373076"/>
              <a:gd name="connsiteY1" fmla="*/ 2046590 h 4318008"/>
              <a:gd name="connsiteX2" fmla="*/ 4866804 w 5373076"/>
              <a:gd name="connsiteY2" fmla="*/ 2013272 h 4318008"/>
              <a:gd name="connsiteX3" fmla="*/ 3721849 w 5373076"/>
              <a:gd name="connsiteY3" fmla="*/ 1808102 h 4318008"/>
              <a:gd name="connsiteX4" fmla="*/ 3854624 w 5373076"/>
              <a:gd name="connsiteY4" fmla="*/ 2524110 h 4318008"/>
              <a:gd name="connsiteX5" fmla="*/ 3419634 w 5373076"/>
              <a:gd name="connsiteY5" fmla="*/ 2322178 h 4318008"/>
              <a:gd name="connsiteX6" fmla="*/ 3604566 w 5373076"/>
              <a:gd name="connsiteY6" fmla="*/ 1945430 h 4318008"/>
              <a:gd name="connsiteX7" fmla="*/ 2301472 w 5373076"/>
              <a:gd name="connsiteY7" fmla="*/ 1771765 h 4318008"/>
              <a:gd name="connsiteX8" fmla="*/ 3237442 w 5373076"/>
              <a:gd name="connsiteY8" fmla="*/ 2134997 h 4318008"/>
              <a:gd name="connsiteX9" fmla="*/ 3266331 w 5373076"/>
              <a:gd name="connsiteY9" fmla="*/ 2949530 h 4318008"/>
              <a:gd name="connsiteX10" fmla="*/ 1897852 w 5373076"/>
              <a:gd name="connsiteY10" fmla="*/ 4318008 h 4318008"/>
              <a:gd name="connsiteX11" fmla="*/ 134565 w 5373076"/>
              <a:gd name="connsiteY11" fmla="*/ 4318008 h 4318008"/>
              <a:gd name="connsiteX12" fmla="*/ 0 w 5373076"/>
              <a:gd name="connsiteY12" fmla="*/ 4183443 h 4318008"/>
              <a:gd name="connsiteX13" fmla="*/ 0 w 5373076"/>
              <a:gd name="connsiteY13" fmla="*/ 2855805 h 4318008"/>
              <a:gd name="connsiteX14" fmla="*/ 5243699 w 5373076"/>
              <a:gd name="connsiteY14" fmla="*/ 652159 h 4318008"/>
              <a:gd name="connsiteX15" fmla="*/ 5058767 w 5373076"/>
              <a:gd name="connsiteY15" fmla="*/ 1028908 h 4318008"/>
              <a:gd name="connsiteX16" fmla="*/ 4960786 w 5373076"/>
              <a:gd name="connsiteY16" fmla="*/ 983422 h 4318008"/>
              <a:gd name="connsiteX17" fmla="*/ 3473588 w 5373076"/>
              <a:gd name="connsiteY17" fmla="*/ 405712 h 4318008"/>
              <a:gd name="connsiteX18" fmla="*/ 4094196 w 5373076"/>
              <a:gd name="connsiteY18" fmla="*/ 1366894 h 4318008"/>
              <a:gd name="connsiteX19" fmla="*/ 3778134 w 5373076"/>
              <a:gd name="connsiteY19" fmla="*/ 1741309 h 4318008"/>
              <a:gd name="connsiteX20" fmla="*/ 2824519 w 5373076"/>
              <a:gd name="connsiteY20" fmla="*/ 1808100 h 4318008"/>
              <a:gd name="connsiteX21" fmla="*/ 4454991 w 5373076"/>
              <a:gd name="connsiteY21" fmla="*/ 0 h 4318008"/>
              <a:gd name="connsiteX22" fmla="*/ 5373076 w 5373076"/>
              <a:gd name="connsiteY22" fmla="*/ 32358 h 4318008"/>
              <a:gd name="connsiteX23" fmla="*/ 4628717 w 5373076"/>
              <a:gd name="connsiteY23" fmla="*/ 1349015 h 4318008"/>
              <a:gd name="connsiteX24" fmla="*/ 4094010 w 5373076"/>
              <a:gd name="connsiteY24" fmla="*/ 779481 h 431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73076" h="4318008">
                <a:moveTo>
                  <a:pt x="4972877" y="1816430"/>
                </a:moveTo>
                <a:lnTo>
                  <a:pt x="5211912" y="2046590"/>
                </a:lnTo>
                <a:lnTo>
                  <a:pt x="4866804" y="2013272"/>
                </a:lnTo>
                <a:close/>
                <a:moveTo>
                  <a:pt x="3721849" y="1808102"/>
                </a:moveTo>
                <a:lnTo>
                  <a:pt x="3854624" y="2524110"/>
                </a:lnTo>
                <a:lnTo>
                  <a:pt x="3419634" y="2322178"/>
                </a:lnTo>
                <a:lnTo>
                  <a:pt x="3604566" y="1945430"/>
                </a:lnTo>
                <a:close/>
                <a:moveTo>
                  <a:pt x="2301472" y="1771765"/>
                </a:moveTo>
                <a:lnTo>
                  <a:pt x="3237442" y="2134997"/>
                </a:lnTo>
                <a:lnTo>
                  <a:pt x="3266331" y="2949530"/>
                </a:lnTo>
                <a:lnTo>
                  <a:pt x="1897852" y="4318008"/>
                </a:lnTo>
                <a:lnTo>
                  <a:pt x="134565" y="4318008"/>
                </a:lnTo>
                <a:lnTo>
                  <a:pt x="0" y="4183443"/>
                </a:lnTo>
                <a:lnTo>
                  <a:pt x="0" y="2855805"/>
                </a:lnTo>
                <a:close/>
                <a:moveTo>
                  <a:pt x="5243699" y="652159"/>
                </a:moveTo>
                <a:lnTo>
                  <a:pt x="5058767" y="1028908"/>
                </a:lnTo>
                <a:lnTo>
                  <a:pt x="4960786" y="983422"/>
                </a:lnTo>
                <a:close/>
                <a:moveTo>
                  <a:pt x="3473588" y="405712"/>
                </a:moveTo>
                <a:lnTo>
                  <a:pt x="4094196" y="1366894"/>
                </a:lnTo>
                <a:lnTo>
                  <a:pt x="3778134" y="1741309"/>
                </a:lnTo>
                <a:lnTo>
                  <a:pt x="2824519" y="1808100"/>
                </a:lnTo>
                <a:close/>
                <a:moveTo>
                  <a:pt x="4454991" y="0"/>
                </a:moveTo>
                <a:lnTo>
                  <a:pt x="5373076" y="32358"/>
                </a:lnTo>
                <a:lnTo>
                  <a:pt x="4628717" y="1349015"/>
                </a:lnTo>
                <a:lnTo>
                  <a:pt x="4094010" y="77948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3403890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F8AB0F04-910C-4647-AE1C-177C66B50038}"/>
              </a:ext>
            </a:extLst>
          </p:cNvPr>
          <p:cNvSpPr/>
          <p:nvPr userDrawn="1"/>
        </p:nvSpPr>
        <p:spPr>
          <a:xfrm rot="4308689">
            <a:off x="8139110" y="-52404"/>
            <a:ext cx="648657" cy="777553"/>
          </a:xfrm>
          <a:custGeom>
            <a:avLst/>
            <a:gdLst>
              <a:gd name="connsiteX0" fmla="*/ 0 w 648657"/>
              <a:gd name="connsiteY0" fmla="*/ 777553 h 777553"/>
              <a:gd name="connsiteX1" fmla="*/ 255474 w 648657"/>
              <a:gd name="connsiteY1" fmla="*/ 0 h 777553"/>
              <a:gd name="connsiteX2" fmla="*/ 648657 w 648657"/>
              <a:gd name="connsiteY2" fmla="*/ 713937 h 777553"/>
              <a:gd name="connsiteX3" fmla="*/ 0 w 648657"/>
              <a:gd name="connsiteY3" fmla="*/ 777553 h 777553"/>
            </a:gdLst>
            <a:ahLst/>
            <a:cxnLst>
              <a:cxn ang="0">
                <a:pos x="connsiteX0" y="connsiteY0"/>
              </a:cxn>
              <a:cxn ang="0">
                <a:pos x="connsiteX1" y="connsiteY1"/>
              </a:cxn>
              <a:cxn ang="0">
                <a:pos x="connsiteX2" y="connsiteY2"/>
              </a:cxn>
              <a:cxn ang="0">
                <a:pos x="connsiteX3" y="connsiteY3"/>
              </a:cxn>
            </a:cxnLst>
            <a:rect l="l" t="t" r="r" b="b"/>
            <a:pathLst>
              <a:path w="648657" h="777553">
                <a:moveTo>
                  <a:pt x="0" y="777553"/>
                </a:moveTo>
                <a:lnTo>
                  <a:pt x="255474" y="0"/>
                </a:lnTo>
                <a:lnTo>
                  <a:pt x="648657" y="713937"/>
                </a:lnTo>
                <a:lnTo>
                  <a:pt x="0" y="777553"/>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7" name="Freeform: Shape 26">
            <a:extLst>
              <a:ext uri="{FF2B5EF4-FFF2-40B4-BE49-F238E27FC236}">
                <a16:creationId xmlns:a16="http://schemas.microsoft.com/office/drawing/2014/main" id="{3E72A672-7789-4744-A4CB-D177B890FDE6}"/>
              </a:ext>
            </a:extLst>
          </p:cNvPr>
          <p:cNvSpPr/>
          <p:nvPr userDrawn="1"/>
        </p:nvSpPr>
        <p:spPr>
          <a:xfrm rot="4308689">
            <a:off x="8878526" y="-532562"/>
            <a:ext cx="3571215" cy="3737093"/>
          </a:xfrm>
          <a:custGeom>
            <a:avLst/>
            <a:gdLst>
              <a:gd name="connsiteX0" fmla="*/ 0 w 3571215"/>
              <a:gd name="connsiteY0" fmla="*/ 3023156 h 3737093"/>
              <a:gd name="connsiteX1" fmla="*/ 993291 w 3571215"/>
              <a:gd name="connsiteY1" fmla="*/ 0 h 3737093"/>
              <a:gd name="connsiteX2" fmla="*/ 3571215 w 3571215"/>
              <a:gd name="connsiteY2" fmla="*/ 847006 h 3737093"/>
              <a:gd name="connsiteX3" fmla="*/ 1392370 w 3571215"/>
              <a:gd name="connsiteY3" fmla="*/ 3639100 h 3737093"/>
              <a:gd name="connsiteX4" fmla="*/ 393183 w 3571215"/>
              <a:gd name="connsiteY4" fmla="*/ 3737093 h 3737093"/>
              <a:gd name="connsiteX5" fmla="*/ 0 w 3571215"/>
              <a:gd name="connsiteY5" fmla="*/ 3023156 h 373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215" h="3737093">
                <a:moveTo>
                  <a:pt x="0" y="3023156"/>
                </a:moveTo>
                <a:lnTo>
                  <a:pt x="993291" y="0"/>
                </a:lnTo>
                <a:lnTo>
                  <a:pt x="3571215" y="847006"/>
                </a:lnTo>
                <a:lnTo>
                  <a:pt x="1392370" y="3639100"/>
                </a:lnTo>
                <a:lnTo>
                  <a:pt x="393183" y="3737093"/>
                </a:lnTo>
                <a:lnTo>
                  <a:pt x="0" y="302315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14" name="Freeform: Shape 13">
            <a:extLst>
              <a:ext uri="{FF2B5EF4-FFF2-40B4-BE49-F238E27FC236}">
                <a16:creationId xmlns:a16="http://schemas.microsoft.com/office/drawing/2014/main" id="{0C7CDA8E-8D79-474E-8278-7D77C867E238}"/>
              </a:ext>
            </a:extLst>
          </p:cNvPr>
          <p:cNvSpPr/>
          <p:nvPr userDrawn="1"/>
        </p:nvSpPr>
        <p:spPr>
          <a:xfrm rot="4308689">
            <a:off x="9191192" y="1651650"/>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eform: Shape 18">
            <a:extLst>
              <a:ext uri="{FF2B5EF4-FFF2-40B4-BE49-F238E27FC236}">
                <a16:creationId xmlns:a16="http://schemas.microsoft.com/office/drawing/2014/main" id="{ABD99355-65C1-4211-9E82-3D41ACE0AE17}"/>
              </a:ext>
            </a:extLst>
          </p:cNvPr>
          <p:cNvSpPr/>
          <p:nvPr userDrawn="1"/>
        </p:nvSpPr>
        <p:spPr>
          <a:xfrm rot="13830869">
            <a:off x="9457431" y="3977898"/>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eform: Shape 17">
            <a:extLst>
              <a:ext uri="{FF2B5EF4-FFF2-40B4-BE49-F238E27FC236}">
                <a16:creationId xmlns:a16="http://schemas.microsoft.com/office/drawing/2014/main" id="{F459E701-5FEF-4918-8F3A-04E29BF09009}"/>
              </a:ext>
            </a:extLst>
          </p:cNvPr>
          <p:cNvSpPr/>
          <p:nvPr userDrawn="1"/>
        </p:nvSpPr>
        <p:spPr>
          <a:xfrm rot="12431080">
            <a:off x="9528615" y="3713859"/>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eform: Shape 19">
            <a:extLst>
              <a:ext uri="{FF2B5EF4-FFF2-40B4-BE49-F238E27FC236}">
                <a16:creationId xmlns:a16="http://schemas.microsoft.com/office/drawing/2014/main" id="{8550A0A6-1197-4153-9800-69D58909D0C7}"/>
              </a:ext>
            </a:extLst>
          </p:cNvPr>
          <p:cNvSpPr/>
          <p:nvPr userDrawn="1"/>
        </p:nvSpPr>
        <p:spPr>
          <a:xfrm rot="4308689">
            <a:off x="8785444" y="107587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Freeform: Shape 23">
            <a:extLst>
              <a:ext uri="{FF2B5EF4-FFF2-40B4-BE49-F238E27FC236}">
                <a16:creationId xmlns:a16="http://schemas.microsoft.com/office/drawing/2014/main" id="{4F0A2415-21FA-4B06-89CA-A379C8C2E262}"/>
              </a:ext>
            </a:extLst>
          </p:cNvPr>
          <p:cNvSpPr/>
          <p:nvPr userDrawn="1"/>
        </p:nvSpPr>
        <p:spPr>
          <a:xfrm rot="17193105">
            <a:off x="11374788" y="2846425"/>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eform: Shape 22">
            <a:extLst>
              <a:ext uri="{FF2B5EF4-FFF2-40B4-BE49-F238E27FC236}">
                <a16:creationId xmlns:a16="http://schemas.microsoft.com/office/drawing/2014/main" id="{FF9CE8FE-77D6-45E0-BBF7-78F07AC29771}"/>
              </a:ext>
            </a:extLst>
          </p:cNvPr>
          <p:cNvSpPr/>
          <p:nvPr userDrawn="1"/>
        </p:nvSpPr>
        <p:spPr>
          <a:xfrm rot="17193105">
            <a:off x="10879052" y="2627354"/>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Title 1">
            <a:extLst>
              <a:ext uri="{FF2B5EF4-FFF2-40B4-BE49-F238E27FC236}">
                <a16:creationId xmlns:a16="http://schemas.microsoft.com/office/drawing/2014/main" id="{E73E47D5-BDE7-46E7-8C4E-6111A41AF8D9}"/>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16" name="Text Placeholder 3">
            <a:extLst>
              <a:ext uri="{FF2B5EF4-FFF2-40B4-BE49-F238E27FC236}">
                <a16:creationId xmlns:a16="http://schemas.microsoft.com/office/drawing/2014/main" id="{4D90A547-C01D-42BC-98ED-831FDD76F3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7" name="Content Placeholder 2">
            <a:extLst>
              <a:ext uri="{FF2B5EF4-FFF2-40B4-BE49-F238E27FC236}">
                <a16:creationId xmlns:a16="http://schemas.microsoft.com/office/drawing/2014/main" id="{AEBF3BE3-47D8-4511-B598-743DF88DF915}"/>
              </a:ext>
            </a:extLst>
          </p:cNvPr>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848205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F8AB0F04-910C-4647-AE1C-177C66B50038}"/>
              </a:ext>
            </a:extLst>
          </p:cNvPr>
          <p:cNvSpPr/>
          <p:nvPr userDrawn="1"/>
        </p:nvSpPr>
        <p:spPr>
          <a:xfrm rot="4308689">
            <a:off x="8139110" y="-52404"/>
            <a:ext cx="648657" cy="777553"/>
          </a:xfrm>
          <a:custGeom>
            <a:avLst/>
            <a:gdLst>
              <a:gd name="connsiteX0" fmla="*/ 0 w 648657"/>
              <a:gd name="connsiteY0" fmla="*/ 777553 h 777553"/>
              <a:gd name="connsiteX1" fmla="*/ 255474 w 648657"/>
              <a:gd name="connsiteY1" fmla="*/ 0 h 777553"/>
              <a:gd name="connsiteX2" fmla="*/ 648657 w 648657"/>
              <a:gd name="connsiteY2" fmla="*/ 713937 h 777553"/>
              <a:gd name="connsiteX3" fmla="*/ 0 w 648657"/>
              <a:gd name="connsiteY3" fmla="*/ 777553 h 777553"/>
            </a:gdLst>
            <a:ahLst/>
            <a:cxnLst>
              <a:cxn ang="0">
                <a:pos x="connsiteX0" y="connsiteY0"/>
              </a:cxn>
              <a:cxn ang="0">
                <a:pos x="connsiteX1" y="connsiteY1"/>
              </a:cxn>
              <a:cxn ang="0">
                <a:pos x="connsiteX2" y="connsiteY2"/>
              </a:cxn>
              <a:cxn ang="0">
                <a:pos x="connsiteX3" y="connsiteY3"/>
              </a:cxn>
            </a:cxnLst>
            <a:rect l="l" t="t" r="r" b="b"/>
            <a:pathLst>
              <a:path w="648657" h="777553">
                <a:moveTo>
                  <a:pt x="0" y="777553"/>
                </a:moveTo>
                <a:lnTo>
                  <a:pt x="255474" y="0"/>
                </a:lnTo>
                <a:lnTo>
                  <a:pt x="648657" y="713937"/>
                </a:lnTo>
                <a:lnTo>
                  <a:pt x="0" y="777553"/>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7" name="Freeform: Shape 26">
            <a:extLst>
              <a:ext uri="{FF2B5EF4-FFF2-40B4-BE49-F238E27FC236}">
                <a16:creationId xmlns:a16="http://schemas.microsoft.com/office/drawing/2014/main" id="{3E72A672-7789-4744-A4CB-D177B890FDE6}"/>
              </a:ext>
            </a:extLst>
          </p:cNvPr>
          <p:cNvSpPr/>
          <p:nvPr userDrawn="1"/>
        </p:nvSpPr>
        <p:spPr>
          <a:xfrm rot="4308689">
            <a:off x="8878526" y="-532562"/>
            <a:ext cx="3571215" cy="3737093"/>
          </a:xfrm>
          <a:custGeom>
            <a:avLst/>
            <a:gdLst>
              <a:gd name="connsiteX0" fmla="*/ 0 w 3571215"/>
              <a:gd name="connsiteY0" fmla="*/ 3023156 h 3737093"/>
              <a:gd name="connsiteX1" fmla="*/ 993291 w 3571215"/>
              <a:gd name="connsiteY1" fmla="*/ 0 h 3737093"/>
              <a:gd name="connsiteX2" fmla="*/ 3571215 w 3571215"/>
              <a:gd name="connsiteY2" fmla="*/ 847006 h 3737093"/>
              <a:gd name="connsiteX3" fmla="*/ 1392370 w 3571215"/>
              <a:gd name="connsiteY3" fmla="*/ 3639100 h 3737093"/>
              <a:gd name="connsiteX4" fmla="*/ 393183 w 3571215"/>
              <a:gd name="connsiteY4" fmla="*/ 3737093 h 3737093"/>
              <a:gd name="connsiteX5" fmla="*/ 0 w 3571215"/>
              <a:gd name="connsiteY5" fmla="*/ 3023156 h 373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215" h="3737093">
                <a:moveTo>
                  <a:pt x="0" y="3023156"/>
                </a:moveTo>
                <a:lnTo>
                  <a:pt x="993291" y="0"/>
                </a:lnTo>
                <a:lnTo>
                  <a:pt x="3571215" y="847006"/>
                </a:lnTo>
                <a:lnTo>
                  <a:pt x="1392370" y="3639100"/>
                </a:lnTo>
                <a:lnTo>
                  <a:pt x="393183" y="3737093"/>
                </a:lnTo>
                <a:lnTo>
                  <a:pt x="0" y="302315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14" name="Freeform: Shape 13">
            <a:extLst>
              <a:ext uri="{FF2B5EF4-FFF2-40B4-BE49-F238E27FC236}">
                <a16:creationId xmlns:a16="http://schemas.microsoft.com/office/drawing/2014/main" id="{0C7CDA8E-8D79-474E-8278-7D77C867E238}"/>
              </a:ext>
            </a:extLst>
          </p:cNvPr>
          <p:cNvSpPr/>
          <p:nvPr userDrawn="1"/>
        </p:nvSpPr>
        <p:spPr>
          <a:xfrm rot="4308689">
            <a:off x="9191192" y="1651650"/>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eform: Shape 18">
            <a:extLst>
              <a:ext uri="{FF2B5EF4-FFF2-40B4-BE49-F238E27FC236}">
                <a16:creationId xmlns:a16="http://schemas.microsoft.com/office/drawing/2014/main" id="{ABD99355-65C1-4211-9E82-3D41ACE0AE17}"/>
              </a:ext>
            </a:extLst>
          </p:cNvPr>
          <p:cNvSpPr/>
          <p:nvPr userDrawn="1"/>
        </p:nvSpPr>
        <p:spPr>
          <a:xfrm rot="13830869">
            <a:off x="9457431" y="3977898"/>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eform: Shape 17">
            <a:extLst>
              <a:ext uri="{FF2B5EF4-FFF2-40B4-BE49-F238E27FC236}">
                <a16:creationId xmlns:a16="http://schemas.microsoft.com/office/drawing/2014/main" id="{F459E701-5FEF-4918-8F3A-04E29BF09009}"/>
              </a:ext>
            </a:extLst>
          </p:cNvPr>
          <p:cNvSpPr/>
          <p:nvPr userDrawn="1"/>
        </p:nvSpPr>
        <p:spPr>
          <a:xfrm rot="12431080">
            <a:off x="9528615" y="3713859"/>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eform: Shape 19">
            <a:extLst>
              <a:ext uri="{FF2B5EF4-FFF2-40B4-BE49-F238E27FC236}">
                <a16:creationId xmlns:a16="http://schemas.microsoft.com/office/drawing/2014/main" id="{8550A0A6-1197-4153-9800-69D58909D0C7}"/>
              </a:ext>
            </a:extLst>
          </p:cNvPr>
          <p:cNvSpPr/>
          <p:nvPr userDrawn="1"/>
        </p:nvSpPr>
        <p:spPr>
          <a:xfrm rot="4308689">
            <a:off x="8785444" y="107587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Freeform: Shape 23">
            <a:extLst>
              <a:ext uri="{FF2B5EF4-FFF2-40B4-BE49-F238E27FC236}">
                <a16:creationId xmlns:a16="http://schemas.microsoft.com/office/drawing/2014/main" id="{4F0A2415-21FA-4B06-89CA-A379C8C2E262}"/>
              </a:ext>
            </a:extLst>
          </p:cNvPr>
          <p:cNvSpPr/>
          <p:nvPr userDrawn="1"/>
        </p:nvSpPr>
        <p:spPr>
          <a:xfrm rot="17193105">
            <a:off x="11374788" y="2846425"/>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eform: Shape 22">
            <a:extLst>
              <a:ext uri="{FF2B5EF4-FFF2-40B4-BE49-F238E27FC236}">
                <a16:creationId xmlns:a16="http://schemas.microsoft.com/office/drawing/2014/main" id="{FF9CE8FE-77D6-45E0-BBF7-78F07AC29771}"/>
              </a:ext>
            </a:extLst>
          </p:cNvPr>
          <p:cNvSpPr/>
          <p:nvPr userDrawn="1"/>
        </p:nvSpPr>
        <p:spPr>
          <a:xfrm rot="17193105">
            <a:off x="10879052" y="2627354"/>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Title 1">
            <a:extLst>
              <a:ext uri="{FF2B5EF4-FFF2-40B4-BE49-F238E27FC236}">
                <a16:creationId xmlns:a16="http://schemas.microsoft.com/office/drawing/2014/main" id="{91434632-BEE5-428E-872A-794325BA8062}"/>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16" name="Text Placeholder 3">
            <a:extLst>
              <a:ext uri="{FF2B5EF4-FFF2-40B4-BE49-F238E27FC236}">
                <a16:creationId xmlns:a16="http://schemas.microsoft.com/office/drawing/2014/main" id="{7CB95FD3-7DAC-4417-8633-7EFA4852E0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7" name="Picture Placeholder 2">
            <a:extLst>
              <a:ext uri="{FF2B5EF4-FFF2-40B4-BE49-F238E27FC236}">
                <a16:creationId xmlns:a16="http://schemas.microsoft.com/office/drawing/2014/main" id="{94CDAD6C-9665-443F-B344-147513A6C144}"/>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16830876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F8AB0F04-910C-4647-AE1C-177C66B50038}"/>
              </a:ext>
            </a:extLst>
          </p:cNvPr>
          <p:cNvSpPr/>
          <p:nvPr userDrawn="1"/>
        </p:nvSpPr>
        <p:spPr>
          <a:xfrm rot="4308689">
            <a:off x="8139110" y="-52404"/>
            <a:ext cx="648657" cy="777553"/>
          </a:xfrm>
          <a:custGeom>
            <a:avLst/>
            <a:gdLst>
              <a:gd name="connsiteX0" fmla="*/ 0 w 648657"/>
              <a:gd name="connsiteY0" fmla="*/ 777553 h 777553"/>
              <a:gd name="connsiteX1" fmla="*/ 255474 w 648657"/>
              <a:gd name="connsiteY1" fmla="*/ 0 h 777553"/>
              <a:gd name="connsiteX2" fmla="*/ 648657 w 648657"/>
              <a:gd name="connsiteY2" fmla="*/ 713937 h 777553"/>
              <a:gd name="connsiteX3" fmla="*/ 0 w 648657"/>
              <a:gd name="connsiteY3" fmla="*/ 777553 h 777553"/>
            </a:gdLst>
            <a:ahLst/>
            <a:cxnLst>
              <a:cxn ang="0">
                <a:pos x="connsiteX0" y="connsiteY0"/>
              </a:cxn>
              <a:cxn ang="0">
                <a:pos x="connsiteX1" y="connsiteY1"/>
              </a:cxn>
              <a:cxn ang="0">
                <a:pos x="connsiteX2" y="connsiteY2"/>
              </a:cxn>
              <a:cxn ang="0">
                <a:pos x="connsiteX3" y="connsiteY3"/>
              </a:cxn>
            </a:cxnLst>
            <a:rect l="l" t="t" r="r" b="b"/>
            <a:pathLst>
              <a:path w="648657" h="777553">
                <a:moveTo>
                  <a:pt x="0" y="777553"/>
                </a:moveTo>
                <a:lnTo>
                  <a:pt x="255474" y="0"/>
                </a:lnTo>
                <a:lnTo>
                  <a:pt x="648657" y="713937"/>
                </a:lnTo>
                <a:lnTo>
                  <a:pt x="0" y="777553"/>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7" name="Freeform: Shape 26">
            <a:extLst>
              <a:ext uri="{FF2B5EF4-FFF2-40B4-BE49-F238E27FC236}">
                <a16:creationId xmlns:a16="http://schemas.microsoft.com/office/drawing/2014/main" id="{3E72A672-7789-4744-A4CB-D177B890FDE6}"/>
              </a:ext>
            </a:extLst>
          </p:cNvPr>
          <p:cNvSpPr/>
          <p:nvPr userDrawn="1"/>
        </p:nvSpPr>
        <p:spPr>
          <a:xfrm rot="4308689">
            <a:off x="8878526" y="-532562"/>
            <a:ext cx="3571215" cy="3737093"/>
          </a:xfrm>
          <a:custGeom>
            <a:avLst/>
            <a:gdLst>
              <a:gd name="connsiteX0" fmla="*/ 0 w 3571215"/>
              <a:gd name="connsiteY0" fmla="*/ 3023156 h 3737093"/>
              <a:gd name="connsiteX1" fmla="*/ 993291 w 3571215"/>
              <a:gd name="connsiteY1" fmla="*/ 0 h 3737093"/>
              <a:gd name="connsiteX2" fmla="*/ 3571215 w 3571215"/>
              <a:gd name="connsiteY2" fmla="*/ 847006 h 3737093"/>
              <a:gd name="connsiteX3" fmla="*/ 1392370 w 3571215"/>
              <a:gd name="connsiteY3" fmla="*/ 3639100 h 3737093"/>
              <a:gd name="connsiteX4" fmla="*/ 393183 w 3571215"/>
              <a:gd name="connsiteY4" fmla="*/ 3737093 h 3737093"/>
              <a:gd name="connsiteX5" fmla="*/ 0 w 3571215"/>
              <a:gd name="connsiteY5" fmla="*/ 3023156 h 373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215" h="3737093">
                <a:moveTo>
                  <a:pt x="0" y="3023156"/>
                </a:moveTo>
                <a:lnTo>
                  <a:pt x="993291" y="0"/>
                </a:lnTo>
                <a:lnTo>
                  <a:pt x="3571215" y="847006"/>
                </a:lnTo>
                <a:lnTo>
                  <a:pt x="1392370" y="3639100"/>
                </a:lnTo>
                <a:lnTo>
                  <a:pt x="393183" y="3737093"/>
                </a:lnTo>
                <a:lnTo>
                  <a:pt x="0" y="302315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smtClean="0">
                <a:solidFill>
                  <a:prstClr val="black">
                    <a:lumMod val="75000"/>
                    <a:lumOff val="25000"/>
                  </a:prstClr>
                </a:solidFill>
              </a:rPr>
              <a:pPr/>
              <a:t>‹#›</a:t>
            </a:fld>
            <a:endParaRPr lang="en-US" dirty="0">
              <a:solidFill>
                <a:prstClr val="black">
                  <a:lumMod val="75000"/>
                  <a:lumOff val="25000"/>
                </a:prstClr>
              </a:solidFill>
            </a:endParaRPr>
          </a:p>
        </p:txBody>
      </p:sp>
      <p:sp>
        <p:nvSpPr>
          <p:cNvPr id="14" name="Freeform: Shape 13">
            <a:extLst>
              <a:ext uri="{FF2B5EF4-FFF2-40B4-BE49-F238E27FC236}">
                <a16:creationId xmlns:a16="http://schemas.microsoft.com/office/drawing/2014/main" id="{0C7CDA8E-8D79-474E-8278-7D77C867E238}"/>
              </a:ext>
            </a:extLst>
          </p:cNvPr>
          <p:cNvSpPr/>
          <p:nvPr userDrawn="1"/>
        </p:nvSpPr>
        <p:spPr>
          <a:xfrm rot="4308689">
            <a:off x="9191192" y="1651650"/>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Freeform: Shape 18">
            <a:extLst>
              <a:ext uri="{FF2B5EF4-FFF2-40B4-BE49-F238E27FC236}">
                <a16:creationId xmlns:a16="http://schemas.microsoft.com/office/drawing/2014/main" id="{ABD99355-65C1-4211-9E82-3D41ACE0AE17}"/>
              </a:ext>
            </a:extLst>
          </p:cNvPr>
          <p:cNvSpPr/>
          <p:nvPr userDrawn="1"/>
        </p:nvSpPr>
        <p:spPr>
          <a:xfrm rot="13830869">
            <a:off x="9457431" y="3977898"/>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Freeform: Shape 17">
            <a:extLst>
              <a:ext uri="{FF2B5EF4-FFF2-40B4-BE49-F238E27FC236}">
                <a16:creationId xmlns:a16="http://schemas.microsoft.com/office/drawing/2014/main" id="{F459E701-5FEF-4918-8F3A-04E29BF09009}"/>
              </a:ext>
            </a:extLst>
          </p:cNvPr>
          <p:cNvSpPr/>
          <p:nvPr userDrawn="1"/>
        </p:nvSpPr>
        <p:spPr>
          <a:xfrm rot="12431080">
            <a:off x="9528615" y="3713859"/>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Freeform: Shape 19">
            <a:extLst>
              <a:ext uri="{FF2B5EF4-FFF2-40B4-BE49-F238E27FC236}">
                <a16:creationId xmlns:a16="http://schemas.microsoft.com/office/drawing/2014/main" id="{8550A0A6-1197-4153-9800-69D58909D0C7}"/>
              </a:ext>
            </a:extLst>
          </p:cNvPr>
          <p:cNvSpPr/>
          <p:nvPr userDrawn="1"/>
        </p:nvSpPr>
        <p:spPr>
          <a:xfrm rot="4308689">
            <a:off x="8785444" y="107587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Freeform: Shape 23">
            <a:extLst>
              <a:ext uri="{FF2B5EF4-FFF2-40B4-BE49-F238E27FC236}">
                <a16:creationId xmlns:a16="http://schemas.microsoft.com/office/drawing/2014/main" id="{4F0A2415-21FA-4B06-89CA-A379C8C2E262}"/>
              </a:ext>
            </a:extLst>
          </p:cNvPr>
          <p:cNvSpPr/>
          <p:nvPr userDrawn="1"/>
        </p:nvSpPr>
        <p:spPr>
          <a:xfrm rot="17193105">
            <a:off x="11374788" y="2846425"/>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Freeform: Shape 22">
            <a:extLst>
              <a:ext uri="{FF2B5EF4-FFF2-40B4-BE49-F238E27FC236}">
                <a16:creationId xmlns:a16="http://schemas.microsoft.com/office/drawing/2014/main" id="{FF9CE8FE-77D6-45E0-BBF7-78F07AC29771}"/>
              </a:ext>
            </a:extLst>
          </p:cNvPr>
          <p:cNvSpPr/>
          <p:nvPr userDrawn="1"/>
        </p:nvSpPr>
        <p:spPr>
          <a:xfrm rot="17193105">
            <a:off x="10879052" y="2627354"/>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5672433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2"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8"/>
          </a:xfrm>
        </p:spPr>
        <p:txBody>
          <a:bodyPr anchor="b"/>
          <a:lstStyle>
            <a:lvl1pPr marL="0" indent="0">
              <a:buNone/>
              <a:defRPr sz="2666">
                <a:solidFill>
                  <a:schemeClr val="tx1">
                    <a:tint val="75000"/>
                  </a:schemeClr>
                </a:solidFill>
              </a:defRPr>
            </a:lvl1pPr>
            <a:lvl2pPr marL="609402" indent="0">
              <a:buNone/>
              <a:defRPr sz="2399">
                <a:solidFill>
                  <a:schemeClr val="tx1">
                    <a:tint val="75000"/>
                  </a:schemeClr>
                </a:solidFill>
              </a:defRPr>
            </a:lvl2pPr>
            <a:lvl3pPr marL="1218804" indent="0">
              <a:buNone/>
              <a:defRPr sz="2133">
                <a:solidFill>
                  <a:schemeClr val="tx1">
                    <a:tint val="75000"/>
                  </a:schemeClr>
                </a:solidFill>
              </a:defRPr>
            </a:lvl3pPr>
            <a:lvl4pPr marL="1828206" indent="0">
              <a:buNone/>
              <a:defRPr sz="1866">
                <a:solidFill>
                  <a:schemeClr val="tx1">
                    <a:tint val="75000"/>
                  </a:schemeClr>
                </a:solidFill>
              </a:defRPr>
            </a:lvl4pPr>
            <a:lvl5pPr marL="2437608" indent="0">
              <a:buNone/>
              <a:defRPr sz="1866">
                <a:solidFill>
                  <a:schemeClr val="tx1">
                    <a:tint val="75000"/>
                  </a:schemeClr>
                </a:solidFill>
              </a:defRPr>
            </a:lvl5pPr>
            <a:lvl6pPr marL="3047009" indent="0">
              <a:buNone/>
              <a:defRPr sz="1866">
                <a:solidFill>
                  <a:schemeClr val="tx1">
                    <a:tint val="75000"/>
                  </a:schemeClr>
                </a:solidFill>
              </a:defRPr>
            </a:lvl6pPr>
            <a:lvl7pPr marL="3656411" indent="0">
              <a:buNone/>
              <a:defRPr sz="1866">
                <a:solidFill>
                  <a:schemeClr val="tx1">
                    <a:tint val="75000"/>
                  </a:schemeClr>
                </a:solidFill>
              </a:defRPr>
            </a:lvl7pPr>
            <a:lvl8pPr marL="4265813" indent="0">
              <a:buNone/>
              <a:defRPr sz="1866">
                <a:solidFill>
                  <a:schemeClr val="tx1">
                    <a:tint val="75000"/>
                  </a:schemeClr>
                </a:solidFill>
              </a:defRPr>
            </a:lvl8pPr>
            <a:lvl9pPr marL="4875215" indent="0">
              <a:buNone/>
              <a:defRPr sz="1866">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B8BD18E-2C87-472D-9D6F-1ED03D8B57B0}" type="datetimeFigureOut">
              <a:rPr lang="zh-CN" altLang="en-US" smtClean="0"/>
              <a:t>2025/5/15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33F925-1A0D-4504-88CC-F755884E0715}" type="slidenum">
              <a:rPr lang="zh-CN" altLang="en-US" smtClean="0"/>
              <a:t>‹#›</a:t>
            </a:fld>
            <a:endParaRPr lang="zh-CN" altLang="en-US"/>
          </a:p>
        </p:txBody>
      </p:sp>
    </p:spTree>
    <p:extLst>
      <p:ext uri="{BB962C8B-B14F-4D97-AF65-F5344CB8AC3E}">
        <p14:creationId xmlns:p14="http://schemas.microsoft.com/office/powerpoint/2010/main" val="2193950823"/>
      </p:ext>
    </p:extLst>
  </p:cSld>
  <p:clrMapOvr>
    <a:masterClrMapping/>
  </p:clrMapOvr>
  <p:transition spd="med" advClick="0" advTm="0">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5/15/2025</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0193830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477498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5/15/2025</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6994313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3824860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5/15/2025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8060652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5/15/2025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8357812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5/15/2025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07521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5/15/2025</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99099272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5/15/2025</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006657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784E0F-B49E-4CF9-974F-F2E81701724C}"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B2D9CF-84F5-40DC-9319-750C0EB7F784}" type="slidenum">
              <a:rPr lang="en-US" smtClean="0"/>
              <a:t>‹#›</a:t>
            </a:fld>
            <a:endParaRPr lang="en-US"/>
          </a:p>
        </p:txBody>
      </p:sp>
    </p:spTree>
    <p:extLst>
      <p:ext uri="{BB962C8B-B14F-4D97-AF65-F5344CB8AC3E}">
        <p14:creationId xmlns:p14="http://schemas.microsoft.com/office/powerpoint/2010/main" val="34888697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784E0F-B49E-4CF9-974F-F2E81701724C}"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B2D9CF-84F5-40DC-9319-750C0EB7F784}" type="slidenum">
              <a:rPr lang="en-US" smtClean="0"/>
              <a:t>‹#›</a:t>
            </a:fld>
            <a:endParaRPr lang="en-US"/>
          </a:p>
        </p:txBody>
      </p:sp>
    </p:spTree>
    <p:extLst>
      <p:ext uri="{BB962C8B-B14F-4D97-AF65-F5344CB8AC3E}">
        <p14:creationId xmlns:p14="http://schemas.microsoft.com/office/powerpoint/2010/main" val="34782529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784E0F-B49E-4CF9-974F-F2E81701724C}"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B2D9CF-84F5-40DC-9319-750C0EB7F784}" type="slidenum">
              <a:rPr lang="en-US" smtClean="0"/>
              <a:t>‹#›</a:t>
            </a:fld>
            <a:endParaRPr lang="en-US"/>
          </a:p>
        </p:txBody>
      </p:sp>
    </p:spTree>
    <p:extLst>
      <p:ext uri="{BB962C8B-B14F-4D97-AF65-F5344CB8AC3E}">
        <p14:creationId xmlns:p14="http://schemas.microsoft.com/office/powerpoint/2010/main" val="4389976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784E0F-B49E-4CF9-974F-F2E81701724C}" type="datetimeFigureOut">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B2D9CF-84F5-40DC-9319-750C0EB7F784}" type="slidenum">
              <a:rPr lang="en-US" smtClean="0"/>
              <a:t>‹#›</a:t>
            </a:fld>
            <a:endParaRPr lang="en-US"/>
          </a:p>
        </p:txBody>
      </p:sp>
    </p:spTree>
    <p:extLst>
      <p:ext uri="{BB962C8B-B14F-4D97-AF65-F5344CB8AC3E}">
        <p14:creationId xmlns:p14="http://schemas.microsoft.com/office/powerpoint/2010/main" val="35008034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784E0F-B49E-4CF9-974F-F2E81701724C}" type="datetimeFigureOut">
              <a:rPr lang="en-US" smtClean="0"/>
              <a:t>5/15/2025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B2D9CF-84F5-40DC-9319-750C0EB7F784}" type="slidenum">
              <a:rPr lang="en-US" smtClean="0"/>
              <a:t>‹#›</a:t>
            </a:fld>
            <a:endParaRPr lang="en-US"/>
          </a:p>
        </p:txBody>
      </p:sp>
    </p:spTree>
    <p:extLst>
      <p:ext uri="{BB962C8B-B14F-4D97-AF65-F5344CB8AC3E}">
        <p14:creationId xmlns:p14="http://schemas.microsoft.com/office/powerpoint/2010/main" val="36023532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784E0F-B49E-4CF9-974F-F2E81701724C}" type="datetimeFigureOut">
              <a:rPr lang="en-US" smtClean="0"/>
              <a:t>5/15/2025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B2D9CF-84F5-40DC-9319-750C0EB7F784}" type="slidenum">
              <a:rPr lang="en-US" smtClean="0"/>
              <a:t>‹#›</a:t>
            </a:fld>
            <a:endParaRPr lang="en-US"/>
          </a:p>
        </p:txBody>
      </p:sp>
    </p:spTree>
    <p:extLst>
      <p:ext uri="{BB962C8B-B14F-4D97-AF65-F5344CB8AC3E}">
        <p14:creationId xmlns:p14="http://schemas.microsoft.com/office/powerpoint/2010/main" val="20808968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784E0F-B49E-4CF9-974F-F2E81701724C}" type="datetimeFigureOut">
              <a:rPr lang="en-US" smtClean="0"/>
              <a:t>5/15/2025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B2D9CF-84F5-40DC-9319-750C0EB7F784}" type="slidenum">
              <a:rPr lang="en-US" smtClean="0"/>
              <a:t>‹#›</a:t>
            </a:fld>
            <a:endParaRPr lang="en-US"/>
          </a:p>
        </p:txBody>
      </p:sp>
    </p:spTree>
    <p:extLst>
      <p:ext uri="{BB962C8B-B14F-4D97-AF65-F5344CB8AC3E}">
        <p14:creationId xmlns:p14="http://schemas.microsoft.com/office/powerpoint/2010/main" val="40242706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784E0F-B49E-4CF9-974F-F2E81701724C}" type="datetimeFigureOut">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B2D9CF-84F5-40DC-9319-750C0EB7F784}" type="slidenum">
              <a:rPr lang="en-US" smtClean="0"/>
              <a:t>‹#›</a:t>
            </a:fld>
            <a:endParaRPr lang="en-US"/>
          </a:p>
        </p:txBody>
      </p:sp>
    </p:spTree>
    <p:extLst>
      <p:ext uri="{BB962C8B-B14F-4D97-AF65-F5344CB8AC3E}">
        <p14:creationId xmlns:p14="http://schemas.microsoft.com/office/powerpoint/2010/main" val="13933467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784E0F-B49E-4CF9-974F-F2E81701724C}" type="datetimeFigureOut">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B2D9CF-84F5-40DC-9319-750C0EB7F784}" type="slidenum">
              <a:rPr lang="en-US" smtClean="0"/>
              <a:t>‹#›</a:t>
            </a:fld>
            <a:endParaRPr lang="en-US"/>
          </a:p>
        </p:txBody>
      </p:sp>
    </p:spTree>
    <p:extLst>
      <p:ext uri="{BB962C8B-B14F-4D97-AF65-F5344CB8AC3E}">
        <p14:creationId xmlns:p14="http://schemas.microsoft.com/office/powerpoint/2010/main" val="33957005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784E0F-B49E-4CF9-974F-F2E81701724C}"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B2D9CF-84F5-40DC-9319-750C0EB7F784}" type="slidenum">
              <a:rPr lang="en-US" smtClean="0"/>
              <a:t>‹#›</a:t>
            </a:fld>
            <a:endParaRPr lang="en-US"/>
          </a:p>
        </p:txBody>
      </p:sp>
    </p:spTree>
    <p:extLst>
      <p:ext uri="{BB962C8B-B14F-4D97-AF65-F5344CB8AC3E}">
        <p14:creationId xmlns:p14="http://schemas.microsoft.com/office/powerpoint/2010/main" val="109040153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784E0F-B49E-4CF9-974F-F2E81701724C}"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B2D9CF-84F5-40DC-9319-750C0EB7F784}" type="slidenum">
              <a:rPr lang="en-US" smtClean="0"/>
              <a:t>‹#›</a:t>
            </a:fld>
            <a:endParaRPr lang="en-US"/>
          </a:p>
        </p:txBody>
      </p:sp>
    </p:spTree>
    <p:extLst>
      <p:ext uri="{BB962C8B-B14F-4D97-AF65-F5344CB8AC3E}">
        <p14:creationId xmlns:p14="http://schemas.microsoft.com/office/powerpoint/2010/main" val="98464120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p:nvPr/>
        </p:nvSpPr>
        <p:spPr>
          <a:xfrm rot="5437926">
            <a:off x="8144258" y="767309"/>
            <a:ext cx="817433" cy="608496"/>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 name="Google Shape;10;p2"/>
          <p:cNvSpPr/>
          <p:nvPr/>
        </p:nvSpPr>
        <p:spPr>
          <a:xfrm>
            <a:off x="1761749" y="306031"/>
            <a:ext cx="7884059" cy="6177923"/>
          </a:xfrm>
          <a:custGeom>
            <a:avLst/>
            <a:gdLst/>
            <a:ahLst/>
            <a:cxnLst/>
            <a:rect l="l" t="t" r="r" b="b"/>
            <a:pathLst>
              <a:path w="40997" h="45923" extrusionOk="0">
                <a:moveTo>
                  <a:pt x="7135" y="1509"/>
                </a:moveTo>
                <a:cubicBezTo>
                  <a:pt x="7176" y="1509"/>
                  <a:pt x="7217" y="1511"/>
                  <a:pt x="7258" y="1516"/>
                </a:cubicBezTo>
                <a:cubicBezTo>
                  <a:pt x="7804" y="1585"/>
                  <a:pt x="8191" y="2081"/>
                  <a:pt x="8124" y="2627"/>
                </a:cubicBezTo>
                <a:cubicBezTo>
                  <a:pt x="8062" y="3130"/>
                  <a:pt x="7633" y="3500"/>
                  <a:pt x="7139" y="3500"/>
                </a:cubicBezTo>
                <a:cubicBezTo>
                  <a:pt x="7098" y="3500"/>
                  <a:pt x="7056" y="3497"/>
                  <a:pt x="7014" y="3492"/>
                </a:cubicBezTo>
                <a:cubicBezTo>
                  <a:pt x="6468" y="3425"/>
                  <a:pt x="6081" y="2928"/>
                  <a:pt x="6148" y="2382"/>
                </a:cubicBezTo>
                <a:cubicBezTo>
                  <a:pt x="6210" y="1878"/>
                  <a:pt x="6641" y="1509"/>
                  <a:pt x="7135" y="1509"/>
                </a:cubicBezTo>
                <a:close/>
                <a:moveTo>
                  <a:pt x="14998" y="2481"/>
                </a:moveTo>
                <a:cubicBezTo>
                  <a:pt x="15039" y="2481"/>
                  <a:pt x="15080" y="2483"/>
                  <a:pt x="15121" y="2489"/>
                </a:cubicBezTo>
                <a:cubicBezTo>
                  <a:pt x="15666" y="2556"/>
                  <a:pt x="16054" y="3054"/>
                  <a:pt x="15987" y="3598"/>
                </a:cubicBezTo>
                <a:cubicBezTo>
                  <a:pt x="15924" y="4103"/>
                  <a:pt x="15495" y="4472"/>
                  <a:pt x="14999" y="4472"/>
                </a:cubicBezTo>
                <a:cubicBezTo>
                  <a:pt x="14959" y="4472"/>
                  <a:pt x="14917" y="4469"/>
                  <a:pt x="14876" y="4464"/>
                </a:cubicBezTo>
                <a:cubicBezTo>
                  <a:pt x="14331" y="4397"/>
                  <a:pt x="13943" y="3901"/>
                  <a:pt x="14012" y="3354"/>
                </a:cubicBezTo>
                <a:cubicBezTo>
                  <a:pt x="14074" y="2850"/>
                  <a:pt x="14502" y="2481"/>
                  <a:pt x="14998" y="2481"/>
                </a:cubicBezTo>
                <a:close/>
                <a:moveTo>
                  <a:pt x="22521" y="3411"/>
                </a:moveTo>
                <a:cubicBezTo>
                  <a:pt x="22562" y="3411"/>
                  <a:pt x="22603" y="3414"/>
                  <a:pt x="22644" y="3419"/>
                </a:cubicBezTo>
                <a:cubicBezTo>
                  <a:pt x="23189" y="3486"/>
                  <a:pt x="23577" y="3982"/>
                  <a:pt x="23509" y="4529"/>
                </a:cubicBezTo>
                <a:cubicBezTo>
                  <a:pt x="23447" y="5033"/>
                  <a:pt x="23018" y="5402"/>
                  <a:pt x="22522" y="5402"/>
                </a:cubicBezTo>
                <a:cubicBezTo>
                  <a:pt x="22482" y="5402"/>
                  <a:pt x="22441" y="5400"/>
                  <a:pt x="22399" y="5394"/>
                </a:cubicBezTo>
                <a:cubicBezTo>
                  <a:pt x="21854" y="5327"/>
                  <a:pt x="21466" y="4829"/>
                  <a:pt x="21533" y="4285"/>
                </a:cubicBezTo>
                <a:cubicBezTo>
                  <a:pt x="21597" y="3780"/>
                  <a:pt x="22025" y="3411"/>
                  <a:pt x="22521" y="3411"/>
                </a:cubicBezTo>
                <a:close/>
                <a:moveTo>
                  <a:pt x="30391" y="4384"/>
                </a:moveTo>
                <a:cubicBezTo>
                  <a:pt x="30431" y="4384"/>
                  <a:pt x="30472" y="4386"/>
                  <a:pt x="30514" y="4391"/>
                </a:cubicBezTo>
                <a:cubicBezTo>
                  <a:pt x="31060" y="4458"/>
                  <a:pt x="31447" y="4956"/>
                  <a:pt x="31379" y="5501"/>
                </a:cubicBezTo>
                <a:cubicBezTo>
                  <a:pt x="31317" y="6006"/>
                  <a:pt x="30889" y="6375"/>
                  <a:pt x="30393" y="6375"/>
                </a:cubicBezTo>
                <a:cubicBezTo>
                  <a:pt x="30352" y="6375"/>
                  <a:pt x="30311" y="6372"/>
                  <a:pt x="30270" y="6367"/>
                </a:cubicBezTo>
                <a:cubicBezTo>
                  <a:pt x="29724" y="6300"/>
                  <a:pt x="29337" y="5803"/>
                  <a:pt x="29404" y="5257"/>
                </a:cubicBezTo>
                <a:cubicBezTo>
                  <a:pt x="29466" y="4754"/>
                  <a:pt x="29896" y="4384"/>
                  <a:pt x="30391" y="4384"/>
                </a:cubicBezTo>
                <a:close/>
                <a:moveTo>
                  <a:pt x="38199" y="5350"/>
                </a:moveTo>
                <a:cubicBezTo>
                  <a:pt x="38241" y="5350"/>
                  <a:pt x="38282" y="5353"/>
                  <a:pt x="38324" y="5358"/>
                </a:cubicBezTo>
                <a:cubicBezTo>
                  <a:pt x="38870" y="5425"/>
                  <a:pt x="39259" y="5922"/>
                  <a:pt x="39190" y="6468"/>
                </a:cubicBezTo>
                <a:cubicBezTo>
                  <a:pt x="39128" y="6971"/>
                  <a:pt x="38699" y="7341"/>
                  <a:pt x="38203" y="7341"/>
                </a:cubicBezTo>
                <a:cubicBezTo>
                  <a:pt x="38163" y="7341"/>
                  <a:pt x="38122" y="7339"/>
                  <a:pt x="38080" y="7334"/>
                </a:cubicBezTo>
                <a:cubicBezTo>
                  <a:pt x="37534" y="7265"/>
                  <a:pt x="37147" y="6768"/>
                  <a:pt x="37215" y="6222"/>
                </a:cubicBezTo>
                <a:cubicBezTo>
                  <a:pt x="37277" y="5720"/>
                  <a:pt x="37705" y="5350"/>
                  <a:pt x="38199" y="5350"/>
                </a:cubicBezTo>
                <a:close/>
                <a:moveTo>
                  <a:pt x="5129" y="0"/>
                </a:moveTo>
                <a:lnTo>
                  <a:pt x="1" y="41490"/>
                </a:lnTo>
                <a:lnTo>
                  <a:pt x="35867" y="45923"/>
                </a:lnTo>
                <a:lnTo>
                  <a:pt x="40997" y="4434"/>
                </a:lnTo>
                <a:lnTo>
                  <a:pt x="5129" y="0"/>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1" name="Google Shape;11;p2"/>
          <p:cNvGrpSpPr/>
          <p:nvPr/>
        </p:nvGrpSpPr>
        <p:grpSpPr>
          <a:xfrm>
            <a:off x="2270151" y="1"/>
            <a:ext cx="6894847" cy="6587415"/>
            <a:chOff x="2339681" y="1506966"/>
            <a:chExt cx="2462141" cy="2791013"/>
          </a:xfrm>
        </p:grpSpPr>
        <p:sp>
          <p:nvSpPr>
            <p:cNvPr id="12" name="Google Shape;12;p2"/>
            <p:cNvSpPr/>
            <p:nvPr/>
          </p:nvSpPr>
          <p:spPr>
            <a:xfrm>
              <a:off x="2367202" y="1534427"/>
              <a:ext cx="2434620" cy="2763552"/>
            </a:xfrm>
            <a:custGeom>
              <a:avLst/>
              <a:gdLst/>
              <a:ahLst/>
              <a:cxnLst/>
              <a:rect l="l" t="t" r="r" b="b"/>
              <a:pathLst>
                <a:path w="40694" h="46192" extrusionOk="0">
                  <a:moveTo>
                    <a:pt x="33605" y="1558"/>
                  </a:moveTo>
                  <a:cubicBezTo>
                    <a:pt x="34097" y="1558"/>
                    <a:pt x="34526" y="1922"/>
                    <a:pt x="34591" y="2423"/>
                  </a:cubicBezTo>
                  <a:cubicBezTo>
                    <a:pt x="34664" y="2969"/>
                    <a:pt x="34280" y="3468"/>
                    <a:pt x="33736" y="3541"/>
                  </a:cubicBezTo>
                  <a:cubicBezTo>
                    <a:pt x="33692" y="3547"/>
                    <a:pt x="33648" y="3550"/>
                    <a:pt x="33605" y="3550"/>
                  </a:cubicBezTo>
                  <a:cubicBezTo>
                    <a:pt x="33113" y="3550"/>
                    <a:pt x="32684" y="3186"/>
                    <a:pt x="32619" y="2684"/>
                  </a:cubicBezTo>
                  <a:cubicBezTo>
                    <a:pt x="32546" y="2139"/>
                    <a:pt x="32930" y="1640"/>
                    <a:pt x="33474" y="1567"/>
                  </a:cubicBezTo>
                  <a:cubicBezTo>
                    <a:pt x="33518" y="1561"/>
                    <a:pt x="33562" y="1558"/>
                    <a:pt x="33605" y="1558"/>
                  </a:cubicBezTo>
                  <a:close/>
                  <a:moveTo>
                    <a:pt x="25804" y="2592"/>
                  </a:moveTo>
                  <a:cubicBezTo>
                    <a:pt x="26295" y="2592"/>
                    <a:pt x="26724" y="2956"/>
                    <a:pt x="26789" y="3456"/>
                  </a:cubicBezTo>
                  <a:cubicBezTo>
                    <a:pt x="26861" y="4003"/>
                    <a:pt x="26478" y="4502"/>
                    <a:pt x="25934" y="4575"/>
                  </a:cubicBezTo>
                  <a:cubicBezTo>
                    <a:pt x="25890" y="4581"/>
                    <a:pt x="25846" y="4584"/>
                    <a:pt x="25803" y="4584"/>
                  </a:cubicBezTo>
                  <a:cubicBezTo>
                    <a:pt x="25311" y="4584"/>
                    <a:pt x="24882" y="4220"/>
                    <a:pt x="24815" y="3719"/>
                  </a:cubicBezTo>
                  <a:cubicBezTo>
                    <a:pt x="24744" y="3173"/>
                    <a:pt x="25126" y="2674"/>
                    <a:pt x="25672" y="2601"/>
                  </a:cubicBezTo>
                  <a:cubicBezTo>
                    <a:pt x="25716" y="2595"/>
                    <a:pt x="25760" y="2592"/>
                    <a:pt x="25804" y="2592"/>
                  </a:cubicBezTo>
                  <a:close/>
                  <a:moveTo>
                    <a:pt x="17944" y="3634"/>
                  </a:moveTo>
                  <a:cubicBezTo>
                    <a:pt x="18435" y="3634"/>
                    <a:pt x="18862" y="3999"/>
                    <a:pt x="18928" y="4499"/>
                  </a:cubicBezTo>
                  <a:cubicBezTo>
                    <a:pt x="19001" y="5044"/>
                    <a:pt x="18617" y="5545"/>
                    <a:pt x="18072" y="5616"/>
                  </a:cubicBezTo>
                  <a:cubicBezTo>
                    <a:pt x="18027" y="5622"/>
                    <a:pt x="17983" y="5625"/>
                    <a:pt x="17939" y="5625"/>
                  </a:cubicBezTo>
                  <a:cubicBezTo>
                    <a:pt x="17448" y="5625"/>
                    <a:pt x="17021" y="5260"/>
                    <a:pt x="16955" y="4760"/>
                  </a:cubicBezTo>
                  <a:cubicBezTo>
                    <a:pt x="16882" y="4216"/>
                    <a:pt x="17266" y="3715"/>
                    <a:pt x="17811" y="3643"/>
                  </a:cubicBezTo>
                  <a:cubicBezTo>
                    <a:pt x="17855" y="3637"/>
                    <a:pt x="17900" y="3634"/>
                    <a:pt x="17944" y="3634"/>
                  </a:cubicBezTo>
                  <a:close/>
                  <a:moveTo>
                    <a:pt x="10427" y="4629"/>
                  </a:moveTo>
                  <a:cubicBezTo>
                    <a:pt x="10919" y="4629"/>
                    <a:pt x="11348" y="4993"/>
                    <a:pt x="11413" y="5495"/>
                  </a:cubicBezTo>
                  <a:cubicBezTo>
                    <a:pt x="11486" y="6040"/>
                    <a:pt x="11102" y="6540"/>
                    <a:pt x="10558" y="6612"/>
                  </a:cubicBezTo>
                  <a:cubicBezTo>
                    <a:pt x="10513" y="6618"/>
                    <a:pt x="10469" y="6621"/>
                    <a:pt x="10425" y="6621"/>
                  </a:cubicBezTo>
                  <a:cubicBezTo>
                    <a:pt x="9934" y="6621"/>
                    <a:pt x="9506" y="6256"/>
                    <a:pt x="9441" y="5756"/>
                  </a:cubicBezTo>
                  <a:cubicBezTo>
                    <a:pt x="9368" y="5210"/>
                    <a:pt x="9752" y="4711"/>
                    <a:pt x="10296" y="4638"/>
                  </a:cubicBezTo>
                  <a:cubicBezTo>
                    <a:pt x="10340" y="4632"/>
                    <a:pt x="10384" y="4629"/>
                    <a:pt x="10427" y="4629"/>
                  </a:cubicBezTo>
                  <a:close/>
                  <a:moveTo>
                    <a:pt x="2573" y="5670"/>
                  </a:moveTo>
                  <a:cubicBezTo>
                    <a:pt x="3066" y="5670"/>
                    <a:pt x="3493" y="6034"/>
                    <a:pt x="3560" y="6536"/>
                  </a:cubicBezTo>
                  <a:cubicBezTo>
                    <a:pt x="3632" y="7081"/>
                    <a:pt x="3249" y="7580"/>
                    <a:pt x="2703" y="7653"/>
                  </a:cubicBezTo>
                  <a:cubicBezTo>
                    <a:pt x="2659" y="7659"/>
                    <a:pt x="2615" y="7662"/>
                    <a:pt x="2572" y="7662"/>
                  </a:cubicBezTo>
                  <a:cubicBezTo>
                    <a:pt x="2080" y="7662"/>
                    <a:pt x="1652" y="7298"/>
                    <a:pt x="1586" y="6796"/>
                  </a:cubicBezTo>
                  <a:cubicBezTo>
                    <a:pt x="1514" y="6251"/>
                    <a:pt x="1897" y="5752"/>
                    <a:pt x="2442" y="5679"/>
                  </a:cubicBezTo>
                  <a:cubicBezTo>
                    <a:pt x="2486" y="5673"/>
                    <a:pt x="2530" y="5670"/>
                    <a:pt x="2573" y="5670"/>
                  </a:cubicBezTo>
                  <a:close/>
                  <a:moveTo>
                    <a:pt x="35827" y="0"/>
                  </a:moveTo>
                  <a:lnTo>
                    <a:pt x="0" y="4747"/>
                  </a:lnTo>
                  <a:lnTo>
                    <a:pt x="5492" y="46191"/>
                  </a:lnTo>
                  <a:lnTo>
                    <a:pt x="28545" y="43137"/>
                  </a:lnTo>
                  <a:lnTo>
                    <a:pt x="30396" y="42351"/>
                  </a:lnTo>
                  <a:lnTo>
                    <a:pt x="30922" y="40850"/>
                  </a:lnTo>
                  <a:lnTo>
                    <a:pt x="32509" y="39946"/>
                  </a:lnTo>
                  <a:lnTo>
                    <a:pt x="33717" y="40597"/>
                  </a:lnTo>
                  <a:lnTo>
                    <a:pt x="35447" y="40253"/>
                  </a:lnTo>
                  <a:lnTo>
                    <a:pt x="36361" y="38702"/>
                  </a:lnTo>
                  <a:lnTo>
                    <a:pt x="38125" y="38830"/>
                  </a:lnTo>
                  <a:lnTo>
                    <a:pt x="38950" y="36969"/>
                  </a:lnTo>
                  <a:lnTo>
                    <a:pt x="40694" y="36738"/>
                  </a:lnTo>
                  <a:lnTo>
                    <a:pt x="3582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2339681" y="1506966"/>
              <a:ext cx="2434740" cy="2763552"/>
            </a:xfrm>
            <a:custGeom>
              <a:avLst/>
              <a:gdLst/>
              <a:ahLst/>
              <a:cxnLst/>
              <a:rect l="l" t="t" r="r" b="b"/>
              <a:pathLst>
                <a:path w="40696" h="46192" extrusionOk="0">
                  <a:moveTo>
                    <a:pt x="33607" y="1559"/>
                  </a:moveTo>
                  <a:cubicBezTo>
                    <a:pt x="34098" y="1559"/>
                    <a:pt x="34526" y="1923"/>
                    <a:pt x="34593" y="2423"/>
                  </a:cubicBezTo>
                  <a:cubicBezTo>
                    <a:pt x="34665" y="2968"/>
                    <a:pt x="34282" y="3469"/>
                    <a:pt x="33736" y="3540"/>
                  </a:cubicBezTo>
                  <a:cubicBezTo>
                    <a:pt x="33691" y="3546"/>
                    <a:pt x="33647" y="3549"/>
                    <a:pt x="33603" y="3549"/>
                  </a:cubicBezTo>
                  <a:cubicBezTo>
                    <a:pt x="33112" y="3549"/>
                    <a:pt x="32684" y="3184"/>
                    <a:pt x="32619" y="2685"/>
                  </a:cubicBezTo>
                  <a:cubicBezTo>
                    <a:pt x="32547" y="2140"/>
                    <a:pt x="32930" y="1639"/>
                    <a:pt x="33474" y="1567"/>
                  </a:cubicBezTo>
                  <a:cubicBezTo>
                    <a:pt x="33519" y="1561"/>
                    <a:pt x="33564" y="1559"/>
                    <a:pt x="33607" y="1559"/>
                  </a:cubicBezTo>
                  <a:close/>
                  <a:moveTo>
                    <a:pt x="25805" y="2592"/>
                  </a:moveTo>
                  <a:cubicBezTo>
                    <a:pt x="26296" y="2592"/>
                    <a:pt x="26724" y="2957"/>
                    <a:pt x="26790" y="3457"/>
                  </a:cubicBezTo>
                  <a:cubicBezTo>
                    <a:pt x="26863" y="4002"/>
                    <a:pt x="26478" y="4502"/>
                    <a:pt x="25934" y="4574"/>
                  </a:cubicBezTo>
                  <a:cubicBezTo>
                    <a:pt x="25889" y="4580"/>
                    <a:pt x="25845" y="4583"/>
                    <a:pt x="25801" y="4583"/>
                  </a:cubicBezTo>
                  <a:cubicBezTo>
                    <a:pt x="25310" y="4583"/>
                    <a:pt x="24882" y="4218"/>
                    <a:pt x="24817" y="3718"/>
                  </a:cubicBezTo>
                  <a:cubicBezTo>
                    <a:pt x="24744" y="3174"/>
                    <a:pt x="25128" y="2673"/>
                    <a:pt x="25672" y="2601"/>
                  </a:cubicBezTo>
                  <a:cubicBezTo>
                    <a:pt x="25717" y="2595"/>
                    <a:pt x="25762" y="2592"/>
                    <a:pt x="25805" y="2592"/>
                  </a:cubicBezTo>
                  <a:close/>
                  <a:moveTo>
                    <a:pt x="17943" y="3634"/>
                  </a:moveTo>
                  <a:cubicBezTo>
                    <a:pt x="18435" y="3634"/>
                    <a:pt x="18862" y="3997"/>
                    <a:pt x="18929" y="4498"/>
                  </a:cubicBezTo>
                  <a:cubicBezTo>
                    <a:pt x="19001" y="5043"/>
                    <a:pt x="18618" y="5544"/>
                    <a:pt x="18073" y="5617"/>
                  </a:cubicBezTo>
                  <a:cubicBezTo>
                    <a:pt x="18029" y="5622"/>
                    <a:pt x="17985" y="5625"/>
                    <a:pt x="17942" y="5625"/>
                  </a:cubicBezTo>
                  <a:cubicBezTo>
                    <a:pt x="17449" y="5625"/>
                    <a:pt x="17022" y="5261"/>
                    <a:pt x="16955" y="4759"/>
                  </a:cubicBezTo>
                  <a:cubicBezTo>
                    <a:pt x="16883" y="4215"/>
                    <a:pt x="17266" y="3714"/>
                    <a:pt x="17812" y="3642"/>
                  </a:cubicBezTo>
                  <a:cubicBezTo>
                    <a:pt x="17856" y="3637"/>
                    <a:pt x="17900" y="3634"/>
                    <a:pt x="17943" y="3634"/>
                  </a:cubicBezTo>
                  <a:close/>
                  <a:moveTo>
                    <a:pt x="10430" y="4629"/>
                  </a:moveTo>
                  <a:cubicBezTo>
                    <a:pt x="10921" y="4629"/>
                    <a:pt x="11348" y="4994"/>
                    <a:pt x="11415" y="5494"/>
                  </a:cubicBezTo>
                  <a:cubicBezTo>
                    <a:pt x="11486" y="6039"/>
                    <a:pt x="11104" y="6539"/>
                    <a:pt x="10558" y="6613"/>
                  </a:cubicBezTo>
                  <a:cubicBezTo>
                    <a:pt x="10514" y="6618"/>
                    <a:pt x="10470" y="6621"/>
                    <a:pt x="10427" y="6621"/>
                  </a:cubicBezTo>
                  <a:cubicBezTo>
                    <a:pt x="9935" y="6621"/>
                    <a:pt x="9508" y="6257"/>
                    <a:pt x="9441" y="5755"/>
                  </a:cubicBezTo>
                  <a:cubicBezTo>
                    <a:pt x="9369" y="5211"/>
                    <a:pt x="9752" y="4710"/>
                    <a:pt x="10296" y="4638"/>
                  </a:cubicBezTo>
                  <a:cubicBezTo>
                    <a:pt x="10341" y="4632"/>
                    <a:pt x="10386" y="4629"/>
                    <a:pt x="10430" y="4629"/>
                  </a:cubicBezTo>
                  <a:close/>
                  <a:moveTo>
                    <a:pt x="2576" y="5671"/>
                  </a:moveTo>
                  <a:cubicBezTo>
                    <a:pt x="3067" y="5671"/>
                    <a:pt x="3495" y="6035"/>
                    <a:pt x="3560" y="6535"/>
                  </a:cubicBezTo>
                  <a:cubicBezTo>
                    <a:pt x="3632" y="7080"/>
                    <a:pt x="3249" y="7581"/>
                    <a:pt x="2705" y="7652"/>
                  </a:cubicBezTo>
                  <a:cubicBezTo>
                    <a:pt x="2660" y="7658"/>
                    <a:pt x="2615" y="7661"/>
                    <a:pt x="2572" y="7661"/>
                  </a:cubicBezTo>
                  <a:cubicBezTo>
                    <a:pt x="2081" y="7661"/>
                    <a:pt x="1653" y="7296"/>
                    <a:pt x="1587" y="6796"/>
                  </a:cubicBezTo>
                  <a:cubicBezTo>
                    <a:pt x="1514" y="6252"/>
                    <a:pt x="1899" y="5751"/>
                    <a:pt x="2443" y="5679"/>
                  </a:cubicBezTo>
                  <a:cubicBezTo>
                    <a:pt x="2488" y="5673"/>
                    <a:pt x="2532" y="5671"/>
                    <a:pt x="2576" y="5671"/>
                  </a:cubicBezTo>
                  <a:close/>
                  <a:moveTo>
                    <a:pt x="35827" y="1"/>
                  </a:moveTo>
                  <a:lnTo>
                    <a:pt x="0" y="4748"/>
                  </a:lnTo>
                  <a:lnTo>
                    <a:pt x="5492" y="46192"/>
                  </a:lnTo>
                  <a:lnTo>
                    <a:pt x="28545" y="43137"/>
                  </a:lnTo>
                  <a:lnTo>
                    <a:pt x="30396" y="42350"/>
                  </a:lnTo>
                  <a:lnTo>
                    <a:pt x="30922" y="40849"/>
                  </a:lnTo>
                  <a:lnTo>
                    <a:pt x="32511" y="39946"/>
                  </a:lnTo>
                  <a:lnTo>
                    <a:pt x="33717" y="40598"/>
                  </a:lnTo>
                  <a:lnTo>
                    <a:pt x="35447" y="40252"/>
                  </a:lnTo>
                  <a:lnTo>
                    <a:pt x="36361" y="38702"/>
                  </a:lnTo>
                  <a:lnTo>
                    <a:pt x="38127" y="38829"/>
                  </a:lnTo>
                  <a:lnTo>
                    <a:pt x="38952" y="36969"/>
                  </a:lnTo>
                  <a:lnTo>
                    <a:pt x="40695" y="36738"/>
                  </a:lnTo>
                  <a:lnTo>
                    <a:pt x="3582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 name="Google Shape;14;p2"/>
          <p:cNvSpPr txBox="1">
            <a:spLocks noGrp="1"/>
          </p:cNvSpPr>
          <p:nvPr>
            <p:ph type="ctrTitle"/>
          </p:nvPr>
        </p:nvSpPr>
        <p:spPr>
          <a:xfrm rot="-487460">
            <a:off x="3760011" y="2655831"/>
            <a:ext cx="4494711" cy="1552807"/>
          </a:xfrm>
          <a:prstGeom prst="rect">
            <a:avLst/>
          </a:prstGeom>
        </p:spPr>
        <p:txBody>
          <a:bodyPr spcFirstLastPara="1" wrap="square" lIns="91425" tIns="91425" rIns="91425" bIns="91425" anchor="b" anchorCtr="0">
            <a:noAutofit/>
          </a:bodyPr>
          <a:lstStyle>
            <a:lvl1pPr lvl="0" algn="ctr">
              <a:spcBef>
                <a:spcPts val="0"/>
              </a:spcBef>
              <a:spcAft>
                <a:spcPts val="0"/>
              </a:spcAft>
              <a:buSzPts val="5500"/>
              <a:buNone/>
              <a:defRPr sz="7333" b="1"/>
            </a:lvl1pPr>
            <a:lvl2pPr lvl="1" algn="ctr">
              <a:spcBef>
                <a:spcPts val="0"/>
              </a:spcBef>
              <a:spcAft>
                <a:spcPts val="0"/>
              </a:spcAft>
              <a:buSzPts val="6500"/>
              <a:buNone/>
              <a:defRPr sz="8666"/>
            </a:lvl2pPr>
            <a:lvl3pPr lvl="2" algn="ctr">
              <a:spcBef>
                <a:spcPts val="0"/>
              </a:spcBef>
              <a:spcAft>
                <a:spcPts val="0"/>
              </a:spcAft>
              <a:buSzPts val="6500"/>
              <a:buNone/>
              <a:defRPr sz="8666"/>
            </a:lvl3pPr>
            <a:lvl4pPr lvl="3" algn="ctr">
              <a:spcBef>
                <a:spcPts val="0"/>
              </a:spcBef>
              <a:spcAft>
                <a:spcPts val="0"/>
              </a:spcAft>
              <a:buSzPts val="6500"/>
              <a:buNone/>
              <a:defRPr sz="8666"/>
            </a:lvl4pPr>
            <a:lvl5pPr lvl="4" algn="ctr">
              <a:spcBef>
                <a:spcPts val="0"/>
              </a:spcBef>
              <a:spcAft>
                <a:spcPts val="0"/>
              </a:spcAft>
              <a:buSzPts val="6500"/>
              <a:buNone/>
              <a:defRPr sz="8666"/>
            </a:lvl5pPr>
            <a:lvl6pPr lvl="5" algn="ctr">
              <a:spcBef>
                <a:spcPts val="0"/>
              </a:spcBef>
              <a:spcAft>
                <a:spcPts val="0"/>
              </a:spcAft>
              <a:buSzPts val="6500"/>
              <a:buNone/>
              <a:defRPr sz="8666"/>
            </a:lvl6pPr>
            <a:lvl7pPr lvl="6" algn="ctr">
              <a:spcBef>
                <a:spcPts val="0"/>
              </a:spcBef>
              <a:spcAft>
                <a:spcPts val="0"/>
              </a:spcAft>
              <a:buSzPts val="6500"/>
              <a:buNone/>
              <a:defRPr sz="8666"/>
            </a:lvl7pPr>
            <a:lvl8pPr lvl="7" algn="ctr">
              <a:spcBef>
                <a:spcPts val="0"/>
              </a:spcBef>
              <a:spcAft>
                <a:spcPts val="0"/>
              </a:spcAft>
              <a:buSzPts val="6500"/>
              <a:buNone/>
              <a:defRPr sz="8666"/>
            </a:lvl8pPr>
            <a:lvl9pPr lvl="8" algn="ctr">
              <a:spcBef>
                <a:spcPts val="0"/>
              </a:spcBef>
              <a:spcAft>
                <a:spcPts val="0"/>
              </a:spcAft>
              <a:buSzPts val="6500"/>
              <a:buNone/>
              <a:defRPr sz="8666"/>
            </a:lvl9pPr>
          </a:lstStyle>
          <a:p>
            <a:endParaRPr/>
          </a:p>
        </p:txBody>
      </p:sp>
      <p:sp>
        <p:nvSpPr>
          <p:cNvPr id="15" name="Google Shape;15;p2"/>
          <p:cNvSpPr txBox="1">
            <a:spLocks noGrp="1"/>
          </p:cNvSpPr>
          <p:nvPr>
            <p:ph type="subTitle" idx="1"/>
          </p:nvPr>
        </p:nvSpPr>
        <p:spPr>
          <a:xfrm rot="-487428">
            <a:off x="4319015" y="3996917"/>
            <a:ext cx="3597703" cy="1023891"/>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5"/>
              </a:buClr>
              <a:buSzPts val="1800"/>
              <a:buNone/>
              <a:defRPr>
                <a:solidFill>
                  <a:schemeClr val="accent5"/>
                </a:solidFill>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6" name="Google Shape;16;p2"/>
          <p:cNvSpPr/>
          <p:nvPr/>
        </p:nvSpPr>
        <p:spPr>
          <a:xfrm>
            <a:off x="-33433" y="-29996"/>
            <a:ext cx="1948395" cy="2500040"/>
          </a:xfrm>
          <a:custGeom>
            <a:avLst/>
            <a:gdLst/>
            <a:ahLst/>
            <a:cxnLst/>
            <a:rect l="l" t="t" r="r" b="b"/>
            <a:pathLst>
              <a:path w="30873" h="39614" extrusionOk="0">
                <a:moveTo>
                  <a:pt x="0" y="0"/>
                </a:moveTo>
                <a:lnTo>
                  <a:pt x="0" y="36352"/>
                </a:lnTo>
                <a:lnTo>
                  <a:pt x="18457" y="39613"/>
                </a:lnTo>
                <a:lnTo>
                  <a:pt x="30872" y="0"/>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33434" y="-29996"/>
            <a:ext cx="2313739" cy="2140880"/>
          </a:xfrm>
          <a:custGeom>
            <a:avLst/>
            <a:gdLst/>
            <a:ahLst/>
            <a:cxnLst/>
            <a:rect l="l" t="t" r="r" b="b"/>
            <a:pathLst>
              <a:path w="36662" h="33923" extrusionOk="0">
                <a:moveTo>
                  <a:pt x="0" y="0"/>
                </a:moveTo>
                <a:lnTo>
                  <a:pt x="0" y="26481"/>
                </a:lnTo>
                <a:lnTo>
                  <a:pt x="15058" y="33923"/>
                </a:lnTo>
                <a:lnTo>
                  <a:pt x="36662"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9645807" y="5984258"/>
            <a:ext cx="2531501" cy="878905"/>
          </a:xfrm>
          <a:custGeom>
            <a:avLst/>
            <a:gdLst/>
            <a:ahLst/>
            <a:cxnLst/>
            <a:rect l="l" t="t" r="r" b="b"/>
            <a:pathLst>
              <a:path w="31735" h="11018" extrusionOk="0">
                <a:moveTo>
                  <a:pt x="26485" y="1"/>
                </a:moveTo>
                <a:lnTo>
                  <a:pt x="1" y="11018"/>
                </a:lnTo>
                <a:lnTo>
                  <a:pt x="31734" y="11018"/>
                </a:lnTo>
                <a:lnTo>
                  <a:pt x="26485" y="1"/>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9" name="Google Shape;19;p2"/>
          <p:cNvGrpSpPr/>
          <p:nvPr/>
        </p:nvGrpSpPr>
        <p:grpSpPr>
          <a:xfrm>
            <a:off x="7480299" y="4270038"/>
            <a:ext cx="1787440" cy="2022772"/>
            <a:chOff x="5610224" y="3202528"/>
            <a:chExt cx="1340580" cy="1517079"/>
          </a:xfrm>
        </p:grpSpPr>
        <p:sp>
          <p:nvSpPr>
            <p:cNvPr id="20" name="Google Shape;20;p2"/>
            <p:cNvSpPr/>
            <p:nvPr/>
          </p:nvSpPr>
          <p:spPr>
            <a:xfrm>
              <a:off x="5827002" y="3225738"/>
              <a:ext cx="1119465" cy="1243111"/>
            </a:xfrm>
            <a:custGeom>
              <a:avLst/>
              <a:gdLst/>
              <a:ahLst/>
              <a:cxnLst/>
              <a:rect l="l" t="t" r="r" b="b"/>
              <a:pathLst>
                <a:path w="15482" h="17192" extrusionOk="0">
                  <a:moveTo>
                    <a:pt x="12532" y="1"/>
                  </a:moveTo>
                  <a:cubicBezTo>
                    <a:pt x="12532" y="1"/>
                    <a:pt x="7602" y="5300"/>
                    <a:pt x="6033" y="7137"/>
                  </a:cubicBezTo>
                  <a:cubicBezTo>
                    <a:pt x="4463" y="8975"/>
                    <a:pt x="1" y="14672"/>
                    <a:pt x="1" y="14672"/>
                  </a:cubicBezTo>
                  <a:lnTo>
                    <a:pt x="2950" y="17192"/>
                  </a:lnTo>
                  <a:cubicBezTo>
                    <a:pt x="2950" y="17192"/>
                    <a:pt x="7918" y="11926"/>
                    <a:pt x="9488" y="10088"/>
                  </a:cubicBezTo>
                  <a:cubicBezTo>
                    <a:pt x="11057" y="8251"/>
                    <a:pt x="15482" y="2521"/>
                    <a:pt x="15482" y="2521"/>
                  </a:cubicBezTo>
                  <a:lnTo>
                    <a:pt x="1253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5934595" y="3254083"/>
              <a:ext cx="753227" cy="807313"/>
            </a:xfrm>
            <a:custGeom>
              <a:avLst/>
              <a:gdLst/>
              <a:ahLst/>
              <a:cxnLst/>
              <a:rect l="l" t="t" r="r" b="b"/>
              <a:pathLst>
                <a:path w="10417" h="11165" extrusionOk="0">
                  <a:moveTo>
                    <a:pt x="9368" y="0"/>
                  </a:moveTo>
                  <a:cubicBezTo>
                    <a:pt x="903" y="9281"/>
                    <a:pt x="926" y="9239"/>
                    <a:pt x="123" y="10823"/>
                  </a:cubicBezTo>
                  <a:cubicBezTo>
                    <a:pt x="0" y="11037"/>
                    <a:pt x="74" y="11165"/>
                    <a:pt x="263" y="11165"/>
                  </a:cubicBezTo>
                  <a:cubicBezTo>
                    <a:pt x="710" y="11165"/>
                    <a:pt x="1801" y="10444"/>
                    <a:pt x="2433" y="8433"/>
                  </a:cubicBezTo>
                  <a:cubicBezTo>
                    <a:pt x="4112" y="6308"/>
                    <a:pt x="9616" y="631"/>
                    <a:pt x="9616" y="631"/>
                  </a:cubicBezTo>
                  <a:lnTo>
                    <a:pt x="10209" y="1138"/>
                  </a:lnTo>
                  <a:lnTo>
                    <a:pt x="10416" y="895"/>
                  </a:lnTo>
                  <a:lnTo>
                    <a:pt x="9368" y="0"/>
                  </a:lnTo>
                  <a:close/>
                </a:path>
              </a:pathLst>
            </a:custGeom>
            <a:solidFill>
              <a:srgbClr val="1817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6641834" y="3290453"/>
              <a:ext cx="250618" cy="223864"/>
            </a:xfrm>
            <a:custGeom>
              <a:avLst/>
              <a:gdLst/>
              <a:ahLst/>
              <a:cxnLst/>
              <a:rect l="l" t="t" r="r" b="b"/>
              <a:pathLst>
                <a:path w="3466" h="3096" extrusionOk="0">
                  <a:moveTo>
                    <a:pt x="434" y="1"/>
                  </a:moveTo>
                  <a:lnTo>
                    <a:pt x="0" y="470"/>
                  </a:lnTo>
                  <a:lnTo>
                    <a:pt x="3074" y="3095"/>
                  </a:lnTo>
                  <a:lnTo>
                    <a:pt x="3465" y="2591"/>
                  </a:lnTo>
                  <a:lnTo>
                    <a:pt x="434" y="1"/>
                  </a:lnTo>
                  <a:close/>
                </a:path>
              </a:pathLst>
            </a:custGeom>
            <a:solidFill>
              <a:srgbClr val="1817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5703284" y="4353948"/>
              <a:ext cx="276359" cy="279830"/>
            </a:xfrm>
            <a:custGeom>
              <a:avLst/>
              <a:gdLst/>
              <a:ahLst/>
              <a:cxnLst/>
              <a:rect l="l" t="t" r="r" b="b"/>
              <a:pathLst>
                <a:path w="3822" h="3870" extrusionOk="0">
                  <a:moveTo>
                    <a:pt x="1386" y="0"/>
                  </a:moveTo>
                  <a:lnTo>
                    <a:pt x="0" y="2643"/>
                  </a:lnTo>
                  <a:lnTo>
                    <a:pt x="1437" y="3870"/>
                  </a:lnTo>
                  <a:lnTo>
                    <a:pt x="3822" y="2080"/>
                  </a:lnTo>
                  <a:lnTo>
                    <a:pt x="13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5657658" y="4556409"/>
              <a:ext cx="135866" cy="139337"/>
            </a:xfrm>
            <a:custGeom>
              <a:avLst/>
              <a:gdLst/>
              <a:ahLst/>
              <a:cxnLst/>
              <a:rect l="l" t="t" r="r" b="b"/>
              <a:pathLst>
                <a:path w="1879" h="1927" extrusionOk="0">
                  <a:moveTo>
                    <a:pt x="817" y="1"/>
                  </a:moveTo>
                  <a:lnTo>
                    <a:pt x="0" y="1368"/>
                  </a:lnTo>
                  <a:lnTo>
                    <a:pt x="656" y="1927"/>
                  </a:lnTo>
                  <a:lnTo>
                    <a:pt x="1878" y="908"/>
                  </a:lnTo>
                  <a:lnTo>
                    <a:pt x="8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5643413" y="4660893"/>
              <a:ext cx="55460" cy="58714"/>
            </a:xfrm>
            <a:custGeom>
              <a:avLst/>
              <a:gdLst/>
              <a:ahLst/>
              <a:cxnLst/>
              <a:rect l="l" t="t" r="r" b="b"/>
              <a:pathLst>
                <a:path w="767" h="812" extrusionOk="0">
                  <a:moveTo>
                    <a:pt x="288" y="0"/>
                  </a:moveTo>
                  <a:lnTo>
                    <a:pt x="13" y="698"/>
                  </a:lnTo>
                  <a:cubicBezTo>
                    <a:pt x="13" y="698"/>
                    <a:pt x="0" y="761"/>
                    <a:pt x="29" y="787"/>
                  </a:cubicBezTo>
                  <a:cubicBezTo>
                    <a:pt x="53" y="806"/>
                    <a:pt x="74" y="811"/>
                    <a:pt x="89" y="811"/>
                  </a:cubicBezTo>
                  <a:cubicBezTo>
                    <a:pt x="107" y="811"/>
                    <a:pt x="118" y="805"/>
                    <a:pt x="118" y="805"/>
                  </a:cubicBezTo>
                  <a:lnTo>
                    <a:pt x="767" y="409"/>
                  </a:lnTo>
                  <a:lnTo>
                    <a:pt x="28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a:off x="5794391" y="4292921"/>
              <a:ext cx="239410" cy="218079"/>
            </a:xfrm>
            <a:custGeom>
              <a:avLst/>
              <a:gdLst/>
              <a:ahLst/>
              <a:cxnLst/>
              <a:rect l="l" t="t" r="r" b="b"/>
              <a:pathLst>
                <a:path w="3311" h="3016" extrusionOk="0">
                  <a:moveTo>
                    <a:pt x="554" y="0"/>
                  </a:moveTo>
                  <a:lnTo>
                    <a:pt x="0" y="736"/>
                  </a:lnTo>
                  <a:lnTo>
                    <a:pt x="2668" y="3016"/>
                  </a:lnTo>
                  <a:lnTo>
                    <a:pt x="3311" y="2356"/>
                  </a:lnTo>
                  <a:lnTo>
                    <a:pt x="554" y="0"/>
                  </a:lnTo>
                  <a:close/>
                </a:path>
              </a:pathLst>
            </a:custGeom>
            <a:solidFill>
              <a:srgbClr val="1817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6752754" y="3224726"/>
              <a:ext cx="198050" cy="167103"/>
            </a:xfrm>
            <a:custGeom>
              <a:avLst/>
              <a:gdLst/>
              <a:ahLst/>
              <a:cxnLst/>
              <a:rect l="l" t="t" r="r" b="b"/>
              <a:pathLst>
                <a:path w="2739" h="2311" extrusionOk="0">
                  <a:moveTo>
                    <a:pt x="475" y="1"/>
                  </a:moveTo>
                  <a:cubicBezTo>
                    <a:pt x="255" y="1"/>
                    <a:pt x="1" y="247"/>
                    <a:pt x="1" y="247"/>
                  </a:cubicBezTo>
                  <a:lnTo>
                    <a:pt x="2416" y="2310"/>
                  </a:lnTo>
                  <a:cubicBezTo>
                    <a:pt x="2417" y="2310"/>
                    <a:pt x="2739" y="1855"/>
                    <a:pt x="2505" y="1656"/>
                  </a:cubicBezTo>
                  <a:cubicBezTo>
                    <a:pt x="2273" y="1457"/>
                    <a:pt x="867" y="256"/>
                    <a:pt x="633" y="57"/>
                  </a:cubicBezTo>
                  <a:cubicBezTo>
                    <a:pt x="586" y="17"/>
                    <a:pt x="532" y="1"/>
                    <a:pt x="4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5793741" y="3203612"/>
              <a:ext cx="1119610" cy="1243111"/>
            </a:xfrm>
            <a:custGeom>
              <a:avLst/>
              <a:gdLst/>
              <a:ahLst/>
              <a:cxnLst/>
              <a:rect l="l" t="t" r="r" b="b"/>
              <a:pathLst>
                <a:path w="15484" h="17192" extrusionOk="0">
                  <a:moveTo>
                    <a:pt x="12532" y="0"/>
                  </a:moveTo>
                  <a:cubicBezTo>
                    <a:pt x="12532" y="0"/>
                    <a:pt x="7604" y="5299"/>
                    <a:pt x="6034" y="7138"/>
                  </a:cubicBezTo>
                  <a:cubicBezTo>
                    <a:pt x="4464" y="8975"/>
                    <a:pt x="1" y="14672"/>
                    <a:pt x="1" y="14672"/>
                  </a:cubicBezTo>
                  <a:lnTo>
                    <a:pt x="2950" y="17191"/>
                  </a:lnTo>
                  <a:cubicBezTo>
                    <a:pt x="2950" y="17191"/>
                    <a:pt x="7918" y="11926"/>
                    <a:pt x="9488" y="10087"/>
                  </a:cubicBezTo>
                  <a:cubicBezTo>
                    <a:pt x="11057" y="8250"/>
                    <a:pt x="15483" y="2520"/>
                    <a:pt x="15483" y="2520"/>
                  </a:cubicBezTo>
                  <a:lnTo>
                    <a:pt x="1253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5901334" y="3231884"/>
              <a:ext cx="753227" cy="807313"/>
            </a:xfrm>
            <a:custGeom>
              <a:avLst/>
              <a:gdLst/>
              <a:ahLst/>
              <a:cxnLst/>
              <a:rect l="l" t="t" r="r" b="b"/>
              <a:pathLst>
                <a:path w="10417" h="11165" extrusionOk="0">
                  <a:moveTo>
                    <a:pt x="9369" y="0"/>
                  </a:moveTo>
                  <a:cubicBezTo>
                    <a:pt x="903" y="9282"/>
                    <a:pt x="926" y="9239"/>
                    <a:pt x="123" y="10824"/>
                  </a:cubicBezTo>
                  <a:cubicBezTo>
                    <a:pt x="1" y="11037"/>
                    <a:pt x="75" y="11165"/>
                    <a:pt x="264" y="11165"/>
                  </a:cubicBezTo>
                  <a:cubicBezTo>
                    <a:pt x="711" y="11165"/>
                    <a:pt x="1803" y="10444"/>
                    <a:pt x="2435" y="8433"/>
                  </a:cubicBezTo>
                  <a:cubicBezTo>
                    <a:pt x="4114" y="6310"/>
                    <a:pt x="9616" y="631"/>
                    <a:pt x="9616" y="631"/>
                  </a:cubicBezTo>
                  <a:lnTo>
                    <a:pt x="10209" y="1138"/>
                  </a:lnTo>
                  <a:lnTo>
                    <a:pt x="10416" y="896"/>
                  </a:lnTo>
                  <a:lnTo>
                    <a:pt x="936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6608573" y="3268327"/>
              <a:ext cx="250618" cy="223792"/>
            </a:xfrm>
            <a:custGeom>
              <a:avLst/>
              <a:gdLst/>
              <a:ahLst/>
              <a:cxnLst/>
              <a:rect l="l" t="t" r="r" b="b"/>
              <a:pathLst>
                <a:path w="3466" h="3095" extrusionOk="0">
                  <a:moveTo>
                    <a:pt x="434" y="0"/>
                  </a:moveTo>
                  <a:lnTo>
                    <a:pt x="0" y="469"/>
                  </a:lnTo>
                  <a:lnTo>
                    <a:pt x="3074" y="3094"/>
                  </a:lnTo>
                  <a:lnTo>
                    <a:pt x="3465" y="2591"/>
                  </a:lnTo>
                  <a:lnTo>
                    <a:pt x="43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5670095" y="4331750"/>
              <a:ext cx="276287" cy="279902"/>
            </a:xfrm>
            <a:custGeom>
              <a:avLst/>
              <a:gdLst/>
              <a:ahLst/>
              <a:cxnLst/>
              <a:rect l="l" t="t" r="r" b="b"/>
              <a:pathLst>
                <a:path w="3821" h="3871" extrusionOk="0">
                  <a:moveTo>
                    <a:pt x="1386" y="1"/>
                  </a:moveTo>
                  <a:lnTo>
                    <a:pt x="1" y="2644"/>
                  </a:lnTo>
                  <a:lnTo>
                    <a:pt x="1436" y="3870"/>
                  </a:lnTo>
                  <a:lnTo>
                    <a:pt x="3821" y="2081"/>
                  </a:lnTo>
                  <a:lnTo>
                    <a:pt x="138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5624469" y="4534283"/>
              <a:ext cx="135866" cy="139409"/>
            </a:xfrm>
            <a:custGeom>
              <a:avLst/>
              <a:gdLst/>
              <a:ahLst/>
              <a:cxnLst/>
              <a:rect l="l" t="t" r="r" b="b"/>
              <a:pathLst>
                <a:path w="1879" h="1928" extrusionOk="0">
                  <a:moveTo>
                    <a:pt x="816" y="0"/>
                  </a:moveTo>
                  <a:lnTo>
                    <a:pt x="1" y="1367"/>
                  </a:lnTo>
                  <a:lnTo>
                    <a:pt x="655" y="1928"/>
                  </a:lnTo>
                  <a:lnTo>
                    <a:pt x="1879" y="908"/>
                  </a:lnTo>
                  <a:lnTo>
                    <a:pt x="81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5610224" y="4638694"/>
              <a:ext cx="55532" cy="58714"/>
            </a:xfrm>
            <a:custGeom>
              <a:avLst/>
              <a:gdLst/>
              <a:ahLst/>
              <a:cxnLst/>
              <a:rect l="l" t="t" r="r" b="b"/>
              <a:pathLst>
                <a:path w="768" h="812" extrusionOk="0">
                  <a:moveTo>
                    <a:pt x="287" y="0"/>
                  </a:moveTo>
                  <a:lnTo>
                    <a:pt x="14" y="698"/>
                  </a:lnTo>
                  <a:cubicBezTo>
                    <a:pt x="14" y="698"/>
                    <a:pt x="1" y="763"/>
                    <a:pt x="30" y="787"/>
                  </a:cubicBezTo>
                  <a:cubicBezTo>
                    <a:pt x="52" y="807"/>
                    <a:pt x="73" y="812"/>
                    <a:pt x="89" y="812"/>
                  </a:cubicBezTo>
                  <a:cubicBezTo>
                    <a:pt x="106" y="812"/>
                    <a:pt x="118" y="805"/>
                    <a:pt x="118" y="805"/>
                  </a:cubicBezTo>
                  <a:lnTo>
                    <a:pt x="767" y="409"/>
                  </a:lnTo>
                  <a:lnTo>
                    <a:pt x="28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5761130" y="4270723"/>
              <a:ext cx="239555" cy="218079"/>
            </a:xfrm>
            <a:custGeom>
              <a:avLst/>
              <a:gdLst/>
              <a:ahLst/>
              <a:cxnLst/>
              <a:rect l="l" t="t" r="r" b="b"/>
              <a:pathLst>
                <a:path w="3313" h="3016" extrusionOk="0">
                  <a:moveTo>
                    <a:pt x="554" y="1"/>
                  </a:moveTo>
                  <a:lnTo>
                    <a:pt x="0" y="736"/>
                  </a:lnTo>
                  <a:lnTo>
                    <a:pt x="2668" y="3016"/>
                  </a:lnTo>
                  <a:lnTo>
                    <a:pt x="3312" y="2356"/>
                  </a:lnTo>
                  <a:lnTo>
                    <a:pt x="55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6719637" y="3202528"/>
              <a:ext cx="197906" cy="167103"/>
            </a:xfrm>
            <a:custGeom>
              <a:avLst/>
              <a:gdLst/>
              <a:ahLst/>
              <a:cxnLst/>
              <a:rect l="l" t="t" r="r" b="b"/>
              <a:pathLst>
                <a:path w="2737" h="2311" extrusionOk="0">
                  <a:moveTo>
                    <a:pt x="474" y="1"/>
                  </a:moveTo>
                  <a:cubicBezTo>
                    <a:pt x="253" y="1"/>
                    <a:pt x="0" y="247"/>
                    <a:pt x="0" y="247"/>
                  </a:cubicBezTo>
                  <a:lnTo>
                    <a:pt x="2415" y="2311"/>
                  </a:lnTo>
                  <a:cubicBezTo>
                    <a:pt x="2415" y="2311"/>
                    <a:pt x="2737" y="1856"/>
                    <a:pt x="2505" y="1656"/>
                  </a:cubicBezTo>
                  <a:cubicBezTo>
                    <a:pt x="2271" y="1458"/>
                    <a:pt x="865" y="256"/>
                    <a:pt x="633" y="57"/>
                  </a:cubicBezTo>
                  <a:cubicBezTo>
                    <a:pt x="585" y="17"/>
                    <a:pt x="531" y="1"/>
                    <a:pt x="47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6" name="Google Shape;36;p2"/>
          <p:cNvSpPr/>
          <p:nvPr/>
        </p:nvSpPr>
        <p:spPr>
          <a:xfrm rot="5437926">
            <a:off x="8341647" y="733235"/>
            <a:ext cx="561528" cy="414600"/>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1802798" y="3464411"/>
            <a:ext cx="782863" cy="123963"/>
          </a:xfrm>
          <a:custGeom>
            <a:avLst/>
            <a:gdLst/>
            <a:ahLst/>
            <a:cxnLst/>
            <a:rect l="l" t="t" r="r" b="b"/>
            <a:pathLst>
              <a:path w="9814" h="1554" extrusionOk="0">
                <a:moveTo>
                  <a:pt x="7641" y="1"/>
                </a:moveTo>
                <a:cubicBezTo>
                  <a:pt x="7605" y="1"/>
                  <a:pt x="7569" y="4"/>
                  <a:pt x="7531" y="12"/>
                </a:cubicBezTo>
                <a:cubicBezTo>
                  <a:pt x="7199" y="76"/>
                  <a:pt x="6934" y="241"/>
                  <a:pt x="6658" y="431"/>
                </a:cubicBezTo>
                <a:cubicBezTo>
                  <a:pt x="6529" y="520"/>
                  <a:pt x="6401" y="609"/>
                  <a:pt x="6268" y="693"/>
                </a:cubicBezTo>
                <a:cubicBezTo>
                  <a:pt x="6145" y="771"/>
                  <a:pt x="6038" y="804"/>
                  <a:pt x="5945" y="804"/>
                </a:cubicBezTo>
                <a:cubicBezTo>
                  <a:pt x="5648" y="804"/>
                  <a:pt x="5480" y="475"/>
                  <a:pt x="5357" y="184"/>
                </a:cubicBezTo>
                <a:cubicBezTo>
                  <a:pt x="5335" y="135"/>
                  <a:pt x="5276" y="108"/>
                  <a:pt x="5221" y="108"/>
                </a:cubicBezTo>
                <a:cubicBezTo>
                  <a:pt x="5194" y="108"/>
                  <a:pt x="5167" y="114"/>
                  <a:pt x="5146" y="128"/>
                </a:cubicBezTo>
                <a:cubicBezTo>
                  <a:pt x="4637" y="475"/>
                  <a:pt x="3996" y="1024"/>
                  <a:pt x="3417" y="1024"/>
                </a:cubicBezTo>
                <a:cubicBezTo>
                  <a:pt x="3120" y="1024"/>
                  <a:pt x="2839" y="880"/>
                  <a:pt x="2600" y="491"/>
                </a:cubicBezTo>
                <a:cubicBezTo>
                  <a:pt x="2571" y="443"/>
                  <a:pt x="2518" y="414"/>
                  <a:pt x="2464" y="414"/>
                </a:cubicBezTo>
                <a:cubicBezTo>
                  <a:pt x="2438" y="414"/>
                  <a:pt x="2413" y="420"/>
                  <a:pt x="2389" y="435"/>
                </a:cubicBezTo>
                <a:cubicBezTo>
                  <a:pt x="2019" y="671"/>
                  <a:pt x="1337" y="1244"/>
                  <a:pt x="779" y="1244"/>
                </a:cubicBezTo>
                <a:cubicBezTo>
                  <a:pt x="615" y="1244"/>
                  <a:pt x="461" y="1194"/>
                  <a:pt x="329" y="1072"/>
                </a:cubicBezTo>
                <a:cubicBezTo>
                  <a:pt x="297" y="1042"/>
                  <a:pt x="261" y="1029"/>
                  <a:pt x="227" y="1029"/>
                </a:cubicBezTo>
                <a:cubicBezTo>
                  <a:pt x="106" y="1029"/>
                  <a:pt x="0" y="1183"/>
                  <a:pt x="113" y="1288"/>
                </a:cubicBezTo>
                <a:cubicBezTo>
                  <a:pt x="317" y="1478"/>
                  <a:pt x="540" y="1553"/>
                  <a:pt x="770" y="1553"/>
                </a:cubicBezTo>
                <a:cubicBezTo>
                  <a:pt x="1339" y="1553"/>
                  <a:pt x="1949" y="1093"/>
                  <a:pt x="2424" y="778"/>
                </a:cubicBezTo>
                <a:cubicBezTo>
                  <a:pt x="2710" y="1176"/>
                  <a:pt x="3033" y="1326"/>
                  <a:pt x="3373" y="1326"/>
                </a:cubicBezTo>
                <a:cubicBezTo>
                  <a:pt x="3957" y="1326"/>
                  <a:pt x="4589" y="882"/>
                  <a:pt x="5161" y="489"/>
                </a:cubicBezTo>
                <a:cubicBezTo>
                  <a:pt x="5375" y="920"/>
                  <a:pt x="5612" y="1075"/>
                  <a:pt x="5873" y="1075"/>
                </a:cubicBezTo>
                <a:cubicBezTo>
                  <a:pt x="6264" y="1075"/>
                  <a:pt x="6710" y="728"/>
                  <a:pt x="7221" y="435"/>
                </a:cubicBezTo>
                <a:cubicBezTo>
                  <a:pt x="7331" y="372"/>
                  <a:pt x="7436" y="346"/>
                  <a:pt x="7537" y="346"/>
                </a:cubicBezTo>
                <a:cubicBezTo>
                  <a:pt x="7969" y="346"/>
                  <a:pt x="8339" y="820"/>
                  <a:pt x="8775" y="934"/>
                </a:cubicBezTo>
                <a:cubicBezTo>
                  <a:pt x="8826" y="948"/>
                  <a:pt x="8875" y="954"/>
                  <a:pt x="8922" y="954"/>
                </a:cubicBezTo>
                <a:cubicBezTo>
                  <a:pt x="9309" y="954"/>
                  <a:pt x="9577" y="533"/>
                  <a:pt x="9746" y="236"/>
                </a:cubicBezTo>
                <a:cubicBezTo>
                  <a:pt x="9814" y="117"/>
                  <a:pt x="9708" y="7"/>
                  <a:pt x="9604" y="7"/>
                </a:cubicBezTo>
                <a:cubicBezTo>
                  <a:pt x="9558" y="7"/>
                  <a:pt x="9512" y="29"/>
                  <a:pt x="9482" y="82"/>
                </a:cubicBezTo>
                <a:cubicBezTo>
                  <a:pt x="9256" y="478"/>
                  <a:pt x="9059" y="613"/>
                  <a:pt x="8873" y="613"/>
                </a:cubicBezTo>
                <a:cubicBezTo>
                  <a:pt x="8476" y="613"/>
                  <a:pt x="8125" y="1"/>
                  <a:pt x="7641"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 name="Google Shape;38;p2"/>
          <p:cNvSpPr/>
          <p:nvPr/>
        </p:nvSpPr>
        <p:spPr>
          <a:xfrm>
            <a:off x="1933699" y="3276075"/>
            <a:ext cx="889675" cy="127472"/>
          </a:xfrm>
          <a:custGeom>
            <a:avLst/>
            <a:gdLst/>
            <a:ahLst/>
            <a:cxnLst/>
            <a:rect l="l" t="t" r="r" b="b"/>
            <a:pathLst>
              <a:path w="11153" h="1598" extrusionOk="0">
                <a:moveTo>
                  <a:pt x="8306" y="0"/>
                </a:moveTo>
                <a:cubicBezTo>
                  <a:pt x="8229" y="0"/>
                  <a:pt x="8158" y="12"/>
                  <a:pt x="8099" y="41"/>
                </a:cubicBezTo>
                <a:cubicBezTo>
                  <a:pt x="7710" y="228"/>
                  <a:pt x="7392" y="613"/>
                  <a:pt x="6985" y="613"/>
                </a:cubicBezTo>
                <a:cubicBezTo>
                  <a:pt x="6843" y="613"/>
                  <a:pt x="6690" y="566"/>
                  <a:pt x="6519" y="448"/>
                </a:cubicBezTo>
                <a:cubicBezTo>
                  <a:pt x="6479" y="420"/>
                  <a:pt x="6422" y="409"/>
                  <a:pt x="6357" y="409"/>
                </a:cubicBezTo>
                <a:cubicBezTo>
                  <a:pt x="6120" y="409"/>
                  <a:pt x="5763" y="552"/>
                  <a:pt x="5623" y="587"/>
                </a:cubicBezTo>
                <a:cubicBezTo>
                  <a:pt x="5218" y="683"/>
                  <a:pt x="4812" y="712"/>
                  <a:pt x="4408" y="793"/>
                </a:cubicBezTo>
                <a:cubicBezTo>
                  <a:pt x="4259" y="822"/>
                  <a:pt x="4065" y="905"/>
                  <a:pt x="3901" y="905"/>
                </a:cubicBezTo>
                <a:cubicBezTo>
                  <a:pt x="3790" y="905"/>
                  <a:pt x="3693" y="867"/>
                  <a:pt x="3634" y="749"/>
                </a:cubicBezTo>
                <a:cubicBezTo>
                  <a:pt x="3583" y="648"/>
                  <a:pt x="3543" y="612"/>
                  <a:pt x="3456" y="550"/>
                </a:cubicBezTo>
                <a:cubicBezTo>
                  <a:pt x="3425" y="529"/>
                  <a:pt x="3384" y="520"/>
                  <a:pt x="3336" y="520"/>
                </a:cubicBezTo>
                <a:cubicBezTo>
                  <a:pt x="3063" y="520"/>
                  <a:pt x="2554" y="808"/>
                  <a:pt x="2388" y="873"/>
                </a:cubicBezTo>
                <a:cubicBezTo>
                  <a:pt x="2045" y="1006"/>
                  <a:pt x="1439" y="1275"/>
                  <a:pt x="950" y="1275"/>
                </a:cubicBezTo>
                <a:cubicBezTo>
                  <a:pt x="702" y="1275"/>
                  <a:pt x="483" y="1205"/>
                  <a:pt x="345" y="1013"/>
                </a:cubicBezTo>
                <a:cubicBezTo>
                  <a:pt x="311" y="966"/>
                  <a:pt x="264" y="947"/>
                  <a:pt x="217" y="947"/>
                </a:cubicBezTo>
                <a:cubicBezTo>
                  <a:pt x="107" y="947"/>
                  <a:pt x="0" y="1055"/>
                  <a:pt x="81" y="1168"/>
                </a:cubicBezTo>
                <a:cubicBezTo>
                  <a:pt x="308" y="1485"/>
                  <a:pt x="621" y="1598"/>
                  <a:pt x="967" y="1598"/>
                </a:cubicBezTo>
                <a:cubicBezTo>
                  <a:pt x="1603" y="1598"/>
                  <a:pt x="2350" y="1215"/>
                  <a:pt x="2877" y="1010"/>
                </a:cubicBezTo>
                <a:cubicBezTo>
                  <a:pt x="3004" y="961"/>
                  <a:pt x="3130" y="888"/>
                  <a:pt x="3238" y="888"/>
                </a:cubicBezTo>
                <a:cubicBezTo>
                  <a:pt x="3312" y="888"/>
                  <a:pt x="3378" y="923"/>
                  <a:pt x="3429" y="1025"/>
                </a:cubicBezTo>
                <a:cubicBezTo>
                  <a:pt x="3475" y="1112"/>
                  <a:pt x="3542" y="1210"/>
                  <a:pt x="3644" y="1238"/>
                </a:cubicBezTo>
                <a:cubicBezTo>
                  <a:pt x="3709" y="1256"/>
                  <a:pt x="3781" y="1264"/>
                  <a:pt x="3858" y="1264"/>
                </a:cubicBezTo>
                <a:cubicBezTo>
                  <a:pt x="4260" y="1264"/>
                  <a:pt x="4796" y="1053"/>
                  <a:pt x="5145" y="1003"/>
                </a:cubicBezTo>
                <a:cubicBezTo>
                  <a:pt x="5543" y="945"/>
                  <a:pt x="5887" y="793"/>
                  <a:pt x="6242" y="793"/>
                </a:cubicBezTo>
                <a:cubicBezTo>
                  <a:pt x="6389" y="793"/>
                  <a:pt x="6539" y="819"/>
                  <a:pt x="6694" y="889"/>
                </a:cubicBezTo>
                <a:cubicBezTo>
                  <a:pt x="6798" y="936"/>
                  <a:pt x="6904" y="956"/>
                  <a:pt x="7008" y="956"/>
                </a:cubicBezTo>
                <a:cubicBezTo>
                  <a:pt x="7257" y="956"/>
                  <a:pt x="7499" y="840"/>
                  <a:pt x="7698" y="685"/>
                </a:cubicBezTo>
                <a:cubicBezTo>
                  <a:pt x="7959" y="479"/>
                  <a:pt x="8135" y="360"/>
                  <a:pt x="8403" y="360"/>
                </a:cubicBezTo>
                <a:cubicBezTo>
                  <a:pt x="8489" y="360"/>
                  <a:pt x="8585" y="373"/>
                  <a:pt x="8696" y="398"/>
                </a:cubicBezTo>
                <a:cubicBezTo>
                  <a:pt x="8975" y="463"/>
                  <a:pt x="9241" y="576"/>
                  <a:pt x="9520" y="645"/>
                </a:cubicBezTo>
                <a:cubicBezTo>
                  <a:pt x="9639" y="675"/>
                  <a:pt x="9756" y="688"/>
                  <a:pt x="9870" y="688"/>
                </a:cubicBezTo>
                <a:cubicBezTo>
                  <a:pt x="10276" y="688"/>
                  <a:pt x="10655" y="520"/>
                  <a:pt x="11011" y="305"/>
                </a:cubicBezTo>
                <a:cubicBezTo>
                  <a:pt x="11152" y="219"/>
                  <a:pt x="11066" y="18"/>
                  <a:pt x="10934" y="18"/>
                </a:cubicBezTo>
                <a:cubicBezTo>
                  <a:pt x="10909" y="18"/>
                  <a:pt x="10883" y="25"/>
                  <a:pt x="10856" y="41"/>
                </a:cubicBezTo>
                <a:cubicBezTo>
                  <a:pt x="10504" y="253"/>
                  <a:pt x="10194" y="347"/>
                  <a:pt x="9869" y="347"/>
                </a:cubicBezTo>
                <a:cubicBezTo>
                  <a:pt x="9632" y="347"/>
                  <a:pt x="9388" y="297"/>
                  <a:pt x="9114" y="206"/>
                </a:cubicBezTo>
                <a:cubicBezTo>
                  <a:pt x="8921" y="142"/>
                  <a:pt x="8575" y="0"/>
                  <a:pt x="8306"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 name="Google Shape;39;p2"/>
          <p:cNvSpPr/>
          <p:nvPr/>
        </p:nvSpPr>
        <p:spPr>
          <a:xfrm>
            <a:off x="10022355" y="4518435"/>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0" name="Google Shape;40;p2"/>
          <p:cNvGrpSpPr/>
          <p:nvPr/>
        </p:nvGrpSpPr>
        <p:grpSpPr>
          <a:xfrm>
            <a:off x="11240801" y="-29983"/>
            <a:ext cx="936500" cy="3691028"/>
            <a:chOff x="8430600" y="-22488"/>
            <a:chExt cx="702375" cy="2768271"/>
          </a:xfrm>
        </p:grpSpPr>
        <p:sp>
          <p:nvSpPr>
            <p:cNvPr id="41" name="Google Shape;41;p2"/>
            <p:cNvSpPr/>
            <p:nvPr/>
          </p:nvSpPr>
          <p:spPr>
            <a:xfrm>
              <a:off x="8614569" y="2006973"/>
              <a:ext cx="398990" cy="738810"/>
            </a:xfrm>
            <a:custGeom>
              <a:avLst/>
              <a:gdLst/>
              <a:ahLst/>
              <a:cxnLst/>
              <a:rect l="l" t="t" r="r" b="b"/>
              <a:pathLst>
                <a:path w="6669" h="12349" extrusionOk="0">
                  <a:moveTo>
                    <a:pt x="6439" y="1"/>
                  </a:moveTo>
                  <a:cubicBezTo>
                    <a:pt x="4707" y="106"/>
                    <a:pt x="1067" y="373"/>
                    <a:pt x="1067" y="373"/>
                  </a:cubicBezTo>
                  <a:cubicBezTo>
                    <a:pt x="1067" y="373"/>
                    <a:pt x="1477" y="7405"/>
                    <a:pt x="1" y="11576"/>
                  </a:cubicBezTo>
                  <a:cubicBezTo>
                    <a:pt x="2161" y="9507"/>
                    <a:pt x="3451" y="8190"/>
                    <a:pt x="3451" y="8190"/>
                  </a:cubicBezTo>
                  <a:lnTo>
                    <a:pt x="4352" y="12348"/>
                  </a:lnTo>
                  <a:cubicBezTo>
                    <a:pt x="4352" y="12348"/>
                    <a:pt x="6668" y="7737"/>
                    <a:pt x="643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2"/>
            <p:cNvSpPr/>
            <p:nvPr/>
          </p:nvSpPr>
          <p:spPr>
            <a:xfrm>
              <a:off x="8678285" y="2006973"/>
              <a:ext cx="326180" cy="89203"/>
            </a:xfrm>
            <a:custGeom>
              <a:avLst/>
              <a:gdLst/>
              <a:ahLst/>
              <a:cxnLst/>
              <a:rect l="l" t="t" r="r" b="b"/>
              <a:pathLst>
                <a:path w="5452" h="1491" extrusionOk="0">
                  <a:moveTo>
                    <a:pt x="5374" y="1"/>
                  </a:moveTo>
                  <a:lnTo>
                    <a:pt x="0" y="373"/>
                  </a:lnTo>
                  <a:lnTo>
                    <a:pt x="78" y="1490"/>
                  </a:lnTo>
                  <a:lnTo>
                    <a:pt x="5451" y="1118"/>
                  </a:lnTo>
                  <a:lnTo>
                    <a:pt x="537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8430600" y="-22488"/>
              <a:ext cx="702375" cy="2063690"/>
            </a:xfrm>
            <a:custGeom>
              <a:avLst/>
              <a:gdLst/>
              <a:ahLst/>
              <a:cxnLst/>
              <a:rect l="l" t="t" r="r" b="b"/>
              <a:pathLst>
                <a:path w="11740" h="34494" extrusionOk="0">
                  <a:moveTo>
                    <a:pt x="1" y="0"/>
                  </a:moveTo>
                  <a:lnTo>
                    <a:pt x="2483" y="34494"/>
                  </a:lnTo>
                  <a:lnTo>
                    <a:pt x="11739" y="33820"/>
                  </a:lnTo>
                  <a:lnTo>
                    <a:pt x="1173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2"/>
            <p:cNvSpPr/>
            <p:nvPr/>
          </p:nvSpPr>
          <p:spPr>
            <a:xfrm>
              <a:off x="8544451" y="-22488"/>
              <a:ext cx="211371" cy="2055314"/>
            </a:xfrm>
            <a:custGeom>
              <a:avLst/>
              <a:gdLst/>
              <a:ahLst/>
              <a:cxnLst/>
              <a:rect l="l" t="t" r="r" b="b"/>
              <a:pathLst>
                <a:path w="3533" h="34354" extrusionOk="0">
                  <a:moveTo>
                    <a:pt x="1024" y="0"/>
                  </a:moveTo>
                  <a:lnTo>
                    <a:pt x="0" y="6"/>
                  </a:lnTo>
                  <a:lnTo>
                    <a:pt x="2515" y="34353"/>
                  </a:lnTo>
                  <a:lnTo>
                    <a:pt x="3533" y="34279"/>
                  </a:lnTo>
                  <a:lnTo>
                    <a:pt x="102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a:off x="8728142" y="279872"/>
              <a:ext cx="226447" cy="201320"/>
            </a:xfrm>
            <a:custGeom>
              <a:avLst/>
              <a:gdLst/>
              <a:ahLst/>
              <a:cxnLst/>
              <a:rect l="l" t="t" r="r" b="b"/>
              <a:pathLst>
                <a:path w="3785" h="3365" extrusionOk="0">
                  <a:moveTo>
                    <a:pt x="2020" y="1454"/>
                  </a:moveTo>
                  <a:cubicBezTo>
                    <a:pt x="2004" y="1463"/>
                    <a:pt x="1988" y="1472"/>
                    <a:pt x="1972" y="1480"/>
                  </a:cubicBezTo>
                  <a:cubicBezTo>
                    <a:pt x="1825" y="1560"/>
                    <a:pt x="1916" y="1765"/>
                    <a:pt x="2052" y="1765"/>
                  </a:cubicBezTo>
                  <a:cubicBezTo>
                    <a:pt x="2073" y="1765"/>
                    <a:pt x="2094" y="1760"/>
                    <a:pt x="2115" y="1750"/>
                  </a:cubicBezTo>
                  <a:lnTo>
                    <a:pt x="2115" y="1750"/>
                  </a:lnTo>
                  <a:cubicBezTo>
                    <a:pt x="2052" y="1784"/>
                    <a:pt x="2005" y="1830"/>
                    <a:pt x="1969" y="1886"/>
                  </a:cubicBezTo>
                  <a:cubicBezTo>
                    <a:pt x="1813" y="1841"/>
                    <a:pt x="1675" y="1800"/>
                    <a:pt x="1534" y="1730"/>
                  </a:cubicBezTo>
                  <a:cubicBezTo>
                    <a:pt x="1680" y="1599"/>
                    <a:pt x="1848" y="1504"/>
                    <a:pt x="2020" y="1454"/>
                  </a:cubicBezTo>
                  <a:close/>
                  <a:moveTo>
                    <a:pt x="2195" y="1"/>
                  </a:moveTo>
                  <a:cubicBezTo>
                    <a:pt x="1630" y="1"/>
                    <a:pt x="1084" y="277"/>
                    <a:pt x="697" y="804"/>
                  </a:cubicBezTo>
                  <a:cubicBezTo>
                    <a:pt x="0" y="1754"/>
                    <a:pt x="725" y="3062"/>
                    <a:pt x="1767" y="3331"/>
                  </a:cubicBezTo>
                  <a:cubicBezTo>
                    <a:pt x="1858" y="3354"/>
                    <a:pt x="1953" y="3365"/>
                    <a:pt x="2051" y="3365"/>
                  </a:cubicBezTo>
                  <a:cubicBezTo>
                    <a:pt x="2847" y="3365"/>
                    <a:pt x="3784" y="2633"/>
                    <a:pt x="3371" y="1799"/>
                  </a:cubicBezTo>
                  <a:cubicBezTo>
                    <a:pt x="3136" y="1327"/>
                    <a:pt x="2725" y="1113"/>
                    <a:pt x="2298" y="1113"/>
                  </a:cubicBezTo>
                  <a:cubicBezTo>
                    <a:pt x="1892" y="1113"/>
                    <a:pt x="1471" y="1307"/>
                    <a:pt x="1176" y="1657"/>
                  </a:cubicBezTo>
                  <a:cubicBezTo>
                    <a:pt x="1110" y="1735"/>
                    <a:pt x="1119" y="1840"/>
                    <a:pt x="1207" y="1897"/>
                  </a:cubicBezTo>
                  <a:cubicBezTo>
                    <a:pt x="1483" y="2076"/>
                    <a:pt x="1702" y="2124"/>
                    <a:pt x="2010" y="2219"/>
                  </a:cubicBezTo>
                  <a:cubicBezTo>
                    <a:pt x="2023" y="2223"/>
                    <a:pt x="2036" y="2225"/>
                    <a:pt x="2049" y="2225"/>
                  </a:cubicBezTo>
                  <a:cubicBezTo>
                    <a:pt x="2103" y="2225"/>
                    <a:pt x="2151" y="2194"/>
                    <a:pt x="2182" y="2148"/>
                  </a:cubicBezTo>
                  <a:cubicBezTo>
                    <a:pt x="2319" y="1948"/>
                    <a:pt x="2405" y="1616"/>
                    <a:pt x="2183" y="1448"/>
                  </a:cubicBezTo>
                  <a:cubicBezTo>
                    <a:pt x="2166" y="1435"/>
                    <a:pt x="2145" y="1431"/>
                    <a:pt x="2124" y="1429"/>
                  </a:cubicBezTo>
                  <a:cubicBezTo>
                    <a:pt x="2180" y="1419"/>
                    <a:pt x="2237" y="1414"/>
                    <a:pt x="2294" y="1414"/>
                  </a:cubicBezTo>
                  <a:cubicBezTo>
                    <a:pt x="2586" y="1414"/>
                    <a:pt x="2869" y="1553"/>
                    <a:pt x="3067" y="1873"/>
                  </a:cubicBezTo>
                  <a:cubicBezTo>
                    <a:pt x="3249" y="2168"/>
                    <a:pt x="3125" y="2491"/>
                    <a:pt x="2908" y="2722"/>
                  </a:cubicBezTo>
                  <a:cubicBezTo>
                    <a:pt x="2693" y="2949"/>
                    <a:pt x="2399" y="3050"/>
                    <a:pt x="2102" y="3050"/>
                  </a:cubicBezTo>
                  <a:cubicBezTo>
                    <a:pt x="1909" y="3050"/>
                    <a:pt x="1715" y="3008"/>
                    <a:pt x="1541" y="2929"/>
                  </a:cubicBezTo>
                  <a:cubicBezTo>
                    <a:pt x="666" y="2533"/>
                    <a:pt x="533" y="1447"/>
                    <a:pt x="1116" y="764"/>
                  </a:cubicBezTo>
                  <a:cubicBezTo>
                    <a:pt x="1393" y="440"/>
                    <a:pt x="1758" y="300"/>
                    <a:pt x="2133" y="300"/>
                  </a:cubicBezTo>
                  <a:cubicBezTo>
                    <a:pt x="2505" y="300"/>
                    <a:pt x="2886" y="439"/>
                    <a:pt x="3197" y="672"/>
                  </a:cubicBezTo>
                  <a:cubicBezTo>
                    <a:pt x="3225" y="693"/>
                    <a:pt x="3253" y="702"/>
                    <a:pt x="3279" y="702"/>
                  </a:cubicBezTo>
                  <a:cubicBezTo>
                    <a:pt x="3400" y="702"/>
                    <a:pt x="3480" y="503"/>
                    <a:pt x="3352" y="407"/>
                  </a:cubicBezTo>
                  <a:cubicBezTo>
                    <a:pt x="2987" y="134"/>
                    <a:pt x="2586" y="1"/>
                    <a:pt x="21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6" name="Google Shape;46;p2"/>
          <p:cNvSpPr/>
          <p:nvPr/>
        </p:nvSpPr>
        <p:spPr>
          <a:xfrm>
            <a:off x="10090685" y="5048097"/>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7" name="Google Shape;47;p2"/>
          <p:cNvGrpSpPr/>
          <p:nvPr/>
        </p:nvGrpSpPr>
        <p:grpSpPr>
          <a:xfrm>
            <a:off x="10403753" y="4815879"/>
            <a:ext cx="253031" cy="232211"/>
            <a:chOff x="6476077" y="96834"/>
            <a:chExt cx="189773" cy="174158"/>
          </a:xfrm>
        </p:grpSpPr>
        <p:sp>
          <p:nvSpPr>
            <p:cNvPr id="48" name="Google Shape;48;p2"/>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2"/>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0" name="Google Shape;50;p2"/>
          <p:cNvGrpSpPr/>
          <p:nvPr/>
        </p:nvGrpSpPr>
        <p:grpSpPr>
          <a:xfrm>
            <a:off x="2356084" y="919233"/>
            <a:ext cx="290761" cy="304641"/>
            <a:chOff x="4930687" y="3942774"/>
            <a:chExt cx="218071" cy="228481"/>
          </a:xfrm>
        </p:grpSpPr>
        <p:sp>
          <p:nvSpPr>
            <p:cNvPr id="51" name="Google Shape;51;p2"/>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2"/>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2"/>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2"/>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2"/>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9" name="Google Shape;59;p2"/>
          <p:cNvGrpSpPr/>
          <p:nvPr/>
        </p:nvGrpSpPr>
        <p:grpSpPr>
          <a:xfrm>
            <a:off x="-1600125" y="2665057"/>
            <a:ext cx="4682405" cy="5232719"/>
            <a:chOff x="-1394269" y="2227279"/>
            <a:chExt cx="3511804" cy="3924539"/>
          </a:xfrm>
        </p:grpSpPr>
        <p:sp>
          <p:nvSpPr>
            <p:cNvPr id="60" name="Google Shape;60;p2"/>
            <p:cNvSpPr/>
            <p:nvPr/>
          </p:nvSpPr>
          <p:spPr>
            <a:xfrm rot="746023">
              <a:off x="-1062643" y="2494177"/>
              <a:ext cx="2848553" cy="3390744"/>
            </a:xfrm>
            <a:custGeom>
              <a:avLst/>
              <a:gdLst/>
              <a:ahLst/>
              <a:cxnLst/>
              <a:rect l="l" t="t" r="r" b="b"/>
              <a:pathLst>
                <a:path w="47615" h="56678" extrusionOk="0">
                  <a:moveTo>
                    <a:pt x="8330" y="1"/>
                  </a:moveTo>
                  <a:lnTo>
                    <a:pt x="1" y="6525"/>
                  </a:lnTo>
                  <a:lnTo>
                    <a:pt x="39284" y="56678"/>
                  </a:lnTo>
                  <a:lnTo>
                    <a:pt x="47615" y="50152"/>
                  </a:lnTo>
                  <a:lnTo>
                    <a:pt x="833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1" name="Google Shape;61;p2"/>
            <p:cNvGrpSpPr/>
            <p:nvPr/>
          </p:nvGrpSpPr>
          <p:grpSpPr>
            <a:xfrm rot="746023">
              <a:off x="-1036647" y="2808935"/>
              <a:ext cx="2365525" cy="2955151"/>
              <a:chOff x="-38220" y="2183673"/>
              <a:chExt cx="2365636" cy="2955289"/>
            </a:xfrm>
          </p:grpSpPr>
          <p:sp>
            <p:nvSpPr>
              <p:cNvPr id="62" name="Google Shape;62;p2"/>
              <p:cNvSpPr/>
              <p:nvPr/>
            </p:nvSpPr>
            <p:spPr>
              <a:xfrm>
                <a:off x="-38220" y="2183673"/>
                <a:ext cx="144184" cy="122646"/>
              </a:xfrm>
              <a:custGeom>
                <a:avLst/>
                <a:gdLst/>
                <a:ahLst/>
                <a:cxnLst/>
                <a:rect l="l" t="t" r="r" b="b"/>
                <a:pathLst>
                  <a:path w="2410" h="2050" extrusionOk="0">
                    <a:moveTo>
                      <a:pt x="2083" y="0"/>
                    </a:moveTo>
                    <a:lnTo>
                      <a:pt x="0" y="1633"/>
                    </a:lnTo>
                    <a:lnTo>
                      <a:pt x="327" y="2049"/>
                    </a:lnTo>
                    <a:lnTo>
                      <a:pt x="2410" y="418"/>
                    </a:lnTo>
                    <a:lnTo>
                      <a:pt x="208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2"/>
              <p:cNvSpPr/>
              <p:nvPr/>
            </p:nvSpPr>
            <p:spPr>
              <a:xfrm>
                <a:off x="21967" y="2210116"/>
                <a:ext cx="208499" cy="172961"/>
              </a:xfrm>
              <a:custGeom>
                <a:avLst/>
                <a:gdLst/>
                <a:ahLst/>
                <a:cxnLst/>
                <a:rect l="l" t="t" r="r" b="b"/>
                <a:pathLst>
                  <a:path w="3485" h="2891" extrusionOk="0">
                    <a:moveTo>
                      <a:pt x="3159" y="1"/>
                    </a:moveTo>
                    <a:lnTo>
                      <a:pt x="0" y="2475"/>
                    </a:lnTo>
                    <a:lnTo>
                      <a:pt x="326" y="2891"/>
                    </a:lnTo>
                    <a:lnTo>
                      <a:pt x="3485" y="417"/>
                    </a:lnTo>
                    <a:lnTo>
                      <a:pt x="315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 name="Google Shape;64;p2"/>
              <p:cNvSpPr/>
              <p:nvPr/>
            </p:nvSpPr>
            <p:spPr>
              <a:xfrm>
                <a:off x="83828" y="2339463"/>
                <a:ext cx="144124" cy="122527"/>
              </a:xfrm>
              <a:custGeom>
                <a:avLst/>
                <a:gdLst/>
                <a:ahLst/>
                <a:cxnLst/>
                <a:rect l="l" t="t" r="r" b="b"/>
                <a:pathLst>
                  <a:path w="2409" h="2048" extrusionOk="0">
                    <a:moveTo>
                      <a:pt x="2083" y="0"/>
                    </a:moveTo>
                    <a:lnTo>
                      <a:pt x="0" y="1631"/>
                    </a:lnTo>
                    <a:lnTo>
                      <a:pt x="326" y="2047"/>
                    </a:lnTo>
                    <a:lnTo>
                      <a:pt x="2408" y="416"/>
                    </a:lnTo>
                    <a:lnTo>
                      <a:pt x="208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2"/>
              <p:cNvSpPr/>
              <p:nvPr/>
            </p:nvSpPr>
            <p:spPr>
              <a:xfrm>
                <a:off x="144015" y="2365727"/>
                <a:ext cx="208559" cy="173021"/>
              </a:xfrm>
              <a:custGeom>
                <a:avLst/>
                <a:gdLst/>
                <a:ahLst/>
                <a:cxnLst/>
                <a:rect l="l" t="t" r="r" b="b"/>
                <a:pathLst>
                  <a:path w="3486" h="2892" extrusionOk="0">
                    <a:moveTo>
                      <a:pt x="3159" y="1"/>
                    </a:moveTo>
                    <a:lnTo>
                      <a:pt x="0" y="2476"/>
                    </a:lnTo>
                    <a:lnTo>
                      <a:pt x="327" y="2892"/>
                    </a:lnTo>
                    <a:lnTo>
                      <a:pt x="3486" y="417"/>
                    </a:lnTo>
                    <a:lnTo>
                      <a:pt x="315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2"/>
              <p:cNvSpPr/>
              <p:nvPr/>
            </p:nvSpPr>
            <p:spPr>
              <a:xfrm>
                <a:off x="205757" y="2495133"/>
                <a:ext cx="144244" cy="122587"/>
              </a:xfrm>
              <a:custGeom>
                <a:avLst/>
                <a:gdLst/>
                <a:ahLst/>
                <a:cxnLst/>
                <a:rect l="l" t="t" r="r" b="b"/>
                <a:pathLst>
                  <a:path w="2411" h="2049" extrusionOk="0">
                    <a:moveTo>
                      <a:pt x="2083" y="0"/>
                    </a:moveTo>
                    <a:lnTo>
                      <a:pt x="1" y="1633"/>
                    </a:lnTo>
                    <a:lnTo>
                      <a:pt x="326" y="2049"/>
                    </a:lnTo>
                    <a:lnTo>
                      <a:pt x="2410" y="418"/>
                    </a:lnTo>
                    <a:lnTo>
                      <a:pt x="208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2"/>
              <p:cNvSpPr/>
              <p:nvPr/>
            </p:nvSpPr>
            <p:spPr>
              <a:xfrm>
                <a:off x="265943" y="2521577"/>
                <a:ext cx="208499" cy="172961"/>
              </a:xfrm>
              <a:custGeom>
                <a:avLst/>
                <a:gdLst/>
                <a:ahLst/>
                <a:cxnLst/>
                <a:rect l="l" t="t" r="r" b="b"/>
                <a:pathLst>
                  <a:path w="3485" h="2891" extrusionOk="0">
                    <a:moveTo>
                      <a:pt x="3159" y="1"/>
                    </a:moveTo>
                    <a:lnTo>
                      <a:pt x="1" y="2474"/>
                    </a:lnTo>
                    <a:lnTo>
                      <a:pt x="328" y="2890"/>
                    </a:lnTo>
                    <a:lnTo>
                      <a:pt x="3485" y="417"/>
                    </a:lnTo>
                    <a:lnTo>
                      <a:pt x="315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2"/>
              <p:cNvSpPr/>
              <p:nvPr/>
            </p:nvSpPr>
            <p:spPr>
              <a:xfrm>
                <a:off x="327745" y="2650984"/>
                <a:ext cx="144184" cy="122527"/>
              </a:xfrm>
              <a:custGeom>
                <a:avLst/>
                <a:gdLst/>
                <a:ahLst/>
                <a:cxnLst/>
                <a:rect l="l" t="t" r="r" b="b"/>
                <a:pathLst>
                  <a:path w="2410" h="2048" extrusionOk="0">
                    <a:moveTo>
                      <a:pt x="2084" y="0"/>
                    </a:moveTo>
                    <a:lnTo>
                      <a:pt x="0" y="1631"/>
                    </a:lnTo>
                    <a:lnTo>
                      <a:pt x="327" y="2047"/>
                    </a:lnTo>
                    <a:lnTo>
                      <a:pt x="2410" y="416"/>
                    </a:lnTo>
                    <a:lnTo>
                      <a:pt x="208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2"/>
              <p:cNvSpPr/>
              <p:nvPr/>
            </p:nvSpPr>
            <p:spPr>
              <a:xfrm>
                <a:off x="387931" y="2677367"/>
                <a:ext cx="208559" cy="172901"/>
              </a:xfrm>
              <a:custGeom>
                <a:avLst/>
                <a:gdLst/>
                <a:ahLst/>
                <a:cxnLst/>
                <a:rect l="l" t="t" r="r" b="b"/>
                <a:pathLst>
                  <a:path w="3486" h="2890" extrusionOk="0">
                    <a:moveTo>
                      <a:pt x="3159" y="0"/>
                    </a:moveTo>
                    <a:lnTo>
                      <a:pt x="0" y="2474"/>
                    </a:lnTo>
                    <a:lnTo>
                      <a:pt x="327" y="2890"/>
                    </a:lnTo>
                    <a:lnTo>
                      <a:pt x="3486" y="416"/>
                    </a:lnTo>
                    <a:lnTo>
                      <a:pt x="315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2"/>
              <p:cNvSpPr/>
              <p:nvPr/>
            </p:nvSpPr>
            <p:spPr>
              <a:xfrm>
                <a:off x="455476" y="2814073"/>
                <a:ext cx="144184" cy="122527"/>
              </a:xfrm>
              <a:custGeom>
                <a:avLst/>
                <a:gdLst/>
                <a:ahLst/>
                <a:cxnLst/>
                <a:rect l="l" t="t" r="r" b="b"/>
                <a:pathLst>
                  <a:path w="2410" h="2048" extrusionOk="0">
                    <a:moveTo>
                      <a:pt x="2084" y="0"/>
                    </a:moveTo>
                    <a:lnTo>
                      <a:pt x="0" y="1632"/>
                    </a:lnTo>
                    <a:lnTo>
                      <a:pt x="327" y="2048"/>
                    </a:lnTo>
                    <a:lnTo>
                      <a:pt x="2409" y="417"/>
                    </a:lnTo>
                    <a:lnTo>
                      <a:pt x="208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2"/>
              <p:cNvSpPr/>
              <p:nvPr/>
            </p:nvSpPr>
            <p:spPr>
              <a:xfrm>
                <a:off x="515663" y="2840337"/>
                <a:ext cx="208559" cy="173081"/>
              </a:xfrm>
              <a:custGeom>
                <a:avLst/>
                <a:gdLst/>
                <a:ahLst/>
                <a:cxnLst/>
                <a:rect l="l" t="t" r="r" b="b"/>
                <a:pathLst>
                  <a:path w="3486" h="2893" extrusionOk="0">
                    <a:moveTo>
                      <a:pt x="3159" y="1"/>
                    </a:moveTo>
                    <a:lnTo>
                      <a:pt x="0" y="2475"/>
                    </a:lnTo>
                    <a:lnTo>
                      <a:pt x="327" y="2892"/>
                    </a:lnTo>
                    <a:lnTo>
                      <a:pt x="3486" y="419"/>
                    </a:lnTo>
                    <a:lnTo>
                      <a:pt x="315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2"/>
              <p:cNvSpPr/>
              <p:nvPr/>
            </p:nvSpPr>
            <p:spPr>
              <a:xfrm>
                <a:off x="577524" y="2969683"/>
                <a:ext cx="144184" cy="122587"/>
              </a:xfrm>
              <a:custGeom>
                <a:avLst/>
                <a:gdLst/>
                <a:ahLst/>
                <a:cxnLst/>
                <a:rect l="l" t="t" r="r" b="b"/>
                <a:pathLst>
                  <a:path w="2410" h="2049" extrusionOk="0">
                    <a:moveTo>
                      <a:pt x="2082" y="0"/>
                    </a:moveTo>
                    <a:lnTo>
                      <a:pt x="0" y="1633"/>
                    </a:lnTo>
                    <a:lnTo>
                      <a:pt x="326" y="2049"/>
                    </a:lnTo>
                    <a:lnTo>
                      <a:pt x="2409" y="418"/>
                    </a:lnTo>
                    <a:lnTo>
                      <a:pt x="208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2"/>
              <p:cNvSpPr/>
              <p:nvPr/>
            </p:nvSpPr>
            <p:spPr>
              <a:xfrm>
                <a:off x="637711" y="2996127"/>
                <a:ext cx="208499" cy="172961"/>
              </a:xfrm>
              <a:custGeom>
                <a:avLst/>
                <a:gdLst/>
                <a:ahLst/>
                <a:cxnLst/>
                <a:rect l="l" t="t" r="r" b="b"/>
                <a:pathLst>
                  <a:path w="3485" h="2891" extrusionOk="0">
                    <a:moveTo>
                      <a:pt x="3159" y="1"/>
                    </a:moveTo>
                    <a:lnTo>
                      <a:pt x="0" y="2474"/>
                    </a:lnTo>
                    <a:lnTo>
                      <a:pt x="326" y="2890"/>
                    </a:lnTo>
                    <a:lnTo>
                      <a:pt x="3484" y="417"/>
                    </a:lnTo>
                    <a:lnTo>
                      <a:pt x="315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2"/>
              <p:cNvSpPr/>
              <p:nvPr/>
            </p:nvSpPr>
            <p:spPr>
              <a:xfrm>
                <a:off x="699512" y="3125354"/>
                <a:ext cx="144244" cy="122527"/>
              </a:xfrm>
              <a:custGeom>
                <a:avLst/>
                <a:gdLst/>
                <a:ahLst/>
                <a:cxnLst/>
                <a:rect l="l" t="t" r="r" b="b"/>
                <a:pathLst>
                  <a:path w="2411" h="2048" extrusionOk="0">
                    <a:moveTo>
                      <a:pt x="2083" y="0"/>
                    </a:moveTo>
                    <a:lnTo>
                      <a:pt x="1" y="1631"/>
                    </a:lnTo>
                    <a:lnTo>
                      <a:pt x="328" y="2047"/>
                    </a:lnTo>
                    <a:lnTo>
                      <a:pt x="2410" y="416"/>
                    </a:lnTo>
                    <a:lnTo>
                      <a:pt x="208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2"/>
              <p:cNvSpPr/>
              <p:nvPr/>
            </p:nvSpPr>
            <p:spPr>
              <a:xfrm>
                <a:off x="759639" y="3151798"/>
                <a:ext cx="208618" cy="173021"/>
              </a:xfrm>
              <a:custGeom>
                <a:avLst/>
                <a:gdLst/>
                <a:ahLst/>
                <a:cxnLst/>
                <a:rect l="l" t="t" r="r" b="b"/>
                <a:pathLst>
                  <a:path w="3487" h="2892" extrusionOk="0">
                    <a:moveTo>
                      <a:pt x="3159" y="1"/>
                    </a:moveTo>
                    <a:lnTo>
                      <a:pt x="1" y="2476"/>
                    </a:lnTo>
                    <a:lnTo>
                      <a:pt x="328" y="2892"/>
                    </a:lnTo>
                    <a:lnTo>
                      <a:pt x="3486" y="418"/>
                    </a:lnTo>
                    <a:lnTo>
                      <a:pt x="315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2"/>
              <p:cNvSpPr/>
              <p:nvPr/>
            </p:nvSpPr>
            <p:spPr>
              <a:xfrm>
                <a:off x="821500" y="3281204"/>
                <a:ext cx="144124" cy="122527"/>
              </a:xfrm>
              <a:custGeom>
                <a:avLst/>
                <a:gdLst/>
                <a:ahLst/>
                <a:cxnLst/>
                <a:rect l="l" t="t" r="r" b="b"/>
                <a:pathLst>
                  <a:path w="2409" h="2048" extrusionOk="0">
                    <a:moveTo>
                      <a:pt x="2083" y="0"/>
                    </a:moveTo>
                    <a:lnTo>
                      <a:pt x="0" y="1631"/>
                    </a:lnTo>
                    <a:lnTo>
                      <a:pt x="326" y="2047"/>
                    </a:lnTo>
                    <a:lnTo>
                      <a:pt x="2408" y="416"/>
                    </a:lnTo>
                    <a:lnTo>
                      <a:pt x="208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2"/>
              <p:cNvSpPr/>
              <p:nvPr/>
            </p:nvSpPr>
            <p:spPr>
              <a:xfrm>
                <a:off x="881687" y="3307468"/>
                <a:ext cx="208618" cy="173081"/>
              </a:xfrm>
              <a:custGeom>
                <a:avLst/>
                <a:gdLst/>
                <a:ahLst/>
                <a:cxnLst/>
                <a:rect l="l" t="t" r="r" b="b"/>
                <a:pathLst>
                  <a:path w="3487" h="2893" extrusionOk="0">
                    <a:moveTo>
                      <a:pt x="3159" y="1"/>
                    </a:moveTo>
                    <a:lnTo>
                      <a:pt x="1" y="2474"/>
                    </a:lnTo>
                    <a:lnTo>
                      <a:pt x="328" y="2892"/>
                    </a:lnTo>
                    <a:lnTo>
                      <a:pt x="3486" y="417"/>
                    </a:lnTo>
                    <a:lnTo>
                      <a:pt x="315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78;p2"/>
              <p:cNvSpPr/>
              <p:nvPr/>
            </p:nvSpPr>
            <p:spPr>
              <a:xfrm>
                <a:off x="949890" y="3445191"/>
                <a:ext cx="144244" cy="122587"/>
              </a:xfrm>
              <a:custGeom>
                <a:avLst/>
                <a:gdLst/>
                <a:ahLst/>
                <a:cxnLst/>
                <a:rect l="l" t="t" r="r" b="b"/>
                <a:pathLst>
                  <a:path w="2411" h="2049" extrusionOk="0">
                    <a:moveTo>
                      <a:pt x="2085" y="0"/>
                    </a:moveTo>
                    <a:lnTo>
                      <a:pt x="1" y="1631"/>
                    </a:lnTo>
                    <a:lnTo>
                      <a:pt x="328" y="2049"/>
                    </a:lnTo>
                    <a:lnTo>
                      <a:pt x="2410" y="416"/>
                    </a:lnTo>
                    <a:lnTo>
                      <a:pt x="208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2"/>
              <p:cNvSpPr/>
              <p:nvPr/>
            </p:nvSpPr>
            <p:spPr>
              <a:xfrm>
                <a:off x="1010136" y="3471575"/>
                <a:ext cx="208559" cy="173021"/>
              </a:xfrm>
              <a:custGeom>
                <a:avLst/>
                <a:gdLst/>
                <a:ahLst/>
                <a:cxnLst/>
                <a:rect l="l" t="t" r="r" b="b"/>
                <a:pathLst>
                  <a:path w="3486" h="2892" extrusionOk="0">
                    <a:moveTo>
                      <a:pt x="3159" y="0"/>
                    </a:moveTo>
                    <a:lnTo>
                      <a:pt x="0" y="2475"/>
                    </a:lnTo>
                    <a:lnTo>
                      <a:pt x="327" y="2891"/>
                    </a:lnTo>
                    <a:lnTo>
                      <a:pt x="3486" y="418"/>
                    </a:lnTo>
                    <a:lnTo>
                      <a:pt x="315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2"/>
              <p:cNvSpPr/>
              <p:nvPr/>
            </p:nvSpPr>
            <p:spPr>
              <a:xfrm>
                <a:off x="1071938" y="3600921"/>
                <a:ext cx="144244" cy="122646"/>
              </a:xfrm>
              <a:custGeom>
                <a:avLst/>
                <a:gdLst/>
                <a:ahLst/>
                <a:cxnLst/>
                <a:rect l="l" t="t" r="r" b="b"/>
                <a:pathLst>
                  <a:path w="2411" h="2050" extrusionOk="0">
                    <a:moveTo>
                      <a:pt x="2083" y="1"/>
                    </a:moveTo>
                    <a:lnTo>
                      <a:pt x="1" y="1632"/>
                    </a:lnTo>
                    <a:lnTo>
                      <a:pt x="327" y="2049"/>
                    </a:lnTo>
                    <a:lnTo>
                      <a:pt x="2410" y="417"/>
                    </a:lnTo>
                    <a:lnTo>
                      <a:pt x="208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2"/>
              <p:cNvSpPr/>
              <p:nvPr/>
            </p:nvSpPr>
            <p:spPr>
              <a:xfrm>
                <a:off x="1132124" y="3627305"/>
                <a:ext cx="208559" cy="173021"/>
              </a:xfrm>
              <a:custGeom>
                <a:avLst/>
                <a:gdLst/>
                <a:ahLst/>
                <a:cxnLst/>
                <a:rect l="l" t="t" r="r" b="b"/>
                <a:pathLst>
                  <a:path w="3486" h="2892" extrusionOk="0">
                    <a:moveTo>
                      <a:pt x="3159" y="1"/>
                    </a:moveTo>
                    <a:lnTo>
                      <a:pt x="1" y="2476"/>
                    </a:lnTo>
                    <a:lnTo>
                      <a:pt x="327" y="2892"/>
                    </a:lnTo>
                    <a:lnTo>
                      <a:pt x="3485" y="418"/>
                    </a:lnTo>
                    <a:lnTo>
                      <a:pt x="315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2"/>
              <p:cNvSpPr/>
              <p:nvPr/>
            </p:nvSpPr>
            <p:spPr>
              <a:xfrm>
                <a:off x="1193926" y="3756711"/>
                <a:ext cx="144184" cy="122527"/>
              </a:xfrm>
              <a:custGeom>
                <a:avLst/>
                <a:gdLst/>
                <a:ahLst/>
                <a:cxnLst/>
                <a:rect l="l" t="t" r="r" b="b"/>
                <a:pathLst>
                  <a:path w="2410" h="2048" extrusionOk="0">
                    <a:moveTo>
                      <a:pt x="2084" y="0"/>
                    </a:moveTo>
                    <a:lnTo>
                      <a:pt x="0" y="1631"/>
                    </a:lnTo>
                    <a:lnTo>
                      <a:pt x="327" y="2047"/>
                    </a:lnTo>
                    <a:lnTo>
                      <a:pt x="2410" y="416"/>
                    </a:lnTo>
                    <a:lnTo>
                      <a:pt x="208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2"/>
              <p:cNvSpPr/>
              <p:nvPr/>
            </p:nvSpPr>
            <p:spPr>
              <a:xfrm>
                <a:off x="1254112" y="3783095"/>
                <a:ext cx="208618" cy="173021"/>
              </a:xfrm>
              <a:custGeom>
                <a:avLst/>
                <a:gdLst/>
                <a:ahLst/>
                <a:cxnLst/>
                <a:rect l="l" t="t" r="r" b="b"/>
                <a:pathLst>
                  <a:path w="3487" h="2892" extrusionOk="0">
                    <a:moveTo>
                      <a:pt x="3159" y="0"/>
                    </a:moveTo>
                    <a:lnTo>
                      <a:pt x="0" y="2474"/>
                    </a:lnTo>
                    <a:lnTo>
                      <a:pt x="328" y="2891"/>
                    </a:lnTo>
                    <a:lnTo>
                      <a:pt x="3486" y="416"/>
                    </a:lnTo>
                    <a:lnTo>
                      <a:pt x="315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2"/>
              <p:cNvSpPr/>
              <p:nvPr/>
            </p:nvSpPr>
            <p:spPr>
              <a:xfrm>
                <a:off x="1315974" y="3912382"/>
                <a:ext cx="144184" cy="122646"/>
              </a:xfrm>
              <a:custGeom>
                <a:avLst/>
                <a:gdLst/>
                <a:ahLst/>
                <a:cxnLst/>
                <a:rect l="l" t="t" r="r" b="b"/>
                <a:pathLst>
                  <a:path w="2410" h="2050" extrusionOk="0">
                    <a:moveTo>
                      <a:pt x="2083" y="0"/>
                    </a:moveTo>
                    <a:lnTo>
                      <a:pt x="0" y="1633"/>
                    </a:lnTo>
                    <a:lnTo>
                      <a:pt x="326" y="2049"/>
                    </a:lnTo>
                    <a:lnTo>
                      <a:pt x="2410" y="418"/>
                    </a:lnTo>
                    <a:lnTo>
                      <a:pt x="208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2"/>
              <p:cNvSpPr/>
              <p:nvPr/>
            </p:nvSpPr>
            <p:spPr>
              <a:xfrm>
                <a:off x="1376160" y="3938646"/>
                <a:ext cx="208559" cy="173081"/>
              </a:xfrm>
              <a:custGeom>
                <a:avLst/>
                <a:gdLst/>
                <a:ahLst/>
                <a:cxnLst/>
                <a:rect l="l" t="t" r="r" b="b"/>
                <a:pathLst>
                  <a:path w="3486" h="2893" extrusionOk="0">
                    <a:moveTo>
                      <a:pt x="3159" y="1"/>
                    </a:moveTo>
                    <a:lnTo>
                      <a:pt x="0" y="2476"/>
                    </a:lnTo>
                    <a:lnTo>
                      <a:pt x="327" y="2892"/>
                    </a:lnTo>
                    <a:lnTo>
                      <a:pt x="3486" y="417"/>
                    </a:lnTo>
                    <a:lnTo>
                      <a:pt x="315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2"/>
              <p:cNvSpPr/>
              <p:nvPr/>
            </p:nvSpPr>
            <p:spPr>
              <a:xfrm>
                <a:off x="1443705" y="4075471"/>
                <a:ext cx="144124" cy="122527"/>
              </a:xfrm>
              <a:custGeom>
                <a:avLst/>
                <a:gdLst/>
                <a:ahLst/>
                <a:cxnLst/>
                <a:rect l="l" t="t" r="r" b="b"/>
                <a:pathLst>
                  <a:path w="2409" h="2048" extrusionOk="0">
                    <a:moveTo>
                      <a:pt x="2082" y="1"/>
                    </a:moveTo>
                    <a:lnTo>
                      <a:pt x="0" y="1632"/>
                    </a:lnTo>
                    <a:lnTo>
                      <a:pt x="326" y="2048"/>
                    </a:lnTo>
                    <a:lnTo>
                      <a:pt x="2408" y="417"/>
                    </a:lnTo>
                    <a:lnTo>
                      <a:pt x="20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2"/>
              <p:cNvSpPr/>
              <p:nvPr/>
            </p:nvSpPr>
            <p:spPr>
              <a:xfrm>
                <a:off x="1503892" y="4101676"/>
                <a:ext cx="208559" cy="173021"/>
              </a:xfrm>
              <a:custGeom>
                <a:avLst/>
                <a:gdLst/>
                <a:ahLst/>
                <a:cxnLst/>
                <a:rect l="l" t="t" r="r" b="b"/>
                <a:pathLst>
                  <a:path w="3486" h="2892" extrusionOk="0">
                    <a:moveTo>
                      <a:pt x="3159" y="1"/>
                    </a:moveTo>
                    <a:lnTo>
                      <a:pt x="0" y="2476"/>
                    </a:lnTo>
                    <a:lnTo>
                      <a:pt x="327" y="2892"/>
                    </a:lnTo>
                    <a:lnTo>
                      <a:pt x="3486" y="418"/>
                    </a:lnTo>
                    <a:lnTo>
                      <a:pt x="315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2"/>
              <p:cNvSpPr/>
              <p:nvPr/>
            </p:nvSpPr>
            <p:spPr>
              <a:xfrm>
                <a:off x="1565634" y="4231142"/>
                <a:ext cx="144184" cy="122646"/>
              </a:xfrm>
              <a:custGeom>
                <a:avLst/>
                <a:gdLst/>
                <a:ahLst/>
                <a:cxnLst/>
                <a:rect l="l" t="t" r="r" b="b"/>
                <a:pathLst>
                  <a:path w="2410" h="2050" extrusionOk="0">
                    <a:moveTo>
                      <a:pt x="2083" y="1"/>
                    </a:moveTo>
                    <a:lnTo>
                      <a:pt x="1" y="1633"/>
                    </a:lnTo>
                    <a:lnTo>
                      <a:pt x="328" y="2049"/>
                    </a:lnTo>
                    <a:lnTo>
                      <a:pt x="2410" y="418"/>
                    </a:lnTo>
                    <a:lnTo>
                      <a:pt x="208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2"/>
              <p:cNvSpPr/>
              <p:nvPr/>
            </p:nvSpPr>
            <p:spPr>
              <a:xfrm>
                <a:off x="1625820" y="4257645"/>
                <a:ext cx="208499" cy="172901"/>
              </a:xfrm>
              <a:custGeom>
                <a:avLst/>
                <a:gdLst/>
                <a:ahLst/>
                <a:cxnLst/>
                <a:rect l="l" t="t" r="r" b="b"/>
                <a:pathLst>
                  <a:path w="3485" h="2890" extrusionOk="0">
                    <a:moveTo>
                      <a:pt x="3159" y="0"/>
                    </a:moveTo>
                    <a:lnTo>
                      <a:pt x="1" y="2474"/>
                    </a:lnTo>
                    <a:lnTo>
                      <a:pt x="326" y="2890"/>
                    </a:lnTo>
                    <a:lnTo>
                      <a:pt x="3485" y="416"/>
                    </a:lnTo>
                    <a:lnTo>
                      <a:pt x="315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2"/>
              <p:cNvSpPr/>
              <p:nvPr/>
            </p:nvSpPr>
            <p:spPr>
              <a:xfrm>
                <a:off x="1687682" y="4386932"/>
                <a:ext cx="144124" cy="122527"/>
              </a:xfrm>
              <a:custGeom>
                <a:avLst/>
                <a:gdLst/>
                <a:ahLst/>
                <a:cxnLst/>
                <a:rect l="l" t="t" r="r" b="b"/>
                <a:pathLst>
                  <a:path w="2409" h="2048" extrusionOk="0">
                    <a:moveTo>
                      <a:pt x="2083" y="0"/>
                    </a:moveTo>
                    <a:lnTo>
                      <a:pt x="1" y="1631"/>
                    </a:lnTo>
                    <a:lnTo>
                      <a:pt x="326" y="2048"/>
                    </a:lnTo>
                    <a:lnTo>
                      <a:pt x="2408" y="416"/>
                    </a:lnTo>
                    <a:lnTo>
                      <a:pt x="208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2"/>
              <p:cNvSpPr/>
              <p:nvPr/>
            </p:nvSpPr>
            <p:spPr>
              <a:xfrm>
                <a:off x="1747868" y="4413196"/>
                <a:ext cx="208499" cy="173081"/>
              </a:xfrm>
              <a:custGeom>
                <a:avLst/>
                <a:gdLst/>
                <a:ahLst/>
                <a:cxnLst/>
                <a:rect l="l" t="t" r="r" b="b"/>
                <a:pathLst>
                  <a:path w="3485" h="2893" extrusionOk="0">
                    <a:moveTo>
                      <a:pt x="3159" y="1"/>
                    </a:moveTo>
                    <a:lnTo>
                      <a:pt x="1" y="2474"/>
                    </a:lnTo>
                    <a:lnTo>
                      <a:pt x="328" y="2892"/>
                    </a:lnTo>
                    <a:lnTo>
                      <a:pt x="3485" y="417"/>
                    </a:lnTo>
                    <a:lnTo>
                      <a:pt x="315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 name="Google Shape;92;p2"/>
              <p:cNvSpPr/>
              <p:nvPr/>
            </p:nvSpPr>
            <p:spPr>
              <a:xfrm>
                <a:off x="1809670" y="4542663"/>
                <a:ext cx="144184" cy="122587"/>
              </a:xfrm>
              <a:custGeom>
                <a:avLst/>
                <a:gdLst/>
                <a:ahLst/>
                <a:cxnLst/>
                <a:rect l="l" t="t" r="r" b="b"/>
                <a:pathLst>
                  <a:path w="2410" h="2049" extrusionOk="0">
                    <a:moveTo>
                      <a:pt x="2082" y="1"/>
                    </a:moveTo>
                    <a:lnTo>
                      <a:pt x="0" y="1632"/>
                    </a:lnTo>
                    <a:lnTo>
                      <a:pt x="327" y="2048"/>
                    </a:lnTo>
                    <a:lnTo>
                      <a:pt x="2409" y="417"/>
                    </a:lnTo>
                    <a:lnTo>
                      <a:pt x="20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 name="Google Shape;93;p2"/>
              <p:cNvSpPr/>
              <p:nvPr/>
            </p:nvSpPr>
            <p:spPr>
              <a:xfrm>
                <a:off x="1869856" y="4569046"/>
                <a:ext cx="208499" cy="173081"/>
              </a:xfrm>
              <a:custGeom>
                <a:avLst/>
                <a:gdLst/>
                <a:ahLst/>
                <a:cxnLst/>
                <a:rect l="l" t="t" r="r" b="b"/>
                <a:pathLst>
                  <a:path w="3485" h="2893" extrusionOk="0">
                    <a:moveTo>
                      <a:pt x="3159" y="1"/>
                    </a:moveTo>
                    <a:lnTo>
                      <a:pt x="0" y="2476"/>
                    </a:lnTo>
                    <a:lnTo>
                      <a:pt x="326" y="2892"/>
                    </a:lnTo>
                    <a:lnTo>
                      <a:pt x="3484" y="418"/>
                    </a:lnTo>
                    <a:lnTo>
                      <a:pt x="315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 name="Google Shape;94;p2"/>
              <p:cNvSpPr/>
              <p:nvPr/>
            </p:nvSpPr>
            <p:spPr>
              <a:xfrm>
                <a:off x="1936743" y="4704974"/>
                <a:ext cx="144244" cy="122587"/>
              </a:xfrm>
              <a:custGeom>
                <a:avLst/>
                <a:gdLst/>
                <a:ahLst/>
                <a:cxnLst/>
                <a:rect l="l" t="t" r="r" b="b"/>
                <a:pathLst>
                  <a:path w="2411" h="2049" extrusionOk="0">
                    <a:moveTo>
                      <a:pt x="2083" y="1"/>
                    </a:moveTo>
                    <a:lnTo>
                      <a:pt x="1" y="1632"/>
                    </a:lnTo>
                    <a:lnTo>
                      <a:pt x="328" y="2048"/>
                    </a:lnTo>
                    <a:lnTo>
                      <a:pt x="2410" y="417"/>
                    </a:lnTo>
                    <a:lnTo>
                      <a:pt x="208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 name="Google Shape;95;p2"/>
              <p:cNvSpPr/>
              <p:nvPr/>
            </p:nvSpPr>
            <p:spPr>
              <a:xfrm>
                <a:off x="1996870" y="4731298"/>
                <a:ext cx="208559" cy="172961"/>
              </a:xfrm>
              <a:custGeom>
                <a:avLst/>
                <a:gdLst/>
                <a:ahLst/>
                <a:cxnLst/>
                <a:rect l="l" t="t" r="r" b="b"/>
                <a:pathLst>
                  <a:path w="3486" h="2891" extrusionOk="0">
                    <a:moveTo>
                      <a:pt x="3159" y="0"/>
                    </a:moveTo>
                    <a:lnTo>
                      <a:pt x="0" y="2474"/>
                    </a:lnTo>
                    <a:lnTo>
                      <a:pt x="327" y="2890"/>
                    </a:lnTo>
                    <a:lnTo>
                      <a:pt x="3486" y="417"/>
                    </a:lnTo>
                    <a:lnTo>
                      <a:pt x="315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2"/>
              <p:cNvSpPr/>
              <p:nvPr/>
            </p:nvSpPr>
            <p:spPr>
              <a:xfrm>
                <a:off x="2058731" y="4860585"/>
                <a:ext cx="144184" cy="122646"/>
              </a:xfrm>
              <a:custGeom>
                <a:avLst/>
                <a:gdLst/>
                <a:ahLst/>
                <a:cxnLst/>
                <a:rect l="l" t="t" r="r" b="b"/>
                <a:pathLst>
                  <a:path w="2410" h="2050" extrusionOk="0">
                    <a:moveTo>
                      <a:pt x="2082" y="1"/>
                    </a:moveTo>
                    <a:lnTo>
                      <a:pt x="0" y="1632"/>
                    </a:lnTo>
                    <a:lnTo>
                      <a:pt x="327" y="2049"/>
                    </a:lnTo>
                    <a:lnTo>
                      <a:pt x="2410" y="417"/>
                    </a:lnTo>
                    <a:lnTo>
                      <a:pt x="20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2"/>
              <p:cNvSpPr/>
              <p:nvPr/>
            </p:nvSpPr>
            <p:spPr>
              <a:xfrm>
                <a:off x="2118918" y="4887088"/>
                <a:ext cx="208499" cy="172901"/>
              </a:xfrm>
              <a:custGeom>
                <a:avLst/>
                <a:gdLst/>
                <a:ahLst/>
                <a:cxnLst/>
                <a:rect l="l" t="t" r="r" b="b"/>
                <a:pathLst>
                  <a:path w="3485" h="2890" extrusionOk="0">
                    <a:moveTo>
                      <a:pt x="3159" y="0"/>
                    </a:moveTo>
                    <a:lnTo>
                      <a:pt x="0" y="2474"/>
                    </a:lnTo>
                    <a:lnTo>
                      <a:pt x="326" y="2890"/>
                    </a:lnTo>
                    <a:lnTo>
                      <a:pt x="3484" y="416"/>
                    </a:lnTo>
                    <a:lnTo>
                      <a:pt x="315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2"/>
              <p:cNvSpPr/>
              <p:nvPr/>
            </p:nvSpPr>
            <p:spPr>
              <a:xfrm>
                <a:off x="2180779" y="5016375"/>
                <a:ext cx="144065" cy="122587"/>
              </a:xfrm>
              <a:custGeom>
                <a:avLst/>
                <a:gdLst/>
                <a:ahLst/>
                <a:cxnLst/>
                <a:rect l="l" t="t" r="r" b="b"/>
                <a:pathLst>
                  <a:path w="2408" h="2049" extrusionOk="0">
                    <a:moveTo>
                      <a:pt x="2082" y="0"/>
                    </a:moveTo>
                    <a:lnTo>
                      <a:pt x="0" y="1631"/>
                    </a:lnTo>
                    <a:lnTo>
                      <a:pt x="326" y="2049"/>
                    </a:lnTo>
                    <a:lnTo>
                      <a:pt x="2408" y="416"/>
                    </a:lnTo>
                    <a:lnTo>
                      <a:pt x="208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9" name="Google Shape;99;p2"/>
            <p:cNvSpPr/>
            <p:nvPr/>
          </p:nvSpPr>
          <p:spPr>
            <a:xfrm rot="746023">
              <a:off x="-551453" y="2603886"/>
              <a:ext cx="2308575" cy="2940563"/>
            </a:xfrm>
            <a:custGeom>
              <a:avLst/>
              <a:gdLst/>
              <a:ahLst/>
              <a:cxnLst/>
              <a:rect l="l" t="t" r="r" b="b"/>
              <a:pathLst>
                <a:path w="38589" h="49153" extrusionOk="0">
                  <a:moveTo>
                    <a:pt x="209" y="0"/>
                  </a:moveTo>
                  <a:lnTo>
                    <a:pt x="0" y="164"/>
                  </a:lnTo>
                  <a:lnTo>
                    <a:pt x="38379" y="49153"/>
                  </a:lnTo>
                  <a:lnTo>
                    <a:pt x="38588" y="48991"/>
                  </a:lnTo>
                  <a:lnTo>
                    <a:pt x="20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0" name="Google Shape;100;p2"/>
          <p:cNvGrpSpPr/>
          <p:nvPr/>
        </p:nvGrpSpPr>
        <p:grpSpPr>
          <a:xfrm>
            <a:off x="1802785" y="5194100"/>
            <a:ext cx="290841" cy="304720"/>
            <a:chOff x="1567788" y="4831150"/>
            <a:chExt cx="218131" cy="228540"/>
          </a:xfrm>
        </p:grpSpPr>
        <p:sp>
          <p:nvSpPr>
            <p:cNvPr id="101" name="Google Shape;101;p2"/>
            <p:cNvSpPr/>
            <p:nvPr/>
          </p:nvSpPr>
          <p:spPr>
            <a:xfrm>
              <a:off x="1691630" y="4831150"/>
              <a:ext cx="18367" cy="63597"/>
            </a:xfrm>
            <a:custGeom>
              <a:avLst/>
              <a:gdLst/>
              <a:ahLst/>
              <a:cxnLst/>
              <a:rect l="l" t="t" r="r" b="b"/>
              <a:pathLst>
                <a:path w="307" h="1063" extrusionOk="0">
                  <a:moveTo>
                    <a:pt x="154" y="1"/>
                  </a:moveTo>
                  <a:cubicBezTo>
                    <a:pt x="77" y="1"/>
                    <a:pt x="0" y="50"/>
                    <a:pt x="0" y="149"/>
                  </a:cubicBezTo>
                  <a:lnTo>
                    <a:pt x="0" y="915"/>
                  </a:lnTo>
                  <a:cubicBezTo>
                    <a:pt x="0" y="1013"/>
                    <a:pt x="77" y="1062"/>
                    <a:pt x="154" y="1062"/>
                  </a:cubicBezTo>
                  <a:cubicBezTo>
                    <a:pt x="230" y="1062"/>
                    <a:pt x="307" y="1013"/>
                    <a:pt x="307" y="915"/>
                  </a:cubicBezTo>
                  <a:lnTo>
                    <a:pt x="307" y="149"/>
                  </a:lnTo>
                  <a:cubicBezTo>
                    <a:pt x="307" y="50"/>
                    <a:pt x="230"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 name="Google Shape;102;p2"/>
            <p:cNvSpPr/>
            <p:nvPr/>
          </p:nvSpPr>
          <p:spPr>
            <a:xfrm>
              <a:off x="1627256" y="4858670"/>
              <a:ext cx="40503" cy="54862"/>
            </a:xfrm>
            <a:custGeom>
              <a:avLst/>
              <a:gdLst/>
              <a:ahLst/>
              <a:cxnLst/>
              <a:rect l="l" t="t" r="r" b="b"/>
              <a:pathLst>
                <a:path w="677" h="917" extrusionOk="0">
                  <a:moveTo>
                    <a:pt x="150" y="1"/>
                  </a:moveTo>
                  <a:cubicBezTo>
                    <a:pt x="74" y="1"/>
                    <a:pt x="0" y="50"/>
                    <a:pt x="4" y="148"/>
                  </a:cubicBezTo>
                  <a:cubicBezTo>
                    <a:pt x="16" y="411"/>
                    <a:pt x="177" y="684"/>
                    <a:pt x="355" y="869"/>
                  </a:cubicBezTo>
                  <a:cubicBezTo>
                    <a:pt x="387" y="902"/>
                    <a:pt x="422" y="916"/>
                    <a:pt x="457" y="916"/>
                  </a:cubicBezTo>
                  <a:cubicBezTo>
                    <a:pt x="573" y="916"/>
                    <a:pt x="677" y="762"/>
                    <a:pt x="571" y="653"/>
                  </a:cubicBezTo>
                  <a:cubicBezTo>
                    <a:pt x="453" y="528"/>
                    <a:pt x="318" y="326"/>
                    <a:pt x="310" y="148"/>
                  </a:cubicBezTo>
                  <a:cubicBezTo>
                    <a:pt x="305" y="50"/>
                    <a:pt x="226"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 name="Google Shape;103;p2"/>
            <p:cNvSpPr/>
            <p:nvPr/>
          </p:nvSpPr>
          <p:spPr>
            <a:xfrm>
              <a:off x="1567788" y="4931959"/>
              <a:ext cx="80707" cy="27222"/>
            </a:xfrm>
            <a:custGeom>
              <a:avLst/>
              <a:gdLst/>
              <a:ahLst/>
              <a:cxnLst/>
              <a:rect l="l" t="t" r="r" b="b"/>
              <a:pathLst>
                <a:path w="1349" h="455" extrusionOk="0">
                  <a:moveTo>
                    <a:pt x="240" y="1"/>
                  </a:moveTo>
                  <a:cubicBezTo>
                    <a:pt x="96" y="1"/>
                    <a:pt x="0" y="209"/>
                    <a:pt x="154" y="281"/>
                  </a:cubicBezTo>
                  <a:cubicBezTo>
                    <a:pt x="467" y="426"/>
                    <a:pt x="812" y="455"/>
                    <a:pt x="1152" y="455"/>
                  </a:cubicBezTo>
                  <a:cubicBezTo>
                    <a:pt x="1349" y="455"/>
                    <a:pt x="1349" y="148"/>
                    <a:pt x="1152" y="148"/>
                  </a:cubicBezTo>
                  <a:cubicBezTo>
                    <a:pt x="870" y="148"/>
                    <a:pt x="569" y="136"/>
                    <a:pt x="309" y="17"/>
                  </a:cubicBezTo>
                  <a:cubicBezTo>
                    <a:pt x="285" y="6"/>
                    <a:pt x="262" y="1"/>
                    <a:pt x="2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04;p2"/>
            <p:cNvSpPr/>
            <p:nvPr/>
          </p:nvSpPr>
          <p:spPr>
            <a:xfrm>
              <a:off x="1599735" y="4986641"/>
              <a:ext cx="48759" cy="36375"/>
            </a:xfrm>
            <a:custGeom>
              <a:avLst/>
              <a:gdLst/>
              <a:ahLst/>
              <a:cxnLst/>
              <a:rect l="l" t="t" r="r" b="b"/>
              <a:pathLst>
                <a:path w="815" h="608" extrusionOk="0">
                  <a:moveTo>
                    <a:pt x="622" y="1"/>
                  </a:moveTo>
                  <a:cubicBezTo>
                    <a:pt x="621" y="1"/>
                    <a:pt x="619" y="1"/>
                    <a:pt x="618" y="1"/>
                  </a:cubicBezTo>
                  <a:cubicBezTo>
                    <a:pt x="336" y="5"/>
                    <a:pt x="16" y="138"/>
                    <a:pt x="4" y="459"/>
                  </a:cubicBezTo>
                  <a:cubicBezTo>
                    <a:pt x="1" y="558"/>
                    <a:pt x="76" y="607"/>
                    <a:pt x="152" y="607"/>
                  </a:cubicBezTo>
                  <a:cubicBezTo>
                    <a:pt x="229" y="607"/>
                    <a:pt x="307" y="558"/>
                    <a:pt x="311" y="459"/>
                  </a:cubicBezTo>
                  <a:cubicBezTo>
                    <a:pt x="311" y="433"/>
                    <a:pt x="324" y="399"/>
                    <a:pt x="367" y="369"/>
                  </a:cubicBezTo>
                  <a:cubicBezTo>
                    <a:pt x="440" y="318"/>
                    <a:pt x="530" y="307"/>
                    <a:pt x="618" y="306"/>
                  </a:cubicBezTo>
                  <a:cubicBezTo>
                    <a:pt x="814" y="303"/>
                    <a:pt x="815" y="1"/>
                    <a:pt x="6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2"/>
            <p:cNvSpPr/>
            <p:nvPr/>
          </p:nvSpPr>
          <p:spPr>
            <a:xfrm>
              <a:off x="1660580" y="5004828"/>
              <a:ext cx="31110" cy="54862"/>
            </a:xfrm>
            <a:custGeom>
              <a:avLst/>
              <a:gdLst/>
              <a:ahLst/>
              <a:cxnLst/>
              <a:rect l="l" t="t" r="r" b="b"/>
              <a:pathLst>
                <a:path w="520" h="917" extrusionOk="0">
                  <a:moveTo>
                    <a:pt x="219" y="0"/>
                  </a:moveTo>
                  <a:cubicBezTo>
                    <a:pt x="104" y="0"/>
                    <a:pt x="0" y="153"/>
                    <a:pt x="105" y="263"/>
                  </a:cubicBezTo>
                  <a:cubicBezTo>
                    <a:pt x="235" y="399"/>
                    <a:pt x="213" y="593"/>
                    <a:pt x="213" y="769"/>
                  </a:cubicBezTo>
                  <a:cubicBezTo>
                    <a:pt x="213" y="867"/>
                    <a:pt x="289" y="916"/>
                    <a:pt x="366" y="916"/>
                  </a:cubicBezTo>
                  <a:cubicBezTo>
                    <a:pt x="443" y="916"/>
                    <a:pt x="519" y="867"/>
                    <a:pt x="519" y="769"/>
                  </a:cubicBezTo>
                  <a:cubicBezTo>
                    <a:pt x="519" y="501"/>
                    <a:pt x="515" y="250"/>
                    <a:pt x="321" y="47"/>
                  </a:cubicBezTo>
                  <a:cubicBezTo>
                    <a:pt x="289" y="14"/>
                    <a:pt x="254" y="0"/>
                    <a:pt x="2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2"/>
            <p:cNvSpPr/>
            <p:nvPr/>
          </p:nvSpPr>
          <p:spPr>
            <a:xfrm>
              <a:off x="1707245" y="4986641"/>
              <a:ext cx="39666" cy="36375"/>
            </a:xfrm>
            <a:custGeom>
              <a:avLst/>
              <a:gdLst/>
              <a:ahLst/>
              <a:cxnLst/>
              <a:rect l="l" t="t" r="r" b="b"/>
              <a:pathLst>
                <a:path w="663" h="608" extrusionOk="0">
                  <a:moveTo>
                    <a:pt x="190" y="1"/>
                  </a:moveTo>
                  <a:cubicBezTo>
                    <a:pt x="1" y="1"/>
                    <a:pt x="5" y="297"/>
                    <a:pt x="198" y="306"/>
                  </a:cubicBezTo>
                  <a:cubicBezTo>
                    <a:pt x="272" y="310"/>
                    <a:pt x="348" y="385"/>
                    <a:pt x="351" y="459"/>
                  </a:cubicBezTo>
                  <a:cubicBezTo>
                    <a:pt x="355" y="558"/>
                    <a:pt x="434" y="607"/>
                    <a:pt x="511" y="607"/>
                  </a:cubicBezTo>
                  <a:cubicBezTo>
                    <a:pt x="588" y="607"/>
                    <a:pt x="662" y="558"/>
                    <a:pt x="658" y="459"/>
                  </a:cubicBezTo>
                  <a:cubicBezTo>
                    <a:pt x="646" y="214"/>
                    <a:pt x="445" y="11"/>
                    <a:pt x="198" y="1"/>
                  </a:cubicBezTo>
                  <a:cubicBezTo>
                    <a:pt x="195" y="1"/>
                    <a:pt x="192" y="1"/>
                    <a:pt x="1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 name="Google Shape;107;p2"/>
            <p:cNvSpPr/>
            <p:nvPr/>
          </p:nvSpPr>
          <p:spPr>
            <a:xfrm>
              <a:off x="1725612" y="4931600"/>
              <a:ext cx="60306" cy="18427"/>
            </a:xfrm>
            <a:custGeom>
              <a:avLst/>
              <a:gdLst/>
              <a:ahLst/>
              <a:cxnLst/>
              <a:rect l="l" t="t" r="r" b="b"/>
              <a:pathLst>
                <a:path w="1008" h="308" extrusionOk="0">
                  <a:moveTo>
                    <a:pt x="197" y="1"/>
                  </a:moveTo>
                  <a:cubicBezTo>
                    <a:pt x="0" y="1"/>
                    <a:pt x="0" y="307"/>
                    <a:pt x="197" y="307"/>
                  </a:cubicBezTo>
                  <a:lnTo>
                    <a:pt x="811" y="307"/>
                  </a:lnTo>
                  <a:cubicBezTo>
                    <a:pt x="1008" y="307"/>
                    <a:pt x="1008" y="1"/>
                    <a:pt x="8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 name="Google Shape;108;p2"/>
            <p:cNvSpPr/>
            <p:nvPr/>
          </p:nvSpPr>
          <p:spPr>
            <a:xfrm>
              <a:off x="1727946" y="4858670"/>
              <a:ext cx="28179" cy="45230"/>
            </a:xfrm>
            <a:custGeom>
              <a:avLst/>
              <a:gdLst/>
              <a:ahLst/>
              <a:cxnLst/>
              <a:rect l="l" t="t" r="r" b="b"/>
              <a:pathLst>
                <a:path w="471" h="756" extrusionOk="0">
                  <a:moveTo>
                    <a:pt x="320" y="1"/>
                  </a:moveTo>
                  <a:cubicBezTo>
                    <a:pt x="243" y="1"/>
                    <a:pt x="164" y="50"/>
                    <a:pt x="158" y="148"/>
                  </a:cubicBezTo>
                  <a:cubicBezTo>
                    <a:pt x="154" y="221"/>
                    <a:pt x="109" y="288"/>
                    <a:pt x="78" y="352"/>
                  </a:cubicBezTo>
                  <a:cubicBezTo>
                    <a:pt x="37" y="434"/>
                    <a:pt x="9" y="516"/>
                    <a:pt x="5" y="608"/>
                  </a:cubicBezTo>
                  <a:cubicBezTo>
                    <a:pt x="0" y="706"/>
                    <a:pt x="74" y="755"/>
                    <a:pt x="150" y="755"/>
                  </a:cubicBezTo>
                  <a:cubicBezTo>
                    <a:pt x="227" y="755"/>
                    <a:pt x="307" y="706"/>
                    <a:pt x="312" y="608"/>
                  </a:cubicBezTo>
                  <a:cubicBezTo>
                    <a:pt x="316" y="536"/>
                    <a:pt x="361" y="468"/>
                    <a:pt x="392" y="405"/>
                  </a:cubicBezTo>
                  <a:cubicBezTo>
                    <a:pt x="433" y="322"/>
                    <a:pt x="459" y="240"/>
                    <a:pt x="465" y="148"/>
                  </a:cubicBezTo>
                  <a:cubicBezTo>
                    <a:pt x="470" y="50"/>
                    <a:pt x="396" y="1"/>
                    <a:pt x="3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9" name="Google Shape;109;p2"/>
          <p:cNvGrpSpPr/>
          <p:nvPr/>
        </p:nvGrpSpPr>
        <p:grpSpPr>
          <a:xfrm>
            <a:off x="9211250" y="2029964"/>
            <a:ext cx="351559" cy="351451"/>
            <a:chOff x="4028549" y="3239505"/>
            <a:chExt cx="131381" cy="131321"/>
          </a:xfrm>
        </p:grpSpPr>
        <p:sp>
          <p:nvSpPr>
            <p:cNvPr id="110" name="Google Shape;110;p2"/>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 name="Google Shape;111;p2"/>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2973865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9"/>
        <p:cNvGrpSpPr/>
        <p:nvPr/>
      </p:nvGrpSpPr>
      <p:grpSpPr>
        <a:xfrm>
          <a:off x="0" y="0"/>
          <a:ext cx="0" cy="0"/>
          <a:chOff x="0" y="0"/>
          <a:chExt cx="0" cy="0"/>
        </a:xfrm>
      </p:grpSpPr>
    </p:spTree>
    <p:extLst>
      <p:ext uri="{BB962C8B-B14F-4D97-AF65-F5344CB8AC3E}">
        <p14:creationId xmlns:p14="http://schemas.microsoft.com/office/powerpoint/2010/main" val="12776407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64"/>
        <p:cNvGrpSpPr/>
        <p:nvPr/>
      </p:nvGrpSpPr>
      <p:grpSpPr>
        <a:xfrm>
          <a:off x="0" y="0"/>
          <a:ext cx="0" cy="0"/>
          <a:chOff x="0" y="0"/>
          <a:chExt cx="0" cy="0"/>
        </a:xfrm>
      </p:grpSpPr>
      <p:sp>
        <p:nvSpPr>
          <p:cNvPr id="365" name="Google Shape;365;p17"/>
          <p:cNvSpPr/>
          <p:nvPr/>
        </p:nvSpPr>
        <p:spPr>
          <a:xfrm rot="-570506">
            <a:off x="6293885" y="2167510"/>
            <a:ext cx="1395580" cy="1563265"/>
          </a:xfrm>
          <a:custGeom>
            <a:avLst/>
            <a:gdLst/>
            <a:ahLst/>
            <a:cxnLst/>
            <a:rect l="l" t="t" r="r" b="b"/>
            <a:pathLst>
              <a:path w="40997" h="45923" extrusionOk="0">
                <a:moveTo>
                  <a:pt x="7135" y="1509"/>
                </a:moveTo>
                <a:cubicBezTo>
                  <a:pt x="7176" y="1509"/>
                  <a:pt x="7217" y="1511"/>
                  <a:pt x="7258" y="1516"/>
                </a:cubicBezTo>
                <a:cubicBezTo>
                  <a:pt x="7804" y="1585"/>
                  <a:pt x="8191" y="2081"/>
                  <a:pt x="8124" y="2627"/>
                </a:cubicBezTo>
                <a:cubicBezTo>
                  <a:pt x="8062" y="3130"/>
                  <a:pt x="7633" y="3500"/>
                  <a:pt x="7139" y="3500"/>
                </a:cubicBezTo>
                <a:cubicBezTo>
                  <a:pt x="7098" y="3500"/>
                  <a:pt x="7056" y="3497"/>
                  <a:pt x="7014" y="3492"/>
                </a:cubicBezTo>
                <a:cubicBezTo>
                  <a:pt x="6468" y="3425"/>
                  <a:pt x="6081" y="2928"/>
                  <a:pt x="6148" y="2382"/>
                </a:cubicBezTo>
                <a:cubicBezTo>
                  <a:pt x="6210" y="1878"/>
                  <a:pt x="6641" y="1509"/>
                  <a:pt x="7135" y="1509"/>
                </a:cubicBezTo>
                <a:close/>
                <a:moveTo>
                  <a:pt x="14998" y="2481"/>
                </a:moveTo>
                <a:cubicBezTo>
                  <a:pt x="15039" y="2481"/>
                  <a:pt x="15080" y="2483"/>
                  <a:pt x="15121" y="2489"/>
                </a:cubicBezTo>
                <a:cubicBezTo>
                  <a:pt x="15666" y="2556"/>
                  <a:pt x="16054" y="3054"/>
                  <a:pt x="15987" y="3598"/>
                </a:cubicBezTo>
                <a:cubicBezTo>
                  <a:pt x="15924" y="4103"/>
                  <a:pt x="15495" y="4472"/>
                  <a:pt x="14999" y="4472"/>
                </a:cubicBezTo>
                <a:cubicBezTo>
                  <a:pt x="14959" y="4472"/>
                  <a:pt x="14917" y="4469"/>
                  <a:pt x="14876" y="4464"/>
                </a:cubicBezTo>
                <a:cubicBezTo>
                  <a:pt x="14331" y="4397"/>
                  <a:pt x="13943" y="3901"/>
                  <a:pt x="14012" y="3354"/>
                </a:cubicBezTo>
                <a:cubicBezTo>
                  <a:pt x="14074" y="2850"/>
                  <a:pt x="14502" y="2481"/>
                  <a:pt x="14998" y="2481"/>
                </a:cubicBezTo>
                <a:close/>
                <a:moveTo>
                  <a:pt x="22521" y="3411"/>
                </a:moveTo>
                <a:cubicBezTo>
                  <a:pt x="22562" y="3411"/>
                  <a:pt x="22603" y="3414"/>
                  <a:pt x="22644" y="3419"/>
                </a:cubicBezTo>
                <a:cubicBezTo>
                  <a:pt x="23189" y="3486"/>
                  <a:pt x="23577" y="3982"/>
                  <a:pt x="23509" y="4529"/>
                </a:cubicBezTo>
                <a:cubicBezTo>
                  <a:pt x="23447" y="5033"/>
                  <a:pt x="23018" y="5402"/>
                  <a:pt x="22522" y="5402"/>
                </a:cubicBezTo>
                <a:cubicBezTo>
                  <a:pt x="22482" y="5402"/>
                  <a:pt x="22441" y="5400"/>
                  <a:pt x="22399" y="5394"/>
                </a:cubicBezTo>
                <a:cubicBezTo>
                  <a:pt x="21854" y="5327"/>
                  <a:pt x="21466" y="4829"/>
                  <a:pt x="21533" y="4285"/>
                </a:cubicBezTo>
                <a:cubicBezTo>
                  <a:pt x="21597" y="3780"/>
                  <a:pt x="22025" y="3411"/>
                  <a:pt x="22521" y="3411"/>
                </a:cubicBezTo>
                <a:close/>
                <a:moveTo>
                  <a:pt x="30391" y="4384"/>
                </a:moveTo>
                <a:cubicBezTo>
                  <a:pt x="30431" y="4384"/>
                  <a:pt x="30472" y="4386"/>
                  <a:pt x="30514" y="4391"/>
                </a:cubicBezTo>
                <a:cubicBezTo>
                  <a:pt x="31060" y="4458"/>
                  <a:pt x="31447" y="4956"/>
                  <a:pt x="31379" y="5501"/>
                </a:cubicBezTo>
                <a:cubicBezTo>
                  <a:pt x="31317" y="6006"/>
                  <a:pt x="30889" y="6375"/>
                  <a:pt x="30393" y="6375"/>
                </a:cubicBezTo>
                <a:cubicBezTo>
                  <a:pt x="30352" y="6375"/>
                  <a:pt x="30311" y="6372"/>
                  <a:pt x="30270" y="6367"/>
                </a:cubicBezTo>
                <a:cubicBezTo>
                  <a:pt x="29724" y="6300"/>
                  <a:pt x="29337" y="5803"/>
                  <a:pt x="29404" y="5257"/>
                </a:cubicBezTo>
                <a:cubicBezTo>
                  <a:pt x="29466" y="4754"/>
                  <a:pt x="29896" y="4384"/>
                  <a:pt x="30391" y="4384"/>
                </a:cubicBezTo>
                <a:close/>
                <a:moveTo>
                  <a:pt x="38199" y="5350"/>
                </a:moveTo>
                <a:cubicBezTo>
                  <a:pt x="38241" y="5350"/>
                  <a:pt x="38282" y="5353"/>
                  <a:pt x="38324" y="5358"/>
                </a:cubicBezTo>
                <a:cubicBezTo>
                  <a:pt x="38870" y="5425"/>
                  <a:pt x="39259" y="5922"/>
                  <a:pt x="39190" y="6468"/>
                </a:cubicBezTo>
                <a:cubicBezTo>
                  <a:pt x="39128" y="6971"/>
                  <a:pt x="38699" y="7341"/>
                  <a:pt x="38203" y="7341"/>
                </a:cubicBezTo>
                <a:cubicBezTo>
                  <a:pt x="38163" y="7341"/>
                  <a:pt x="38122" y="7339"/>
                  <a:pt x="38080" y="7334"/>
                </a:cubicBezTo>
                <a:cubicBezTo>
                  <a:pt x="37534" y="7265"/>
                  <a:pt x="37147" y="6768"/>
                  <a:pt x="37215" y="6222"/>
                </a:cubicBezTo>
                <a:cubicBezTo>
                  <a:pt x="37277" y="5720"/>
                  <a:pt x="37705" y="5350"/>
                  <a:pt x="38199" y="5350"/>
                </a:cubicBezTo>
                <a:close/>
                <a:moveTo>
                  <a:pt x="5129" y="0"/>
                </a:moveTo>
                <a:lnTo>
                  <a:pt x="1" y="41490"/>
                </a:lnTo>
                <a:lnTo>
                  <a:pt x="35867" y="45923"/>
                </a:lnTo>
                <a:lnTo>
                  <a:pt x="40997" y="4434"/>
                </a:lnTo>
                <a:lnTo>
                  <a:pt x="5129"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6" name="Google Shape;366;p17"/>
          <p:cNvSpPr/>
          <p:nvPr/>
        </p:nvSpPr>
        <p:spPr>
          <a:xfrm>
            <a:off x="6293901" y="4248400"/>
            <a:ext cx="1395537" cy="1563219"/>
          </a:xfrm>
          <a:custGeom>
            <a:avLst/>
            <a:gdLst/>
            <a:ahLst/>
            <a:cxnLst/>
            <a:rect l="l" t="t" r="r" b="b"/>
            <a:pathLst>
              <a:path w="40997" h="45923" extrusionOk="0">
                <a:moveTo>
                  <a:pt x="7135" y="1509"/>
                </a:moveTo>
                <a:cubicBezTo>
                  <a:pt x="7176" y="1509"/>
                  <a:pt x="7217" y="1511"/>
                  <a:pt x="7258" y="1516"/>
                </a:cubicBezTo>
                <a:cubicBezTo>
                  <a:pt x="7804" y="1585"/>
                  <a:pt x="8191" y="2081"/>
                  <a:pt x="8124" y="2627"/>
                </a:cubicBezTo>
                <a:cubicBezTo>
                  <a:pt x="8062" y="3130"/>
                  <a:pt x="7633" y="3500"/>
                  <a:pt x="7139" y="3500"/>
                </a:cubicBezTo>
                <a:cubicBezTo>
                  <a:pt x="7098" y="3500"/>
                  <a:pt x="7056" y="3497"/>
                  <a:pt x="7014" y="3492"/>
                </a:cubicBezTo>
                <a:cubicBezTo>
                  <a:pt x="6468" y="3425"/>
                  <a:pt x="6081" y="2928"/>
                  <a:pt x="6148" y="2382"/>
                </a:cubicBezTo>
                <a:cubicBezTo>
                  <a:pt x="6210" y="1878"/>
                  <a:pt x="6641" y="1509"/>
                  <a:pt x="7135" y="1509"/>
                </a:cubicBezTo>
                <a:close/>
                <a:moveTo>
                  <a:pt x="14998" y="2481"/>
                </a:moveTo>
                <a:cubicBezTo>
                  <a:pt x="15039" y="2481"/>
                  <a:pt x="15080" y="2483"/>
                  <a:pt x="15121" y="2489"/>
                </a:cubicBezTo>
                <a:cubicBezTo>
                  <a:pt x="15666" y="2556"/>
                  <a:pt x="16054" y="3054"/>
                  <a:pt x="15987" y="3598"/>
                </a:cubicBezTo>
                <a:cubicBezTo>
                  <a:pt x="15924" y="4103"/>
                  <a:pt x="15495" y="4472"/>
                  <a:pt x="14999" y="4472"/>
                </a:cubicBezTo>
                <a:cubicBezTo>
                  <a:pt x="14959" y="4472"/>
                  <a:pt x="14917" y="4469"/>
                  <a:pt x="14876" y="4464"/>
                </a:cubicBezTo>
                <a:cubicBezTo>
                  <a:pt x="14331" y="4397"/>
                  <a:pt x="13943" y="3901"/>
                  <a:pt x="14012" y="3354"/>
                </a:cubicBezTo>
                <a:cubicBezTo>
                  <a:pt x="14074" y="2850"/>
                  <a:pt x="14502" y="2481"/>
                  <a:pt x="14998" y="2481"/>
                </a:cubicBezTo>
                <a:close/>
                <a:moveTo>
                  <a:pt x="22521" y="3411"/>
                </a:moveTo>
                <a:cubicBezTo>
                  <a:pt x="22562" y="3411"/>
                  <a:pt x="22603" y="3414"/>
                  <a:pt x="22644" y="3419"/>
                </a:cubicBezTo>
                <a:cubicBezTo>
                  <a:pt x="23189" y="3486"/>
                  <a:pt x="23577" y="3982"/>
                  <a:pt x="23509" y="4529"/>
                </a:cubicBezTo>
                <a:cubicBezTo>
                  <a:pt x="23447" y="5033"/>
                  <a:pt x="23018" y="5402"/>
                  <a:pt x="22522" y="5402"/>
                </a:cubicBezTo>
                <a:cubicBezTo>
                  <a:pt x="22482" y="5402"/>
                  <a:pt x="22441" y="5400"/>
                  <a:pt x="22399" y="5394"/>
                </a:cubicBezTo>
                <a:cubicBezTo>
                  <a:pt x="21854" y="5327"/>
                  <a:pt x="21466" y="4829"/>
                  <a:pt x="21533" y="4285"/>
                </a:cubicBezTo>
                <a:cubicBezTo>
                  <a:pt x="21597" y="3780"/>
                  <a:pt x="22025" y="3411"/>
                  <a:pt x="22521" y="3411"/>
                </a:cubicBezTo>
                <a:close/>
                <a:moveTo>
                  <a:pt x="30391" y="4384"/>
                </a:moveTo>
                <a:cubicBezTo>
                  <a:pt x="30431" y="4384"/>
                  <a:pt x="30472" y="4386"/>
                  <a:pt x="30514" y="4391"/>
                </a:cubicBezTo>
                <a:cubicBezTo>
                  <a:pt x="31060" y="4458"/>
                  <a:pt x="31447" y="4956"/>
                  <a:pt x="31379" y="5501"/>
                </a:cubicBezTo>
                <a:cubicBezTo>
                  <a:pt x="31317" y="6006"/>
                  <a:pt x="30889" y="6375"/>
                  <a:pt x="30393" y="6375"/>
                </a:cubicBezTo>
                <a:cubicBezTo>
                  <a:pt x="30352" y="6375"/>
                  <a:pt x="30311" y="6372"/>
                  <a:pt x="30270" y="6367"/>
                </a:cubicBezTo>
                <a:cubicBezTo>
                  <a:pt x="29724" y="6300"/>
                  <a:pt x="29337" y="5803"/>
                  <a:pt x="29404" y="5257"/>
                </a:cubicBezTo>
                <a:cubicBezTo>
                  <a:pt x="29466" y="4754"/>
                  <a:pt x="29896" y="4384"/>
                  <a:pt x="30391" y="4384"/>
                </a:cubicBezTo>
                <a:close/>
                <a:moveTo>
                  <a:pt x="38199" y="5350"/>
                </a:moveTo>
                <a:cubicBezTo>
                  <a:pt x="38241" y="5350"/>
                  <a:pt x="38282" y="5353"/>
                  <a:pt x="38324" y="5358"/>
                </a:cubicBezTo>
                <a:cubicBezTo>
                  <a:pt x="38870" y="5425"/>
                  <a:pt x="39259" y="5922"/>
                  <a:pt x="39190" y="6468"/>
                </a:cubicBezTo>
                <a:cubicBezTo>
                  <a:pt x="39128" y="6971"/>
                  <a:pt x="38699" y="7341"/>
                  <a:pt x="38203" y="7341"/>
                </a:cubicBezTo>
                <a:cubicBezTo>
                  <a:pt x="38163" y="7341"/>
                  <a:pt x="38122" y="7339"/>
                  <a:pt x="38080" y="7334"/>
                </a:cubicBezTo>
                <a:cubicBezTo>
                  <a:pt x="37534" y="7265"/>
                  <a:pt x="37147" y="6768"/>
                  <a:pt x="37215" y="6222"/>
                </a:cubicBezTo>
                <a:cubicBezTo>
                  <a:pt x="37277" y="5720"/>
                  <a:pt x="37705" y="5350"/>
                  <a:pt x="38199" y="5350"/>
                </a:cubicBezTo>
                <a:close/>
                <a:moveTo>
                  <a:pt x="5129" y="0"/>
                </a:moveTo>
                <a:lnTo>
                  <a:pt x="1" y="41490"/>
                </a:lnTo>
                <a:lnTo>
                  <a:pt x="35867" y="45923"/>
                </a:lnTo>
                <a:lnTo>
                  <a:pt x="40997" y="4434"/>
                </a:lnTo>
                <a:lnTo>
                  <a:pt x="5129" y="0"/>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7" name="Google Shape;367;p17"/>
          <p:cNvSpPr/>
          <p:nvPr/>
        </p:nvSpPr>
        <p:spPr>
          <a:xfrm rot="-570506">
            <a:off x="950967" y="4289644"/>
            <a:ext cx="1395580" cy="1563265"/>
          </a:xfrm>
          <a:custGeom>
            <a:avLst/>
            <a:gdLst/>
            <a:ahLst/>
            <a:cxnLst/>
            <a:rect l="l" t="t" r="r" b="b"/>
            <a:pathLst>
              <a:path w="40997" h="45923" extrusionOk="0">
                <a:moveTo>
                  <a:pt x="7135" y="1509"/>
                </a:moveTo>
                <a:cubicBezTo>
                  <a:pt x="7176" y="1509"/>
                  <a:pt x="7217" y="1511"/>
                  <a:pt x="7258" y="1516"/>
                </a:cubicBezTo>
                <a:cubicBezTo>
                  <a:pt x="7804" y="1585"/>
                  <a:pt x="8191" y="2081"/>
                  <a:pt x="8124" y="2627"/>
                </a:cubicBezTo>
                <a:cubicBezTo>
                  <a:pt x="8062" y="3130"/>
                  <a:pt x="7633" y="3500"/>
                  <a:pt x="7139" y="3500"/>
                </a:cubicBezTo>
                <a:cubicBezTo>
                  <a:pt x="7098" y="3500"/>
                  <a:pt x="7056" y="3497"/>
                  <a:pt x="7014" y="3492"/>
                </a:cubicBezTo>
                <a:cubicBezTo>
                  <a:pt x="6468" y="3425"/>
                  <a:pt x="6081" y="2928"/>
                  <a:pt x="6148" y="2382"/>
                </a:cubicBezTo>
                <a:cubicBezTo>
                  <a:pt x="6210" y="1878"/>
                  <a:pt x="6641" y="1509"/>
                  <a:pt x="7135" y="1509"/>
                </a:cubicBezTo>
                <a:close/>
                <a:moveTo>
                  <a:pt x="14998" y="2481"/>
                </a:moveTo>
                <a:cubicBezTo>
                  <a:pt x="15039" y="2481"/>
                  <a:pt x="15080" y="2483"/>
                  <a:pt x="15121" y="2489"/>
                </a:cubicBezTo>
                <a:cubicBezTo>
                  <a:pt x="15666" y="2556"/>
                  <a:pt x="16054" y="3054"/>
                  <a:pt x="15987" y="3598"/>
                </a:cubicBezTo>
                <a:cubicBezTo>
                  <a:pt x="15924" y="4103"/>
                  <a:pt x="15495" y="4472"/>
                  <a:pt x="14999" y="4472"/>
                </a:cubicBezTo>
                <a:cubicBezTo>
                  <a:pt x="14959" y="4472"/>
                  <a:pt x="14917" y="4469"/>
                  <a:pt x="14876" y="4464"/>
                </a:cubicBezTo>
                <a:cubicBezTo>
                  <a:pt x="14331" y="4397"/>
                  <a:pt x="13943" y="3901"/>
                  <a:pt x="14012" y="3354"/>
                </a:cubicBezTo>
                <a:cubicBezTo>
                  <a:pt x="14074" y="2850"/>
                  <a:pt x="14502" y="2481"/>
                  <a:pt x="14998" y="2481"/>
                </a:cubicBezTo>
                <a:close/>
                <a:moveTo>
                  <a:pt x="22521" y="3411"/>
                </a:moveTo>
                <a:cubicBezTo>
                  <a:pt x="22562" y="3411"/>
                  <a:pt x="22603" y="3414"/>
                  <a:pt x="22644" y="3419"/>
                </a:cubicBezTo>
                <a:cubicBezTo>
                  <a:pt x="23189" y="3486"/>
                  <a:pt x="23577" y="3982"/>
                  <a:pt x="23509" y="4529"/>
                </a:cubicBezTo>
                <a:cubicBezTo>
                  <a:pt x="23447" y="5033"/>
                  <a:pt x="23018" y="5402"/>
                  <a:pt x="22522" y="5402"/>
                </a:cubicBezTo>
                <a:cubicBezTo>
                  <a:pt x="22482" y="5402"/>
                  <a:pt x="22441" y="5400"/>
                  <a:pt x="22399" y="5394"/>
                </a:cubicBezTo>
                <a:cubicBezTo>
                  <a:pt x="21854" y="5327"/>
                  <a:pt x="21466" y="4829"/>
                  <a:pt x="21533" y="4285"/>
                </a:cubicBezTo>
                <a:cubicBezTo>
                  <a:pt x="21597" y="3780"/>
                  <a:pt x="22025" y="3411"/>
                  <a:pt x="22521" y="3411"/>
                </a:cubicBezTo>
                <a:close/>
                <a:moveTo>
                  <a:pt x="30391" y="4384"/>
                </a:moveTo>
                <a:cubicBezTo>
                  <a:pt x="30431" y="4384"/>
                  <a:pt x="30472" y="4386"/>
                  <a:pt x="30514" y="4391"/>
                </a:cubicBezTo>
                <a:cubicBezTo>
                  <a:pt x="31060" y="4458"/>
                  <a:pt x="31447" y="4956"/>
                  <a:pt x="31379" y="5501"/>
                </a:cubicBezTo>
                <a:cubicBezTo>
                  <a:pt x="31317" y="6006"/>
                  <a:pt x="30889" y="6375"/>
                  <a:pt x="30393" y="6375"/>
                </a:cubicBezTo>
                <a:cubicBezTo>
                  <a:pt x="30352" y="6375"/>
                  <a:pt x="30311" y="6372"/>
                  <a:pt x="30270" y="6367"/>
                </a:cubicBezTo>
                <a:cubicBezTo>
                  <a:pt x="29724" y="6300"/>
                  <a:pt x="29337" y="5803"/>
                  <a:pt x="29404" y="5257"/>
                </a:cubicBezTo>
                <a:cubicBezTo>
                  <a:pt x="29466" y="4754"/>
                  <a:pt x="29896" y="4384"/>
                  <a:pt x="30391" y="4384"/>
                </a:cubicBezTo>
                <a:close/>
                <a:moveTo>
                  <a:pt x="38199" y="5350"/>
                </a:moveTo>
                <a:cubicBezTo>
                  <a:pt x="38241" y="5350"/>
                  <a:pt x="38282" y="5353"/>
                  <a:pt x="38324" y="5358"/>
                </a:cubicBezTo>
                <a:cubicBezTo>
                  <a:pt x="38870" y="5425"/>
                  <a:pt x="39259" y="5922"/>
                  <a:pt x="39190" y="6468"/>
                </a:cubicBezTo>
                <a:cubicBezTo>
                  <a:pt x="39128" y="6971"/>
                  <a:pt x="38699" y="7341"/>
                  <a:pt x="38203" y="7341"/>
                </a:cubicBezTo>
                <a:cubicBezTo>
                  <a:pt x="38163" y="7341"/>
                  <a:pt x="38122" y="7339"/>
                  <a:pt x="38080" y="7334"/>
                </a:cubicBezTo>
                <a:cubicBezTo>
                  <a:pt x="37534" y="7265"/>
                  <a:pt x="37147" y="6768"/>
                  <a:pt x="37215" y="6222"/>
                </a:cubicBezTo>
                <a:cubicBezTo>
                  <a:pt x="37277" y="5720"/>
                  <a:pt x="37705" y="5350"/>
                  <a:pt x="38199" y="5350"/>
                </a:cubicBezTo>
                <a:close/>
                <a:moveTo>
                  <a:pt x="5129" y="0"/>
                </a:moveTo>
                <a:lnTo>
                  <a:pt x="1" y="41490"/>
                </a:lnTo>
                <a:lnTo>
                  <a:pt x="35867" y="45923"/>
                </a:lnTo>
                <a:lnTo>
                  <a:pt x="40997" y="4434"/>
                </a:lnTo>
                <a:lnTo>
                  <a:pt x="5129" y="0"/>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8" name="Google Shape;368;p17"/>
          <p:cNvSpPr/>
          <p:nvPr/>
        </p:nvSpPr>
        <p:spPr>
          <a:xfrm>
            <a:off x="950968" y="2171500"/>
            <a:ext cx="1395537" cy="1563219"/>
          </a:xfrm>
          <a:custGeom>
            <a:avLst/>
            <a:gdLst/>
            <a:ahLst/>
            <a:cxnLst/>
            <a:rect l="l" t="t" r="r" b="b"/>
            <a:pathLst>
              <a:path w="40997" h="45923" extrusionOk="0">
                <a:moveTo>
                  <a:pt x="7135" y="1509"/>
                </a:moveTo>
                <a:cubicBezTo>
                  <a:pt x="7176" y="1509"/>
                  <a:pt x="7217" y="1511"/>
                  <a:pt x="7258" y="1516"/>
                </a:cubicBezTo>
                <a:cubicBezTo>
                  <a:pt x="7804" y="1585"/>
                  <a:pt x="8191" y="2081"/>
                  <a:pt x="8124" y="2627"/>
                </a:cubicBezTo>
                <a:cubicBezTo>
                  <a:pt x="8062" y="3130"/>
                  <a:pt x="7633" y="3500"/>
                  <a:pt x="7139" y="3500"/>
                </a:cubicBezTo>
                <a:cubicBezTo>
                  <a:pt x="7098" y="3500"/>
                  <a:pt x="7056" y="3497"/>
                  <a:pt x="7014" y="3492"/>
                </a:cubicBezTo>
                <a:cubicBezTo>
                  <a:pt x="6468" y="3425"/>
                  <a:pt x="6081" y="2928"/>
                  <a:pt x="6148" y="2382"/>
                </a:cubicBezTo>
                <a:cubicBezTo>
                  <a:pt x="6210" y="1878"/>
                  <a:pt x="6641" y="1509"/>
                  <a:pt x="7135" y="1509"/>
                </a:cubicBezTo>
                <a:close/>
                <a:moveTo>
                  <a:pt x="14998" y="2481"/>
                </a:moveTo>
                <a:cubicBezTo>
                  <a:pt x="15039" y="2481"/>
                  <a:pt x="15080" y="2483"/>
                  <a:pt x="15121" y="2489"/>
                </a:cubicBezTo>
                <a:cubicBezTo>
                  <a:pt x="15666" y="2556"/>
                  <a:pt x="16054" y="3054"/>
                  <a:pt x="15987" y="3598"/>
                </a:cubicBezTo>
                <a:cubicBezTo>
                  <a:pt x="15924" y="4103"/>
                  <a:pt x="15495" y="4472"/>
                  <a:pt x="14999" y="4472"/>
                </a:cubicBezTo>
                <a:cubicBezTo>
                  <a:pt x="14959" y="4472"/>
                  <a:pt x="14917" y="4469"/>
                  <a:pt x="14876" y="4464"/>
                </a:cubicBezTo>
                <a:cubicBezTo>
                  <a:pt x="14331" y="4397"/>
                  <a:pt x="13943" y="3901"/>
                  <a:pt x="14012" y="3354"/>
                </a:cubicBezTo>
                <a:cubicBezTo>
                  <a:pt x="14074" y="2850"/>
                  <a:pt x="14502" y="2481"/>
                  <a:pt x="14998" y="2481"/>
                </a:cubicBezTo>
                <a:close/>
                <a:moveTo>
                  <a:pt x="22521" y="3411"/>
                </a:moveTo>
                <a:cubicBezTo>
                  <a:pt x="22562" y="3411"/>
                  <a:pt x="22603" y="3414"/>
                  <a:pt x="22644" y="3419"/>
                </a:cubicBezTo>
                <a:cubicBezTo>
                  <a:pt x="23189" y="3486"/>
                  <a:pt x="23577" y="3982"/>
                  <a:pt x="23509" y="4529"/>
                </a:cubicBezTo>
                <a:cubicBezTo>
                  <a:pt x="23447" y="5033"/>
                  <a:pt x="23018" y="5402"/>
                  <a:pt x="22522" y="5402"/>
                </a:cubicBezTo>
                <a:cubicBezTo>
                  <a:pt x="22482" y="5402"/>
                  <a:pt x="22441" y="5400"/>
                  <a:pt x="22399" y="5394"/>
                </a:cubicBezTo>
                <a:cubicBezTo>
                  <a:pt x="21854" y="5327"/>
                  <a:pt x="21466" y="4829"/>
                  <a:pt x="21533" y="4285"/>
                </a:cubicBezTo>
                <a:cubicBezTo>
                  <a:pt x="21597" y="3780"/>
                  <a:pt x="22025" y="3411"/>
                  <a:pt x="22521" y="3411"/>
                </a:cubicBezTo>
                <a:close/>
                <a:moveTo>
                  <a:pt x="30391" y="4384"/>
                </a:moveTo>
                <a:cubicBezTo>
                  <a:pt x="30431" y="4384"/>
                  <a:pt x="30472" y="4386"/>
                  <a:pt x="30514" y="4391"/>
                </a:cubicBezTo>
                <a:cubicBezTo>
                  <a:pt x="31060" y="4458"/>
                  <a:pt x="31447" y="4956"/>
                  <a:pt x="31379" y="5501"/>
                </a:cubicBezTo>
                <a:cubicBezTo>
                  <a:pt x="31317" y="6006"/>
                  <a:pt x="30889" y="6375"/>
                  <a:pt x="30393" y="6375"/>
                </a:cubicBezTo>
                <a:cubicBezTo>
                  <a:pt x="30352" y="6375"/>
                  <a:pt x="30311" y="6372"/>
                  <a:pt x="30270" y="6367"/>
                </a:cubicBezTo>
                <a:cubicBezTo>
                  <a:pt x="29724" y="6300"/>
                  <a:pt x="29337" y="5803"/>
                  <a:pt x="29404" y="5257"/>
                </a:cubicBezTo>
                <a:cubicBezTo>
                  <a:pt x="29466" y="4754"/>
                  <a:pt x="29896" y="4384"/>
                  <a:pt x="30391" y="4384"/>
                </a:cubicBezTo>
                <a:close/>
                <a:moveTo>
                  <a:pt x="38199" y="5350"/>
                </a:moveTo>
                <a:cubicBezTo>
                  <a:pt x="38241" y="5350"/>
                  <a:pt x="38282" y="5353"/>
                  <a:pt x="38324" y="5358"/>
                </a:cubicBezTo>
                <a:cubicBezTo>
                  <a:pt x="38870" y="5425"/>
                  <a:pt x="39259" y="5922"/>
                  <a:pt x="39190" y="6468"/>
                </a:cubicBezTo>
                <a:cubicBezTo>
                  <a:pt x="39128" y="6971"/>
                  <a:pt x="38699" y="7341"/>
                  <a:pt x="38203" y="7341"/>
                </a:cubicBezTo>
                <a:cubicBezTo>
                  <a:pt x="38163" y="7341"/>
                  <a:pt x="38122" y="7339"/>
                  <a:pt x="38080" y="7334"/>
                </a:cubicBezTo>
                <a:cubicBezTo>
                  <a:pt x="37534" y="7265"/>
                  <a:pt x="37147" y="6768"/>
                  <a:pt x="37215" y="6222"/>
                </a:cubicBezTo>
                <a:cubicBezTo>
                  <a:pt x="37277" y="5720"/>
                  <a:pt x="37705" y="5350"/>
                  <a:pt x="38199" y="5350"/>
                </a:cubicBezTo>
                <a:close/>
                <a:moveTo>
                  <a:pt x="5129" y="0"/>
                </a:moveTo>
                <a:lnTo>
                  <a:pt x="1" y="41490"/>
                </a:lnTo>
                <a:lnTo>
                  <a:pt x="35867" y="45923"/>
                </a:lnTo>
                <a:lnTo>
                  <a:pt x="40997" y="4434"/>
                </a:lnTo>
                <a:lnTo>
                  <a:pt x="5129" y="0"/>
                </a:ln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9" name="Google Shape;369;p17"/>
          <p:cNvSpPr/>
          <p:nvPr/>
        </p:nvSpPr>
        <p:spPr>
          <a:xfrm rot="-10692833">
            <a:off x="10649244" y="646408"/>
            <a:ext cx="693597" cy="516307"/>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0" name="Google Shape;370;p17"/>
          <p:cNvSpPr/>
          <p:nvPr/>
        </p:nvSpPr>
        <p:spPr>
          <a:xfrm>
            <a:off x="0" y="719318"/>
            <a:ext cx="11240773" cy="696157"/>
          </a:xfrm>
          <a:custGeom>
            <a:avLst/>
            <a:gdLst/>
            <a:ahLst/>
            <a:cxnLst/>
            <a:rect l="l" t="t" r="r" b="b"/>
            <a:pathLst>
              <a:path w="93238" h="6394" extrusionOk="0">
                <a:moveTo>
                  <a:pt x="0" y="1"/>
                </a:moveTo>
                <a:lnTo>
                  <a:pt x="0" y="6393"/>
                </a:lnTo>
                <a:lnTo>
                  <a:pt x="93237" y="6393"/>
                </a:lnTo>
                <a:lnTo>
                  <a:pt x="91460" y="3197"/>
                </a:lnTo>
                <a:lnTo>
                  <a:pt x="93220" y="1"/>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1" name="Google Shape;371;p17"/>
          <p:cNvSpPr/>
          <p:nvPr/>
        </p:nvSpPr>
        <p:spPr>
          <a:xfrm>
            <a:off x="128035" y="800213"/>
            <a:ext cx="107419" cy="534367"/>
          </a:xfrm>
          <a:custGeom>
            <a:avLst/>
            <a:gdLst/>
            <a:ahLst/>
            <a:cxnLst/>
            <a:rect l="l" t="t" r="r" b="b"/>
            <a:pathLst>
              <a:path w="891" h="4908" extrusionOk="0">
                <a:moveTo>
                  <a:pt x="0" y="1"/>
                </a:moveTo>
                <a:lnTo>
                  <a:pt x="0" y="4907"/>
                </a:lnTo>
                <a:lnTo>
                  <a:pt x="891" y="4907"/>
                </a:lnTo>
                <a:lnTo>
                  <a:pt x="891" y="1"/>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2" name="Google Shape;372;p17"/>
          <p:cNvSpPr txBox="1">
            <a:spLocks noGrp="1"/>
          </p:cNvSpPr>
          <p:nvPr>
            <p:ph type="title"/>
          </p:nvPr>
        </p:nvSpPr>
        <p:spPr>
          <a:xfrm>
            <a:off x="950967" y="748600"/>
            <a:ext cx="10290000" cy="6376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73" name="Google Shape;373;p17"/>
          <p:cNvSpPr txBox="1">
            <a:spLocks noGrp="1"/>
          </p:cNvSpPr>
          <p:nvPr>
            <p:ph type="subTitle" idx="1"/>
          </p:nvPr>
        </p:nvSpPr>
        <p:spPr>
          <a:xfrm>
            <a:off x="2599333" y="2732300"/>
            <a:ext cx="3298400" cy="868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374" name="Google Shape;374;p17"/>
          <p:cNvSpPr/>
          <p:nvPr/>
        </p:nvSpPr>
        <p:spPr>
          <a:xfrm rot="-10692833">
            <a:off x="10867778" y="789812"/>
            <a:ext cx="476460"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5" name="Google Shape;375;p17"/>
          <p:cNvSpPr txBox="1">
            <a:spLocks noGrp="1"/>
          </p:cNvSpPr>
          <p:nvPr>
            <p:ph type="subTitle" idx="2"/>
          </p:nvPr>
        </p:nvSpPr>
        <p:spPr>
          <a:xfrm>
            <a:off x="2599456" y="2388033"/>
            <a:ext cx="3298400" cy="53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b="1"/>
            </a:lvl1pPr>
            <a:lvl2pPr lvl="1" rtl="0">
              <a:spcBef>
                <a:spcPts val="2133"/>
              </a:spcBef>
              <a:spcAft>
                <a:spcPts val="0"/>
              </a:spcAft>
              <a:buSzPts val="1800"/>
              <a:buNone/>
              <a:defRPr sz="2400" b="1"/>
            </a:lvl2pPr>
            <a:lvl3pPr lvl="2" rtl="0">
              <a:spcBef>
                <a:spcPts val="2133"/>
              </a:spcBef>
              <a:spcAft>
                <a:spcPts val="0"/>
              </a:spcAft>
              <a:buSzPts val="1800"/>
              <a:buNone/>
              <a:defRPr sz="2400" b="1"/>
            </a:lvl3pPr>
            <a:lvl4pPr lvl="3" rtl="0">
              <a:spcBef>
                <a:spcPts val="2133"/>
              </a:spcBef>
              <a:spcAft>
                <a:spcPts val="0"/>
              </a:spcAft>
              <a:buSzPts val="1800"/>
              <a:buNone/>
              <a:defRPr sz="2400" b="1"/>
            </a:lvl4pPr>
            <a:lvl5pPr lvl="4" rtl="0">
              <a:spcBef>
                <a:spcPts val="2133"/>
              </a:spcBef>
              <a:spcAft>
                <a:spcPts val="0"/>
              </a:spcAft>
              <a:buSzPts val="1800"/>
              <a:buNone/>
              <a:defRPr sz="2400" b="1"/>
            </a:lvl5pPr>
            <a:lvl6pPr lvl="5" rtl="0">
              <a:spcBef>
                <a:spcPts val="2133"/>
              </a:spcBef>
              <a:spcAft>
                <a:spcPts val="0"/>
              </a:spcAft>
              <a:buSzPts val="1800"/>
              <a:buNone/>
              <a:defRPr sz="2400" b="1"/>
            </a:lvl6pPr>
            <a:lvl7pPr lvl="6" rtl="0">
              <a:spcBef>
                <a:spcPts val="2133"/>
              </a:spcBef>
              <a:spcAft>
                <a:spcPts val="0"/>
              </a:spcAft>
              <a:buSzPts val="1800"/>
              <a:buNone/>
              <a:defRPr sz="2400" b="1"/>
            </a:lvl7pPr>
            <a:lvl8pPr lvl="7" rtl="0">
              <a:spcBef>
                <a:spcPts val="2133"/>
              </a:spcBef>
              <a:spcAft>
                <a:spcPts val="0"/>
              </a:spcAft>
              <a:buSzPts val="1800"/>
              <a:buNone/>
              <a:defRPr sz="2400" b="1"/>
            </a:lvl8pPr>
            <a:lvl9pPr lvl="8" rtl="0">
              <a:spcBef>
                <a:spcPts val="2133"/>
              </a:spcBef>
              <a:spcAft>
                <a:spcPts val="2133"/>
              </a:spcAft>
              <a:buSzPts val="1800"/>
              <a:buNone/>
              <a:defRPr sz="2400" b="1"/>
            </a:lvl9pPr>
          </a:lstStyle>
          <a:p>
            <a:endParaRPr/>
          </a:p>
        </p:txBody>
      </p:sp>
      <p:grpSp>
        <p:nvGrpSpPr>
          <p:cNvPr id="376" name="Google Shape;376;p17"/>
          <p:cNvGrpSpPr/>
          <p:nvPr/>
        </p:nvGrpSpPr>
        <p:grpSpPr>
          <a:xfrm>
            <a:off x="5707952" y="6297633"/>
            <a:ext cx="290841" cy="304720"/>
            <a:chOff x="1567788" y="4831150"/>
            <a:chExt cx="218131" cy="228540"/>
          </a:xfrm>
        </p:grpSpPr>
        <p:sp>
          <p:nvSpPr>
            <p:cNvPr id="377" name="Google Shape;377;p17"/>
            <p:cNvSpPr/>
            <p:nvPr/>
          </p:nvSpPr>
          <p:spPr>
            <a:xfrm>
              <a:off x="1691630" y="4831150"/>
              <a:ext cx="18367" cy="63597"/>
            </a:xfrm>
            <a:custGeom>
              <a:avLst/>
              <a:gdLst/>
              <a:ahLst/>
              <a:cxnLst/>
              <a:rect l="l" t="t" r="r" b="b"/>
              <a:pathLst>
                <a:path w="307" h="1063" extrusionOk="0">
                  <a:moveTo>
                    <a:pt x="154" y="1"/>
                  </a:moveTo>
                  <a:cubicBezTo>
                    <a:pt x="77" y="1"/>
                    <a:pt x="0" y="50"/>
                    <a:pt x="0" y="149"/>
                  </a:cubicBezTo>
                  <a:lnTo>
                    <a:pt x="0" y="915"/>
                  </a:lnTo>
                  <a:cubicBezTo>
                    <a:pt x="0" y="1013"/>
                    <a:pt x="77" y="1062"/>
                    <a:pt x="154" y="1062"/>
                  </a:cubicBezTo>
                  <a:cubicBezTo>
                    <a:pt x="230" y="1062"/>
                    <a:pt x="307" y="1013"/>
                    <a:pt x="307" y="915"/>
                  </a:cubicBezTo>
                  <a:lnTo>
                    <a:pt x="307" y="149"/>
                  </a:lnTo>
                  <a:cubicBezTo>
                    <a:pt x="307" y="50"/>
                    <a:pt x="230" y="1"/>
                    <a:pt x="1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17"/>
            <p:cNvSpPr/>
            <p:nvPr/>
          </p:nvSpPr>
          <p:spPr>
            <a:xfrm>
              <a:off x="1627256" y="4858670"/>
              <a:ext cx="40503" cy="54862"/>
            </a:xfrm>
            <a:custGeom>
              <a:avLst/>
              <a:gdLst/>
              <a:ahLst/>
              <a:cxnLst/>
              <a:rect l="l" t="t" r="r" b="b"/>
              <a:pathLst>
                <a:path w="677" h="917" extrusionOk="0">
                  <a:moveTo>
                    <a:pt x="150" y="1"/>
                  </a:moveTo>
                  <a:cubicBezTo>
                    <a:pt x="74" y="1"/>
                    <a:pt x="0" y="50"/>
                    <a:pt x="4" y="148"/>
                  </a:cubicBezTo>
                  <a:cubicBezTo>
                    <a:pt x="16" y="411"/>
                    <a:pt x="177" y="684"/>
                    <a:pt x="355" y="869"/>
                  </a:cubicBezTo>
                  <a:cubicBezTo>
                    <a:pt x="387" y="902"/>
                    <a:pt x="422" y="916"/>
                    <a:pt x="457" y="916"/>
                  </a:cubicBezTo>
                  <a:cubicBezTo>
                    <a:pt x="573" y="916"/>
                    <a:pt x="677" y="762"/>
                    <a:pt x="571" y="653"/>
                  </a:cubicBezTo>
                  <a:cubicBezTo>
                    <a:pt x="453" y="528"/>
                    <a:pt x="318" y="326"/>
                    <a:pt x="310" y="148"/>
                  </a:cubicBezTo>
                  <a:cubicBezTo>
                    <a:pt x="305" y="50"/>
                    <a:pt x="226" y="1"/>
                    <a:pt x="15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17"/>
            <p:cNvSpPr/>
            <p:nvPr/>
          </p:nvSpPr>
          <p:spPr>
            <a:xfrm>
              <a:off x="1567788" y="4931959"/>
              <a:ext cx="80707" cy="27222"/>
            </a:xfrm>
            <a:custGeom>
              <a:avLst/>
              <a:gdLst/>
              <a:ahLst/>
              <a:cxnLst/>
              <a:rect l="l" t="t" r="r" b="b"/>
              <a:pathLst>
                <a:path w="1349" h="455" extrusionOk="0">
                  <a:moveTo>
                    <a:pt x="240" y="1"/>
                  </a:moveTo>
                  <a:cubicBezTo>
                    <a:pt x="96" y="1"/>
                    <a:pt x="0" y="209"/>
                    <a:pt x="154" y="281"/>
                  </a:cubicBezTo>
                  <a:cubicBezTo>
                    <a:pt x="467" y="426"/>
                    <a:pt x="812" y="455"/>
                    <a:pt x="1152" y="455"/>
                  </a:cubicBezTo>
                  <a:cubicBezTo>
                    <a:pt x="1349" y="455"/>
                    <a:pt x="1349" y="148"/>
                    <a:pt x="1152" y="148"/>
                  </a:cubicBezTo>
                  <a:cubicBezTo>
                    <a:pt x="870" y="148"/>
                    <a:pt x="569" y="136"/>
                    <a:pt x="309" y="17"/>
                  </a:cubicBezTo>
                  <a:cubicBezTo>
                    <a:pt x="285" y="6"/>
                    <a:pt x="262" y="1"/>
                    <a:pt x="2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 name="Google Shape;380;p17"/>
            <p:cNvSpPr/>
            <p:nvPr/>
          </p:nvSpPr>
          <p:spPr>
            <a:xfrm>
              <a:off x="1599735" y="4986641"/>
              <a:ext cx="48759" cy="36375"/>
            </a:xfrm>
            <a:custGeom>
              <a:avLst/>
              <a:gdLst/>
              <a:ahLst/>
              <a:cxnLst/>
              <a:rect l="l" t="t" r="r" b="b"/>
              <a:pathLst>
                <a:path w="815" h="608" extrusionOk="0">
                  <a:moveTo>
                    <a:pt x="622" y="1"/>
                  </a:moveTo>
                  <a:cubicBezTo>
                    <a:pt x="621" y="1"/>
                    <a:pt x="619" y="1"/>
                    <a:pt x="618" y="1"/>
                  </a:cubicBezTo>
                  <a:cubicBezTo>
                    <a:pt x="336" y="5"/>
                    <a:pt x="16" y="138"/>
                    <a:pt x="4" y="459"/>
                  </a:cubicBezTo>
                  <a:cubicBezTo>
                    <a:pt x="1" y="558"/>
                    <a:pt x="76" y="607"/>
                    <a:pt x="152" y="607"/>
                  </a:cubicBezTo>
                  <a:cubicBezTo>
                    <a:pt x="229" y="607"/>
                    <a:pt x="307" y="558"/>
                    <a:pt x="311" y="459"/>
                  </a:cubicBezTo>
                  <a:cubicBezTo>
                    <a:pt x="311" y="433"/>
                    <a:pt x="324" y="399"/>
                    <a:pt x="367" y="369"/>
                  </a:cubicBezTo>
                  <a:cubicBezTo>
                    <a:pt x="440" y="318"/>
                    <a:pt x="530" y="307"/>
                    <a:pt x="618" y="306"/>
                  </a:cubicBezTo>
                  <a:cubicBezTo>
                    <a:pt x="814" y="303"/>
                    <a:pt x="815" y="1"/>
                    <a:pt x="6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 name="Google Shape;381;p17"/>
            <p:cNvSpPr/>
            <p:nvPr/>
          </p:nvSpPr>
          <p:spPr>
            <a:xfrm>
              <a:off x="1660580" y="5004828"/>
              <a:ext cx="31110" cy="54862"/>
            </a:xfrm>
            <a:custGeom>
              <a:avLst/>
              <a:gdLst/>
              <a:ahLst/>
              <a:cxnLst/>
              <a:rect l="l" t="t" r="r" b="b"/>
              <a:pathLst>
                <a:path w="520" h="917" extrusionOk="0">
                  <a:moveTo>
                    <a:pt x="219" y="0"/>
                  </a:moveTo>
                  <a:cubicBezTo>
                    <a:pt x="104" y="0"/>
                    <a:pt x="0" y="153"/>
                    <a:pt x="105" y="263"/>
                  </a:cubicBezTo>
                  <a:cubicBezTo>
                    <a:pt x="235" y="399"/>
                    <a:pt x="213" y="593"/>
                    <a:pt x="213" y="769"/>
                  </a:cubicBezTo>
                  <a:cubicBezTo>
                    <a:pt x="213" y="867"/>
                    <a:pt x="289" y="916"/>
                    <a:pt x="366" y="916"/>
                  </a:cubicBezTo>
                  <a:cubicBezTo>
                    <a:pt x="443" y="916"/>
                    <a:pt x="519" y="867"/>
                    <a:pt x="519" y="769"/>
                  </a:cubicBezTo>
                  <a:cubicBezTo>
                    <a:pt x="519" y="501"/>
                    <a:pt x="515" y="250"/>
                    <a:pt x="321" y="47"/>
                  </a:cubicBezTo>
                  <a:cubicBezTo>
                    <a:pt x="289" y="14"/>
                    <a:pt x="254" y="0"/>
                    <a:pt x="2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 name="Google Shape;382;p17"/>
            <p:cNvSpPr/>
            <p:nvPr/>
          </p:nvSpPr>
          <p:spPr>
            <a:xfrm>
              <a:off x="1707245" y="4986641"/>
              <a:ext cx="39666" cy="36375"/>
            </a:xfrm>
            <a:custGeom>
              <a:avLst/>
              <a:gdLst/>
              <a:ahLst/>
              <a:cxnLst/>
              <a:rect l="l" t="t" r="r" b="b"/>
              <a:pathLst>
                <a:path w="663" h="608" extrusionOk="0">
                  <a:moveTo>
                    <a:pt x="190" y="1"/>
                  </a:moveTo>
                  <a:cubicBezTo>
                    <a:pt x="1" y="1"/>
                    <a:pt x="5" y="297"/>
                    <a:pt x="198" y="306"/>
                  </a:cubicBezTo>
                  <a:cubicBezTo>
                    <a:pt x="272" y="310"/>
                    <a:pt x="348" y="385"/>
                    <a:pt x="351" y="459"/>
                  </a:cubicBezTo>
                  <a:cubicBezTo>
                    <a:pt x="355" y="558"/>
                    <a:pt x="434" y="607"/>
                    <a:pt x="511" y="607"/>
                  </a:cubicBezTo>
                  <a:cubicBezTo>
                    <a:pt x="588" y="607"/>
                    <a:pt x="662" y="558"/>
                    <a:pt x="658" y="459"/>
                  </a:cubicBezTo>
                  <a:cubicBezTo>
                    <a:pt x="646" y="214"/>
                    <a:pt x="445" y="11"/>
                    <a:pt x="198" y="1"/>
                  </a:cubicBezTo>
                  <a:cubicBezTo>
                    <a:pt x="195" y="1"/>
                    <a:pt x="192" y="1"/>
                    <a:pt x="19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 name="Google Shape;383;p17"/>
            <p:cNvSpPr/>
            <p:nvPr/>
          </p:nvSpPr>
          <p:spPr>
            <a:xfrm>
              <a:off x="1725612" y="4931600"/>
              <a:ext cx="60306" cy="18427"/>
            </a:xfrm>
            <a:custGeom>
              <a:avLst/>
              <a:gdLst/>
              <a:ahLst/>
              <a:cxnLst/>
              <a:rect l="l" t="t" r="r" b="b"/>
              <a:pathLst>
                <a:path w="1008" h="308" extrusionOk="0">
                  <a:moveTo>
                    <a:pt x="197" y="1"/>
                  </a:moveTo>
                  <a:cubicBezTo>
                    <a:pt x="0" y="1"/>
                    <a:pt x="0" y="307"/>
                    <a:pt x="197" y="307"/>
                  </a:cubicBezTo>
                  <a:lnTo>
                    <a:pt x="811" y="307"/>
                  </a:lnTo>
                  <a:cubicBezTo>
                    <a:pt x="1008" y="307"/>
                    <a:pt x="1008" y="1"/>
                    <a:pt x="8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 name="Google Shape;384;p17"/>
            <p:cNvSpPr/>
            <p:nvPr/>
          </p:nvSpPr>
          <p:spPr>
            <a:xfrm>
              <a:off x="1727946" y="4858670"/>
              <a:ext cx="28179" cy="45230"/>
            </a:xfrm>
            <a:custGeom>
              <a:avLst/>
              <a:gdLst/>
              <a:ahLst/>
              <a:cxnLst/>
              <a:rect l="l" t="t" r="r" b="b"/>
              <a:pathLst>
                <a:path w="471" h="756" extrusionOk="0">
                  <a:moveTo>
                    <a:pt x="320" y="1"/>
                  </a:moveTo>
                  <a:cubicBezTo>
                    <a:pt x="243" y="1"/>
                    <a:pt x="164" y="50"/>
                    <a:pt x="158" y="148"/>
                  </a:cubicBezTo>
                  <a:cubicBezTo>
                    <a:pt x="154" y="221"/>
                    <a:pt x="109" y="288"/>
                    <a:pt x="78" y="352"/>
                  </a:cubicBezTo>
                  <a:cubicBezTo>
                    <a:pt x="37" y="434"/>
                    <a:pt x="9" y="516"/>
                    <a:pt x="5" y="608"/>
                  </a:cubicBezTo>
                  <a:cubicBezTo>
                    <a:pt x="0" y="706"/>
                    <a:pt x="74" y="755"/>
                    <a:pt x="150" y="755"/>
                  </a:cubicBezTo>
                  <a:cubicBezTo>
                    <a:pt x="227" y="755"/>
                    <a:pt x="307" y="706"/>
                    <a:pt x="312" y="608"/>
                  </a:cubicBezTo>
                  <a:cubicBezTo>
                    <a:pt x="316" y="536"/>
                    <a:pt x="361" y="468"/>
                    <a:pt x="392" y="405"/>
                  </a:cubicBezTo>
                  <a:cubicBezTo>
                    <a:pt x="433" y="322"/>
                    <a:pt x="459" y="240"/>
                    <a:pt x="465" y="148"/>
                  </a:cubicBezTo>
                  <a:cubicBezTo>
                    <a:pt x="470" y="50"/>
                    <a:pt x="396" y="1"/>
                    <a:pt x="3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85" name="Google Shape;385;p17"/>
          <p:cNvGrpSpPr/>
          <p:nvPr/>
        </p:nvGrpSpPr>
        <p:grpSpPr>
          <a:xfrm>
            <a:off x="6096000" y="6274281"/>
            <a:ext cx="351559" cy="351451"/>
            <a:chOff x="4028549" y="3239505"/>
            <a:chExt cx="131381" cy="131321"/>
          </a:xfrm>
        </p:grpSpPr>
        <p:sp>
          <p:nvSpPr>
            <p:cNvPr id="386" name="Google Shape;386;p17"/>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 name="Google Shape;387;p17"/>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88" name="Google Shape;388;p17"/>
          <p:cNvSpPr txBox="1">
            <a:spLocks noGrp="1"/>
          </p:cNvSpPr>
          <p:nvPr>
            <p:ph type="title" idx="3" hasCustomPrompt="1"/>
          </p:nvPr>
        </p:nvSpPr>
        <p:spPr>
          <a:xfrm>
            <a:off x="950967" y="2517567"/>
            <a:ext cx="1395600" cy="95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000"/>
              <a:buNone/>
              <a:defRPr sz="5333">
                <a:solidFill>
                  <a:schemeClr val="l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389" name="Google Shape;389;p17"/>
          <p:cNvSpPr txBox="1">
            <a:spLocks noGrp="1"/>
          </p:cNvSpPr>
          <p:nvPr>
            <p:ph type="subTitle" idx="4"/>
          </p:nvPr>
        </p:nvSpPr>
        <p:spPr>
          <a:xfrm>
            <a:off x="2599333" y="4809200"/>
            <a:ext cx="3298400" cy="868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390" name="Google Shape;390;p17"/>
          <p:cNvSpPr txBox="1">
            <a:spLocks noGrp="1"/>
          </p:cNvSpPr>
          <p:nvPr>
            <p:ph type="subTitle" idx="5"/>
          </p:nvPr>
        </p:nvSpPr>
        <p:spPr>
          <a:xfrm>
            <a:off x="2599456" y="4464933"/>
            <a:ext cx="3298400" cy="53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b="1"/>
            </a:lvl1pPr>
            <a:lvl2pPr lvl="1" rtl="0">
              <a:spcBef>
                <a:spcPts val="2133"/>
              </a:spcBef>
              <a:spcAft>
                <a:spcPts val="0"/>
              </a:spcAft>
              <a:buSzPts val="1800"/>
              <a:buNone/>
              <a:defRPr sz="2400" b="1"/>
            </a:lvl2pPr>
            <a:lvl3pPr lvl="2" rtl="0">
              <a:spcBef>
                <a:spcPts val="2133"/>
              </a:spcBef>
              <a:spcAft>
                <a:spcPts val="0"/>
              </a:spcAft>
              <a:buSzPts val="1800"/>
              <a:buNone/>
              <a:defRPr sz="2400" b="1"/>
            </a:lvl3pPr>
            <a:lvl4pPr lvl="3" rtl="0">
              <a:spcBef>
                <a:spcPts val="2133"/>
              </a:spcBef>
              <a:spcAft>
                <a:spcPts val="0"/>
              </a:spcAft>
              <a:buSzPts val="1800"/>
              <a:buNone/>
              <a:defRPr sz="2400" b="1"/>
            </a:lvl4pPr>
            <a:lvl5pPr lvl="4" rtl="0">
              <a:spcBef>
                <a:spcPts val="2133"/>
              </a:spcBef>
              <a:spcAft>
                <a:spcPts val="0"/>
              </a:spcAft>
              <a:buSzPts val="1800"/>
              <a:buNone/>
              <a:defRPr sz="2400" b="1"/>
            </a:lvl5pPr>
            <a:lvl6pPr lvl="5" rtl="0">
              <a:spcBef>
                <a:spcPts val="2133"/>
              </a:spcBef>
              <a:spcAft>
                <a:spcPts val="0"/>
              </a:spcAft>
              <a:buSzPts val="1800"/>
              <a:buNone/>
              <a:defRPr sz="2400" b="1"/>
            </a:lvl6pPr>
            <a:lvl7pPr lvl="6" rtl="0">
              <a:spcBef>
                <a:spcPts val="2133"/>
              </a:spcBef>
              <a:spcAft>
                <a:spcPts val="0"/>
              </a:spcAft>
              <a:buSzPts val="1800"/>
              <a:buNone/>
              <a:defRPr sz="2400" b="1"/>
            </a:lvl7pPr>
            <a:lvl8pPr lvl="7" rtl="0">
              <a:spcBef>
                <a:spcPts val="2133"/>
              </a:spcBef>
              <a:spcAft>
                <a:spcPts val="0"/>
              </a:spcAft>
              <a:buSzPts val="1800"/>
              <a:buNone/>
              <a:defRPr sz="2400" b="1"/>
            </a:lvl8pPr>
            <a:lvl9pPr lvl="8" rtl="0">
              <a:spcBef>
                <a:spcPts val="2133"/>
              </a:spcBef>
              <a:spcAft>
                <a:spcPts val="2133"/>
              </a:spcAft>
              <a:buSzPts val="1800"/>
              <a:buNone/>
              <a:defRPr sz="2400" b="1"/>
            </a:lvl9pPr>
          </a:lstStyle>
          <a:p>
            <a:endParaRPr/>
          </a:p>
        </p:txBody>
      </p:sp>
      <p:sp>
        <p:nvSpPr>
          <p:cNvPr id="391" name="Google Shape;391;p17"/>
          <p:cNvSpPr txBox="1">
            <a:spLocks noGrp="1"/>
          </p:cNvSpPr>
          <p:nvPr>
            <p:ph type="title" idx="6" hasCustomPrompt="1"/>
          </p:nvPr>
        </p:nvSpPr>
        <p:spPr>
          <a:xfrm>
            <a:off x="950967" y="4594467"/>
            <a:ext cx="1395600" cy="95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000"/>
              <a:buNone/>
              <a:defRPr sz="5333">
                <a:solidFill>
                  <a:schemeClr val="l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392" name="Google Shape;392;p17"/>
          <p:cNvSpPr txBox="1">
            <a:spLocks noGrp="1"/>
          </p:cNvSpPr>
          <p:nvPr>
            <p:ph type="subTitle" idx="7"/>
          </p:nvPr>
        </p:nvSpPr>
        <p:spPr>
          <a:xfrm>
            <a:off x="7942233" y="2732300"/>
            <a:ext cx="3298400" cy="868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393" name="Google Shape;393;p17"/>
          <p:cNvSpPr txBox="1">
            <a:spLocks noGrp="1"/>
          </p:cNvSpPr>
          <p:nvPr>
            <p:ph type="subTitle" idx="8"/>
          </p:nvPr>
        </p:nvSpPr>
        <p:spPr>
          <a:xfrm>
            <a:off x="7942356" y="2388033"/>
            <a:ext cx="3298400" cy="53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b="1"/>
            </a:lvl1pPr>
            <a:lvl2pPr lvl="1" rtl="0">
              <a:spcBef>
                <a:spcPts val="2133"/>
              </a:spcBef>
              <a:spcAft>
                <a:spcPts val="0"/>
              </a:spcAft>
              <a:buSzPts val="1800"/>
              <a:buNone/>
              <a:defRPr sz="2400" b="1"/>
            </a:lvl2pPr>
            <a:lvl3pPr lvl="2" rtl="0">
              <a:spcBef>
                <a:spcPts val="2133"/>
              </a:spcBef>
              <a:spcAft>
                <a:spcPts val="0"/>
              </a:spcAft>
              <a:buSzPts val="1800"/>
              <a:buNone/>
              <a:defRPr sz="2400" b="1"/>
            </a:lvl3pPr>
            <a:lvl4pPr lvl="3" rtl="0">
              <a:spcBef>
                <a:spcPts val="2133"/>
              </a:spcBef>
              <a:spcAft>
                <a:spcPts val="0"/>
              </a:spcAft>
              <a:buSzPts val="1800"/>
              <a:buNone/>
              <a:defRPr sz="2400" b="1"/>
            </a:lvl4pPr>
            <a:lvl5pPr lvl="4" rtl="0">
              <a:spcBef>
                <a:spcPts val="2133"/>
              </a:spcBef>
              <a:spcAft>
                <a:spcPts val="0"/>
              </a:spcAft>
              <a:buSzPts val="1800"/>
              <a:buNone/>
              <a:defRPr sz="2400" b="1"/>
            </a:lvl5pPr>
            <a:lvl6pPr lvl="5" rtl="0">
              <a:spcBef>
                <a:spcPts val="2133"/>
              </a:spcBef>
              <a:spcAft>
                <a:spcPts val="0"/>
              </a:spcAft>
              <a:buSzPts val="1800"/>
              <a:buNone/>
              <a:defRPr sz="2400" b="1"/>
            </a:lvl6pPr>
            <a:lvl7pPr lvl="6" rtl="0">
              <a:spcBef>
                <a:spcPts val="2133"/>
              </a:spcBef>
              <a:spcAft>
                <a:spcPts val="0"/>
              </a:spcAft>
              <a:buSzPts val="1800"/>
              <a:buNone/>
              <a:defRPr sz="2400" b="1"/>
            </a:lvl7pPr>
            <a:lvl8pPr lvl="7" rtl="0">
              <a:spcBef>
                <a:spcPts val="2133"/>
              </a:spcBef>
              <a:spcAft>
                <a:spcPts val="0"/>
              </a:spcAft>
              <a:buSzPts val="1800"/>
              <a:buNone/>
              <a:defRPr sz="2400" b="1"/>
            </a:lvl8pPr>
            <a:lvl9pPr lvl="8" rtl="0">
              <a:spcBef>
                <a:spcPts val="2133"/>
              </a:spcBef>
              <a:spcAft>
                <a:spcPts val="2133"/>
              </a:spcAft>
              <a:buSzPts val="1800"/>
              <a:buNone/>
              <a:defRPr sz="2400" b="1"/>
            </a:lvl9pPr>
          </a:lstStyle>
          <a:p>
            <a:endParaRPr/>
          </a:p>
        </p:txBody>
      </p:sp>
      <p:sp>
        <p:nvSpPr>
          <p:cNvPr id="394" name="Google Shape;394;p17"/>
          <p:cNvSpPr txBox="1">
            <a:spLocks noGrp="1"/>
          </p:cNvSpPr>
          <p:nvPr>
            <p:ph type="title" idx="9" hasCustomPrompt="1"/>
          </p:nvPr>
        </p:nvSpPr>
        <p:spPr>
          <a:xfrm>
            <a:off x="6293867" y="2517567"/>
            <a:ext cx="1395600" cy="95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000"/>
              <a:buNone/>
              <a:defRPr sz="5333">
                <a:solidFill>
                  <a:schemeClr val="l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395" name="Google Shape;395;p17"/>
          <p:cNvSpPr txBox="1">
            <a:spLocks noGrp="1"/>
          </p:cNvSpPr>
          <p:nvPr>
            <p:ph type="subTitle" idx="13"/>
          </p:nvPr>
        </p:nvSpPr>
        <p:spPr>
          <a:xfrm>
            <a:off x="7942233" y="4809200"/>
            <a:ext cx="3298400" cy="868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396" name="Google Shape;396;p17"/>
          <p:cNvSpPr txBox="1">
            <a:spLocks noGrp="1"/>
          </p:cNvSpPr>
          <p:nvPr>
            <p:ph type="subTitle" idx="14"/>
          </p:nvPr>
        </p:nvSpPr>
        <p:spPr>
          <a:xfrm>
            <a:off x="7942356" y="4464933"/>
            <a:ext cx="3298400" cy="53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b="1"/>
            </a:lvl1pPr>
            <a:lvl2pPr lvl="1" rtl="0">
              <a:spcBef>
                <a:spcPts val="2133"/>
              </a:spcBef>
              <a:spcAft>
                <a:spcPts val="0"/>
              </a:spcAft>
              <a:buSzPts val="1800"/>
              <a:buNone/>
              <a:defRPr sz="2400" b="1"/>
            </a:lvl2pPr>
            <a:lvl3pPr lvl="2" rtl="0">
              <a:spcBef>
                <a:spcPts val="2133"/>
              </a:spcBef>
              <a:spcAft>
                <a:spcPts val="0"/>
              </a:spcAft>
              <a:buSzPts val="1800"/>
              <a:buNone/>
              <a:defRPr sz="2400" b="1"/>
            </a:lvl3pPr>
            <a:lvl4pPr lvl="3" rtl="0">
              <a:spcBef>
                <a:spcPts val="2133"/>
              </a:spcBef>
              <a:spcAft>
                <a:spcPts val="0"/>
              </a:spcAft>
              <a:buSzPts val="1800"/>
              <a:buNone/>
              <a:defRPr sz="2400" b="1"/>
            </a:lvl4pPr>
            <a:lvl5pPr lvl="4" rtl="0">
              <a:spcBef>
                <a:spcPts val="2133"/>
              </a:spcBef>
              <a:spcAft>
                <a:spcPts val="0"/>
              </a:spcAft>
              <a:buSzPts val="1800"/>
              <a:buNone/>
              <a:defRPr sz="2400" b="1"/>
            </a:lvl5pPr>
            <a:lvl6pPr lvl="5" rtl="0">
              <a:spcBef>
                <a:spcPts val="2133"/>
              </a:spcBef>
              <a:spcAft>
                <a:spcPts val="0"/>
              </a:spcAft>
              <a:buSzPts val="1800"/>
              <a:buNone/>
              <a:defRPr sz="2400" b="1"/>
            </a:lvl6pPr>
            <a:lvl7pPr lvl="6" rtl="0">
              <a:spcBef>
                <a:spcPts val="2133"/>
              </a:spcBef>
              <a:spcAft>
                <a:spcPts val="0"/>
              </a:spcAft>
              <a:buSzPts val="1800"/>
              <a:buNone/>
              <a:defRPr sz="2400" b="1"/>
            </a:lvl7pPr>
            <a:lvl8pPr lvl="7" rtl="0">
              <a:spcBef>
                <a:spcPts val="2133"/>
              </a:spcBef>
              <a:spcAft>
                <a:spcPts val="0"/>
              </a:spcAft>
              <a:buSzPts val="1800"/>
              <a:buNone/>
              <a:defRPr sz="2400" b="1"/>
            </a:lvl8pPr>
            <a:lvl9pPr lvl="8" rtl="0">
              <a:spcBef>
                <a:spcPts val="2133"/>
              </a:spcBef>
              <a:spcAft>
                <a:spcPts val="2133"/>
              </a:spcAft>
              <a:buSzPts val="1800"/>
              <a:buNone/>
              <a:defRPr sz="2400" b="1"/>
            </a:lvl9pPr>
          </a:lstStyle>
          <a:p>
            <a:endParaRPr/>
          </a:p>
        </p:txBody>
      </p:sp>
      <p:sp>
        <p:nvSpPr>
          <p:cNvPr id="397" name="Google Shape;397;p17"/>
          <p:cNvSpPr txBox="1">
            <a:spLocks noGrp="1"/>
          </p:cNvSpPr>
          <p:nvPr>
            <p:ph type="title" idx="15" hasCustomPrompt="1"/>
          </p:nvPr>
        </p:nvSpPr>
        <p:spPr>
          <a:xfrm>
            <a:off x="6293867" y="4594467"/>
            <a:ext cx="1395600" cy="95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000"/>
              <a:buNone/>
              <a:defRPr sz="5333">
                <a:solidFill>
                  <a:schemeClr val="l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grpSp>
        <p:nvGrpSpPr>
          <p:cNvPr id="398" name="Google Shape;398;p17"/>
          <p:cNvGrpSpPr/>
          <p:nvPr/>
        </p:nvGrpSpPr>
        <p:grpSpPr>
          <a:xfrm>
            <a:off x="1150889" y="5704040"/>
            <a:ext cx="995737" cy="231280"/>
            <a:chOff x="810479" y="2689455"/>
            <a:chExt cx="746803" cy="173460"/>
          </a:xfrm>
        </p:grpSpPr>
        <p:sp>
          <p:nvSpPr>
            <p:cNvPr id="399" name="Google Shape;399;p17"/>
            <p:cNvSpPr/>
            <p:nvPr/>
          </p:nvSpPr>
          <p:spPr>
            <a:xfrm>
              <a:off x="810479" y="2689455"/>
              <a:ext cx="746803" cy="173460"/>
            </a:xfrm>
            <a:custGeom>
              <a:avLst/>
              <a:gdLst/>
              <a:ahLst/>
              <a:cxnLst/>
              <a:rect l="l" t="t" r="r" b="b"/>
              <a:pathLst>
                <a:path w="27537" h="6396" extrusionOk="0">
                  <a:moveTo>
                    <a:pt x="1" y="1"/>
                  </a:moveTo>
                  <a:lnTo>
                    <a:pt x="1" y="6395"/>
                  </a:lnTo>
                  <a:lnTo>
                    <a:pt x="27536" y="6395"/>
                  </a:lnTo>
                  <a:lnTo>
                    <a:pt x="25760" y="3199"/>
                  </a:lnTo>
                  <a:lnTo>
                    <a:pt x="2752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17"/>
            <p:cNvSpPr/>
            <p:nvPr/>
          </p:nvSpPr>
          <p:spPr>
            <a:xfrm>
              <a:off x="839226" y="2709659"/>
              <a:ext cx="24191" cy="133051"/>
            </a:xfrm>
            <a:custGeom>
              <a:avLst/>
              <a:gdLst/>
              <a:ahLst/>
              <a:cxnLst/>
              <a:rect l="l" t="t" r="r" b="b"/>
              <a:pathLst>
                <a:path w="892" h="4906" extrusionOk="0">
                  <a:moveTo>
                    <a:pt x="1" y="0"/>
                  </a:moveTo>
                  <a:lnTo>
                    <a:pt x="1" y="4905"/>
                  </a:lnTo>
                  <a:lnTo>
                    <a:pt x="892" y="4905"/>
                  </a:lnTo>
                  <a:lnTo>
                    <a:pt x="8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1" name="Google Shape;401;p17"/>
          <p:cNvGrpSpPr/>
          <p:nvPr/>
        </p:nvGrpSpPr>
        <p:grpSpPr>
          <a:xfrm>
            <a:off x="6493806" y="3581907"/>
            <a:ext cx="995737" cy="231280"/>
            <a:chOff x="810479" y="2689455"/>
            <a:chExt cx="746803" cy="173460"/>
          </a:xfrm>
        </p:grpSpPr>
        <p:sp>
          <p:nvSpPr>
            <p:cNvPr id="402" name="Google Shape;402;p17"/>
            <p:cNvSpPr/>
            <p:nvPr/>
          </p:nvSpPr>
          <p:spPr>
            <a:xfrm>
              <a:off x="810479" y="2689455"/>
              <a:ext cx="746803" cy="173460"/>
            </a:xfrm>
            <a:custGeom>
              <a:avLst/>
              <a:gdLst/>
              <a:ahLst/>
              <a:cxnLst/>
              <a:rect l="l" t="t" r="r" b="b"/>
              <a:pathLst>
                <a:path w="27537" h="6396" extrusionOk="0">
                  <a:moveTo>
                    <a:pt x="1" y="1"/>
                  </a:moveTo>
                  <a:lnTo>
                    <a:pt x="1" y="6395"/>
                  </a:lnTo>
                  <a:lnTo>
                    <a:pt x="27536" y="6395"/>
                  </a:lnTo>
                  <a:lnTo>
                    <a:pt x="25760" y="3199"/>
                  </a:lnTo>
                  <a:lnTo>
                    <a:pt x="2752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17"/>
            <p:cNvSpPr/>
            <p:nvPr/>
          </p:nvSpPr>
          <p:spPr>
            <a:xfrm>
              <a:off x="839226" y="2709659"/>
              <a:ext cx="24191" cy="133051"/>
            </a:xfrm>
            <a:custGeom>
              <a:avLst/>
              <a:gdLst/>
              <a:ahLst/>
              <a:cxnLst/>
              <a:rect l="l" t="t" r="r" b="b"/>
              <a:pathLst>
                <a:path w="892" h="4906" extrusionOk="0">
                  <a:moveTo>
                    <a:pt x="1" y="0"/>
                  </a:moveTo>
                  <a:lnTo>
                    <a:pt x="1" y="4905"/>
                  </a:lnTo>
                  <a:lnTo>
                    <a:pt x="892" y="4905"/>
                  </a:lnTo>
                  <a:lnTo>
                    <a:pt x="8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4" name="Google Shape;404;p17"/>
          <p:cNvGrpSpPr/>
          <p:nvPr/>
        </p:nvGrpSpPr>
        <p:grpSpPr>
          <a:xfrm>
            <a:off x="6423573" y="5662840"/>
            <a:ext cx="995737" cy="231280"/>
            <a:chOff x="810479" y="2689455"/>
            <a:chExt cx="746803" cy="173460"/>
          </a:xfrm>
        </p:grpSpPr>
        <p:sp>
          <p:nvSpPr>
            <p:cNvPr id="405" name="Google Shape;405;p17"/>
            <p:cNvSpPr/>
            <p:nvPr/>
          </p:nvSpPr>
          <p:spPr>
            <a:xfrm>
              <a:off x="810479" y="2689455"/>
              <a:ext cx="746803" cy="173460"/>
            </a:xfrm>
            <a:custGeom>
              <a:avLst/>
              <a:gdLst/>
              <a:ahLst/>
              <a:cxnLst/>
              <a:rect l="l" t="t" r="r" b="b"/>
              <a:pathLst>
                <a:path w="27537" h="6396" extrusionOk="0">
                  <a:moveTo>
                    <a:pt x="1" y="1"/>
                  </a:moveTo>
                  <a:lnTo>
                    <a:pt x="1" y="6395"/>
                  </a:lnTo>
                  <a:lnTo>
                    <a:pt x="27536" y="6395"/>
                  </a:lnTo>
                  <a:lnTo>
                    <a:pt x="25760" y="3199"/>
                  </a:lnTo>
                  <a:lnTo>
                    <a:pt x="2752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17"/>
            <p:cNvSpPr/>
            <p:nvPr/>
          </p:nvSpPr>
          <p:spPr>
            <a:xfrm>
              <a:off x="839226" y="2709659"/>
              <a:ext cx="24191" cy="133051"/>
            </a:xfrm>
            <a:custGeom>
              <a:avLst/>
              <a:gdLst/>
              <a:ahLst/>
              <a:cxnLst/>
              <a:rect l="l" t="t" r="r" b="b"/>
              <a:pathLst>
                <a:path w="892" h="4906" extrusionOk="0">
                  <a:moveTo>
                    <a:pt x="1" y="0"/>
                  </a:moveTo>
                  <a:lnTo>
                    <a:pt x="1" y="4905"/>
                  </a:lnTo>
                  <a:lnTo>
                    <a:pt x="892" y="4905"/>
                  </a:lnTo>
                  <a:lnTo>
                    <a:pt x="8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7" name="Google Shape;407;p17"/>
          <p:cNvGrpSpPr/>
          <p:nvPr/>
        </p:nvGrpSpPr>
        <p:grpSpPr>
          <a:xfrm>
            <a:off x="1080639" y="3585940"/>
            <a:ext cx="995737" cy="231280"/>
            <a:chOff x="810479" y="2689455"/>
            <a:chExt cx="746803" cy="173460"/>
          </a:xfrm>
        </p:grpSpPr>
        <p:sp>
          <p:nvSpPr>
            <p:cNvPr id="408" name="Google Shape;408;p17"/>
            <p:cNvSpPr/>
            <p:nvPr/>
          </p:nvSpPr>
          <p:spPr>
            <a:xfrm>
              <a:off x="810479" y="2689455"/>
              <a:ext cx="746803" cy="173460"/>
            </a:xfrm>
            <a:custGeom>
              <a:avLst/>
              <a:gdLst/>
              <a:ahLst/>
              <a:cxnLst/>
              <a:rect l="l" t="t" r="r" b="b"/>
              <a:pathLst>
                <a:path w="27537" h="6396" extrusionOk="0">
                  <a:moveTo>
                    <a:pt x="1" y="1"/>
                  </a:moveTo>
                  <a:lnTo>
                    <a:pt x="1" y="6395"/>
                  </a:lnTo>
                  <a:lnTo>
                    <a:pt x="27536" y="6395"/>
                  </a:lnTo>
                  <a:lnTo>
                    <a:pt x="25760" y="3199"/>
                  </a:lnTo>
                  <a:lnTo>
                    <a:pt x="2752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 name="Google Shape;409;p17"/>
            <p:cNvSpPr/>
            <p:nvPr/>
          </p:nvSpPr>
          <p:spPr>
            <a:xfrm>
              <a:off x="839226" y="2709659"/>
              <a:ext cx="24191" cy="133051"/>
            </a:xfrm>
            <a:custGeom>
              <a:avLst/>
              <a:gdLst/>
              <a:ahLst/>
              <a:cxnLst/>
              <a:rect l="l" t="t" r="r" b="b"/>
              <a:pathLst>
                <a:path w="892" h="4906" extrusionOk="0">
                  <a:moveTo>
                    <a:pt x="1" y="0"/>
                  </a:moveTo>
                  <a:lnTo>
                    <a:pt x="1" y="4905"/>
                  </a:lnTo>
                  <a:lnTo>
                    <a:pt x="892" y="4905"/>
                  </a:lnTo>
                  <a:lnTo>
                    <a:pt x="8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12553530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One column text 3">
  <p:cSld name="One column text 3">
    <p:spTree>
      <p:nvGrpSpPr>
        <p:cNvPr id="1" name="Shape 445"/>
        <p:cNvGrpSpPr/>
        <p:nvPr/>
      </p:nvGrpSpPr>
      <p:grpSpPr>
        <a:xfrm>
          <a:off x="0" y="0"/>
          <a:ext cx="0" cy="0"/>
          <a:chOff x="0" y="0"/>
          <a:chExt cx="0" cy="0"/>
        </a:xfrm>
      </p:grpSpPr>
      <p:sp>
        <p:nvSpPr>
          <p:cNvPr id="446" name="Google Shape;446;p19"/>
          <p:cNvSpPr/>
          <p:nvPr/>
        </p:nvSpPr>
        <p:spPr>
          <a:xfrm rot="-10692833">
            <a:off x="10649244" y="646408"/>
            <a:ext cx="693597" cy="516307"/>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7" name="Google Shape;447;p19"/>
          <p:cNvSpPr/>
          <p:nvPr/>
        </p:nvSpPr>
        <p:spPr>
          <a:xfrm>
            <a:off x="0" y="719318"/>
            <a:ext cx="11240773" cy="696157"/>
          </a:xfrm>
          <a:custGeom>
            <a:avLst/>
            <a:gdLst/>
            <a:ahLst/>
            <a:cxnLst/>
            <a:rect l="l" t="t" r="r" b="b"/>
            <a:pathLst>
              <a:path w="93238" h="6394" extrusionOk="0">
                <a:moveTo>
                  <a:pt x="0" y="1"/>
                </a:moveTo>
                <a:lnTo>
                  <a:pt x="0" y="6393"/>
                </a:lnTo>
                <a:lnTo>
                  <a:pt x="93237" y="6393"/>
                </a:lnTo>
                <a:lnTo>
                  <a:pt x="91460" y="3197"/>
                </a:lnTo>
                <a:lnTo>
                  <a:pt x="93220" y="1"/>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8" name="Google Shape;448;p19"/>
          <p:cNvSpPr/>
          <p:nvPr/>
        </p:nvSpPr>
        <p:spPr>
          <a:xfrm>
            <a:off x="128035" y="800213"/>
            <a:ext cx="107419" cy="534367"/>
          </a:xfrm>
          <a:custGeom>
            <a:avLst/>
            <a:gdLst/>
            <a:ahLst/>
            <a:cxnLst/>
            <a:rect l="l" t="t" r="r" b="b"/>
            <a:pathLst>
              <a:path w="891" h="4908" extrusionOk="0">
                <a:moveTo>
                  <a:pt x="0" y="1"/>
                </a:moveTo>
                <a:lnTo>
                  <a:pt x="0" y="4907"/>
                </a:lnTo>
                <a:lnTo>
                  <a:pt x="891" y="4907"/>
                </a:lnTo>
                <a:lnTo>
                  <a:pt x="891" y="1"/>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9" name="Google Shape;449;p19"/>
          <p:cNvSpPr txBox="1">
            <a:spLocks noGrp="1"/>
          </p:cNvSpPr>
          <p:nvPr>
            <p:ph type="title"/>
          </p:nvPr>
        </p:nvSpPr>
        <p:spPr>
          <a:xfrm>
            <a:off x="950967" y="748600"/>
            <a:ext cx="10290000" cy="6376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50" name="Google Shape;450;p19"/>
          <p:cNvSpPr/>
          <p:nvPr/>
        </p:nvSpPr>
        <p:spPr>
          <a:xfrm rot="-10692833">
            <a:off x="10867778" y="789812"/>
            <a:ext cx="476460"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51" name="Google Shape;451;p19"/>
          <p:cNvGrpSpPr/>
          <p:nvPr/>
        </p:nvGrpSpPr>
        <p:grpSpPr>
          <a:xfrm>
            <a:off x="5707952" y="6297633"/>
            <a:ext cx="290841" cy="304720"/>
            <a:chOff x="1567788" y="4831150"/>
            <a:chExt cx="218131" cy="228540"/>
          </a:xfrm>
        </p:grpSpPr>
        <p:sp>
          <p:nvSpPr>
            <p:cNvPr id="452" name="Google Shape;452;p19"/>
            <p:cNvSpPr/>
            <p:nvPr/>
          </p:nvSpPr>
          <p:spPr>
            <a:xfrm>
              <a:off x="1691630" y="4831150"/>
              <a:ext cx="18367" cy="63597"/>
            </a:xfrm>
            <a:custGeom>
              <a:avLst/>
              <a:gdLst/>
              <a:ahLst/>
              <a:cxnLst/>
              <a:rect l="l" t="t" r="r" b="b"/>
              <a:pathLst>
                <a:path w="307" h="1063" extrusionOk="0">
                  <a:moveTo>
                    <a:pt x="154" y="1"/>
                  </a:moveTo>
                  <a:cubicBezTo>
                    <a:pt x="77" y="1"/>
                    <a:pt x="0" y="50"/>
                    <a:pt x="0" y="149"/>
                  </a:cubicBezTo>
                  <a:lnTo>
                    <a:pt x="0" y="915"/>
                  </a:lnTo>
                  <a:cubicBezTo>
                    <a:pt x="0" y="1013"/>
                    <a:pt x="77" y="1062"/>
                    <a:pt x="154" y="1062"/>
                  </a:cubicBezTo>
                  <a:cubicBezTo>
                    <a:pt x="230" y="1062"/>
                    <a:pt x="307" y="1013"/>
                    <a:pt x="307" y="915"/>
                  </a:cubicBezTo>
                  <a:lnTo>
                    <a:pt x="307" y="149"/>
                  </a:lnTo>
                  <a:cubicBezTo>
                    <a:pt x="307" y="50"/>
                    <a:pt x="230" y="1"/>
                    <a:pt x="1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 name="Google Shape;453;p19"/>
            <p:cNvSpPr/>
            <p:nvPr/>
          </p:nvSpPr>
          <p:spPr>
            <a:xfrm>
              <a:off x="1627256" y="4858670"/>
              <a:ext cx="40503" cy="54862"/>
            </a:xfrm>
            <a:custGeom>
              <a:avLst/>
              <a:gdLst/>
              <a:ahLst/>
              <a:cxnLst/>
              <a:rect l="l" t="t" r="r" b="b"/>
              <a:pathLst>
                <a:path w="677" h="917" extrusionOk="0">
                  <a:moveTo>
                    <a:pt x="150" y="1"/>
                  </a:moveTo>
                  <a:cubicBezTo>
                    <a:pt x="74" y="1"/>
                    <a:pt x="0" y="50"/>
                    <a:pt x="4" y="148"/>
                  </a:cubicBezTo>
                  <a:cubicBezTo>
                    <a:pt x="16" y="411"/>
                    <a:pt x="177" y="684"/>
                    <a:pt x="355" y="869"/>
                  </a:cubicBezTo>
                  <a:cubicBezTo>
                    <a:pt x="387" y="902"/>
                    <a:pt x="422" y="916"/>
                    <a:pt x="457" y="916"/>
                  </a:cubicBezTo>
                  <a:cubicBezTo>
                    <a:pt x="573" y="916"/>
                    <a:pt x="677" y="762"/>
                    <a:pt x="571" y="653"/>
                  </a:cubicBezTo>
                  <a:cubicBezTo>
                    <a:pt x="453" y="528"/>
                    <a:pt x="318" y="326"/>
                    <a:pt x="310" y="148"/>
                  </a:cubicBezTo>
                  <a:cubicBezTo>
                    <a:pt x="305" y="50"/>
                    <a:pt x="226" y="1"/>
                    <a:pt x="15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 name="Google Shape;454;p19"/>
            <p:cNvSpPr/>
            <p:nvPr/>
          </p:nvSpPr>
          <p:spPr>
            <a:xfrm>
              <a:off x="1567788" y="4931959"/>
              <a:ext cx="80707" cy="27222"/>
            </a:xfrm>
            <a:custGeom>
              <a:avLst/>
              <a:gdLst/>
              <a:ahLst/>
              <a:cxnLst/>
              <a:rect l="l" t="t" r="r" b="b"/>
              <a:pathLst>
                <a:path w="1349" h="455" extrusionOk="0">
                  <a:moveTo>
                    <a:pt x="240" y="1"/>
                  </a:moveTo>
                  <a:cubicBezTo>
                    <a:pt x="96" y="1"/>
                    <a:pt x="0" y="209"/>
                    <a:pt x="154" y="281"/>
                  </a:cubicBezTo>
                  <a:cubicBezTo>
                    <a:pt x="467" y="426"/>
                    <a:pt x="812" y="455"/>
                    <a:pt x="1152" y="455"/>
                  </a:cubicBezTo>
                  <a:cubicBezTo>
                    <a:pt x="1349" y="455"/>
                    <a:pt x="1349" y="148"/>
                    <a:pt x="1152" y="148"/>
                  </a:cubicBezTo>
                  <a:cubicBezTo>
                    <a:pt x="870" y="148"/>
                    <a:pt x="569" y="136"/>
                    <a:pt x="309" y="17"/>
                  </a:cubicBezTo>
                  <a:cubicBezTo>
                    <a:pt x="285" y="6"/>
                    <a:pt x="262" y="1"/>
                    <a:pt x="2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 name="Google Shape;455;p19"/>
            <p:cNvSpPr/>
            <p:nvPr/>
          </p:nvSpPr>
          <p:spPr>
            <a:xfrm>
              <a:off x="1599735" y="4986641"/>
              <a:ext cx="48759" cy="36375"/>
            </a:xfrm>
            <a:custGeom>
              <a:avLst/>
              <a:gdLst/>
              <a:ahLst/>
              <a:cxnLst/>
              <a:rect l="l" t="t" r="r" b="b"/>
              <a:pathLst>
                <a:path w="815" h="608" extrusionOk="0">
                  <a:moveTo>
                    <a:pt x="622" y="1"/>
                  </a:moveTo>
                  <a:cubicBezTo>
                    <a:pt x="621" y="1"/>
                    <a:pt x="619" y="1"/>
                    <a:pt x="618" y="1"/>
                  </a:cubicBezTo>
                  <a:cubicBezTo>
                    <a:pt x="336" y="5"/>
                    <a:pt x="16" y="138"/>
                    <a:pt x="4" y="459"/>
                  </a:cubicBezTo>
                  <a:cubicBezTo>
                    <a:pt x="1" y="558"/>
                    <a:pt x="76" y="607"/>
                    <a:pt x="152" y="607"/>
                  </a:cubicBezTo>
                  <a:cubicBezTo>
                    <a:pt x="229" y="607"/>
                    <a:pt x="307" y="558"/>
                    <a:pt x="311" y="459"/>
                  </a:cubicBezTo>
                  <a:cubicBezTo>
                    <a:pt x="311" y="433"/>
                    <a:pt x="324" y="399"/>
                    <a:pt x="367" y="369"/>
                  </a:cubicBezTo>
                  <a:cubicBezTo>
                    <a:pt x="440" y="318"/>
                    <a:pt x="530" y="307"/>
                    <a:pt x="618" y="306"/>
                  </a:cubicBezTo>
                  <a:cubicBezTo>
                    <a:pt x="814" y="303"/>
                    <a:pt x="815" y="1"/>
                    <a:pt x="6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 name="Google Shape;456;p19"/>
            <p:cNvSpPr/>
            <p:nvPr/>
          </p:nvSpPr>
          <p:spPr>
            <a:xfrm>
              <a:off x="1660580" y="5004828"/>
              <a:ext cx="31110" cy="54862"/>
            </a:xfrm>
            <a:custGeom>
              <a:avLst/>
              <a:gdLst/>
              <a:ahLst/>
              <a:cxnLst/>
              <a:rect l="l" t="t" r="r" b="b"/>
              <a:pathLst>
                <a:path w="520" h="917" extrusionOk="0">
                  <a:moveTo>
                    <a:pt x="219" y="0"/>
                  </a:moveTo>
                  <a:cubicBezTo>
                    <a:pt x="104" y="0"/>
                    <a:pt x="0" y="153"/>
                    <a:pt x="105" y="263"/>
                  </a:cubicBezTo>
                  <a:cubicBezTo>
                    <a:pt x="235" y="399"/>
                    <a:pt x="213" y="593"/>
                    <a:pt x="213" y="769"/>
                  </a:cubicBezTo>
                  <a:cubicBezTo>
                    <a:pt x="213" y="867"/>
                    <a:pt x="289" y="916"/>
                    <a:pt x="366" y="916"/>
                  </a:cubicBezTo>
                  <a:cubicBezTo>
                    <a:pt x="443" y="916"/>
                    <a:pt x="519" y="867"/>
                    <a:pt x="519" y="769"/>
                  </a:cubicBezTo>
                  <a:cubicBezTo>
                    <a:pt x="519" y="501"/>
                    <a:pt x="515" y="250"/>
                    <a:pt x="321" y="47"/>
                  </a:cubicBezTo>
                  <a:cubicBezTo>
                    <a:pt x="289" y="14"/>
                    <a:pt x="254" y="0"/>
                    <a:pt x="2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 name="Google Shape;457;p19"/>
            <p:cNvSpPr/>
            <p:nvPr/>
          </p:nvSpPr>
          <p:spPr>
            <a:xfrm>
              <a:off x="1707245" y="4986641"/>
              <a:ext cx="39666" cy="36375"/>
            </a:xfrm>
            <a:custGeom>
              <a:avLst/>
              <a:gdLst/>
              <a:ahLst/>
              <a:cxnLst/>
              <a:rect l="l" t="t" r="r" b="b"/>
              <a:pathLst>
                <a:path w="663" h="608" extrusionOk="0">
                  <a:moveTo>
                    <a:pt x="190" y="1"/>
                  </a:moveTo>
                  <a:cubicBezTo>
                    <a:pt x="1" y="1"/>
                    <a:pt x="5" y="297"/>
                    <a:pt x="198" y="306"/>
                  </a:cubicBezTo>
                  <a:cubicBezTo>
                    <a:pt x="272" y="310"/>
                    <a:pt x="348" y="385"/>
                    <a:pt x="351" y="459"/>
                  </a:cubicBezTo>
                  <a:cubicBezTo>
                    <a:pt x="355" y="558"/>
                    <a:pt x="434" y="607"/>
                    <a:pt x="511" y="607"/>
                  </a:cubicBezTo>
                  <a:cubicBezTo>
                    <a:pt x="588" y="607"/>
                    <a:pt x="662" y="558"/>
                    <a:pt x="658" y="459"/>
                  </a:cubicBezTo>
                  <a:cubicBezTo>
                    <a:pt x="646" y="214"/>
                    <a:pt x="445" y="11"/>
                    <a:pt x="198" y="1"/>
                  </a:cubicBezTo>
                  <a:cubicBezTo>
                    <a:pt x="195" y="1"/>
                    <a:pt x="192" y="1"/>
                    <a:pt x="19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 name="Google Shape;458;p19"/>
            <p:cNvSpPr/>
            <p:nvPr/>
          </p:nvSpPr>
          <p:spPr>
            <a:xfrm>
              <a:off x="1725612" y="4931600"/>
              <a:ext cx="60306" cy="18427"/>
            </a:xfrm>
            <a:custGeom>
              <a:avLst/>
              <a:gdLst/>
              <a:ahLst/>
              <a:cxnLst/>
              <a:rect l="l" t="t" r="r" b="b"/>
              <a:pathLst>
                <a:path w="1008" h="308" extrusionOk="0">
                  <a:moveTo>
                    <a:pt x="197" y="1"/>
                  </a:moveTo>
                  <a:cubicBezTo>
                    <a:pt x="0" y="1"/>
                    <a:pt x="0" y="307"/>
                    <a:pt x="197" y="307"/>
                  </a:cubicBezTo>
                  <a:lnTo>
                    <a:pt x="811" y="307"/>
                  </a:lnTo>
                  <a:cubicBezTo>
                    <a:pt x="1008" y="307"/>
                    <a:pt x="1008" y="1"/>
                    <a:pt x="8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 name="Google Shape;459;p19"/>
            <p:cNvSpPr/>
            <p:nvPr/>
          </p:nvSpPr>
          <p:spPr>
            <a:xfrm>
              <a:off x="1727946" y="4858670"/>
              <a:ext cx="28179" cy="45230"/>
            </a:xfrm>
            <a:custGeom>
              <a:avLst/>
              <a:gdLst/>
              <a:ahLst/>
              <a:cxnLst/>
              <a:rect l="l" t="t" r="r" b="b"/>
              <a:pathLst>
                <a:path w="471" h="756" extrusionOk="0">
                  <a:moveTo>
                    <a:pt x="320" y="1"/>
                  </a:moveTo>
                  <a:cubicBezTo>
                    <a:pt x="243" y="1"/>
                    <a:pt x="164" y="50"/>
                    <a:pt x="158" y="148"/>
                  </a:cubicBezTo>
                  <a:cubicBezTo>
                    <a:pt x="154" y="221"/>
                    <a:pt x="109" y="288"/>
                    <a:pt x="78" y="352"/>
                  </a:cubicBezTo>
                  <a:cubicBezTo>
                    <a:pt x="37" y="434"/>
                    <a:pt x="9" y="516"/>
                    <a:pt x="5" y="608"/>
                  </a:cubicBezTo>
                  <a:cubicBezTo>
                    <a:pt x="0" y="706"/>
                    <a:pt x="74" y="755"/>
                    <a:pt x="150" y="755"/>
                  </a:cubicBezTo>
                  <a:cubicBezTo>
                    <a:pt x="227" y="755"/>
                    <a:pt x="307" y="706"/>
                    <a:pt x="312" y="608"/>
                  </a:cubicBezTo>
                  <a:cubicBezTo>
                    <a:pt x="316" y="536"/>
                    <a:pt x="361" y="468"/>
                    <a:pt x="392" y="405"/>
                  </a:cubicBezTo>
                  <a:cubicBezTo>
                    <a:pt x="433" y="322"/>
                    <a:pt x="459" y="240"/>
                    <a:pt x="465" y="148"/>
                  </a:cubicBezTo>
                  <a:cubicBezTo>
                    <a:pt x="470" y="50"/>
                    <a:pt x="396" y="1"/>
                    <a:pt x="3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60" name="Google Shape;460;p19"/>
          <p:cNvGrpSpPr/>
          <p:nvPr/>
        </p:nvGrpSpPr>
        <p:grpSpPr>
          <a:xfrm>
            <a:off x="6096000" y="6274281"/>
            <a:ext cx="351559" cy="351451"/>
            <a:chOff x="4028549" y="3239505"/>
            <a:chExt cx="131381" cy="131321"/>
          </a:xfrm>
        </p:grpSpPr>
        <p:sp>
          <p:nvSpPr>
            <p:cNvPr id="461" name="Google Shape;461;p19"/>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 name="Google Shape;462;p19"/>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63" name="Google Shape;463;p19"/>
          <p:cNvSpPr txBox="1">
            <a:spLocks noGrp="1"/>
          </p:cNvSpPr>
          <p:nvPr>
            <p:ph type="subTitle" idx="1"/>
          </p:nvPr>
        </p:nvSpPr>
        <p:spPr>
          <a:xfrm>
            <a:off x="950967" y="2198867"/>
            <a:ext cx="4312400" cy="361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Tree>
    <p:extLst>
      <p:ext uri="{BB962C8B-B14F-4D97-AF65-F5344CB8AC3E}">
        <p14:creationId xmlns:p14="http://schemas.microsoft.com/office/powerpoint/2010/main" val="37802830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One column text 4">
  <p:cSld name="One column text 4">
    <p:spTree>
      <p:nvGrpSpPr>
        <p:cNvPr id="1" name="Shape 464"/>
        <p:cNvGrpSpPr/>
        <p:nvPr/>
      </p:nvGrpSpPr>
      <p:grpSpPr>
        <a:xfrm>
          <a:off x="0" y="0"/>
          <a:ext cx="0" cy="0"/>
          <a:chOff x="0" y="0"/>
          <a:chExt cx="0" cy="0"/>
        </a:xfrm>
      </p:grpSpPr>
      <p:sp>
        <p:nvSpPr>
          <p:cNvPr id="465" name="Google Shape;465;p20"/>
          <p:cNvSpPr/>
          <p:nvPr/>
        </p:nvSpPr>
        <p:spPr>
          <a:xfrm rot="-10692833">
            <a:off x="10649244" y="646408"/>
            <a:ext cx="693597" cy="516307"/>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66" name="Google Shape;466;p20"/>
          <p:cNvSpPr/>
          <p:nvPr/>
        </p:nvSpPr>
        <p:spPr>
          <a:xfrm>
            <a:off x="0" y="719318"/>
            <a:ext cx="11240773" cy="696157"/>
          </a:xfrm>
          <a:custGeom>
            <a:avLst/>
            <a:gdLst/>
            <a:ahLst/>
            <a:cxnLst/>
            <a:rect l="l" t="t" r="r" b="b"/>
            <a:pathLst>
              <a:path w="93238" h="6394" extrusionOk="0">
                <a:moveTo>
                  <a:pt x="0" y="1"/>
                </a:moveTo>
                <a:lnTo>
                  <a:pt x="0" y="6393"/>
                </a:lnTo>
                <a:lnTo>
                  <a:pt x="93237" y="6393"/>
                </a:lnTo>
                <a:lnTo>
                  <a:pt x="91460" y="3197"/>
                </a:lnTo>
                <a:lnTo>
                  <a:pt x="93220"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67" name="Google Shape;467;p20"/>
          <p:cNvSpPr/>
          <p:nvPr/>
        </p:nvSpPr>
        <p:spPr>
          <a:xfrm>
            <a:off x="128035" y="800213"/>
            <a:ext cx="107419" cy="534367"/>
          </a:xfrm>
          <a:custGeom>
            <a:avLst/>
            <a:gdLst/>
            <a:ahLst/>
            <a:cxnLst/>
            <a:rect l="l" t="t" r="r" b="b"/>
            <a:pathLst>
              <a:path w="891" h="4908" extrusionOk="0">
                <a:moveTo>
                  <a:pt x="0" y="1"/>
                </a:moveTo>
                <a:lnTo>
                  <a:pt x="0" y="4907"/>
                </a:lnTo>
                <a:lnTo>
                  <a:pt x="891" y="4907"/>
                </a:lnTo>
                <a:lnTo>
                  <a:pt x="891" y="1"/>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68" name="Google Shape;468;p20"/>
          <p:cNvSpPr txBox="1">
            <a:spLocks noGrp="1"/>
          </p:cNvSpPr>
          <p:nvPr>
            <p:ph type="title"/>
          </p:nvPr>
        </p:nvSpPr>
        <p:spPr>
          <a:xfrm>
            <a:off x="950967" y="748600"/>
            <a:ext cx="10290000" cy="63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2800"/>
              <a:buNone/>
              <a:defRPr b="1">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69" name="Google Shape;469;p20"/>
          <p:cNvSpPr/>
          <p:nvPr/>
        </p:nvSpPr>
        <p:spPr>
          <a:xfrm rot="-10692833">
            <a:off x="10867778" y="789812"/>
            <a:ext cx="476460"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70" name="Google Shape;470;p20"/>
          <p:cNvSpPr/>
          <p:nvPr/>
        </p:nvSpPr>
        <p:spPr>
          <a:xfrm>
            <a:off x="235467" y="6453431"/>
            <a:ext cx="918885" cy="145507"/>
          </a:xfrm>
          <a:custGeom>
            <a:avLst/>
            <a:gdLst/>
            <a:ahLst/>
            <a:cxnLst/>
            <a:rect l="l" t="t" r="r" b="b"/>
            <a:pathLst>
              <a:path w="9814" h="1554" extrusionOk="0">
                <a:moveTo>
                  <a:pt x="7641" y="1"/>
                </a:moveTo>
                <a:cubicBezTo>
                  <a:pt x="7605" y="1"/>
                  <a:pt x="7569" y="4"/>
                  <a:pt x="7531" y="12"/>
                </a:cubicBezTo>
                <a:cubicBezTo>
                  <a:pt x="7199" y="76"/>
                  <a:pt x="6934" y="241"/>
                  <a:pt x="6658" y="431"/>
                </a:cubicBezTo>
                <a:cubicBezTo>
                  <a:pt x="6529" y="520"/>
                  <a:pt x="6401" y="609"/>
                  <a:pt x="6268" y="693"/>
                </a:cubicBezTo>
                <a:cubicBezTo>
                  <a:pt x="6145" y="771"/>
                  <a:pt x="6038" y="804"/>
                  <a:pt x="5945" y="804"/>
                </a:cubicBezTo>
                <a:cubicBezTo>
                  <a:pt x="5648" y="804"/>
                  <a:pt x="5480" y="475"/>
                  <a:pt x="5357" y="184"/>
                </a:cubicBezTo>
                <a:cubicBezTo>
                  <a:pt x="5335" y="135"/>
                  <a:pt x="5276" y="108"/>
                  <a:pt x="5221" y="108"/>
                </a:cubicBezTo>
                <a:cubicBezTo>
                  <a:pt x="5194" y="108"/>
                  <a:pt x="5167" y="114"/>
                  <a:pt x="5146" y="128"/>
                </a:cubicBezTo>
                <a:cubicBezTo>
                  <a:pt x="4637" y="475"/>
                  <a:pt x="3996" y="1024"/>
                  <a:pt x="3417" y="1024"/>
                </a:cubicBezTo>
                <a:cubicBezTo>
                  <a:pt x="3120" y="1024"/>
                  <a:pt x="2839" y="880"/>
                  <a:pt x="2600" y="491"/>
                </a:cubicBezTo>
                <a:cubicBezTo>
                  <a:pt x="2571" y="443"/>
                  <a:pt x="2518" y="414"/>
                  <a:pt x="2464" y="414"/>
                </a:cubicBezTo>
                <a:cubicBezTo>
                  <a:pt x="2438" y="414"/>
                  <a:pt x="2413" y="420"/>
                  <a:pt x="2389" y="435"/>
                </a:cubicBezTo>
                <a:cubicBezTo>
                  <a:pt x="2019" y="671"/>
                  <a:pt x="1337" y="1244"/>
                  <a:pt x="779" y="1244"/>
                </a:cubicBezTo>
                <a:cubicBezTo>
                  <a:pt x="615" y="1244"/>
                  <a:pt x="461" y="1194"/>
                  <a:pt x="329" y="1072"/>
                </a:cubicBezTo>
                <a:cubicBezTo>
                  <a:pt x="297" y="1042"/>
                  <a:pt x="261" y="1029"/>
                  <a:pt x="227" y="1029"/>
                </a:cubicBezTo>
                <a:cubicBezTo>
                  <a:pt x="106" y="1029"/>
                  <a:pt x="0" y="1183"/>
                  <a:pt x="113" y="1288"/>
                </a:cubicBezTo>
                <a:cubicBezTo>
                  <a:pt x="317" y="1478"/>
                  <a:pt x="540" y="1553"/>
                  <a:pt x="770" y="1553"/>
                </a:cubicBezTo>
                <a:cubicBezTo>
                  <a:pt x="1339" y="1553"/>
                  <a:pt x="1949" y="1093"/>
                  <a:pt x="2424" y="778"/>
                </a:cubicBezTo>
                <a:cubicBezTo>
                  <a:pt x="2710" y="1176"/>
                  <a:pt x="3033" y="1326"/>
                  <a:pt x="3373" y="1326"/>
                </a:cubicBezTo>
                <a:cubicBezTo>
                  <a:pt x="3957" y="1326"/>
                  <a:pt x="4589" y="882"/>
                  <a:pt x="5161" y="489"/>
                </a:cubicBezTo>
                <a:cubicBezTo>
                  <a:pt x="5375" y="920"/>
                  <a:pt x="5612" y="1075"/>
                  <a:pt x="5873" y="1075"/>
                </a:cubicBezTo>
                <a:cubicBezTo>
                  <a:pt x="6264" y="1075"/>
                  <a:pt x="6710" y="728"/>
                  <a:pt x="7221" y="435"/>
                </a:cubicBezTo>
                <a:cubicBezTo>
                  <a:pt x="7331" y="372"/>
                  <a:pt x="7436" y="346"/>
                  <a:pt x="7537" y="346"/>
                </a:cubicBezTo>
                <a:cubicBezTo>
                  <a:pt x="7969" y="346"/>
                  <a:pt x="8339" y="820"/>
                  <a:pt x="8775" y="934"/>
                </a:cubicBezTo>
                <a:cubicBezTo>
                  <a:pt x="8826" y="948"/>
                  <a:pt x="8875" y="954"/>
                  <a:pt x="8922" y="954"/>
                </a:cubicBezTo>
                <a:cubicBezTo>
                  <a:pt x="9309" y="954"/>
                  <a:pt x="9577" y="533"/>
                  <a:pt x="9746" y="236"/>
                </a:cubicBezTo>
                <a:cubicBezTo>
                  <a:pt x="9814" y="117"/>
                  <a:pt x="9708" y="7"/>
                  <a:pt x="9604" y="7"/>
                </a:cubicBezTo>
                <a:cubicBezTo>
                  <a:pt x="9558" y="7"/>
                  <a:pt x="9512" y="29"/>
                  <a:pt x="9482" y="82"/>
                </a:cubicBezTo>
                <a:cubicBezTo>
                  <a:pt x="9256" y="478"/>
                  <a:pt x="9059" y="613"/>
                  <a:pt x="8873" y="613"/>
                </a:cubicBezTo>
                <a:cubicBezTo>
                  <a:pt x="8476" y="613"/>
                  <a:pt x="8125" y="1"/>
                  <a:pt x="7641"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71" name="Google Shape;471;p20"/>
          <p:cNvSpPr/>
          <p:nvPr/>
        </p:nvSpPr>
        <p:spPr>
          <a:xfrm rot="546069">
            <a:off x="428849" y="6303801"/>
            <a:ext cx="1044241" cy="149624"/>
          </a:xfrm>
          <a:custGeom>
            <a:avLst/>
            <a:gdLst/>
            <a:ahLst/>
            <a:cxnLst/>
            <a:rect l="l" t="t" r="r" b="b"/>
            <a:pathLst>
              <a:path w="11153" h="1598" extrusionOk="0">
                <a:moveTo>
                  <a:pt x="8306" y="0"/>
                </a:moveTo>
                <a:cubicBezTo>
                  <a:pt x="8229" y="0"/>
                  <a:pt x="8158" y="12"/>
                  <a:pt x="8099" y="41"/>
                </a:cubicBezTo>
                <a:cubicBezTo>
                  <a:pt x="7710" y="228"/>
                  <a:pt x="7392" y="613"/>
                  <a:pt x="6985" y="613"/>
                </a:cubicBezTo>
                <a:cubicBezTo>
                  <a:pt x="6843" y="613"/>
                  <a:pt x="6690" y="566"/>
                  <a:pt x="6519" y="448"/>
                </a:cubicBezTo>
                <a:cubicBezTo>
                  <a:pt x="6479" y="420"/>
                  <a:pt x="6422" y="409"/>
                  <a:pt x="6357" y="409"/>
                </a:cubicBezTo>
                <a:cubicBezTo>
                  <a:pt x="6120" y="409"/>
                  <a:pt x="5763" y="552"/>
                  <a:pt x="5623" y="587"/>
                </a:cubicBezTo>
                <a:cubicBezTo>
                  <a:pt x="5218" y="683"/>
                  <a:pt x="4812" y="712"/>
                  <a:pt x="4408" y="793"/>
                </a:cubicBezTo>
                <a:cubicBezTo>
                  <a:pt x="4259" y="822"/>
                  <a:pt x="4065" y="905"/>
                  <a:pt x="3901" y="905"/>
                </a:cubicBezTo>
                <a:cubicBezTo>
                  <a:pt x="3790" y="905"/>
                  <a:pt x="3693" y="867"/>
                  <a:pt x="3634" y="749"/>
                </a:cubicBezTo>
                <a:cubicBezTo>
                  <a:pt x="3583" y="648"/>
                  <a:pt x="3543" y="612"/>
                  <a:pt x="3456" y="550"/>
                </a:cubicBezTo>
                <a:cubicBezTo>
                  <a:pt x="3425" y="529"/>
                  <a:pt x="3384" y="520"/>
                  <a:pt x="3336" y="520"/>
                </a:cubicBezTo>
                <a:cubicBezTo>
                  <a:pt x="3063" y="520"/>
                  <a:pt x="2554" y="808"/>
                  <a:pt x="2388" y="873"/>
                </a:cubicBezTo>
                <a:cubicBezTo>
                  <a:pt x="2045" y="1006"/>
                  <a:pt x="1439" y="1275"/>
                  <a:pt x="950" y="1275"/>
                </a:cubicBezTo>
                <a:cubicBezTo>
                  <a:pt x="702" y="1275"/>
                  <a:pt x="483" y="1205"/>
                  <a:pt x="345" y="1013"/>
                </a:cubicBezTo>
                <a:cubicBezTo>
                  <a:pt x="311" y="966"/>
                  <a:pt x="264" y="947"/>
                  <a:pt x="217" y="947"/>
                </a:cubicBezTo>
                <a:cubicBezTo>
                  <a:pt x="107" y="947"/>
                  <a:pt x="0" y="1055"/>
                  <a:pt x="81" y="1168"/>
                </a:cubicBezTo>
                <a:cubicBezTo>
                  <a:pt x="308" y="1485"/>
                  <a:pt x="621" y="1598"/>
                  <a:pt x="967" y="1598"/>
                </a:cubicBezTo>
                <a:cubicBezTo>
                  <a:pt x="1603" y="1598"/>
                  <a:pt x="2350" y="1215"/>
                  <a:pt x="2877" y="1010"/>
                </a:cubicBezTo>
                <a:cubicBezTo>
                  <a:pt x="3004" y="961"/>
                  <a:pt x="3130" y="888"/>
                  <a:pt x="3238" y="888"/>
                </a:cubicBezTo>
                <a:cubicBezTo>
                  <a:pt x="3312" y="888"/>
                  <a:pt x="3378" y="923"/>
                  <a:pt x="3429" y="1025"/>
                </a:cubicBezTo>
                <a:cubicBezTo>
                  <a:pt x="3475" y="1112"/>
                  <a:pt x="3542" y="1210"/>
                  <a:pt x="3644" y="1238"/>
                </a:cubicBezTo>
                <a:cubicBezTo>
                  <a:pt x="3709" y="1256"/>
                  <a:pt x="3781" y="1264"/>
                  <a:pt x="3858" y="1264"/>
                </a:cubicBezTo>
                <a:cubicBezTo>
                  <a:pt x="4260" y="1264"/>
                  <a:pt x="4796" y="1053"/>
                  <a:pt x="5145" y="1003"/>
                </a:cubicBezTo>
                <a:cubicBezTo>
                  <a:pt x="5543" y="945"/>
                  <a:pt x="5887" y="793"/>
                  <a:pt x="6242" y="793"/>
                </a:cubicBezTo>
                <a:cubicBezTo>
                  <a:pt x="6389" y="793"/>
                  <a:pt x="6539" y="819"/>
                  <a:pt x="6694" y="889"/>
                </a:cubicBezTo>
                <a:cubicBezTo>
                  <a:pt x="6798" y="936"/>
                  <a:pt x="6904" y="956"/>
                  <a:pt x="7008" y="956"/>
                </a:cubicBezTo>
                <a:cubicBezTo>
                  <a:pt x="7257" y="956"/>
                  <a:pt x="7499" y="840"/>
                  <a:pt x="7698" y="685"/>
                </a:cubicBezTo>
                <a:cubicBezTo>
                  <a:pt x="7959" y="479"/>
                  <a:pt x="8135" y="360"/>
                  <a:pt x="8403" y="360"/>
                </a:cubicBezTo>
                <a:cubicBezTo>
                  <a:pt x="8489" y="360"/>
                  <a:pt x="8585" y="373"/>
                  <a:pt x="8696" y="398"/>
                </a:cubicBezTo>
                <a:cubicBezTo>
                  <a:pt x="8975" y="463"/>
                  <a:pt x="9241" y="576"/>
                  <a:pt x="9520" y="645"/>
                </a:cubicBezTo>
                <a:cubicBezTo>
                  <a:pt x="9639" y="675"/>
                  <a:pt x="9756" y="688"/>
                  <a:pt x="9870" y="688"/>
                </a:cubicBezTo>
                <a:cubicBezTo>
                  <a:pt x="10276" y="688"/>
                  <a:pt x="10655" y="520"/>
                  <a:pt x="11011" y="305"/>
                </a:cubicBezTo>
                <a:cubicBezTo>
                  <a:pt x="11152" y="219"/>
                  <a:pt x="11066" y="18"/>
                  <a:pt x="10934" y="18"/>
                </a:cubicBezTo>
                <a:cubicBezTo>
                  <a:pt x="10909" y="18"/>
                  <a:pt x="10883" y="25"/>
                  <a:pt x="10856" y="41"/>
                </a:cubicBezTo>
                <a:cubicBezTo>
                  <a:pt x="10504" y="253"/>
                  <a:pt x="10194" y="347"/>
                  <a:pt x="9869" y="347"/>
                </a:cubicBezTo>
                <a:cubicBezTo>
                  <a:pt x="9632" y="347"/>
                  <a:pt x="9388" y="297"/>
                  <a:pt x="9114" y="206"/>
                </a:cubicBezTo>
                <a:cubicBezTo>
                  <a:pt x="8921" y="142"/>
                  <a:pt x="8575" y="0"/>
                  <a:pt x="8306"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72" name="Google Shape;472;p20"/>
          <p:cNvSpPr txBox="1">
            <a:spLocks noGrp="1"/>
          </p:cNvSpPr>
          <p:nvPr>
            <p:ph type="subTitle" idx="1"/>
          </p:nvPr>
        </p:nvSpPr>
        <p:spPr>
          <a:xfrm>
            <a:off x="5983633" y="2198867"/>
            <a:ext cx="4312400" cy="361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Tree>
    <p:extLst>
      <p:ext uri="{BB962C8B-B14F-4D97-AF65-F5344CB8AC3E}">
        <p14:creationId xmlns:p14="http://schemas.microsoft.com/office/powerpoint/2010/main" val="39052640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Percentages">
  <p:cSld name="Percentages">
    <p:spTree>
      <p:nvGrpSpPr>
        <p:cNvPr id="1" name="Shape 696"/>
        <p:cNvGrpSpPr/>
        <p:nvPr/>
      </p:nvGrpSpPr>
      <p:grpSpPr>
        <a:xfrm>
          <a:off x="0" y="0"/>
          <a:ext cx="0" cy="0"/>
          <a:chOff x="0" y="0"/>
          <a:chExt cx="0" cy="0"/>
        </a:xfrm>
      </p:grpSpPr>
      <p:sp>
        <p:nvSpPr>
          <p:cNvPr id="697" name="Google Shape;697;p29"/>
          <p:cNvSpPr/>
          <p:nvPr/>
        </p:nvSpPr>
        <p:spPr>
          <a:xfrm rot="-10692833">
            <a:off x="10649244" y="646408"/>
            <a:ext cx="693597" cy="516307"/>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8" name="Google Shape;698;p29"/>
          <p:cNvSpPr/>
          <p:nvPr/>
        </p:nvSpPr>
        <p:spPr>
          <a:xfrm>
            <a:off x="0" y="281359"/>
            <a:ext cx="11240773" cy="1183204"/>
          </a:xfrm>
          <a:custGeom>
            <a:avLst/>
            <a:gdLst/>
            <a:ahLst/>
            <a:cxnLst/>
            <a:rect l="l" t="t" r="r" b="b"/>
            <a:pathLst>
              <a:path w="93238" h="6394" extrusionOk="0">
                <a:moveTo>
                  <a:pt x="0" y="1"/>
                </a:moveTo>
                <a:lnTo>
                  <a:pt x="0" y="6393"/>
                </a:lnTo>
                <a:lnTo>
                  <a:pt x="93237" y="6393"/>
                </a:lnTo>
                <a:lnTo>
                  <a:pt x="91460" y="3197"/>
                </a:lnTo>
                <a:lnTo>
                  <a:pt x="93220" y="1"/>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9" name="Google Shape;699;p29"/>
          <p:cNvSpPr/>
          <p:nvPr/>
        </p:nvSpPr>
        <p:spPr>
          <a:xfrm>
            <a:off x="128035" y="800213"/>
            <a:ext cx="107419" cy="534367"/>
          </a:xfrm>
          <a:custGeom>
            <a:avLst/>
            <a:gdLst/>
            <a:ahLst/>
            <a:cxnLst/>
            <a:rect l="l" t="t" r="r" b="b"/>
            <a:pathLst>
              <a:path w="891" h="4908" extrusionOk="0">
                <a:moveTo>
                  <a:pt x="0" y="1"/>
                </a:moveTo>
                <a:lnTo>
                  <a:pt x="0" y="4907"/>
                </a:lnTo>
                <a:lnTo>
                  <a:pt x="891" y="4907"/>
                </a:lnTo>
                <a:lnTo>
                  <a:pt x="891" y="1"/>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00" name="Google Shape;700;p29"/>
          <p:cNvSpPr txBox="1">
            <a:spLocks noGrp="1"/>
          </p:cNvSpPr>
          <p:nvPr>
            <p:ph type="title"/>
          </p:nvPr>
        </p:nvSpPr>
        <p:spPr>
          <a:xfrm>
            <a:off x="950967" y="748600"/>
            <a:ext cx="10290000" cy="6376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01" name="Google Shape;701;p29"/>
          <p:cNvSpPr/>
          <p:nvPr/>
        </p:nvSpPr>
        <p:spPr>
          <a:xfrm rot="-10692833">
            <a:off x="10867778" y="789812"/>
            <a:ext cx="476460"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2" name="Google Shape;702;p29"/>
          <p:cNvGrpSpPr/>
          <p:nvPr/>
        </p:nvGrpSpPr>
        <p:grpSpPr>
          <a:xfrm>
            <a:off x="5707952" y="6297633"/>
            <a:ext cx="290841" cy="304720"/>
            <a:chOff x="1567788" y="4831150"/>
            <a:chExt cx="218131" cy="228540"/>
          </a:xfrm>
        </p:grpSpPr>
        <p:sp>
          <p:nvSpPr>
            <p:cNvPr id="703" name="Google Shape;703;p29"/>
            <p:cNvSpPr/>
            <p:nvPr/>
          </p:nvSpPr>
          <p:spPr>
            <a:xfrm>
              <a:off x="1691630" y="4831150"/>
              <a:ext cx="18367" cy="63597"/>
            </a:xfrm>
            <a:custGeom>
              <a:avLst/>
              <a:gdLst/>
              <a:ahLst/>
              <a:cxnLst/>
              <a:rect l="l" t="t" r="r" b="b"/>
              <a:pathLst>
                <a:path w="307" h="1063" extrusionOk="0">
                  <a:moveTo>
                    <a:pt x="154" y="1"/>
                  </a:moveTo>
                  <a:cubicBezTo>
                    <a:pt x="77" y="1"/>
                    <a:pt x="0" y="50"/>
                    <a:pt x="0" y="149"/>
                  </a:cubicBezTo>
                  <a:lnTo>
                    <a:pt x="0" y="915"/>
                  </a:lnTo>
                  <a:cubicBezTo>
                    <a:pt x="0" y="1013"/>
                    <a:pt x="77" y="1062"/>
                    <a:pt x="154" y="1062"/>
                  </a:cubicBezTo>
                  <a:cubicBezTo>
                    <a:pt x="230" y="1062"/>
                    <a:pt x="307" y="1013"/>
                    <a:pt x="307" y="915"/>
                  </a:cubicBezTo>
                  <a:lnTo>
                    <a:pt x="307" y="149"/>
                  </a:lnTo>
                  <a:cubicBezTo>
                    <a:pt x="307" y="50"/>
                    <a:pt x="230" y="1"/>
                    <a:pt x="1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4" name="Google Shape;704;p29"/>
            <p:cNvSpPr/>
            <p:nvPr/>
          </p:nvSpPr>
          <p:spPr>
            <a:xfrm>
              <a:off x="1627256" y="4858670"/>
              <a:ext cx="40503" cy="54862"/>
            </a:xfrm>
            <a:custGeom>
              <a:avLst/>
              <a:gdLst/>
              <a:ahLst/>
              <a:cxnLst/>
              <a:rect l="l" t="t" r="r" b="b"/>
              <a:pathLst>
                <a:path w="677" h="917" extrusionOk="0">
                  <a:moveTo>
                    <a:pt x="150" y="1"/>
                  </a:moveTo>
                  <a:cubicBezTo>
                    <a:pt x="74" y="1"/>
                    <a:pt x="0" y="50"/>
                    <a:pt x="4" y="148"/>
                  </a:cubicBezTo>
                  <a:cubicBezTo>
                    <a:pt x="16" y="411"/>
                    <a:pt x="177" y="684"/>
                    <a:pt x="355" y="869"/>
                  </a:cubicBezTo>
                  <a:cubicBezTo>
                    <a:pt x="387" y="902"/>
                    <a:pt x="422" y="916"/>
                    <a:pt x="457" y="916"/>
                  </a:cubicBezTo>
                  <a:cubicBezTo>
                    <a:pt x="573" y="916"/>
                    <a:pt x="677" y="762"/>
                    <a:pt x="571" y="653"/>
                  </a:cubicBezTo>
                  <a:cubicBezTo>
                    <a:pt x="453" y="528"/>
                    <a:pt x="318" y="326"/>
                    <a:pt x="310" y="148"/>
                  </a:cubicBezTo>
                  <a:cubicBezTo>
                    <a:pt x="305" y="50"/>
                    <a:pt x="226" y="1"/>
                    <a:pt x="15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5" name="Google Shape;705;p29"/>
            <p:cNvSpPr/>
            <p:nvPr/>
          </p:nvSpPr>
          <p:spPr>
            <a:xfrm>
              <a:off x="1567788" y="4931959"/>
              <a:ext cx="80707" cy="27222"/>
            </a:xfrm>
            <a:custGeom>
              <a:avLst/>
              <a:gdLst/>
              <a:ahLst/>
              <a:cxnLst/>
              <a:rect l="l" t="t" r="r" b="b"/>
              <a:pathLst>
                <a:path w="1349" h="455" extrusionOk="0">
                  <a:moveTo>
                    <a:pt x="240" y="1"/>
                  </a:moveTo>
                  <a:cubicBezTo>
                    <a:pt x="96" y="1"/>
                    <a:pt x="0" y="209"/>
                    <a:pt x="154" y="281"/>
                  </a:cubicBezTo>
                  <a:cubicBezTo>
                    <a:pt x="467" y="426"/>
                    <a:pt x="812" y="455"/>
                    <a:pt x="1152" y="455"/>
                  </a:cubicBezTo>
                  <a:cubicBezTo>
                    <a:pt x="1349" y="455"/>
                    <a:pt x="1349" y="148"/>
                    <a:pt x="1152" y="148"/>
                  </a:cubicBezTo>
                  <a:cubicBezTo>
                    <a:pt x="870" y="148"/>
                    <a:pt x="569" y="136"/>
                    <a:pt x="309" y="17"/>
                  </a:cubicBezTo>
                  <a:cubicBezTo>
                    <a:pt x="285" y="6"/>
                    <a:pt x="262" y="1"/>
                    <a:pt x="2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6" name="Google Shape;706;p29"/>
            <p:cNvSpPr/>
            <p:nvPr/>
          </p:nvSpPr>
          <p:spPr>
            <a:xfrm>
              <a:off x="1599735" y="4986641"/>
              <a:ext cx="48759" cy="36375"/>
            </a:xfrm>
            <a:custGeom>
              <a:avLst/>
              <a:gdLst/>
              <a:ahLst/>
              <a:cxnLst/>
              <a:rect l="l" t="t" r="r" b="b"/>
              <a:pathLst>
                <a:path w="815" h="608" extrusionOk="0">
                  <a:moveTo>
                    <a:pt x="622" y="1"/>
                  </a:moveTo>
                  <a:cubicBezTo>
                    <a:pt x="621" y="1"/>
                    <a:pt x="619" y="1"/>
                    <a:pt x="618" y="1"/>
                  </a:cubicBezTo>
                  <a:cubicBezTo>
                    <a:pt x="336" y="5"/>
                    <a:pt x="16" y="138"/>
                    <a:pt x="4" y="459"/>
                  </a:cubicBezTo>
                  <a:cubicBezTo>
                    <a:pt x="1" y="558"/>
                    <a:pt x="76" y="607"/>
                    <a:pt x="152" y="607"/>
                  </a:cubicBezTo>
                  <a:cubicBezTo>
                    <a:pt x="229" y="607"/>
                    <a:pt x="307" y="558"/>
                    <a:pt x="311" y="459"/>
                  </a:cubicBezTo>
                  <a:cubicBezTo>
                    <a:pt x="311" y="433"/>
                    <a:pt x="324" y="399"/>
                    <a:pt x="367" y="369"/>
                  </a:cubicBezTo>
                  <a:cubicBezTo>
                    <a:pt x="440" y="318"/>
                    <a:pt x="530" y="307"/>
                    <a:pt x="618" y="306"/>
                  </a:cubicBezTo>
                  <a:cubicBezTo>
                    <a:pt x="814" y="303"/>
                    <a:pt x="815" y="1"/>
                    <a:pt x="6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7" name="Google Shape;707;p29"/>
            <p:cNvSpPr/>
            <p:nvPr/>
          </p:nvSpPr>
          <p:spPr>
            <a:xfrm>
              <a:off x="1660580" y="5004828"/>
              <a:ext cx="31110" cy="54862"/>
            </a:xfrm>
            <a:custGeom>
              <a:avLst/>
              <a:gdLst/>
              <a:ahLst/>
              <a:cxnLst/>
              <a:rect l="l" t="t" r="r" b="b"/>
              <a:pathLst>
                <a:path w="520" h="917" extrusionOk="0">
                  <a:moveTo>
                    <a:pt x="219" y="0"/>
                  </a:moveTo>
                  <a:cubicBezTo>
                    <a:pt x="104" y="0"/>
                    <a:pt x="0" y="153"/>
                    <a:pt x="105" y="263"/>
                  </a:cubicBezTo>
                  <a:cubicBezTo>
                    <a:pt x="235" y="399"/>
                    <a:pt x="213" y="593"/>
                    <a:pt x="213" y="769"/>
                  </a:cubicBezTo>
                  <a:cubicBezTo>
                    <a:pt x="213" y="867"/>
                    <a:pt x="289" y="916"/>
                    <a:pt x="366" y="916"/>
                  </a:cubicBezTo>
                  <a:cubicBezTo>
                    <a:pt x="443" y="916"/>
                    <a:pt x="519" y="867"/>
                    <a:pt x="519" y="769"/>
                  </a:cubicBezTo>
                  <a:cubicBezTo>
                    <a:pt x="519" y="501"/>
                    <a:pt x="515" y="250"/>
                    <a:pt x="321" y="47"/>
                  </a:cubicBezTo>
                  <a:cubicBezTo>
                    <a:pt x="289" y="14"/>
                    <a:pt x="254" y="0"/>
                    <a:pt x="2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8" name="Google Shape;708;p29"/>
            <p:cNvSpPr/>
            <p:nvPr/>
          </p:nvSpPr>
          <p:spPr>
            <a:xfrm>
              <a:off x="1707245" y="4986641"/>
              <a:ext cx="39666" cy="36375"/>
            </a:xfrm>
            <a:custGeom>
              <a:avLst/>
              <a:gdLst/>
              <a:ahLst/>
              <a:cxnLst/>
              <a:rect l="l" t="t" r="r" b="b"/>
              <a:pathLst>
                <a:path w="663" h="608" extrusionOk="0">
                  <a:moveTo>
                    <a:pt x="190" y="1"/>
                  </a:moveTo>
                  <a:cubicBezTo>
                    <a:pt x="1" y="1"/>
                    <a:pt x="5" y="297"/>
                    <a:pt x="198" y="306"/>
                  </a:cubicBezTo>
                  <a:cubicBezTo>
                    <a:pt x="272" y="310"/>
                    <a:pt x="348" y="385"/>
                    <a:pt x="351" y="459"/>
                  </a:cubicBezTo>
                  <a:cubicBezTo>
                    <a:pt x="355" y="558"/>
                    <a:pt x="434" y="607"/>
                    <a:pt x="511" y="607"/>
                  </a:cubicBezTo>
                  <a:cubicBezTo>
                    <a:pt x="588" y="607"/>
                    <a:pt x="662" y="558"/>
                    <a:pt x="658" y="459"/>
                  </a:cubicBezTo>
                  <a:cubicBezTo>
                    <a:pt x="646" y="214"/>
                    <a:pt x="445" y="11"/>
                    <a:pt x="198" y="1"/>
                  </a:cubicBezTo>
                  <a:cubicBezTo>
                    <a:pt x="195" y="1"/>
                    <a:pt x="192" y="1"/>
                    <a:pt x="19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9" name="Google Shape;709;p29"/>
            <p:cNvSpPr/>
            <p:nvPr/>
          </p:nvSpPr>
          <p:spPr>
            <a:xfrm>
              <a:off x="1725612" y="4931600"/>
              <a:ext cx="60306" cy="18427"/>
            </a:xfrm>
            <a:custGeom>
              <a:avLst/>
              <a:gdLst/>
              <a:ahLst/>
              <a:cxnLst/>
              <a:rect l="l" t="t" r="r" b="b"/>
              <a:pathLst>
                <a:path w="1008" h="308" extrusionOk="0">
                  <a:moveTo>
                    <a:pt x="197" y="1"/>
                  </a:moveTo>
                  <a:cubicBezTo>
                    <a:pt x="0" y="1"/>
                    <a:pt x="0" y="307"/>
                    <a:pt x="197" y="307"/>
                  </a:cubicBezTo>
                  <a:lnTo>
                    <a:pt x="811" y="307"/>
                  </a:lnTo>
                  <a:cubicBezTo>
                    <a:pt x="1008" y="307"/>
                    <a:pt x="1008" y="1"/>
                    <a:pt x="8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0" name="Google Shape;710;p29"/>
            <p:cNvSpPr/>
            <p:nvPr/>
          </p:nvSpPr>
          <p:spPr>
            <a:xfrm>
              <a:off x="1727946" y="4858670"/>
              <a:ext cx="28179" cy="45230"/>
            </a:xfrm>
            <a:custGeom>
              <a:avLst/>
              <a:gdLst/>
              <a:ahLst/>
              <a:cxnLst/>
              <a:rect l="l" t="t" r="r" b="b"/>
              <a:pathLst>
                <a:path w="471" h="756" extrusionOk="0">
                  <a:moveTo>
                    <a:pt x="320" y="1"/>
                  </a:moveTo>
                  <a:cubicBezTo>
                    <a:pt x="243" y="1"/>
                    <a:pt x="164" y="50"/>
                    <a:pt x="158" y="148"/>
                  </a:cubicBezTo>
                  <a:cubicBezTo>
                    <a:pt x="154" y="221"/>
                    <a:pt x="109" y="288"/>
                    <a:pt x="78" y="352"/>
                  </a:cubicBezTo>
                  <a:cubicBezTo>
                    <a:pt x="37" y="434"/>
                    <a:pt x="9" y="516"/>
                    <a:pt x="5" y="608"/>
                  </a:cubicBezTo>
                  <a:cubicBezTo>
                    <a:pt x="0" y="706"/>
                    <a:pt x="74" y="755"/>
                    <a:pt x="150" y="755"/>
                  </a:cubicBezTo>
                  <a:cubicBezTo>
                    <a:pt x="227" y="755"/>
                    <a:pt x="307" y="706"/>
                    <a:pt x="312" y="608"/>
                  </a:cubicBezTo>
                  <a:cubicBezTo>
                    <a:pt x="316" y="536"/>
                    <a:pt x="361" y="468"/>
                    <a:pt x="392" y="405"/>
                  </a:cubicBezTo>
                  <a:cubicBezTo>
                    <a:pt x="433" y="322"/>
                    <a:pt x="459" y="240"/>
                    <a:pt x="465" y="148"/>
                  </a:cubicBezTo>
                  <a:cubicBezTo>
                    <a:pt x="470" y="50"/>
                    <a:pt x="396" y="1"/>
                    <a:pt x="3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11" name="Google Shape;711;p29"/>
          <p:cNvGrpSpPr/>
          <p:nvPr/>
        </p:nvGrpSpPr>
        <p:grpSpPr>
          <a:xfrm>
            <a:off x="6096000" y="6274281"/>
            <a:ext cx="351559" cy="351451"/>
            <a:chOff x="4028549" y="3239505"/>
            <a:chExt cx="131381" cy="131321"/>
          </a:xfrm>
        </p:grpSpPr>
        <p:sp>
          <p:nvSpPr>
            <p:cNvPr id="712" name="Google Shape;712;p29"/>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3" name="Google Shape;713;p29"/>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14" name="Google Shape;714;p29"/>
          <p:cNvSpPr txBox="1">
            <a:spLocks noGrp="1"/>
          </p:cNvSpPr>
          <p:nvPr>
            <p:ph type="subTitle" idx="1"/>
          </p:nvPr>
        </p:nvSpPr>
        <p:spPr>
          <a:xfrm>
            <a:off x="1222500" y="3542267"/>
            <a:ext cx="2364000" cy="5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1"/>
              </a:buClr>
              <a:buSzPts val="1800"/>
              <a:buNone/>
              <a:defRPr b="1">
                <a:solidFill>
                  <a:schemeClr val="lt1"/>
                </a:solidFill>
              </a:defRPr>
            </a:lvl1pPr>
            <a:lvl2pPr lvl="1" rtl="0">
              <a:spcBef>
                <a:spcPts val="2133"/>
              </a:spcBef>
              <a:spcAft>
                <a:spcPts val="0"/>
              </a:spcAft>
              <a:buSzPts val="1800"/>
              <a:buNone/>
              <a:defRPr sz="2400" b="1"/>
            </a:lvl2pPr>
            <a:lvl3pPr lvl="2" rtl="0">
              <a:spcBef>
                <a:spcPts val="2133"/>
              </a:spcBef>
              <a:spcAft>
                <a:spcPts val="0"/>
              </a:spcAft>
              <a:buSzPts val="1800"/>
              <a:buNone/>
              <a:defRPr sz="2400" b="1"/>
            </a:lvl3pPr>
            <a:lvl4pPr lvl="3" rtl="0">
              <a:spcBef>
                <a:spcPts val="2133"/>
              </a:spcBef>
              <a:spcAft>
                <a:spcPts val="0"/>
              </a:spcAft>
              <a:buSzPts val="1800"/>
              <a:buNone/>
              <a:defRPr sz="2400" b="1"/>
            </a:lvl4pPr>
            <a:lvl5pPr lvl="4" rtl="0">
              <a:spcBef>
                <a:spcPts val="2133"/>
              </a:spcBef>
              <a:spcAft>
                <a:spcPts val="0"/>
              </a:spcAft>
              <a:buSzPts val="1800"/>
              <a:buNone/>
              <a:defRPr sz="2400" b="1"/>
            </a:lvl5pPr>
            <a:lvl6pPr lvl="5" rtl="0">
              <a:spcBef>
                <a:spcPts val="2133"/>
              </a:spcBef>
              <a:spcAft>
                <a:spcPts val="0"/>
              </a:spcAft>
              <a:buSzPts val="1800"/>
              <a:buNone/>
              <a:defRPr sz="2400" b="1"/>
            </a:lvl6pPr>
            <a:lvl7pPr lvl="6" rtl="0">
              <a:spcBef>
                <a:spcPts val="2133"/>
              </a:spcBef>
              <a:spcAft>
                <a:spcPts val="0"/>
              </a:spcAft>
              <a:buSzPts val="1800"/>
              <a:buNone/>
              <a:defRPr sz="2400" b="1"/>
            </a:lvl7pPr>
            <a:lvl8pPr lvl="7" rtl="0">
              <a:spcBef>
                <a:spcPts val="2133"/>
              </a:spcBef>
              <a:spcAft>
                <a:spcPts val="0"/>
              </a:spcAft>
              <a:buSzPts val="1800"/>
              <a:buNone/>
              <a:defRPr sz="2400" b="1"/>
            </a:lvl8pPr>
            <a:lvl9pPr lvl="8" rtl="0">
              <a:spcBef>
                <a:spcPts val="2133"/>
              </a:spcBef>
              <a:spcAft>
                <a:spcPts val="2133"/>
              </a:spcAft>
              <a:buSzPts val="1800"/>
              <a:buNone/>
              <a:defRPr sz="2400" b="1"/>
            </a:lvl9pPr>
          </a:lstStyle>
          <a:p>
            <a:endParaRPr/>
          </a:p>
        </p:txBody>
      </p:sp>
      <p:sp>
        <p:nvSpPr>
          <p:cNvPr id="715" name="Google Shape;715;p29"/>
          <p:cNvSpPr txBox="1">
            <a:spLocks noGrp="1"/>
          </p:cNvSpPr>
          <p:nvPr>
            <p:ph type="title" idx="2" hasCustomPrompt="1"/>
          </p:nvPr>
        </p:nvSpPr>
        <p:spPr>
          <a:xfrm>
            <a:off x="1468817" y="4407433"/>
            <a:ext cx="1944800" cy="115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667"/>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716" name="Google Shape;716;p29"/>
          <p:cNvSpPr txBox="1">
            <a:spLocks noGrp="1"/>
          </p:cNvSpPr>
          <p:nvPr>
            <p:ph type="subTitle" idx="3"/>
          </p:nvPr>
        </p:nvSpPr>
        <p:spPr>
          <a:xfrm>
            <a:off x="4913967" y="3542267"/>
            <a:ext cx="2364000" cy="5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1"/>
              </a:buClr>
              <a:buSzPts val="1800"/>
              <a:buNone/>
              <a:defRPr b="1">
                <a:solidFill>
                  <a:schemeClr val="lt1"/>
                </a:solidFill>
              </a:defRPr>
            </a:lvl1pPr>
            <a:lvl2pPr lvl="1" rtl="0">
              <a:spcBef>
                <a:spcPts val="2133"/>
              </a:spcBef>
              <a:spcAft>
                <a:spcPts val="0"/>
              </a:spcAft>
              <a:buSzPts val="1800"/>
              <a:buNone/>
              <a:defRPr sz="2400" b="1"/>
            </a:lvl2pPr>
            <a:lvl3pPr lvl="2" rtl="0">
              <a:spcBef>
                <a:spcPts val="2133"/>
              </a:spcBef>
              <a:spcAft>
                <a:spcPts val="0"/>
              </a:spcAft>
              <a:buSzPts val="1800"/>
              <a:buNone/>
              <a:defRPr sz="2400" b="1"/>
            </a:lvl3pPr>
            <a:lvl4pPr lvl="3" rtl="0">
              <a:spcBef>
                <a:spcPts val="2133"/>
              </a:spcBef>
              <a:spcAft>
                <a:spcPts val="0"/>
              </a:spcAft>
              <a:buSzPts val="1800"/>
              <a:buNone/>
              <a:defRPr sz="2400" b="1"/>
            </a:lvl4pPr>
            <a:lvl5pPr lvl="4" rtl="0">
              <a:spcBef>
                <a:spcPts val="2133"/>
              </a:spcBef>
              <a:spcAft>
                <a:spcPts val="0"/>
              </a:spcAft>
              <a:buSzPts val="1800"/>
              <a:buNone/>
              <a:defRPr sz="2400" b="1"/>
            </a:lvl5pPr>
            <a:lvl6pPr lvl="5" rtl="0">
              <a:spcBef>
                <a:spcPts val="2133"/>
              </a:spcBef>
              <a:spcAft>
                <a:spcPts val="0"/>
              </a:spcAft>
              <a:buSzPts val="1800"/>
              <a:buNone/>
              <a:defRPr sz="2400" b="1"/>
            </a:lvl6pPr>
            <a:lvl7pPr lvl="6" rtl="0">
              <a:spcBef>
                <a:spcPts val="2133"/>
              </a:spcBef>
              <a:spcAft>
                <a:spcPts val="0"/>
              </a:spcAft>
              <a:buSzPts val="1800"/>
              <a:buNone/>
              <a:defRPr sz="2400" b="1"/>
            </a:lvl7pPr>
            <a:lvl8pPr lvl="7" rtl="0">
              <a:spcBef>
                <a:spcPts val="2133"/>
              </a:spcBef>
              <a:spcAft>
                <a:spcPts val="0"/>
              </a:spcAft>
              <a:buSzPts val="1800"/>
              <a:buNone/>
              <a:defRPr sz="2400" b="1"/>
            </a:lvl8pPr>
            <a:lvl9pPr lvl="8" rtl="0">
              <a:spcBef>
                <a:spcPts val="2133"/>
              </a:spcBef>
              <a:spcAft>
                <a:spcPts val="2133"/>
              </a:spcAft>
              <a:buSzPts val="1800"/>
              <a:buNone/>
              <a:defRPr sz="2400" b="1"/>
            </a:lvl9pPr>
          </a:lstStyle>
          <a:p>
            <a:endParaRPr/>
          </a:p>
        </p:txBody>
      </p:sp>
      <p:sp>
        <p:nvSpPr>
          <p:cNvPr id="717" name="Google Shape;717;p29"/>
          <p:cNvSpPr txBox="1">
            <a:spLocks noGrp="1"/>
          </p:cNvSpPr>
          <p:nvPr>
            <p:ph type="title" idx="4" hasCustomPrompt="1"/>
          </p:nvPr>
        </p:nvSpPr>
        <p:spPr>
          <a:xfrm>
            <a:off x="5160284" y="4407433"/>
            <a:ext cx="1944800" cy="115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667"/>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718" name="Google Shape;718;p29"/>
          <p:cNvSpPr txBox="1">
            <a:spLocks noGrp="1"/>
          </p:cNvSpPr>
          <p:nvPr>
            <p:ph type="subTitle" idx="5"/>
          </p:nvPr>
        </p:nvSpPr>
        <p:spPr>
          <a:xfrm>
            <a:off x="8532684" y="3542267"/>
            <a:ext cx="2364000" cy="5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1"/>
              </a:buClr>
              <a:buSzPts val="1800"/>
              <a:buNone/>
              <a:defRPr b="1">
                <a:solidFill>
                  <a:schemeClr val="lt1"/>
                </a:solidFill>
              </a:defRPr>
            </a:lvl1pPr>
            <a:lvl2pPr lvl="1" rtl="0">
              <a:spcBef>
                <a:spcPts val="2133"/>
              </a:spcBef>
              <a:spcAft>
                <a:spcPts val="0"/>
              </a:spcAft>
              <a:buSzPts val="1800"/>
              <a:buNone/>
              <a:defRPr sz="2400" b="1"/>
            </a:lvl2pPr>
            <a:lvl3pPr lvl="2" rtl="0">
              <a:spcBef>
                <a:spcPts val="2133"/>
              </a:spcBef>
              <a:spcAft>
                <a:spcPts val="0"/>
              </a:spcAft>
              <a:buSzPts val="1800"/>
              <a:buNone/>
              <a:defRPr sz="2400" b="1"/>
            </a:lvl3pPr>
            <a:lvl4pPr lvl="3" rtl="0">
              <a:spcBef>
                <a:spcPts val="2133"/>
              </a:spcBef>
              <a:spcAft>
                <a:spcPts val="0"/>
              </a:spcAft>
              <a:buSzPts val="1800"/>
              <a:buNone/>
              <a:defRPr sz="2400" b="1"/>
            </a:lvl4pPr>
            <a:lvl5pPr lvl="4" rtl="0">
              <a:spcBef>
                <a:spcPts val="2133"/>
              </a:spcBef>
              <a:spcAft>
                <a:spcPts val="0"/>
              </a:spcAft>
              <a:buSzPts val="1800"/>
              <a:buNone/>
              <a:defRPr sz="2400" b="1"/>
            </a:lvl5pPr>
            <a:lvl6pPr lvl="5" rtl="0">
              <a:spcBef>
                <a:spcPts val="2133"/>
              </a:spcBef>
              <a:spcAft>
                <a:spcPts val="0"/>
              </a:spcAft>
              <a:buSzPts val="1800"/>
              <a:buNone/>
              <a:defRPr sz="2400" b="1"/>
            </a:lvl6pPr>
            <a:lvl7pPr lvl="6" rtl="0">
              <a:spcBef>
                <a:spcPts val="2133"/>
              </a:spcBef>
              <a:spcAft>
                <a:spcPts val="0"/>
              </a:spcAft>
              <a:buSzPts val="1800"/>
              <a:buNone/>
              <a:defRPr sz="2400" b="1"/>
            </a:lvl7pPr>
            <a:lvl8pPr lvl="7" rtl="0">
              <a:spcBef>
                <a:spcPts val="2133"/>
              </a:spcBef>
              <a:spcAft>
                <a:spcPts val="0"/>
              </a:spcAft>
              <a:buSzPts val="1800"/>
              <a:buNone/>
              <a:defRPr sz="2400" b="1"/>
            </a:lvl8pPr>
            <a:lvl9pPr lvl="8" rtl="0">
              <a:spcBef>
                <a:spcPts val="2133"/>
              </a:spcBef>
              <a:spcAft>
                <a:spcPts val="2133"/>
              </a:spcAft>
              <a:buSzPts val="1800"/>
              <a:buNone/>
              <a:defRPr sz="2400" b="1"/>
            </a:lvl9pPr>
          </a:lstStyle>
          <a:p>
            <a:endParaRPr/>
          </a:p>
        </p:txBody>
      </p:sp>
      <p:sp>
        <p:nvSpPr>
          <p:cNvPr id="719" name="Google Shape;719;p29"/>
          <p:cNvSpPr txBox="1">
            <a:spLocks noGrp="1"/>
          </p:cNvSpPr>
          <p:nvPr>
            <p:ph type="title" idx="6" hasCustomPrompt="1"/>
          </p:nvPr>
        </p:nvSpPr>
        <p:spPr>
          <a:xfrm>
            <a:off x="8779000" y="4407433"/>
            <a:ext cx="1944800" cy="115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667"/>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Tree>
    <p:extLst>
      <p:ext uri="{BB962C8B-B14F-4D97-AF65-F5344CB8AC3E}">
        <p14:creationId xmlns:p14="http://schemas.microsoft.com/office/powerpoint/2010/main" val="34361512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accent3"/>
        </a:solidFill>
        <a:effectLst/>
      </p:bgPr>
    </p:bg>
    <p:spTree>
      <p:nvGrpSpPr>
        <p:cNvPr id="1" name="Shape 793"/>
        <p:cNvGrpSpPr/>
        <p:nvPr/>
      </p:nvGrpSpPr>
      <p:grpSpPr>
        <a:xfrm>
          <a:off x="0" y="0"/>
          <a:ext cx="0" cy="0"/>
          <a:chOff x="0" y="0"/>
          <a:chExt cx="0" cy="0"/>
        </a:xfrm>
      </p:grpSpPr>
    </p:spTree>
    <p:extLst>
      <p:ext uri="{BB962C8B-B14F-4D97-AF65-F5344CB8AC3E}">
        <p14:creationId xmlns:p14="http://schemas.microsoft.com/office/powerpoint/2010/main" val="19573111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accent6"/>
        </a:solidFill>
        <a:effectLst/>
      </p:bgPr>
    </p:bg>
    <p:spTree>
      <p:nvGrpSpPr>
        <p:cNvPr id="1" name="Shape 794"/>
        <p:cNvGrpSpPr/>
        <p:nvPr/>
      </p:nvGrpSpPr>
      <p:grpSpPr>
        <a:xfrm>
          <a:off x="0" y="0"/>
          <a:ext cx="0" cy="0"/>
          <a:chOff x="0" y="0"/>
          <a:chExt cx="0" cy="0"/>
        </a:xfrm>
      </p:grpSpPr>
    </p:spTree>
    <p:extLst>
      <p:ext uri="{BB962C8B-B14F-4D97-AF65-F5344CB8AC3E}">
        <p14:creationId xmlns:p14="http://schemas.microsoft.com/office/powerpoint/2010/main" val="24291649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Background 3">
  <p:cSld name="Background 3">
    <p:bg>
      <p:bgPr>
        <a:solidFill>
          <a:schemeClr val="accent5"/>
        </a:solidFill>
        <a:effectLst/>
      </p:bgPr>
    </p:bg>
    <p:spTree>
      <p:nvGrpSpPr>
        <p:cNvPr id="1" name="Shape 795"/>
        <p:cNvGrpSpPr/>
        <p:nvPr/>
      </p:nvGrpSpPr>
      <p:grpSpPr>
        <a:xfrm>
          <a:off x="0" y="0"/>
          <a:ext cx="0" cy="0"/>
          <a:chOff x="0" y="0"/>
          <a:chExt cx="0" cy="0"/>
        </a:xfrm>
      </p:grpSpPr>
    </p:spTree>
    <p:extLst>
      <p:ext uri="{BB962C8B-B14F-4D97-AF65-F5344CB8AC3E}">
        <p14:creationId xmlns:p14="http://schemas.microsoft.com/office/powerpoint/2010/main" val="393926633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grpSp>
        <p:nvGrpSpPr>
          <p:cNvPr id="9" name="Google Shape;9;p2"/>
          <p:cNvGrpSpPr/>
          <p:nvPr/>
        </p:nvGrpSpPr>
        <p:grpSpPr>
          <a:xfrm>
            <a:off x="265155" y="-674447"/>
            <a:ext cx="12136599" cy="7701265"/>
            <a:chOff x="-990786" y="238125"/>
            <a:chExt cx="8033936" cy="5097925"/>
          </a:xfrm>
        </p:grpSpPr>
        <p:sp>
          <p:nvSpPr>
            <p:cNvPr id="10" name="Google Shape;10;p2"/>
            <p:cNvSpPr/>
            <p:nvPr/>
          </p:nvSpPr>
          <p:spPr>
            <a:xfrm>
              <a:off x="669950" y="393075"/>
              <a:ext cx="6373200" cy="4942975"/>
            </a:xfrm>
            <a:custGeom>
              <a:avLst/>
              <a:gdLst/>
              <a:ahLst/>
              <a:cxnLst/>
              <a:rect l="l" t="t" r="r" b="b"/>
              <a:pathLst>
                <a:path w="254928" h="197719" extrusionOk="0">
                  <a:moveTo>
                    <a:pt x="254928" y="1"/>
                  </a:moveTo>
                  <a:cubicBezTo>
                    <a:pt x="254928" y="866"/>
                    <a:pt x="5098" y="6613"/>
                    <a:pt x="5098" y="6613"/>
                  </a:cubicBezTo>
                  <a:cubicBezTo>
                    <a:pt x="0" y="30277"/>
                    <a:pt x="31573" y="43252"/>
                    <a:pt x="48873" y="48442"/>
                  </a:cubicBezTo>
                  <a:cubicBezTo>
                    <a:pt x="66174" y="53632"/>
                    <a:pt x="59075" y="87305"/>
                    <a:pt x="72995" y="101633"/>
                  </a:cubicBezTo>
                  <a:cubicBezTo>
                    <a:pt x="86916" y="115961"/>
                    <a:pt x="132939" y="114695"/>
                    <a:pt x="158390" y="134335"/>
                  </a:cubicBezTo>
                  <a:cubicBezTo>
                    <a:pt x="183842" y="153973"/>
                    <a:pt x="191821" y="197718"/>
                    <a:pt x="191821" y="197718"/>
                  </a:cubicBezTo>
                  <a:lnTo>
                    <a:pt x="254928" y="197718"/>
                  </a:lnTo>
                  <a:lnTo>
                    <a:pt x="25492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 name="Google Shape;11;p2"/>
            <p:cNvSpPr/>
            <p:nvPr/>
          </p:nvSpPr>
          <p:spPr>
            <a:xfrm>
              <a:off x="522175" y="238125"/>
              <a:ext cx="5080825" cy="3502250"/>
            </a:xfrm>
            <a:custGeom>
              <a:avLst/>
              <a:gdLst/>
              <a:ahLst/>
              <a:cxnLst/>
              <a:rect l="l" t="t" r="r" b="b"/>
              <a:pathLst>
                <a:path w="203233" h="140090" extrusionOk="0">
                  <a:moveTo>
                    <a:pt x="64876" y="0"/>
                  </a:moveTo>
                  <a:lnTo>
                    <a:pt x="2595" y="15858"/>
                  </a:lnTo>
                  <a:cubicBezTo>
                    <a:pt x="0" y="31140"/>
                    <a:pt x="8650" y="48729"/>
                    <a:pt x="48730" y="63146"/>
                  </a:cubicBezTo>
                  <a:cubicBezTo>
                    <a:pt x="88808" y="77563"/>
                    <a:pt x="35748" y="132411"/>
                    <a:pt x="120805" y="139532"/>
                  </a:cubicBezTo>
                  <a:cubicBezTo>
                    <a:pt x="125323" y="139911"/>
                    <a:pt x="129529" y="140090"/>
                    <a:pt x="133445" y="140090"/>
                  </a:cubicBezTo>
                  <a:cubicBezTo>
                    <a:pt x="203233" y="140090"/>
                    <a:pt x="180437" y="83179"/>
                    <a:pt x="180437" y="83179"/>
                  </a:cubicBezTo>
                  <a:lnTo>
                    <a:pt x="64876" y="0"/>
                  </a:lnTo>
                  <a:close/>
                </a:path>
              </a:pathLst>
            </a:custGeom>
            <a:solidFill>
              <a:srgbClr val="BDE9FC">
                <a:alpha val="37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990786" y="4373664"/>
              <a:ext cx="818500" cy="711700"/>
            </a:xfrm>
            <a:custGeom>
              <a:avLst/>
              <a:gdLst/>
              <a:ahLst/>
              <a:cxnLst/>
              <a:rect l="l" t="t" r="r" b="b"/>
              <a:pathLst>
                <a:path w="32740" h="28468" extrusionOk="0">
                  <a:moveTo>
                    <a:pt x="18339" y="1"/>
                  </a:moveTo>
                  <a:cubicBezTo>
                    <a:pt x="17904" y="1"/>
                    <a:pt x="17462" y="16"/>
                    <a:pt x="17013" y="46"/>
                  </a:cubicBezTo>
                  <a:cubicBezTo>
                    <a:pt x="1" y="1200"/>
                    <a:pt x="17590" y="12156"/>
                    <a:pt x="21338" y="18500"/>
                  </a:cubicBezTo>
                  <a:cubicBezTo>
                    <a:pt x="23705" y="22506"/>
                    <a:pt x="27453" y="28467"/>
                    <a:pt x="29950" y="28467"/>
                  </a:cubicBezTo>
                  <a:cubicBezTo>
                    <a:pt x="31407" y="28467"/>
                    <a:pt x="32438" y="26438"/>
                    <a:pt x="32522" y="20807"/>
                  </a:cubicBezTo>
                  <a:cubicBezTo>
                    <a:pt x="32739" y="6248"/>
                    <a:pt x="27098" y="1"/>
                    <a:pt x="18339" y="1"/>
                  </a:cubicBezTo>
                  <a:close/>
                </a:path>
              </a:pathLst>
            </a:custGeom>
            <a:solidFill>
              <a:srgbClr val="BDE9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917611" y="4387489"/>
              <a:ext cx="727425" cy="697825"/>
            </a:xfrm>
            <a:custGeom>
              <a:avLst/>
              <a:gdLst/>
              <a:ahLst/>
              <a:cxnLst/>
              <a:rect l="l" t="t" r="r" b="b"/>
              <a:pathLst>
                <a:path w="29097" h="27913" extrusionOk="0">
                  <a:moveTo>
                    <a:pt x="10441" y="1"/>
                  </a:moveTo>
                  <a:cubicBezTo>
                    <a:pt x="0" y="2498"/>
                    <a:pt x="14984" y="12150"/>
                    <a:pt x="18411" y="17947"/>
                  </a:cubicBezTo>
                  <a:cubicBezTo>
                    <a:pt x="20778" y="21954"/>
                    <a:pt x="24524" y="27913"/>
                    <a:pt x="27022" y="27913"/>
                  </a:cubicBezTo>
                  <a:cubicBezTo>
                    <a:pt x="27912" y="27913"/>
                    <a:pt x="28643" y="27156"/>
                    <a:pt x="29097" y="25286"/>
                  </a:cubicBezTo>
                  <a:cubicBezTo>
                    <a:pt x="26737" y="23781"/>
                    <a:pt x="23831" y="19126"/>
                    <a:pt x="21871" y="15810"/>
                  </a:cubicBezTo>
                  <a:cubicBezTo>
                    <a:pt x="19099" y="11119"/>
                    <a:pt x="8765" y="3908"/>
                    <a:pt x="10441" y="1"/>
                  </a:cubicBezTo>
                  <a:close/>
                </a:path>
              </a:pathLst>
            </a:custGeom>
            <a:solidFill>
              <a:srgbClr val="BDE9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 name="Google Shape;14;p2"/>
          <p:cNvGrpSpPr/>
          <p:nvPr/>
        </p:nvGrpSpPr>
        <p:grpSpPr>
          <a:xfrm>
            <a:off x="6293437" y="801988"/>
            <a:ext cx="5616247" cy="2245101"/>
            <a:chOff x="4181175" y="1529475"/>
            <a:chExt cx="2813375" cy="1124650"/>
          </a:xfrm>
        </p:grpSpPr>
        <p:sp>
          <p:nvSpPr>
            <p:cNvPr id="15" name="Google Shape;15;p2"/>
            <p:cNvSpPr/>
            <p:nvPr/>
          </p:nvSpPr>
          <p:spPr>
            <a:xfrm>
              <a:off x="4181175" y="1529475"/>
              <a:ext cx="696625" cy="141900"/>
            </a:xfrm>
            <a:custGeom>
              <a:avLst/>
              <a:gdLst/>
              <a:ahLst/>
              <a:cxnLst/>
              <a:rect l="l" t="t" r="r" b="b"/>
              <a:pathLst>
                <a:path w="27865" h="5676" extrusionOk="0">
                  <a:moveTo>
                    <a:pt x="9705" y="0"/>
                  </a:moveTo>
                  <a:cubicBezTo>
                    <a:pt x="8288" y="0"/>
                    <a:pt x="6905" y="717"/>
                    <a:pt x="6276" y="2076"/>
                  </a:cubicBezTo>
                  <a:cubicBezTo>
                    <a:pt x="5228" y="4340"/>
                    <a:pt x="4535" y="4683"/>
                    <a:pt x="3740" y="4683"/>
                  </a:cubicBezTo>
                  <a:cubicBezTo>
                    <a:pt x="3394" y="4683"/>
                    <a:pt x="3028" y="4618"/>
                    <a:pt x="2606" y="4618"/>
                  </a:cubicBezTo>
                  <a:cubicBezTo>
                    <a:pt x="2384" y="4618"/>
                    <a:pt x="2146" y="4636"/>
                    <a:pt x="1888" y="4690"/>
                  </a:cubicBezTo>
                  <a:cubicBezTo>
                    <a:pt x="1" y="5087"/>
                    <a:pt x="507" y="5660"/>
                    <a:pt x="507" y="5660"/>
                  </a:cubicBezTo>
                  <a:lnTo>
                    <a:pt x="18496" y="5660"/>
                  </a:lnTo>
                  <a:cubicBezTo>
                    <a:pt x="18496" y="5660"/>
                    <a:pt x="19702" y="5675"/>
                    <a:pt x="21232" y="5675"/>
                  </a:cubicBezTo>
                  <a:cubicBezTo>
                    <a:pt x="24013" y="5675"/>
                    <a:pt x="27864" y="5626"/>
                    <a:pt x="27472" y="5346"/>
                  </a:cubicBezTo>
                  <a:cubicBezTo>
                    <a:pt x="26862" y="4912"/>
                    <a:pt x="25038" y="4571"/>
                    <a:pt x="24131" y="4571"/>
                  </a:cubicBezTo>
                  <a:cubicBezTo>
                    <a:pt x="23225" y="4571"/>
                    <a:pt x="23466" y="3350"/>
                    <a:pt x="22523" y="2932"/>
                  </a:cubicBezTo>
                  <a:cubicBezTo>
                    <a:pt x="22432" y="2891"/>
                    <a:pt x="22346" y="2873"/>
                    <a:pt x="22265" y="2873"/>
                  </a:cubicBezTo>
                  <a:cubicBezTo>
                    <a:pt x="21662" y="2873"/>
                    <a:pt x="21328" y="3873"/>
                    <a:pt x="20807" y="3873"/>
                  </a:cubicBezTo>
                  <a:cubicBezTo>
                    <a:pt x="20679" y="3873"/>
                    <a:pt x="20541" y="3813"/>
                    <a:pt x="20385" y="3665"/>
                  </a:cubicBezTo>
                  <a:cubicBezTo>
                    <a:pt x="19531" y="2853"/>
                    <a:pt x="19872" y="70"/>
                    <a:pt x="17510" y="70"/>
                  </a:cubicBezTo>
                  <a:cubicBezTo>
                    <a:pt x="17435" y="70"/>
                    <a:pt x="17356" y="73"/>
                    <a:pt x="17275" y="79"/>
                  </a:cubicBezTo>
                  <a:cubicBezTo>
                    <a:pt x="14657" y="269"/>
                    <a:pt x="15295" y="2617"/>
                    <a:pt x="14136" y="3053"/>
                  </a:cubicBezTo>
                  <a:cubicBezTo>
                    <a:pt x="14060" y="3081"/>
                    <a:pt x="13985" y="3095"/>
                    <a:pt x="13911" y="3095"/>
                  </a:cubicBezTo>
                  <a:cubicBezTo>
                    <a:pt x="12873" y="3095"/>
                    <a:pt x="12107" y="404"/>
                    <a:pt x="10540" y="84"/>
                  </a:cubicBezTo>
                  <a:cubicBezTo>
                    <a:pt x="10264" y="28"/>
                    <a:pt x="9984" y="0"/>
                    <a:pt x="97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6297950" y="2512225"/>
              <a:ext cx="696600" cy="141900"/>
            </a:xfrm>
            <a:custGeom>
              <a:avLst/>
              <a:gdLst/>
              <a:ahLst/>
              <a:cxnLst/>
              <a:rect l="l" t="t" r="r" b="b"/>
              <a:pathLst>
                <a:path w="27864" h="5676" extrusionOk="0">
                  <a:moveTo>
                    <a:pt x="9704" y="0"/>
                  </a:moveTo>
                  <a:cubicBezTo>
                    <a:pt x="8287" y="0"/>
                    <a:pt x="6903" y="717"/>
                    <a:pt x="6275" y="2076"/>
                  </a:cubicBezTo>
                  <a:cubicBezTo>
                    <a:pt x="5226" y="4340"/>
                    <a:pt x="4534" y="4683"/>
                    <a:pt x="3738" y="4683"/>
                  </a:cubicBezTo>
                  <a:cubicBezTo>
                    <a:pt x="3392" y="4683"/>
                    <a:pt x="3026" y="4618"/>
                    <a:pt x="2602" y="4618"/>
                  </a:cubicBezTo>
                  <a:cubicBezTo>
                    <a:pt x="2381" y="4618"/>
                    <a:pt x="2144" y="4636"/>
                    <a:pt x="1886" y="4690"/>
                  </a:cubicBezTo>
                  <a:cubicBezTo>
                    <a:pt x="1" y="5087"/>
                    <a:pt x="507" y="5660"/>
                    <a:pt x="507" y="5660"/>
                  </a:cubicBezTo>
                  <a:lnTo>
                    <a:pt x="18494" y="5660"/>
                  </a:lnTo>
                  <a:cubicBezTo>
                    <a:pt x="18494" y="5660"/>
                    <a:pt x="19701" y="5675"/>
                    <a:pt x="21230" y="5675"/>
                  </a:cubicBezTo>
                  <a:cubicBezTo>
                    <a:pt x="24012" y="5675"/>
                    <a:pt x="27864" y="5626"/>
                    <a:pt x="27470" y="5346"/>
                  </a:cubicBezTo>
                  <a:cubicBezTo>
                    <a:pt x="26861" y="4912"/>
                    <a:pt x="25037" y="4571"/>
                    <a:pt x="24129" y="4571"/>
                  </a:cubicBezTo>
                  <a:cubicBezTo>
                    <a:pt x="23223" y="4571"/>
                    <a:pt x="23465" y="3350"/>
                    <a:pt x="22522" y="2932"/>
                  </a:cubicBezTo>
                  <a:cubicBezTo>
                    <a:pt x="22430" y="2891"/>
                    <a:pt x="22345" y="2873"/>
                    <a:pt x="22264" y="2873"/>
                  </a:cubicBezTo>
                  <a:cubicBezTo>
                    <a:pt x="21661" y="2873"/>
                    <a:pt x="21326" y="3873"/>
                    <a:pt x="20805" y="3873"/>
                  </a:cubicBezTo>
                  <a:cubicBezTo>
                    <a:pt x="20678" y="3873"/>
                    <a:pt x="20540" y="3813"/>
                    <a:pt x="20384" y="3665"/>
                  </a:cubicBezTo>
                  <a:cubicBezTo>
                    <a:pt x="19530" y="2853"/>
                    <a:pt x="19870" y="70"/>
                    <a:pt x="17509" y="70"/>
                  </a:cubicBezTo>
                  <a:cubicBezTo>
                    <a:pt x="17433" y="70"/>
                    <a:pt x="17355" y="73"/>
                    <a:pt x="17274" y="79"/>
                  </a:cubicBezTo>
                  <a:cubicBezTo>
                    <a:pt x="14655" y="269"/>
                    <a:pt x="15295" y="2617"/>
                    <a:pt x="14136" y="3053"/>
                  </a:cubicBezTo>
                  <a:cubicBezTo>
                    <a:pt x="14059" y="3081"/>
                    <a:pt x="13985" y="3095"/>
                    <a:pt x="13911" y="3095"/>
                  </a:cubicBezTo>
                  <a:cubicBezTo>
                    <a:pt x="12873" y="3095"/>
                    <a:pt x="12107" y="404"/>
                    <a:pt x="10538" y="84"/>
                  </a:cubicBezTo>
                  <a:cubicBezTo>
                    <a:pt x="10263" y="28"/>
                    <a:pt x="9982" y="0"/>
                    <a:pt x="97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 name="Google Shape;17;p2"/>
          <p:cNvSpPr txBox="1">
            <a:spLocks noGrp="1"/>
          </p:cNvSpPr>
          <p:nvPr>
            <p:ph type="ctrTitle"/>
          </p:nvPr>
        </p:nvSpPr>
        <p:spPr>
          <a:xfrm>
            <a:off x="3717600" y="2520959"/>
            <a:ext cx="4756800" cy="16832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SzPts val="3600"/>
              <a:buNone/>
              <a:defRPr sz="4800"/>
            </a:lvl1pPr>
            <a:lvl2pPr lvl="1" algn="ctr">
              <a:lnSpc>
                <a:spcPct val="80000"/>
              </a:lnSpc>
              <a:spcBef>
                <a:spcPts val="0"/>
              </a:spcBef>
              <a:spcAft>
                <a:spcPts val="0"/>
              </a:spcAft>
              <a:buSzPts val="5200"/>
              <a:buNone/>
              <a:defRPr sz="6933"/>
            </a:lvl2pPr>
            <a:lvl3pPr lvl="2" algn="ctr">
              <a:lnSpc>
                <a:spcPct val="80000"/>
              </a:lnSpc>
              <a:spcBef>
                <a:spcPts val="0"/>
              </a:spcBef>
              <a:spcAft>
                <a:spcPts val="0"/>
              </a:spcAft>
              <a:buSzPts val="5200"/>
              <a:buNone/>
              <a:defRPr sz="6933"/>
            </a:lvl3pPr>
            <a:lvl4pPr lvl="3" algn="ctr">
              <a:lnSpc>
                <a:spcPct val="80000"/>
              </a:lnSpc>
              <a:spcBef>
                <a:spcPts val="0"/>
              </a:spcBef>
              <a:spcAft>
                <a:spcPts val="0"/>
              </a:spcAft>
              <a:buSzPts val="5200"/>
              <a:buNone/>
              <a:defRPr sz="6933"/>
            </a:lvl4pPr>
            <a:lvl5pPr lvl="4" algn="ctr">
              <a:lnSpc>
                <a:spcPct val="80000"/>
              </a:lnSpc>
              <a:spcBef>
                <a:spcPts val="0"/>
              </a:spcBef>
              <a:spcAft>
                <a:spcPts val="0"/>
              </a:spcAft>
              <a:buSzPts val="5200"/>
              <a:buNone/>
              <a:defRPr sz="6933"/>
            </a:lvl5pPr>
            <a:lvl6pPr lvl="5" algn="ctr">
              <a:lnSpc>
                <a:spcPct val="80000"/>
              </a:lnSpc>
              <a:spcBef>
                <a:spcPts val="0"/>
              </a:spcBef>
              <a:spcAft>
                <a:spcPts val="0"/>
              </a:spcAft>
              <a:buSzPts val="5200"/>
              <a:buNone/>
              <a:defRPr sz="6933"/>
            </a:lvl6pPr>
            <a:lvl7pPr lvl="6" algn="ctr">
              <a:lnSpc>
                <a:spcPct val="80000"/>
              </a:lnSpc>
              <a:spcBef>
                <a:spcPts val="0"/>
              </a:spcBef>
              <a:spcAft>
                <a:spcPts val="0"/>
              </a:spcAft>
              <a:buSzPts val="5200"/>
              <a:buNone/>
              <a:defRPr sz="6933"/>
            </a:lvl7pPr>
            <a:lvl8pPr lvl="7" algn="ctr">
              <a:lnSpc>
                <a:spcPct val="80000"/>
              </a:lnSpc>
              <a:spcBef>
                <a:spcPts val="0"/>
              </a:spcBef>
              <a:spcAft>
                <a:spcPts val="0"/>
              </a:spcAft>
              <a:buSzPts val="5200"/>
              <a:buNone/>
              <a:defRPr sz="6933"/>
            </a:lvl8pPr>
            <a:lvl9pPr lvl="8" algn="ctr">
              <a:lnSpc>
                <a:spcPct val="80000"/>
              </a:lnSpc>
              <a:spcBef>
                <a:spcPts val="0"/>
              </a:spcBef>
              <a:spcAft>
                <a:spcPts val="0"/>
              </a:spcAft>
              <a:buSzPts val="5200"/>
              <a:buNone/>
              <a:defRPr sz="6933"/>
            </a:lvl9pPr>
          </a:lstStyle>
          <a:p>
            <a:endParaRPr/>
          </a:p>
        </p:txBody>
      </p:sp>
      <p:sp>
        <p:nvSpPr>
          <p:cNvPr id="18" name="Google Shape;18;p2"/>
          <p:cNvSpPr txBox="1">
            <a:spLocks noGrp="1"/>
          </p:cNvSpPr>
          <p:nvPr>
            <p:ph type="subTitle" idx="1"/>
          </p:nvPr>
        </p:nvSpPr>
        <p:spPr>
          <a:xfrm>
            <a:off x="4278000" y="4192500"/>
            <a:ext cx="36360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867"/>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1451858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9"/>
        <p:cNvGrpSpPr/>
        <p:nvPr/>
      </p:nvGrpSpPr>
      <p:grpSpPr>
        <a:xfrm>
          <a:off x="0" y="0"/>
          <a:ext cx="0" cy="0"/>
          <a:chOff x="0" y="0"/>
          <a:chExt cx="0" cy="0"/>
        </a:xfrm>
      </p:grpSpPr>
      <p:grpSp>
        <p:nvGrpSpPr>
          <p:cNvPr id="20" name="Google Shape;20;p3"/>
          <p:cNvGrpSpPr/>
          <p:nvPr/>
        </p:nvGrpSpPr>
        <p:grpSpPr>
          <a:xfrm>
            <a:off x="2688132" y="-2617962"/>
            <a:ext cx="11375993" cy="11615395"/>
            <a:chOff x="2016098" y="-1963471"/>
            <a:chExt cx="8531995" cy="8711546"/>
          </a:xfrm>
        </p:grpSpPr>
        <p:sp>
          <p:nvSpPr>
            <p:cNvPr id="21" name="Google Shape;21;p3"/>
            <p:cNvSpPr/>
            <p:nvPr/>
          </p:nvSpPr>
          <p:spPr>
            <a:xfrm rot="7743169" flipH="1">
              <a:off x="2909995" y="-365122"/>
              <a:ext cx="6744202" cy="5514847"/>
            </a:xfrm>
            <a:custGeom>
              <a:avLst/>
              <a:gdLst/>
              <a:ahLst/>
              <a:cxnLst/>
              <a:rect l="l" t="t" r="r" b="b"/>
              <a:pathLst>
                <a:path w="203233" h="140090" extrusionOk="0">
                  <a:moveTo>
                    <a:pt x="64876" y="0"/>
                  </a:moveTo>
                  <a:lnTo>
                    <a:pt x="2595" y="15858"/>
                  </a:lnTo>
                  <a:cubicBezTo>
                    <a:pt x="0" y="31140"/>
                    <a:pt x="8650" y="48729"/>
                    <a:pt x="48730" y="63146"/>
                  </a:cubicBezTo>
                  <a:cubicBezTo>
                    <a:pt x="88808" y="77563"/>
                    <a:pt x="35748" y="132411"/>
                    <a:pt x="120805" y="139532"/>
                  </a:cubicBezTo>
                  <a:cubicBezTo>
                    <a:pt x="125323" y="139911"/>
                    <a:pt x="129529" y="140090"/>
                    <a:pt x="133445" y="140090"/>
                  </a:cubicBezTo>
                  <a:cubicBezTo>
                    <a:pt x="203233" y="140090"/>
                    <a:pt x="180437" y="83179"/>
                    <a:pt x="180437" y="83179"/>
                  </a:cubicBezTo>
                  <a:lnTo>
                    <a:pt x="6487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3"/>
            <p:cNvSpPr/>
            <p:nvPr/>
          </p:nvSpPr>
          <p:spPr>
            <a:xfrm>
              <a:off x="7378550" y="-63575"/>
              <a:ext cx="1920000" cy="5301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 name="Google Shape;23;p3"/>
          <p:cNvSpPr txBox="1">
            <a:spLocks noGrp="1"/>
          </p:cNvSpPr>
          <p:nvPr>
            <p:ph type="title"/>
          </p:nvPr>
        </p:nvSpPr>
        <p:spPr>
          <a:xfrm>
            <a:off x="7945833" y="2990767"/>
            <a:ext cx="3240800" cy="11224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SzPts val="3600"/>
              <a:buNone/>
              <a:defRPr sz="4800"/>
            </a:lvl1pPr>
            <a:lvl2pPr lvl="1" algn="ctr">
              <a:lnSpc>
                <a:spcPct val="90000"/>
              </a:lnSpc>
              <a:spcBef>
                <a:spcPts val="0"/>
              </a:spcBef>
              <a:spcAft>
                <a:spcPts val="0"/>
              </a:spcAft>
              <a:buSzPts val="3600"/>
              <a:buNone/>
              <a:defRPr sz="4800"/>
            </a:lvl2pPr>
            <a:lvl3pPr lvl="2" algn="ctr">
              <a:lnSpc>
                <a:spcPct val="90000"/>
              </a:lnSpc>
              <a:spcBef>
                <a:spcPts val="0"/>
              </a:spcBef>
              <a:spcAft>
                <a:spcPts val="0"/>
              </a:spcAft>
              <a:buSzPts val="3600"/>
              <a:buNone/>
              <a:defRPr sz="4800"/>
            </a:lvl3pPr>
            <a:lvl4pPr lvl="3" algn="ctr">
              <a:lnSpc>
                <a:spcPct val="90000"/>
              </a:lnSpc>
              <a:spcBef>
                <a:spcPts val="0"/>
              </a:spcBef>
              <a:spcAft>
                <a:spcPts val="0"/>
              </a:spcAft>
              <a:buSzPts val="3600"/>
              <a:buNone/>
              <a:defRPr sz="4800"/>
            </a:lvl4pPr>
            <a:lvl5pPr lvl="4" algn="ctr">
              <a:lnSpc>
                <a:spcPct val="90000"/>
              </a:lnSpc>
              <a:spcBef>
                <a:spcPts val="0"/>
              </a:spcBef>
              <a:spcAft>
                <a:spcPts val="0"/>
              </a:spcAft>
              <a:buSzPts val="3600"/>
              <a:buNone/>
              <a:defRPr sz="4800"/>
            </a:lvl5pPr>
            <a:lvl6pPr lvl="5" algn="ctr">
              <a:lnSpc>
                <a:spcPct val="90000"/>
              </a:lnSpc>
              <a:spcBef>
                <a:spcPts val="0"/>
              </a:spcBef>
              <a:spcAft>
                <a:spcPts val="0"/>
              </a:spcAft>
              <a:buSzPts val="3600"/>
              <a:buNone/>
              <a:defRPr sz="4800"/>
            </a:lvl6pPr>
            <a:lvl7pPr lvl="6" algn="ctr">
              <a:lnSpc>
                <a:spcPct val="90000"/>
              </a:lnSpc>
              <a:spcBef>
                <a:spcPts val="0"/>
              </a:spcBef>
              <a:spcAft>
                <a:spcPts val="0"/>
              </a:spcAft>
              <a:buSzPts val="3600"/>
              <a:buNone/>
              <a:defRPr sz="4800"/>
            </a:lvl7pPr>
            <a:lvl8pPr lvl="7" algn="ctr">
              <a:lnSpc>
                <a:spcPct val="90000"/>
              </a:lnSpc>
              <a:spcBef>
                <a:spcPts val="0"/>
              </a:spcBef>
              <a:spcAft>
                <a:spcPts val="0"/>
              </a:spcAft>
              <a:buSzPts val="3600"/>
              <a:buNone/>
              <a:defRPr sz="4800"/>
            </a:lvl8pPr>
            <a:lvl9pPr lvl="8" algn="ctr">
              <a:lnSpc>
                <a:spcPct val="90000"/>
              </a:lnSpc>
              <a:spcBef>
                <a:spcPts val="0"/>
              </a:spcBef>
              <a:spcAft>
                <a:spcPts val="0"/>
              </a:spcAft>
              <a:buSzPts val="3600"/>
              <a:buNone/>
              <a:defRPr sz="4800"/>
            </a:lvl9pPr>
          </a:lstStyle>
          <a:p>
            <a:endParaRPr/>
          </a:p>
        </p:txBody>
      </p:sp>
      <p:sp>
        <p:nvSpPr>
          <p:cNvPr id="24" name="Google Shape;24;p3"/>
          <p:cNvSpPr txBox="1">
            <a:spLocks noGrp="1"/>
          </p:cNvSpPr>
          <p:nvPr>
            <p:ph type="title" idx="2" hasCustomPrompt="1"/>
          </p:nvPr>
        </p:nvSpPr>
        <p:spPr>
          <a:xfrm>
            <a:off x="7945833" y="1267833"/>
            <a:ext cx="4233200" cy="1672800"/>
          </a:xfrm>
          <a:prstGeom prst="rect">
            <a:avLst/>
          </a:prstGeom>
        </p:spPr>
        <p:txBody>
          <a:bodyPr spcFirstLastPara="1" wrap="square" lIns="91425" tIns="91425" rIns="91425" bIns="91425" anchor="b" anchorCtr="0">
            <a:noAutofit/>
          </a:bodyPr>
          <a:lstStyle>
            <a:lvl1pPr lvl="0" rtl="0">
              <a:spcBef>
                <a:spcPts val="0"/>
              </a:spcBef>
              <a:spcAft>
                <a:spcPts val="0"/>
              </a:spcAft>
              <a:buSzPts val="7200"/>
              <a:buNone/>
              <a:defRPr sz="9600"/>
            </a:lvl1pPr>
            <a:lvl2pPr lvl="1" rtl="0">
              <a:spcBef>
                <a:spcPts val="0"/>
              </a:spcBef>
              <a:spcAft>
                <a:spcPts val="0"/>
              </a:spcAft>
              <a:buSzPts val="12000"/>
              <a:buNone/>
              <a:defRPr sz="16000"/>
            </a:lvl2pPr>
            <a:lvl3pPr lvl="2" rtl="0">
              <a:spcBef>
                <a:spcPts val="0"/>
              </a:spcBef>
              <a:spcAft>
                <a:spcPts val="0"/>
              </a:spcAft>
              <a:buSzPts val="12000"/>
              <a:buNone/>
              <a:defRPr sz="16000"/>
            </a:lvl3pPr>
            <a:lvl4pPr lvl="3" rtl="0">
              <a:spcBef>
                <a:spcPts val="0"/>
              </a:spcBef>
              <a:spcAft>
                <a:spcPts val="0"/>
              </a:spcAft>
              <a:buSzPts val="12000"/>
              <a:buNone/>
              <a:defRPr sz="16000"/>
            </a:lvl4pPr>
            <a:lvl5pPr lvl="4" rtl="0">
              <a:spcBef>
                <a:spcPts val="0"/>
              </a:spcBef>
              <a:spcAft>
                <a:spcPts val="0"/>
              </a:spcAft>
              <a:buSzPts val="12000"/>
              <a:buNone/>
              <a:defRPr sz="16000"/>
            </a:lvl5pPr>
            <a:lvl6pPr lvl="5" rtl="0">
              <a:spcBef>
                <a:spcPts val="0"/>
              </a:spcBef>
              <a:spcAft>
                <a:spcPts val="0"/>
              </a:spcAft>
              <a:buSzPts val="12000"/>
              <a:buNone/>
              <a:defRPr sz="16000"/>
            </a:lvl6pPr>
            <a:lvl7pPr lvl="6" rtl="0">
              <a:spcBef>
                <a:spcPts val="0"/>
              </a:spcBef>
              <a:spcAft>
                <a:spcPts val="0"/>
              </a:spcAft>
              <a:buSzPts val="12000"/>
              <a:buNone/>
              <a:defRPr sz="16000"/>
            </a:lvl7pPr>
            <a:lvl8pPr lvl="7" rtl="0">
              <a:spcBef>
                <a:spcPts val="0"/>
              </a:spcBef>
              <a:spcAft>
                <a:spcPts val="0"/>
              </a:spcAft>
              <a:buSzPts val="12000"/>
              <a:buNone/>
              <a:defRPr sz="16000"/>
            </a:lvl8pPr>
            <a:lvl9pPr lvl="8" rtl="0">
              <a:spcBef>
                <a:spcPts val="0"/>
              </a:spcBef>
              <a:spcAft>
                <a:spcPts val="0"/>
              </a:spcAft>
              <a:buSzPts val="12000"/>
              <a:buNone/>
              <a:defRPr sz="16000"/>
            </a:lvl9pPr>
          </a:lstStyle>
          <a:p>
            <a:r>
              <a:t>xx%</a:t>
            </a:r>
          </a:p>
        </p:txBody>
      </p:sp>
      <p:sp>
        <p:nvSpPr>
          <p:cNvPr id="25" name="Google Shape;25;p3"/>
          <p:cNvSpPr txBox="1">
            <a:spLocks noGrp="1"/>
          </p:cNvSpPr>
          <p:nvPr>
            <p:ph type="subTitle" idx="1"/>
          </p:nvPr>
        </p:nvSpPr>
        <p:spPr>
          <a:xfrm>
            <a:off x="7945833" y="4465567"/>
            <a:ext cx="3153200" cy="105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228841422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6"/>
        <p:cNvGrpSpPr/>
        <p:nvPr/>
      </p:nvGrpSpPr>
      <p:grpSpPr>
        <a:xfrm>
          <a:off x="0" y="0"/>
          <a:ext cx="0" cy="0"/>
          <a:chOff x="0" y="0"/>
          <a:chExt cx="0" cy="0"/>
        </a:xfrm>
      </p:grpSpPr>
      <p:grpSp>
        <p:nvGrpSpPr>
          <p:cNvPr id="27" name="Google Shape;27;p4"/>
          <p:cNvGrpSpPr/>
          <p:nvPr/>
        </p:nvGrpSpPr>
        <p:grpSpPr>
          <a:xfrm rot="10800000">
            <a:off x="-1794935" y="-2175495"/>
            <a:ext cx="11375993" cy="11615395"/>
            <a:chOff x="2016098" y="-1963471"/>
            <a:chExt cx="8531995" cy="8711546"/>
          </a:xfrm>
        </p:grpSpPr>
        <p:sp>
          <p:nvSpPr>
            <p:cNvPr id="28" name="Google Shape;28;p4"/>
            <p:cNvSpPr/>
            <p:nvPr/>
          </p:nvSpPr>
          <p:spPr>
            <a:xfrm rot="7743169" flipH="1">
              <a:off x="2909995" y="-365122"/>
              <a:ext cx="6744202" cy="5514847"/>
            </a:xfrm>
            <a:custGeom>
              <a:avLst/>
              <a:gdLst/>
              <a:ahLst/>
              <a:cxnLst/>
              <a:rect l="l" t="t" r="r" b="b"/>
              <a:pathLst>
                <a:path w="203233" h="140090" extrusionOk="0">
                  <a:moveTo>
                    <a:pt x="64876" y="0"/>
                  </a:moveTo>
                  <a:lnTo>
                    <a:pt x="2595" y="15858"/>
                  </a:lnTo>
                  <a:cubicBezTo>
                    <a:pt x="0" y="31140"/>
                    <a:pt x="8650" y="48729"/>
                    <a:pt x="48730" y="63146"/>
                  </a:cubicBezTo>
                  <a:cubicBezTo>
                    <a:pt x="88808" y="77563"/>
                    <a:pt x="35748" y="132411"/>
                    <a:pt x="120805" y="139532"/>
                  </a:cubicBezTo>
                  <a:cubicBezTo>
                    <a:pt x="125323" y="139911"/>
                    <a:pt x="129529" y="140090"/>
                    <a:pt x="133445" y="140090"/>
                  </a:cubicBezTo>
                  <a:cubicBezTo>
                    <a:pt x="203233" y="140090"/>
                    <a:pt x="180437" y="83179"/>
                    <a:pt x="180437" y="83179"/>
                  </a:cubicBezTo>
                  <a:lnTo>
                    <a:pt x="6487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4"/>
            <p:cNvSpPr/>
            <p:nvPr/>
          </p:nvSpPr>
          <p:spPr>
            <a:xfrm>
              <a:off x="7378550" y="-63575"/>
              <a:ext cx="1920000" cy="5301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 name="Google Shape;30;p4"/>
          <p:cNvSpPr txBox="1">
            <a:spLocks noGrp="1"/>
          </p:cNvSpPr>
          <p:nvPr>
            <p:ph type="body" idx="1"/>
          </p:nvPr>
        </p:nvSpPr>
        <p:spPr>
          <a:xfrm>
            <a:off x="1017333" y="1567133"/>
            <a:ext cx="10166800" cy="4434000"/>
          </a:xfrm>
          <a:prstGeom prst="rect">
            <a:avLst/>
          </a:prstGeom>
        </p:spPr>
        <p:txBody>
          <a:bodyPr spcFirstLastPara="1" wrap="square" lIns="91425" tIns="91425" rIns="91425" bIns="91425" anchor="t" anchorCtr="0">
            <a:noAutofit/>
          </a:bodyPr>
          <a:lstStyle>
            <a:lvl1pPr marL="609585" lvl="0" indent="-414856" rtl="0">
              <a:spcBef>
                <a:spcPts val="0"/>
              </a:spcBef>
              <a:spcAft>
                <a:spcPts val="0"/>
              </a:spcAft>
              <a:buSzPts val="1300"/>
              <a:buChar char="●"/>
              <a:defRPr sz="1733"/>
            </a:lvl1pPr>
            <a:lvl2pPr marL="1219170" lvl="1" indent="-414856" rtl="0">
              <a:spcBef>
                <a:spcPts val="2133"/>
              </a:spcBef>
              <a:spcAft>
                <a:spcPts val="0"/>
              </a:spcAft>
              <a:buSzPts val="1300"/>
              <a:buChar char="○"/>
              <a:defRPr sz="1733"/>
            </a:lvl2pPr>
            <a:lvl3pPr marL="1828754" lvl="2" indent="-414856" rtl="0">
              <a:spcBef>
                <a:spcPts val="2133"/>
              </a:spcBef>
              <a:spcAft>
                <a:spcPts val="0"/>
              </a:spcAft>
              <a:buSzPts val="1300"/>
              <a:buChar char="■"/>
              <a:defRPr sz="1733"/>
            </a:lvl3pPr>
            <a:lvl4pPr marL="2438339" lvl="3" indent="-414856" rtl="0">
              <a:spcBef>
                <a:spcPts val="2133"/>
              </a:spcBef>
              <a:spcAft>
                <a:spcPts val="0"/>
              </a:spcAft>
              <a:buSzPts val="1300"/>
              <a:buChar char="●"/>
              <a:defRPr sz="1733"/>
            </a:lvl4pPr>
            <a:lvl5pPr marL="3047924" lvl="4" indent="-414856" rtl="0">
              <a:spcBef>
                <a:spcPts val="2133"/>
              </a:spcBef>
              <a:spcAft>
                <a:spcPts val="0"/>
              </a:spcAft>
              <a:buSzPts val="1300"/>
              <a:buChar char="○"/>
              <a:defRPr sz="1733"/>
            </a:lvl5pPr>
            <a:lvl6pPr marL="3657509" lvl="5" indent="-414856" rtl="0">
              <a:spcBef>
                <a:spcPts val="2133"/>
              </a:spcBef>
              <a:spcAft>
                <a:spcPts val="0"/>
              </a:spcAft>
              <a:buSzPts val="1300"/>
              <a:buChar char="■"/>
              <a:defRPr sz="1733"/>
            </a:lvl6pPr>
            <a:lvl7pPr marL="4267093" lvl="6" indent="-414856" rtl="0">
              <a:spcBef>
                <a:spcPts val="2133"/>
              </a:spcBef>
              <a:spcAft>
                <a:spcPts val="0"/>
              </a:spcAft>
              <a:buSzPts val="1300"/>
              <a:buChar char="●"/>
              <a:defRPr sz="1733"/>
            </a:lvl7pPr>
            <a:lvl8pPr marL="4876678" lvl="7" indent="-414856" rtl="0">
              <a:spcBef>
                <a:spcPts val="2133"/>
              </a:spcBef>
              <a:spcAft>
                <a:spcPts val="0"/>
              </a:spcAft>
              <a:buSzPts val="1300"/>
              <a:buChar char="○"/>
              <a:defRPr sz="1733"/>
            </a:lvl8pPr>
            <a:lvl9pPr marL="5486263" lvl="8" indent="-414856" rtl="0">
              <a:spcBef>
                <a:spcPts val="2133"/>
              </a:spcBef>
              <a:spcAft>
                <a:spcPts val="2133"/>
              </a:spcAft>
              <a:buSzPts val="1300"/>
              <a:buChar char="■"/>
              <a:defRPr sz="1733"/>
            </a:lvl9pPr>
          </a:lstStyle>
          <a:p>
            <a:endParaRPr/>
          </a:p>
        </p:txBody>
      </p:sp>
      <p:sp>
        <p:nvSpPr>
          <p:cNvPr id="31" name="Google Shape;31;p4"/>
          <p:cNvSpPr txBox="1">
            <a:spLocks noGrp="1"/>
          </p:cNvSpPr>
          <p:nvPr>
            <p:ph type="title"/>
          </p:nvPr>
        </p:nvSpPr>
        <p:spPr>
          <a:xfrm>
            <a:off x="1017333" y="628500"/>
            <a:ext cx="9811200" cy="9388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0192091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2"/>
        <p:cNvGrpSpPr/>
        <p:nvPr/>
      </p:nvGrpSpPr>
      <p:grpSpPr>
        <a:xfrm>
          <a:off x="0" y="0"/>
          <a:ext cx="0" cy="0"/>
          <a:chOff x="0" y="0"/>
          <a:chExt cx="0" cy="0"/>
        </a:xfrm>
      </p:grpSpPr>
      <p:sp>
        <p:nvSpPr>
          <p:cNvPr id="33" name="Google Shape;33;p5"/>
          <p:cNvSpPr/>
          <p:nvPr/>
        </p:nvSpPr>
        <p:spPr>
          <a:xfrm>
            <a:off x="2773974" y="-440370"/>
            <a:ext cx="9627781" cy="7467188"/>
          </a:xfrm>
          <a:custGeom>
            <a:avLst/>
            <a:gdLst/>
            <a:ahLst/>
            <a:cxnLst/>
            <a:rect l="l" t="t" r="r" b="b"/>
            <a:pathLst>
              <a:path w="254928" h="197719" extrusionOk="0">
                <a:moveTo>
                  <a:pt x="254928" y="1"/>
                </a:moveTo>
                <a:cubicBezTo>
                  <a:pt x="254928" y="866"/>
                  <a:pt x="5098" y="6613"/>
                  <a:pt x="5098" y="6613"/>
                </a:cubicBezTo>
                <a:cubicBezTo>
                  <a:pt x="0" y="30277"/>
                  <a:pt x="31573" y="43252"/>
                  <a:pt x="48873" y="48442"/>
                </a:cubicBezTo>
                <a:cubicBezTo>
                  <a:pt x="66174" y="53632"/>
                  <a:pt x="59075" y="87305"/>
                  <a:pt x="72995" y="101633"/>
                </a:cubicBezTo>
                <a:cubicBezTo>
                  <a:pt x="86916" y="115961"/>
                  <a:pt x="132939" y="114695"/>
                  <a:pt x="158390" y="134335"/>
                </a:cubicBezTo>
                <a:cubicBezTo>
                  <a:pt x="183842" y="153973"/>
                  <a:pt x="191821" y="197718"/>
                  <a:pt x="191821" y="197718"/>
                </a:cubicBezTo>
                <a:lnTo>
                  <a:pt x="254928" y="197718"/>
                </a:lnTo>
                <a:lnTo>
                  <a:pt x="254928"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 name="Google Shape;34;p5"/>
          <p:cNvSpPr txBox="1">
            <a:spLocks noGrp="1"/>
          </p:cNvSpPr>
          <p:nvPr>
            <p:ph type="body" idx="1"/>
          </p:nvPr>
        </p:nvSpPr>
        <p:spPr>
          <a:xfrm>
            <a:off x="957067" y="1657767"/>
            <a:ext cx="4824800" cy="44340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35" name="Google Shape;35;p5"/>
          <p:cNvSpPr txBox="1">
            <a:spLocks noGrp="1"/>
          </p:cNvSpPr>
          <p:nvPr>
            <p:ph type="body" idx="2"/>
          </p:nvPr>
        </p:nvSpPr>
        <p:spPr>
          <a:xfrm>
            <a:off x="6410133" y="1657767"/>
            <a:ext cx="4824800" cy="44340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36" name="Google Shape;36;p5"/>
          <p:cNvSpPr txBox="1">
            <a:spLocks noGrp="1"/>
          </p:cNvSpPr>
          <p:nvPr>
            <p:ph type="title"/>
          </p:nvPr>
        </p:nvSpPr>
        <p:spPr>
          <a:xfrm>
            <a:off x="1017333" y="628500"/>
            <a:ext cx="4634400" cy="18276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56128488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accent5"/>
        </a:solidFill>
        <a:effectLst/>
      </p:bgPr>
    </p:bg>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1017333" y="628500"/>
            <a:ext cx="4634400" cy="18276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9" name="Google Shape;39;p6"/>
          <p:cNvSpPr/>
          <p:nvPr/>
        </p:nvSpPr>
        <p:spPr>
          <a:xfrm rot="10800000">
            <a:off x="8096229" y="-10"/>
            <a:ext cx="4509403" cy="1426251"/>
          </a:xfrm>
          <a:custGeom>
            <a:avLst/>
            <a:gdLst/>
            <a:ahLst/>
            <a:cxnLst/>
            <a:rect l="l" t="t" r="r" b="b"/>
            <a:pathLst>
              <a:path w="96796" h="30615" extrusionOk="0">
                <a:moveTo>
                  <a:pt x="24014" y="1"/>
                </a:moveTo>
                <a:cubicBezTo>
                  <a:pt x="3631" y="1"/>
                  <a:pt x="1" y="30614"/>
                  <a:pt x="1" y="30614"/>
                </a:cubicBezTo>
                <a:lnTo>
                  <a:pt x="96761" y="30614"/>
                </a:lnTo>
                <a:cubicBezTo>
                  <a:pt x="96506" y="30593"/>
                  <a:pt x="94754" y="30117"/>
                  <a:pt x="89253" y="21745"/>
                </a:cubicBezTo>
                <a:cubicBezTo>
                  <a:pt x="84535" y="14567"/>
                  <a:pt x="80221" y="10463"/>
                  <a:pt x="74926" y="10463"/>
                </a:cubicBezTo>
                <a:cubicBezTo>
                  <a:pt x="72404" y="10463"/>
                  <a:pt x="69659" y="11394"/>
                  <a:pt x="66542" y="13367"/>
                </a:cubicBezTo>
                <a:cubicBezTo>
                  <a:pt x="62056" y="16207"/>
                  <a:pt x="58482" y="17324"/>
                  <a:pt x="55515" y="17324"/>
                </a:cubicBezTo>
                <a:cubicBezTo>
                  <a:pt x="46105" y="17324"/>
                  <a:pt x="42790" y="6087"/>
                  <a:pt x="35791" y="2894"/>
                </a:cubicBezTo>
                <a:cubicBezTo>
                  <a:pt x="31349" y="868"/>
                  <a:pt x="27444" y="1"/>
                  <a:pt x="24014" y="1"/>
                </a:cubicBezTo>
                <a:close/>
                <a:moveTo>
                  <a:pt x="96761" y="30614"/>
                </a:moveTo>
                <a:cubicBezTo>
                  <a:pt x="96769" y="30614"/>
                  <a:pt x="96776" y="30615"/>
                  <a:pt x="96781" y="30615"/>
                </a:cubicBezTo>
                <a:cubicBezTo>
                  <a:pt x="96791" y="30615"/>
                  <a:pt x="96796" y="30614"/>
                  <a:pt x="96796" y="30614"/>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 name="Google Shape;40;p6"/>
          <p:cNvSpPr/>
          <p:nvPr/>
        </p:nvSpPr>
        <p:spPr>
          <a:xfrm>
            <a:off x="-1483251" y="5168530"/>
            <a:ext cx="4436588" cy="2088201"/>
          </a:xfrm>
          <a:custGeom>
            <a:avLst/>
            <a:gdLst/>
            <a:ahLst/>
            <a:cxnLst/>
            <a:rect l="l" t="t" r="r" b="b"/>
            <a:pathLst>
              <a:path w="95233" h="44824" extrusionOk="0">
                <a:moveTo>
                  <a:pt x="14616" y="1"/>
                </a:moveTo>
                <a:cubicBezTo>
                  <a:pt x="6475" y="1"/>
                  <a:pt x="0" y="849"/>
                  <a:pt x="0" y="849"/>
                </a:cubicBezTo>
                <a:lnTo>
                  <a:pt x="19661" y="44824"/>
                </a:lnTo>
                <a:lnTo>
                  <a:pt x="91190" y="44824"/>
                </a:lnTo>
                <a:cubicBezTo>
                  <a:pt x="94570" y="44824"/>
                  <a:pt x="95232" y="39983"/>
                  <a:pt x="91964" y="39121"/>
                </a:cubicBezTo>
                <a:cubicBezTo>
                  <a:pt x="86627" y="37711"/>
                  <a:pt x="80949" y="39530"/>
                  <a:pt x="80986" y="32218"/>
                </a:cubicBezTo>
                <a:cubicBezTo>
                  <a:pt x="81026" y="24482"/>
                  <a:pt x="74453" y="20018"/>
                  <a:pt x="67120" y="20018"/>
                </a:cubicBezTo>
                <a:cubicBezTo>
                  <a:pt x="64170" y="20018"/>
                  <a:pt x="61096" y="20741"/>
                  <a:pt x="58281" y="22263"/>
                </a:cubicBezTo>
                <a:cubicBezTo>
                  <a:pt x="56208" y="23384"/>
                  <a:pt x="54698" y="23874"/>
                  <a:pt x="53559" y="23874"/>
                </a:cubicBezTo>
                <a:cubicBezTo>
                  <a:pt x="48197" y="23874"/>
                  <a:pt x="51073" y="13023"/>
                  <a:pt x="42273" y="6152"/>
                </a:cubicBezTo>
                <a:cubicBezTo>
                  <a:pt x="35871" y="1154"/>
                  <a:pt x="24110" y="1"/>
                  <a:pt x="14616" y="1"/>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77065322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1"/>
        <p:cNvGrpSpPr/>
        <p:nvPr/>
      </p:nvGrpSpPr>
      <p:grpSpPr>
        <a:xfrm>
          <a:off x="0" y="0"/>
          <a:ext cx="0" cy="0"/>
          <a:chOff x="0" y="0"/>
          <a:chExt cx="0" cy="0"/>
        </a:xfrm>
      </p:grpSpPr>
      <p:sp>
        <p:nvSpPr>
          <p:cNvPr id="42" name="Google Shape;42;p7"/>
          <p:cNvSpPr txBox="1">
            <a:spLocks noGrp="1"/>
          </p:cNvSpPr>
          <p:nvPr>
            <p:ph type="body" idx="1"/>
          </p:nvPr>
        </p:nvSpPr>
        <p:spPr>
          <a:xfrm>
            <a:off x="1017333" y="2021733"/>
            <a:ext cx="4165200" cy="3272400"/>
          </a:xfrm>
          <a:prstGeom prst="rect">
            <a:avLst/>
          </a:prstGeom>
        </p:spPr>
        <p:txBody>
          <a:bodyPr spcFirstLastPara="1" wrap="square" lIns="91425" tIns="91425" rIns="91425" bIns="91425" anchor="t" anchorCtr="0">
            <a:noAutofit/>
          </a:bodyPr>
          <a:lstStyle>
            <a:lvl1pPr marL="609585" lvl="0" indent="-440256">
              <a:spcBef>
                <a:spcPts val="0"/>
              </a:spcBef>
              <a:spcAft>
                <a:spcPts val="0"/>
              </a:spcAft>
              <a:buSzPts val="1600"/>
              <a:buChar char="●"/>
              <a:defRPr sz="2133"/>
            </a:lvl1pPr>
            <a:lvl2pPr marL="1219170" lvl="1" indent="-440256">
              <a:spcBef>
                <a:spcPts val="2133"/>
              </a:spcBef>
              <a:spcAft>
                <a:spcPts val="0"/>
              </a:spcAft>
              <a:buSzPts val="1600"/>
              <a:buChar char="○"/>
              <a:defRPr sz="2133"/>
            </a:lvl2pPr>
            <a:lvl3pPr marL="1828754" lvl="2" indent="-440256">
              <a:spcBef>
                <a:spcPts val="2133"/>
              </a:spcBef>
              <a:spcAft>
                <a:spcPts val="0"/>
              </a:spcAft>
              <a:buSzPts val="1600"/>
              <a:buChar char="■"/>
              <a:defRPr sz="2133"/>
            </a:lvl3pPr>
            <a:lvl4pPr marL="2438339" lvl="3" indent="-440256">
              <a:spcBef>
                <a:spcPts val="2133"/>
              </a:spcBef>
              <a:spcAft>
                <a:spcPts val="0"/>
              </a:spcAft>
              <a:buSzPts val="1600"/>
              <a:buChar char="●"/>
              <a:defRPr sz="2133"/>
            </a:lvl4pPr>
            <a:lvl5pPr marL="3047924" lvl="4" indent="-440256">
              <a:spcBef>
                <a:spcPts val="2133"/>
              </a:spcBef>
              <a:spcAft>
                <a:spcPts val="0"/>
              </a:spcAft>
              <a:buSzPts val="1600"/>
              <a:buChar char="○"/>
              <a:defRPr sz="2133"/>
            </a:lvl5pPr>
            <a:lvl6pPr marL="3657509" lvl="5" indent="-440256">
              <a:spcBef>
                <a:spcPts val="2133"/>
              </a:spcBef>
              <a:spcAft>
                <a:spcPts val="0"/>
              </a:spcAft>
              <a:buSzPts val="1600"/>
              <a:buChar char="■"/>
              <a:defRPr sz="2133"/>
            </a:lvl6pPr>
            <a:lvl7pPr marL="4267093" lvl="6" indent="-440256">
              <a:spcBef>
                <a:spcPts val="2133"/>
              </a:spcBef>
              <a:spcAft>
                <a:spcPts val="0"/>
              </a:spcAft>
              <a:buSzPts val="1600"/>
              <a:buChar char="●"/>
              <a:defRPr sz="2133"/>
            </a:lvl7pPr>
            <a:lvl8pPr marL="4876678" lvl="7" indent="-440256">
              <a:spcBef>
                <a:spcPts val="2133"/>
              </a:spcBef>
              <a:spcAft>
                <a:spcPts val="0"/>
              </a:spcAft>
              <a:buSzPts val="1600"/>
              <a:buChar char="○"/>
              <a:defRPr sz="2133"/>
            </a:lvl8pPr>
            <a:lvl9pPr marL="5486263" lvl="8" indent="-440256">
              <a:spcBef>
                <a:spcPts val="2133"/>
              </a:spcBef>
              <a:spcAft>
                <a:spcPts val="2133"/>
              </a:spcAft>
              <a:buSzPts val="1600"/>
              <a:buChar char="■"/>
              <a:defRPr sz="2133"/>
            </a:lvl9pPr>
          </a:lstStyle>
          <a:p>
            <a:endParaRPr/>
          </a:p>
        </p:txBody>
      </p:sp>
      <p:sp>
        <p:nvSpPr>
          <p:cNvPr id="43" name="Google Shape;43;p7"/>
          <p:cNvSpPr txBox="1">
            <a:spLocks noGrp="1"/>
          </p:cNvSpPr>
          <p:nvPr>
            <p:ph type="title"/>
          </p:nvPr>
        </p:nvSpPr>
        <p:spPr>
          <a:xfrm>
            <a:off x="1017333" y="628500"/>
            <a:ext cx="4634400" cy="18276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9797615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1960667" y="600200"/>
            <a:ext cx="44892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46" name="Google Shape;46;p8"/>
          <p:cNvSpPr/>
          <p:nvPr/>
        </p:nvSpPr>
        <p:spPr>
          <a:xfrm rot="10800000">
            <a:off x="-802033" y="-649566"/>
            <a:ext cx="2559485" cy="7953935"/>
          </a:xfrm>
          <a:custGeom>
            <a:avLst/>
            <a:gdLst/>
            <a:ahLst/>
            <a:cxnLst/>
            <a:rect l="l" t="t" r="r" b="b"/>
            <a:pathLst>
              <a:path w="41808" h="92545" extrusionOk="0">
                <a:moveTo>
                  <a:pt x="41807" y="0"/>
                </a:moveTo>
                <a:cubicBezTo>
                  <a:pt x="41807" y="0"/>
                  <a:pt x="1" y="2687"/>
                  <a:pt x="6251" y="28395"/>
                </a:cubicBezTo>
                <a:cubicBezTo>
                  <a:pt x="8717" y="38543"/>
                  <a:pt x="22408" y="37842"/>
                  <a:pt x="16617" y="54437"/>
                </a:cubicBezTo>
                <a:cubicBezTo>
                  <a:pt x="12228" y="67009"/>
                  <a:pt x="29363" y="71594"/>
                  <a:pt x="27761" y="82441"/>
                </a:cubicBezTo>
                <a:cubicBezTo>
                  <a:pt x="26355" y="91961"/>
                  <a:pt x="38235" y="92544"/>
                  <a:pt x="41164" y="92544"/>
                </a:cubicBezTo>
                <a:cubicBezTo>
                  <a:pt x="41573" y="92544"/>
                  <a:pt x="41807" y="92533"/>
                  <a:pt x="41807" y="92533"/>
                </a:cubicBezTo>
                <a:lnTo>
                  <a:pt x="41807" y="0"/>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80574967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7"/>
        <p:cNvGrpSpPr/>
        <p:nvPr/>
      </p:nvGrpSpPr>
      <p:grpSpPr>
        <a:xfrm>
          <a:off x="0" y="0"/>
          <a:ext cx="0" cy="0"/>
          <a:chOff x="0" y="0"/>
          <a:chExt cx="0" cy="0"/>
        </a:xfrm>
      </p:grpSpPr>
      <p:sp>
        <p:nvSpPr>
          <p:cNvPr id="48" name="Google Shape;48;p9"/>
          <p:cNvSpPr txBox="1">
            <a:spLocks noGrp="1"/>
          </p:cNvSpPr>
          <p:nvPr>
            <p:ph type="subTitle" idx="1"/>
          </p:nvPr>
        </p:nvSpPr>
        <p:spPr>
          <a:xfrm>
            <a:off x="1017333" y="994367"/>
            <a:ext cx="4140400" cy="16468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100"/>
              <a:buFont typeface="Bree Serif"/>
              <a:buNone/>
              <a:defRPr sz="2800">
                <a:latin typeface="Bree Serif"/>
                <a:ea typeface="Bree Serif"/>
                <a:cs typeface="Bree Serif"/>
                <a:sym typeface="Bree Serif"/>
              </a:defRPr>
            </a:lvl1pPr>
            <a:lvl2pPr lvl="1" algn="ctr">
              <a:lnSpc>
                <a:spcPct val="100000"/>
              </a:lnSpc>
              <a:spcBef>
                <a:spcPts val="0"/>
              </a:spcBef>
              <a:spcAft>
                <a:spcPts val="0"/>
              </a:spcAft>
              <a:buSzPts val="2100"/>
              <a:buFont typeface="Bree Serif"/>
              <a:buNone/>
              <a:defRPr sz="2800">
                <a:latin typeface="Bree Serif"/>
                <a:ea typeface="Bree Serif"/>
                <a:cs typeface="Bree Serif"/>
                <a:sym typeface="Bree Serif"/>
              </a:defRPr>
            </a:lvl2pPr>
            <a:lvl3pPr lvl="2" algn="ctr">
              <a:lnSpc>
                <a:spcPct val="100000"/>
              </a:lnSpc>
              <a:spcBef>
                <a:spcPts val="0"/>
              </a:spcBef>
              <a:spcAft>
                <a:spcPts val="0"/>
              </a:spcAft>
              <a:buSzPts val="2100"/>
              <a:buFont typeface="Bree Serif"/>
              <a:buNone/>
              <a:defRPr sz="2800">
                <a:latin typeface="Bree Serif"/>
                <a:ea typeface="Bree Serif"/>
                <a:cs typeface="Bree Serif"/>
                <a:sym typeface="Bree Serif"/>
              </a:defRPr>
            </a:lvl3pPr>
            <a:lvl4pPr lvl="3" algn="ctr">
              <a:lnSpc>
                <a:spcPct val="100000"/>
              </a:lnSpc>
              <a:spcBef>
                <a:spcPts val="0"/>
              </a:spcBef>
              <a:spcAft>
                <a:spcPts val="0"/>
              </a:spcAft>
              <a:buSzPts val="2100"/>
              <a:buFont typeface="Bree Serif"/>
              <a:buNone/>
              <a:defRPr sz="2800">
                <a:latin typeface="Bree Serif"/>
                <a:ea typeface="Bree Serif"/>
                <a:cs typeface="Bree Serif"/>
                <a:sym typeface="Bree Serif"/>
              </a:defRPr>
            </a:lvl4pPr>
            <a:lvl5pPr lvl="4" algn="ctr">
              <a:lnSpc>
                <a:spcPct val="100000"/>
              </a:lnSpc>
              <a:spcBef>
                <a:spcPts val="0"/>
              </a:spcBef>
              <a:spcAft>
                <a:spcPts val="0"/>
              </a:spcAft>
              <a:buSzPts val="2100"/>
              <a:buFont typeface="Bree Serif"/>
              <a:buNone/>
              <a:defRPr sz="2800">
                <a:latin typeface="Bree Serif"/>
                <a:ea typeface="Bree Serif"/>
                <a:cs typeface="Bree Serif"/>
                <a:sym typeface="Bree Serif"/>
              </a:defRPr>
            </a:lvl5pPr>
            <a:lvl6pPr lvl="5" algn="ctr">
              <a:lnSpc>
                <a:spcPct val="100000"/>
              </a:lnSpc>
              <a:spcBef>
                <a:spcPts val="0"/>
              </a:spcBef>
              <a:spcAft>
                <a:spcPts val="0"/>
              </a:spcAft>
              <a:buSzPts val="2100"/>
              <a:buFont typeface="Bree Serif"/>
              <a:buNone/>
              <a:defRPr sz="2800">
                <a:latin typeface="Bree Serif"/>
                <a:ea typeface="Bree Serif"/>
                <a:cs typeface="Bree Serif"/>
                <a:sym typeface="Bree Serif"/>
              </a:defRPr>
            </a:lvl6pPr>
            <a:lvl7pPr lvl="6" algn="ctr">
              <a:lnSpc>
                <a:spcPct val="100000"/>
              </a:lnSpc>
              <a:spcBef>
                <a:spcPts val="0"/>
              </a:spcBef>
              <a:spcAft>
                <a:spcPts val="0"/>
              </a:spcAft>
              <a:buSzPts val="2100"/>
              <a:buFont typeface="Bree Serif"/>
              <a:buNone/>
              <a:defRPr sz="2800">
                <a:latin typeface="Bree Serif"/>
                <a:ea typeface="Bree Serif"/>
                <a:cs typeface="Bree Serif"/>
                <a:sym typeface="Bree Serif"/>
              </a:defRPr>
            </a:lvl7pPr>
            <a:lvl8pPr lvl="7" algn="ctr">
              <a:lnSpc>
                <a:spcPct val="100000"/>
              </a:lnSpc>
              <a:spcBef>
                <a:spcPts val="0"/>
              </a:spcBef>
              <a:spcAft>
                <a:spcPts val="0"/>
              </a:spcAft>
              <a:buSzPts val="2100"/>
              <a:buFont typeface="Bree Serif"/>
              <a:buNone/>
              <a:defRPr sz="2800">
                <a:latin typeface="Bree Serif"/>
                <a:ea typeface="Bree Serif"/>
                <a:cs typeface="Bree Serif"/>
                <a:sym typeface="Bree Serif"/>
              </a:defRPr>
            </a:lvl8pPr>
            <a:lvl9pPr lvl="8" algn="ctr">
              <a:lnSpc>
                <a:spcPct val="100000"/>
              </a:lnSpc>
              <a:spcBef>
                <a:spcPts val="0"/>
              </a:spcBef>
              <a:spcAft>
                <a:spcPts val="0"/>
              </a:spcAft>
              <a:buSzPts val="2100"/>
              <a:buFont typeface="Bree Serif"/>
              <a:buNone/>
              <a:defRPr sz="2800">
                <a:latin typeface="Bree Serif"/>
                <a:ea typeface="Bree Serif"/>
                <a:cs typeface="Bree Serif"/>
                <a:sym typeface="Bree Serif"/>
              </a:defRPr>
            </a:lvl9pPr>
          </a:lstStyle>
          <a:p>
            <a:endParaRPr/>
          </a:p>
        </p:txBody>
      </p:sp>
      <p:sp>
        <p:nvSpPr>
          <p:cNvPr id="49" name="Google Shape;49;p9"/>
          <p:cNvSpPr txBox="1">
            <a:spLocks noGrp="1"/>
          </p:cNvSpPr>
          <p:nvPr>
            <p:ph type="body" idx="2"/>
          </p:nvPr>
        </p:nvSpPr>
        <p:spPr>
          <a:xfrm>
            <a:off x="1017333" y="2813100"/>
            <a:ext cx="5172000" cy="2853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50" name="Google Shape;50;p9"/>
          <p:cNvSpPr txBox="1">
            <a:spLocks noGrp="1"/>
          </p:cNvSpPr>
          <p:nvPr>
            <p:ph type="title"/>
          </p:nvPr>
        </p:nvSpPr>
        <p:spPr>
          <a:xfrm>
            <a:off x="1017333" y="628500"/>
            <a:ext cx="4634400" cy="18276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51" name="Google Shape;51;p9"/>
          <p:cNvGrpSpPr/>
          <p:nvPr/>
        </p:nvGrpSpPr>
        <p:grpSpPr>
          <a:xfrm>
            <a:off x="4728303" y="2024481"/>
            <a:ext cx="9492012" cy="4862096"/>
            <a:chOff x="3546227" y="1518361"/>
            <a:chExt cx="7119009" cy="3646572"/>
          </a:xfrm>
        </p:grpSpPr>
        <p:sp>
          <p:nvSpPr>
            <p:cNvPr id="52" name="Google Shape;52;p9"/>
            <p:cNvSpPr/>
            <p:nvPr/>
          </p:nvSpPr>
          <p:spPr>
            <a:xfrm>
              <a:off x="3546227" y="1518361"/>
              <a:ext cx="7119009" cy="3322847"/>
            </a:xfrm>
            <a:custGeom>
              <a:avLst/>
              <a:gdLst/>
              <a:ahLst/>
              <a:cxnLst/>
              <a:rect l="l" t="t" r="r" b="b"/>
              <a:pathLst>
                <a:path w="95193" h="44432" extrusionOk="0">
                  <a:moveTo>
                    <a:pt x="69943" y="1"/>
                  </a:moveTo>
                  <a:cubicBezTo>
                    <a:pt x="65788" y="1"/>
                    <a:pt x="60185" y="1162"/>
                    <a:pt x="54294" y="5760"/>
                  </a:cubicBezTo>
                  <a:cubicBezTo>
                    <a:pt x="45494" y="12631"/>
                    <a:pt x="48369" y="23481"/>
                    <a:pt x="43007" y="23481"/>
                  </a:cubicBezTo>
                  <a:cubicBezTo>
                    <a:pt x="41868" y="23481"/>
                    <a:pt x="40358" y="22992"/>
                    <a:pt x="38286" y="21871"/>
                  </a:cubicBezTo>
                  <a:cubicBezTo>
                    <a:pt x="35471" y="20349"/>
                    <a:pt x="32398" y="19626"/>
                    <a:pt x="29448" y="19626"/>
                  </a:cubicBezTo>
                  <a:cubicBezTo>
                    <a:pt x="22115" y="19626"/>
                    <a:pt x="15541" y="24090"/>
                    <a:pt x="15581" y="31825"/>
                  </a:cubicBezTo>
                  <a:cubicBezTo>
                    <a:pt x="15623" y="40121"/>
                    <a:pt x="8309" y="36666"/>
                    <a:pt x="2483" y="39502"/>
                  </a:cubicBezTo>
                  <a:cubicBezTo>
                    <a:pt x="1" y="40709"/>
                    <a:pt x="831" y="44432"/>
                    <a:pt x="3592" y="44432"/>
                  </a:cubicBezTo>
                  <a:lnTo>
                    <a:pt x="74318" y="44432"/>
                  </a:lnTo>
                  <a:cubicBezTo>
                    <a:pt x="75747" y="44432"/>
                    <a:pt x="76906" y="43273"/>
                    <a:pt x="76906" y="41843"/>
                  </a:cubicBezTo>
                  <a:lnTo>
                    <a:pt x="95192" y="9381"/>
                  </a:lnTo>
                  <a:cubicBezTo>
                    <a:pt x="95192" y="8183"/>
                    <a:pt x="76087" y="864"/>
                    <a:pt x="74922" y="581"/>
                  </a:cubicBezTo>
                  <a:cubicBezTo>
                    <a:pt x="73715" y="287"/>
                    <a:pt x="72008" y="1"/>
                    <a:pt x="69943" y="1"/>
                  </a:cubicBezTo>
                  <a:close/>
                </a:path>
              </a:pathLst>
            </a:custGeom>
            <a:solidFill>
              <a:srgbClr val="BDE9FC">
                <a:alpha val="37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9"/>
            <p:cNvSpPr/>
            <p:nvPr/>
          </p:nvSpPr>
          <p:spPr>
            <a:xfrm>
              <a:off x="3546227" y="1842086"/>
              <a:ext cx="7119009" cy="3322847"/>
            </a:xfrm>
            <a:custGeom>
              <a:avLst/>
              <a:gdLst/>
              <a:ahLst/>
              <a:cxnLst/>
              <a:rect l="l" t="t" r="r" b="b"/>
              <a:pathLst>
                <a:path w="95193" h="44432" extrusionOk="0">
                  <a:moveTo>
                    <a:pt x="69943" y="1"/>
                  </a:moveTo>
                  <a:cubicBezTo>
                    <a:pt x="65788" y="1"/>
                    <a:pt x="60185" y="1162"/>
                    <a:pt x="54294" y="5760"/>
                  </a:cubicBezTo>
                  <a:cubicBezTo>
                    <a:pt x="45494" y="12631"/>
                    <a:pt x="48369" y="23481"/>
                    <a:pt x="43007" y="23481"/>
                  </a:cubicBezTo>
                  <a:cubicBezTo>
                    <a:pt x="41868" y="23481"/>
                    <a:pt x="40358" y="22992"/>
                    <a:pt x="38286" y="21871"/>
                  </a:cubicBezTo>
                  <a:cubicBezTo>
                    <a:pt x="35471" y="20349"/>
                    <a:pt x="32398" y="19626"/>
                    <a:pt x="29448" y="19626"/>
                  </a:cubicBezTo>
                  <a:cubicBezTo>
                    <a:pt x="22115" y="19626"/>
                    <a:pt x="15541" y="24090"/>
                    <a:pt x="15581" y="31825"/>
                  </a:cubicBezTo>
                  <a:cubicBezTo>
                    <a:pt x="15623" y="40121"/>
                    <a:pt x="8309" y="36666"/>
                    <a:pt x="2483" y="39502"/>
                  </a:cubicBezTo>
                  <a:cubicBezTo>
                    <a:pt x="1" y="40709"/>
                    <a:pt x="831" y="44432"/>
                    <a:pt x="3592" y="44432"/>
                  </a:cubicBezTo>
                  <a:lnTo>
                    <a:pt x="74318" y="44432"/>
                  </a:lnTo>
                  <a:cubicBezTo>
                    <a:pt x="75747" y="44432"/>
                    <a:pt x="76906" y="43273"/>
                    <a:pt x="76906" y="41843"/>
                  </a:cubicBezTo>
                  <a:lnTo>
                    <a:pt x="95192" y="9381"/>
                  </a:lnTo>
                  <a:cubicBezTo>
                    <a:pt x="95192" y="8183"/>
                    <a:pt x="76087" y="864"/>
                    <a:pt x="74922" y="581"/>
                  </a:cubicBezTo>
                  <a:cubicBezTo>
                    <a:pt x="73715" y="287"/>
                    <a:pt x="72008" y="1"/>
                    <a:pt x="6994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40484896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4"/>
        <p:cNvGrpSpPr/>
        <p:nvPr/>
      </p:nvGrpSpPr>
      <p:grpSpPr>
        <a:xfrm>
          <a:off x="0" y="0"/>
          <a:ext cx="0" cy="0"/>
          <a:chOff x="0" y="0"/>
          <a:chExt cx="0" cy="0"/>
        </a:xfrm>
      </p:grpSpPr>
      <p:sp>
        <p:nvSpPr>
          <p:cNvPr id="55" name="Google Shape;55;p10"/>
          <p:cNvSpPr/>
          <p:nvPr/>
        </p:nvSpPr>
        <p:spPr>
          <a:xfrm rot="-5400000">
            <a:off x="1550315" y="-3063117"/>
            <a:ext cx="3568452" cy="9694705"/>
          </a:xfrm>
          <a:custGeom>
            <a:avLst/>
            <a:gdLst/>
            <a:ahLst/>
            <a:cxnLst/>
            <a:rect l="l" t="t" r="r" b="b"/>
            <a:pathLst>
              <a:path w="41808" h="92545" extrusionOk="0">
                <a:moveTo>
                  <a:pt x="41807" y="0"/>
                </a:moveTo>
                <a:cubicBezTo>
                  <a:pt x="41807" y="0"/>
                  <a:pt x="1" y="2687"/>
                  <a:pt x="6251" y="28395"/>
                </a:cubicBezTo>
                <a:cubicBezTo>
                  <a:pt x="8717" y="38543"/>
                  <a:pt x="22408" y="37842"/>
                  <a:pt x="16617" y="54437"/>
                </a:cubicBezTo>
                <a:cubicBezTo>
                  <a:pt x="12228" y="67009"/>
                  <a:pt x="29363" y="71594"/>
                  <a:pt x="27761" y="82441"/>
                </a:cubicBezTo>
                <a:cubicBezTo>
                  <a:pt x="26355" y="91961"/>
                  <a:pt x="38235" y="92544"/>
                  <a:pt x="41164" y="92544"/>
                </a:cubicBezTo>
                <a:cubicBezTo>
                  <a:pt x="41573" y="92544"/>
                  <a:pt x="41807" y="92533"/>
                  <a:pt x="41807" y="92533"/>
                </a:cubicBezTo>
                <a:lnTo>
                  <a:pt x="41807" y="0"/>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 name="Google Shape;56;p10"/>
          <p:cNvSpPr txBox="1">
            <a:spLocks noGrp="1"/>
          </p:cNvSpPr>
          <p:nvPr>
            <p:ph type="title"/>
          </p:nvPr>
        </p:nvSpPr>
        <p:spPr>
          <a:xfrm>
            <a:off x="1017333" y="628500"/>
            <a:ext cx="4634400" cy="18276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3579702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7"/>
        <p:cNvGrpSpPr/>
        <p:nvPr/>
      </p:nvGrpSpPr>
      <p:grpSpPr>
        <a:xfrm>
          <a:off x="0" y="0"/>
          <a:ext cx="0" cy="0"/>
          <a:chOff x="0" y="0"/>
          <a:chExt cx="0" cy="0"/>
        </a:xfrm>
      </p:grpSpPr>
      <p:sp>
        <p:nvSpPr>
          <p:cNvPr id="58" name="Google Shape;58;p11"/>
          <p:cNvSpPr/>
          <p:nvPr/>
        </p:nvSpPr>
        <p:spPr>
          <a:xfrm rot="-745891" flipH="1">
            <a:off x="2592097" y="2247140"/>
            <a:ext cx="11516720" cy="5420657"/>
          </a:xfrm>
          <a:custGeom>
            <a:avLst/>
            <a:gdLst/>
            <a:ahLst/>
            <a:cxnLst/>
            <a:rect l="l" t="t" r="r" b="b"/>
            <a:pathLst>
              <a:path w="95233" h="44824" extrusionOk="0">
                <a:moveTo>
                  <a:pt x="14616" y="1"/>
                </a:moveTo>
                <a:cubicBezTo>
                  <a:pt x="6475" y="1"/>
                  <a:pt x="0" y="849"/>
                  <a:pt x="0" y="849"/>
                </a:cubicBezTo>
                <a:lnTo>
                  <a:pt x="19661" y="44824"/>
                </a:lnTo>
                <a:lnTo>
                  <a:pt x="91190" y="44824"/>
                </a:lnTo>
                <a:cubicBezTo>
                  <a:pt x="94570" y="44824"/>
                  <a:pt x="95232" y="39983"/>
                  <a:pt x="91964" y="39121"/>
                </a:cubicBezTo>
                <a:cubicBezTo>
                  <a:pt x="86627" y="37711"/>
                  <a:pt x="80949" y="39530"/>
                  <a:pt x="80986" y="32218"/>
                </a:cubicBezTo>
                <a:cubicBezTo>
                  <a:pt x="81026" y="24482"/>
                  <a:pt x="74453" y="20018"/>
                  <a:pt x="67120" y="20018"/>
                </a:cubicBezTo>
                <a:cubicBezTo>
                  <a:pt x="64170" y="20018"/>
                  <a:pt x="61096" y="20741"/>
                  <a:pt x="58281" y="22263"/>
                </a:cubicBezTo>
                <a:cubicBezTo>
                  <a:pt x="56208" y="23384"/>
                  <a:pt x="54698" y="23874"/>
                  <a:pt x="53559" y="23874"/>
                </a:cubicBezTo>
                <a:cubicBezTo>
                  <a:pt x="48197" y="23874"/>
                  <a:pt x="51073" y="13023"/>
                  <a:pt x="42273" y="6152"/>
                </a:cubicBezTo>
                <a:cubicBezTo>
                  <a:pt x="35871" y="1154"/>
                  <a:pt x="24110" y="1"/>
                  <a:pt x="1461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 name="Google Shape;59;p11"/>
          <p:cNvSpPr txBox="1">
            <a:spLocks noGrp="1"/>
          </p:cNvSpPr>
          <p:nvPr>
            <p:ph type="title" hasCustomPrompt="1"/>
          </p:nvPr>
        </p:nvSpPr>
        <p:spPr>
          <a:xfrm>
            <a:off x="1241733" y="905167"/>
            <a:ext cx="5368000" cy="1503200"/>
          </a:xfrm>
          <a:prstGeom prst="rect">
            <a:avLst/>
          </a:prstGeom>
        </p:spPr>
        <p:txBody>
          <a:bodyPr spcFirstLastPara="1" wrap="square" lIns="91425" tIns="91425" rIns="91425" bIns="91425" anchor="b" anchorCtr="0">
            <a:noAutofit/>
          </a:bodyPr>
          <a:lstStyle>
            <a:lvl1pPr lvl="0">
              <a:spcBef>
                <a:spcPts val="0"/>
              </a:spcBef>
              <a:spcAft>
                <a:spcPts val="0"/>
              </a:spcAft>
              <a:buSzPts val="7200"/>
              <a:buNone/>
              <a:defRPr sz="9600"/>
            </a:lvl1pPr>
            <a:lvl2pPr lvl="1">
              <a:spcBef>
                <a:spcPts val="0"/>
              </a:spcBef>
              <a:spcAft>
                <a:spcPts val="0"/>
              </a:spcAft>
              <a:buSzPts val="12000"/>
              <a:buNone/>
              <a:defRPr sz="16000"/>
            </a:lvl2pPr>
            <a:lvl3pPr lvl="2">
              <a:spcBef>
                <a:spcPts val="0"/>
              </a:spcBef>
              <a:spcAft>
                <a:spcPts val="0"/>
              </a:spcAft>
              <a:buSzPts val="12000"/>
              <a:buNone/>
              <a:defRPr sz="16000"/>
            </a:lvl3pPr>
            <a:lvl4pPr lvl="3">
              <a:spcBef>
                <a:spcPts val="0"/>
              </a:spcBef>
              <a:spcAft>
                <a:spcPts val="0"/>
              </a:spcAft>
              <a:buSzPts val="12000"/>
              <a:buNone/>
              <a:defRPr sz="16000"/>
            </a:lvl4pPr>
            <a:lvl5pPr lvl="4">
              <a:spcBef>
                <a:spcPts val="0"/>
              </a:spcBef>
              <a:spcAft>
                <a:spcPts val="0"/>
              </a:spcAft>
              <a:buSzPts val="12000"/>
              <a:buNone/>
              <a:defRPr sz="16000"/>
            </a:lvl5pPr>
            <a:lvl6pPr lvl="5">
              <a:spcBef>
                <a:spcPts val="0"/>
              </a:spcBef>
              <a:spcAft>
                <a:spcPts val="0"/>
              </a:spcAft>
              <a:buSzPts val="12000"/>
              <a:buNone/>
              <a:defRPr sz="16000"/>
            </a:lvl6pPr>
            <a:lvl7pPr lvl="6">
              <a:spcBef>
                <a:spcPts val="0"/>
              </a:spcBef>
              <a:spcAft>
                <a:spcPts val="0"/>
              </a:spcAft>
              <a:buSzPts val="12000"/>
              <a:buNone/>
              <a:defRPr sz="16000"/>
            </a:lvl7pPr>
            <a:lvl8pPr lvl="7">
              <a:spcBef>
                <a:spcPts val="0"/>
              </a:spcBef>
              <a:spcAft>
                <a:spcPts val="0"/>
              </a:spcAft>
              <a:buSzPts val="12000"/>
              <a:buNone/>
              <a:defRPr sz="16000"/>
            </a:lvl8pPr>
            <a:lvl9pPr lvl="8">
              <a:spcBef>
                <a:spcPts val="0"/>
              </a:spcBef>
              <a:spcAft>
                <a:spcPts val="0"/>
              </a:spcAft>
              <a:buSzPts val="12000"/>
              <a:buNone/>
              <a:defRPr sz="16000"/>
            </a:lvl9pPr>
          </a:lstStyle>
          <a:p>
            <a:r>
              <a:t>xx%</a:t>
            </a:r>
          </a:p>
        </p:txBody>
      </p:sp>
      <p:sp>
        <p:nvSpPr>
          <p:cNvPr id="60" name="Google Shape;60;p11"/>
          <p:cNvSpPr txBox="1">
            <a:spLocks noGrp="1"/>
          </p:cNvSpPr>
          <p:nvPr>
            <p:ph type="body" idx="1"/>
          </p:nvPr>
        </p:nvSpPr>
        <p:spPr>
          <a:xfrm>
            <a:off x="1241733" y="2408367"/>
            <a:ext cx="5368000" cy="10228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57189">
              <a:spcBef>
                <a:spcPts val="2133"/>
              </a:spcBef>
              <a:spcAft>
                <a:spcPts val="0"/>
              </a:spcAft>
              <a:buSzPts val="1800"/>
              <a:buChar char="○"/>
              <a:defRPr sz="2400"/>
            </a:lvl2pPr>
            <a:lvl3pPr marL="1828754" lvl="2" indent="-457189">
              <a:spcBef>
                <a:spcPts val="2133"/>
              </a:spcBef>
              <a:spcAft>
                <a:spcPts val="0"/>
              </a:spcAft>
              <a:buSzPts val="1800"/>
              <a:buChar char="■"/>
              <a:defRPr sz="2400"/>
            </a:lvl3pPr>
            <a:lvl4pPr marL="2438339" lvl="3" indent="-457189">
              <a:spcBef>
                <a:spcPts val="2133"/>
              </a:spcBef>
              <a:spcAft>
                <a:spcPts val="0"/>
              </a:spcAft>
              <a:buSzPts val="1800"/>
              <a:buChar char="●"/>
              <a:defRPr sz="2400"/>
            </a:lvl4pPr>
            <a:lvl5pPr marL="3047924" lvl="4" indent="-457189">
              <a:spcBef>
                <a:spcPts val="2133"/>
              </a:spcBef>
              <a:spcAft>
                <a:spcPts val="0"/>
              </a:spcAft>
              <a:buSzPts val="1800"/>
              <a:buChar char="○"/>
              <a:defRPr sz="2400"/>
            </a:lvl5pPr>
            <a:lvl6pPr marL="3657509" lvl="5" indent="-457189">
              <a:spcBef>
                <a:spcPts val="2133"/>
              </a:spcBef>
              <a:spcAft>
                <a:spcPts val="0"/>
              </a:spcAft>
              <a:buSzPts val="1800"/>
              <a:buChar char="■"/>
              <a:defRPr sz="2400"/>
            </a:lvl6pPr>
            <a:lvl7pPr marL="4267093" lvl="6" indent="-457189">
              <a:spcBef>
                <a:spcPts val="2133"/>
              </a:spcBef>
              <a:spcAft>
                <a:spcPts val="0"/>
              </a:spcAft>
              <a:buSzPts val="1800"/>
              <a:buChar char="●"/>
              <a:defRPr sz="2400"/>
            </a:lvl7pPr>
            <a:lvl8pPr marL="4876678" lvl="7" indent="-457189">
              <a:spcBef>
                <a:spcPts val="2133"/>
              </a:spcBef>
              <a:spcAft>
                <a:spcPts val="0"/>
              </a:spcAft>
              <a:buSzPts val="1800"/>
              <a:buChar char="○"/>
              <a:defRPr sz="2400"/>
            </a:lvl8pPr>
            <a:lvl9pPr marL="5486263" lvl="8" indent="-457189">
              <a:spcBef>
                <a:spcPts val="2133"/>
              </a:spcBef>
              <a:spcAft>
                <a:spcPts val="2133"/>
              </a:spcAft>
              <a:buSzPts val="1800"/>
              <a:buChar char="■"/>
              <a:defRPr sz="2400"/>
            </a:lvl9pPr>
          </a:lstStyle>
          <a:p>
            <a:endParaRPr/>
          </a:p>
        </p:txBody>
      </p:sp>
    </p:spTree>
    <p:extLst>
      <p:ext uri="{BB962C8B-B14F-4D97-AF65-F5344CB8AC3E}">
        <p14:creationId xmlns:p14="http://schemas.microsoft.com/office/powerpoint/2010/main" val="206690657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Tree>
    <p:extLst>
      <p:ext uri="{BB962C8B-B14F-4D97-AF65-F5344CB8AC3E}">
        <p14:creationId xmlns:p14="http://schemas.microsoft.com/office/powerpoint/2010/main" val="242774662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62"/>
        <p:cNvGrpSpPr/>
        <p:nvPr/>
      </p:nvGrpSpPr>
      <p:grpSpPr>
        <a:xfrm>
          <a:off x="0" y="0"/>
          <a:ext cx="0" cy="0"/>
          <a:chOff x="0" y="0"/>
          <a:chExt cx="0" cy="0"/>
        </a:xfrm>
      </p:grpSpPr>
      <p:sp>
        <p:nvSpPr>
          <p:cNvPr id="63" name="Google Shape;63;p13"/>
          <p:cNvSpPr/>
          <p:nvPr/>
        </p:nvSpPr>
        <p:spPr>
          <a:xfrm rot="-5400000">
            <a:off x="3876000" y="-419567"/>
            <a:ext cx="8251200" cy="8380800"/>
          </a:xfrm>
          <a:prstGeom prst="round2SameRect">
            <a:avLst>
              <a:gd name="adj1" fmla="val 50000"/>
              <a:gd name="adj2" fmla="val 0"/>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4" name="Google Shape;64;p13"/>
          <p:cNvSpPr/>
          <p:nvPr/>
        </p:nvSpPr>
        <p:spPr>
          <a:xfrm>
            <a:off x="3789737" y="1791055"/>
            <a:ext cx="1390649" cy="283271"/>
          </a:xfrm>
          <a:custGeom>
            <a:avLst/>
            <a:gdLst/>
            <a:ahLst/>
            <a:cxnLst/>
            <a:rect l="l" t="t" r="r" b="b"/>
            <a:pathLst>
              <a:path w="27865" h="5676" extrusionOk="0">
                <a:moveTo>
                  <a:pt x="9705" y="0"/>
                </a:moveTo>
                <a:cubicBezTo>
                  <a:pt x="8288" y="0"/>
                  <a:pt x="6905" y="717"/>
                  <a:pt x="6276" y="2076"/>
                </a:cubicBezTo>
                <a:cubicBezTo>
                  <a:pt x="5228" y="4340"/>
                  <a:pt x="4535" y="4683"/>
                  <a:pt x="3740" y="4683"/>
                </a:cubicBezTo>
                <a:cubicBezTo>
                  <a:pt x="3394" y="4683"/>
                  <a:pt x="3028" y="4618"/>
                  <a:pt x="2606" y="4618"/>
                </a:cubicBezTo>
                <a:cubicBezTo>
                  <a:pt x="2384" y="4618"/>
                  <a:pt x="2146" y="4636"/>
                  <a:pt x="1888" y="4690"/>
                </a:cubicBezTo>
                <a:cubicBezTo>
                  <a:pt x="1" y="5087"/>
                  <a:pt x="507" y="5660"/>
                  <a:pt x="507" y="5660"/>
                </a:cubicBezTo>
                <a:lnTo>
                  <a:pt x="18496" y="5660"/>
                </a:lnTo>
                <a:cubicBezTo>
                  <a:pt x="18496" y="5660"/>
                  <a:pt x="19702" y="5675"/>
                  <a:pt x="21232" y="5675"/>
                </a:cubicBezTo>
                <a:cubicBezTo>
                  <a:pt x="24013" y="5675"/>
                  <a:pt x="27864" y="5626"/>
                  <a:pt x="27472" y="5346"/>
                </a:cubicBezTo>
                <a:cubicBezTo>
                  <a:pt x="26862" y="4912"/>
                  <a:pt x="25038" y="4571"/>
                  <a:pt x="24131" y="4571"/>
                </a:cubicBezTo>
                <a:cubicBezTo>
                  <a:pt x="23225" y="4571"/>
                  <a:pt x="23466" y="3350"/>
                  <a:pt x="22523" y="2932"/>
                </a:cubicBezTo>
                <a:cubicBezTo>
                  <a:pt x="22432" y="2891"/>
                  <a:pt x="22346" y="2873"/>
                  <a:pt x="22265" y="2873"/>
                </a:cubicBezTo>
                <a:cubicBezTo>
                  <a:pt x="21662" y="2873"/>
                  <a:pt x="21328" y="3873"/>
                  <a:pt x="20807" y="3873"/>
                </a:cubicBezTo>
                <a:cubicBezTo>
                  <a:pt x="20679" y="3873"/>
                  <a:pt x="20541" y="3813"/>
                  <a:pt x="20385" y="3665"/>
                </a:cubicBezTo>
                <a:cubicBezTo>
                  <a:pt x="19531" y="2853"/>
                  <a:pt x="19872" y="70"/>
                  <a:pt x="17510" y="70"/>
                </a:cubicBezTo>
                <a:cubicBezTo>
                  <a:pt x="17435" y="70"/>
                  <a:pt x="17356" y="73"/>
                  <a:pt x="17275" y="79"/>
                </a:cubicBezTo>
                <a:cubicBezTo>
                  <a:pt x="14657" y="269"/>
                  <a:pt x="15295" y="2617"/>
                  <a:pt x="14136" y="3053"/>
                </a:cubicBezTo>
                <a:cubicBezTo>
                  <a:pt x="14060" y="3081"/>
                  <a:pt x="13985" y="3095"/>
                  <a:pt x="13911" y="3095"/>
                </a:cubicBezTo>
                <a:cubicBezTo>
                  <a:pt x="12873" y="3095"/>
                  <a:pt x="12107" y="404"/>
                  <a:pt x="10540" y="84"/>
                </a:cubicBezTo>
                <a:cubicBezTo>
                  <a:pt x="10264" y="28"/>
                  <a:pt x="9984" y="0"/>
                  <a:pt x="9705"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5" name="Google Shape;65;p13"/>
          <p:cNvSpPr/>
          <p:nvPr/>
        </p:nvSpPr>
        <p:spPr>
          <a:xfrm>
            <a:off x="4705337" y="2742089"/>
            <a:ext cx="1390649" cy="283271"/>
          </a:xfrm>
          <a:custGeom>
            <a:avLst/>
            <a:gdLst/>
            <a:ahLst/>
            <a:cxnLst/>
            <a:rect l="l" t="t" r="r" b="b"/>
            <a:pathLst>
              <a:path w="27865" h="5676" extrusionOk="0">
                <a:moveTo>
                  <a:pt x="9705" y="0"/>
                </a:moveTo>
                <a:cubicBezTo>
                  <a:pt x="8288" y="0"/>
                  <a:pt x="6905" y="717"/>
                  <a:pt x="6276" y="2076"/>
                </a:cubicBezTo>
                <a:cubicBezTo>
                  <a:pt x="5228" y="4340"/>
                  <a:pt x="4535" y="4683"/>
                  <a:pt x="3740" y="4683"/>
                </a:cubicBezTo>
                <a:cubicBezTo>
                  <a:pt x="3394" y="4683"/>
                  <a:pt x="3028" y="4618"/>
                  <a:pt x="2606" y="4618"/>
                </a:cubicBezTo>
                <a:cubicBezTo>
                  <a:pt x="2384" y="4618"/>
                  <a:pt x="2146" y="4636"/>
                  <a:pt x="1888" y="4690"/>
                </a:cubicBezTo>
                <a:cubicBezTo>
                  <a:pt x="1" y="5087"/>
                  <a:pt x="507" y="5660"/>
                  <a:pt x="507" y="5660"/>
                </a:cubicBezTo>
                <a:lnTo>
                  <a:pt x="18496" y="5660"/>
                </a:lnTo>
                <a:cubicBezTo>
                  <a:pt x="18496" y="5660"/>
                  <a:pt x="19702" y="5675"/>
                  <a:pt x="21232" y="5675"/>
                </a:cubicBezTo>
                <a:cubicBezTo>
                  <a:pt x="24013" y="5675"/>
                  <a:pt x="27864" y="5626"/>
                  <a:pt x="27472" y="5346"/>
                </a:cubicBezTo>
                <a:cubicBezTo>
                  <a:pt x="26862" y="4912"/>
                  <a:pt x="25038" y="4571"/>
                  <a:pt x="24131" y="4571"/>
                </a:cubicBezTo>
                <a:cubicBezTo>
                  <a:pt x="23225" y="4571"/>
                  <a:pt x="23466" y="3350"/>
                  <a:pt x="22523" y="2932"/>
                </a:cubicBezTo>
                <a:cubicBezTo>
                  <a:pt x="22432" y="2891"/>
                  <a:pt x="22346" y="2873"/>
                  <a:pt x="22265" y="2873"/>
                </a:cubicBezTo>
                <a:cubicBezTo>
                  <a:pt x="21662" y="2873"/>
                  <a:pt x="21328" y="3873"/>
                  <a:pt x="20807" y="3873"/>
                </a:cubicBezTo>
                <a:cubicBezTo>
                  <a:pt x="20679" y="3873"/>
                  <a:pt x="20541" y="3813"/>
                  <a:pt x="20385" y="3665"/>
                </a:cubicBezTo>
                <a:cubicBezTo>
                  <a:pt x="19531" y="2853"/>
                  <a:pt x="19872" y="70"/>
                  <a:pt x="17510" y="70"/>
                </a:cubicBezTo>
                <a:cubicBezTo>
                  <a:pt x="17435" y="70"/>
                  <a:pt x="17356" y="73"/>
                  <a:pt x="17275" y="79"/>
                </a:cubicBezTo>
                <a:cubicBezTo>
                  <a:pt x="14657" y="269"/>
                  <a:pt x="15295" y="2617"/>
                  <a:pt x="14136" y="3053"/>
                </a:cubicBezTo>
                <a:cubicBezTo>
                  <a:pt x="14060" y="3081"/>
                  <a:pt x="13985" y="3095"/>
                  <a:pt x="13911" y="3095"/>
                </a:cubicBezTo>
                <a:cubicBezTo>
                  <a:pt x="12873" y="3095"/>
                  <a:pt x="12107" y="404"/>
                  <a:pt x="10540" y="84"/>
                </a:cubicBezTo>
                <a:cubicBezTo>
                  <a:pt x="10264" y="28"/>
                  <a:pt x="9984" y="0"/>
                  <a:pt x="9705"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6" name="Google Shape;66;p13"/>
          <p:cNvSpPr txBox="1">
            <a:spLocks noGrp="1"/>
          </p:cNvSpPr>
          <p:nvPr>
            <p:ph type="title"/>
          </p:nvPr>
        </p:nvSpPr>
        <p:spPr>
          <a:xfrm>
            <a:off x="1017333" y="628500"/>
            <a:ext cx="4634400" cy="18276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7" name="Google Shape;67;p13"/>
          <p:cNvSpPr txBox="1">
            <a:spLocks noGrp="1"/>
          </p:cNvSpPr>
          <p:nvPr>
            <p:ph type="title" idx="2"/>
          </p:nvPr>
        </p:nvSpPr>
        <p:spPr>
          <a:xfrm>
            <a:off x="7359700" y="632276"/>
            <a:ext cx="3699200" cy="5632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endParaRPr/>
          </a:p>
        </p:txBody>
      </p:sp>
      <p:sp>
        <p:nvSpPr>
          <p:cNvPr id="68" name="Google Shape;68;p13"/>
          <p:cNvSpPr txBox="1">
            <a:spLocks noGrp="1"/>
          </p:cNvSpPr>
          <p:nvPr>
            <p:ph type="subTitle" idx="1"/>
          </p:nvPr>
        </p:nvSpPr>
        <p:spPr>
          <a:xfrm>
            <a:off x="7359700" y="1027463"/>
            <a:ext cx="3699200" cy="76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9" name="Google Shape;69;p13"/>
          <p:cNvSpPr txBox="1">
            <a:spLocks noGrp="1"/>
          </p:cNvSpPr>
          <p:nvPr>
            <p:ph type="title" idx="3" hasCustomPrompt="1"/>
          </p:nvPr>
        </p:nvSpPr>
        <p:spPr>
          <a:xfrm>
            <a:off x="5448533" y="836176"/>
            <a:ext cx="1708000" cy="816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4800"/>
            </a:lvl1pPr>
            <a:lvl2pPr lvl="1" algn="r" rtl="0">
              <a:spcBef>
                <a:spcPts val="0"/>
              </a:spcBef>
              <a:spcAft>
                <a:spcPts val="0"/>
              </a:spcAft>
              <a:buSzPts val="3600"/>
              <a:buNone/>
              <a:defRPr sz="4800"/>
            </a:lvl2pPr>
            <a:lvl3pPr lvl="2" algn="r" rtl="0">
              <a:spcBef>
                <a:spcPts val="0"/>
              </a:spcBef>
              <a:spcAft>
                <a:spcPts val="0"/>
              </a:spcAft>
              <a:buSzPts val="3600"/>
              <a:buNone/>
              <a:defRPr sz="4800"/>
            </a:lvl3pPr>
            <a:lvl4pPr lvl="3" algn="r" rtl="0">
              <a:spcBef>
                <a:spcPts val="0"/>
              </a:spcBef>
              <a:spcAft>
                <a:spcPts val="0"/>
              </a:spcAft>
              <a:buSzPts val="3600"/>
              <a:buNone/>
              <a:defRPr sz="4800"/>
            </a:lvl4pPr>
            <a:lvl5pPr lvl="4" algn="r" rtl="0">
              <a:spcBef>
                <a:spcPts val="0"/>
              </a:spcBef>
              <a:spcAft>
                <a:spcPts val="0"/>
              </a:spcAft>
              <a:buSzPts val="3600"/>
              <a:buNone/>
              <a:defRPr sz="4800"/>
            </a:lvl5pPr>
            <a:lvl6pPr lvl="5" algn="r" rtl="0">
              <a:spcBef>
                <a:spcPts val="0"/>
              </a:spcBef>
              <a:spcAft>
                <a:spcPts val="0"/>
              </a:spcAft>
              <a:buSzPts val="3600"/>
              <a:buNone/>
              <a:defRPr sz="4800"/>
            </a:lvl6pPr>
            <a:lvl7pPr lvl="6" algn="r" rtl="0">
              <a:spcBef>
                <a:spcPts val="0"/>
              </a:spcBef>
              <a:spcAft>
                <a:spcPts val="0"/>
              </a:spcAft>
              <a:buSzPts val="3600"/>
              <a:buNone/>
              <a:defRPr sz="4800"/>
            </a:lvl7pPr>
            <a:lvl8pPr lvl="7" algn="r" rtl="0">
              <a:spcBef>
                <a:spcPts val="0"/>
              </a:spcBef>
              <a:spcAft>
                <a:spcPts val="0"/>
              </a:spcAft>
              <a:buSzPts val="3600"/>
              <a:buNone/>
              <a:defRPr sz="4800"/>
            </a:lvl8pPr>
            <a:lvl9pPr lvl="8" algn="r" rtl="0">
              <a:spcBef>
                <a:spcPts val="0"/>
              </a:spcBef>
              <a:spcAft>
                <a:spcPts val="0"/>
              </a:spcAft>
              <a:buSzPts val="3600"/>
              <a:buNone/>
              <a:defRPr sz="4800"/>
            </a:lvl9pPr>
          </a:lstStyle>
          <a:p>
            <a:r>
              <a:t>xx%</a:t>
            </a:r>
          </a:p>
        </p:txBody>
      </p:sp>
      <p:sp>
        <p:nvSpPr>
          <p:cNvPr id="70" name="Google Shape;70;p13"/>
          <p:cNvSpPr txBox="1">
            <a:spLocks noGrp="1"/>
          </p:cNvSpPr>
          <p:nvPr>
            <p:ph type="title" idx="4"/>
          </p:nvPr>
        </p:nvSpPr>
        <p:spPr>
          <a:xfrm>
            <a:off x="7359700" y="2060761"/>
            <a:ext cx="3699200" cy="5632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endParaRPr/>
          </a:p>
        </p:txBody>
      </p:sp>
      <p:sp>
        <p:nvSpPr>
          <p:cNvPr id="71" name="Google Shape;71;p13"/>
          <p:cNvSpPr txBox="1">
            <a:spLocks noGrp="1"/>
          </p:cNvSpPr>
          <p:nvPr>
            <p:ph type="subTitle" idx="5"/>
          </p:nvPr>
        </p:nvSpPr>
        <p:spPr>
          <a:xfrm>
            <a:off x="7359700" y="2455948"/>
            <a:ext cx="3699200" cy="76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2" name="Google Shape;72;p13"/>
          <p:cNvSpPr txBox="1">
            <a:spLocks noGrp="1"/>
          </p:cNvSpPr>
          <p:nvPr>
            <p:ph type="title" idx="6" hasCustomPrompt="1"/>
          </p:nvPr>
        </p:nvSpPr>
        <p:spPr>
          <a:xfrm>
            <a:off x="5448533" y="2264661"/>
            <a:ext cx="1708000" cy="816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4800"/>
            </a:lvl1pPr>
            <a:lvl2pPr lvl="1" algn="r" rtl="0">
              <a:spcBef>
                <a:spcPts val="0"/>
              </a:spcBef>
              <a:spcAft>
                <a:spcPts val="0"/>
              </a:spcAft>
              <a:buSzPts val="3600"/>
              <a:buNone/>
              <a:defRPr sz="4800"/>
            </a:lvl2pPr>
            <a:lvl3pPr lvl="2" algn="r" rtl="0">
              <a:spcBef>
                <a:spcPts val="0"/>
              </a:spcBef>
              <a:spcAft>
                <a:spcPts val="0"/>
              </a:spcAft>
              <a:buSzPts val="3600"/>
              <a:buNone/>
              <a:defRPr sz="4800"/>
            </a:lvl3pPr>
            <a:lvl4pPr lvl="3" algn="r" rtl="0">
              <a:spcBef>
                <a:spcPts val="0"/>
              </a:spcBef>
              <a:spcAft>
                <a:spcPts val="0"/>
              </a:spcAft>
              <a:buSzPts val="3600"/>
              <a:buNone/>
              <a:defRPr sz="4800"/>
            </a:lvl4pPr>
            <a:lvl5pPr lvl="4" algn="r" rtl="0">
              <a:spcBef>
                <a:spcPts val="0"/>
              </a:spcBef>
              <a:spcAft>
                <a:spcPts val="0"/>
              </a:spcAft>
              <a:buSzPts val="3600"/>
              <a:buNone/>
              <a:defRPr sz="4800"/>
            </a:lvl5pPr>
            <a:lvl6pPr lvl="5" algn="r" rtl="0">
              <a:spcBef>
                <a:spcPts val="0"/>
              </a:spcBef>
              <a:spcAft>
                <a:spcPts val="0"/>
              </a:spcAft>
              <a:buSzPts val="3600"/>
              <a:buNone/>
              <a:defRPr sz="4800"/>
            </a:lvl6pPr>
            <a:lvl7pPr lvl="6" algn="r" rtl="0">
              <a:spcBef>
                <a:spcPts val="0"/>
              </a:spcBef>
              <a:spcAft>
                <a:spcPts val="0"/>
              </a:spcAft>
              <a:buSzPts val="3600"/>
              <a:buNone/>
              <a:defRPr sz="4800"/>
            </a:lvl7pPr>
            <a:lvl8pPr lvl="7" algn="r" rtl="0">
              <a:spcBef>
                <a:spcPts val="0"/>
              </a:spcBef>
              <a:spcAft>
                <a:spcPts val="0"/>
              </a:spcAft>
              <a:buSzPts val="3600"/>
              <a:buNone/>
              <a:defRPr sz="4800"/>
            </a:lvl8pPr>
            <a:lvl9pPr lvl="8" algn="r" rtl="0">
              <a:spcBef>
                <a:spcPts val="0"/>
              </a:spcBef>
              <a:spcAft>
                <a:spcPts val="0"/>
              </a:spcAft>
              <a:buSzPts val="3600"/>
              <a:buNone/>
              <a:defRPr sz="4800"/>
            </a:lvl9pPr>
          </a:lstStyle>
          <a:p>
            <a:r>
              <a:t>xx%</a:t>
            </a:r>
          </a:p>
        </p:txBody>
      </p:sp>
      <p:sp>
        <p:nvSpPr>
          <p:cNvPr id="73" name="Google Shape;73;p13"/>
          <p:cNvSpPr txBox="1">
            <a:spLocks noGrp="1"/>
          </p:cNvSpPr>
          <p:nvPr>
            <p:ph type="title" idx="7"/>
          </p:nvPr>
        </p:nvSpPr>
        <p:spPr>
          <a:xfrm>
            <a:off x="7359700" y="3489245"/>
            <a:ext cx="3699200" cy="5632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endParaRPr/>
          </a:p>
        </p:txBody>
      </p:sp>
      <p:sp>
        <p:nvSpPr>
          <p:cNvPr id="74" name="Google Shape;74;p13"/>
          <p:cNvSpPr txBox="1">
            <a:spLocks noGrp="1"/>
          </p:cNvSpPr>
          <p:nvPr>
            <p:ph type="subTitle" idx="8"/>
          </p:nvPr>
        </p:nvSpPr>
        <p:spPr>
          <a:xfrm>
            <a:off x="7359700" y="3884433"/>
            <a:ext cx="3699200" cy="76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5" name="Google Shape;75;p13"/>
          <p:cNvSpPr txBox="1">
            <a:spLocks noGrp="1"/>
          </p:cNvSpPr>
          <p:nvPr>
            <p:ph type="title" idx="9" hasCustomPrompt="1"/>
          </p:nvPr>
        </p:nvSpPr>
        <p:spPr>
          <a:xfrm>
            <a:off x="5448533" y="3693145"/>
            <a:ext cx="1708000" cy="816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4800"/>
            </a:lvl1pPr>
            <a:lvl2pPr lvl="1" algn="r" rtl="0">
              <a:spcBef>
                <a:spcPts val="0"/>
              </a:spcBef>
              <a:spcAft>
                <a:spcPts val="0"/>
              </a:spcAft>
              <a:buSzPts val="3600"/>
              <a:buNone/>
              <a:defRPr sz="4800"/>
            </a:lvl2pPr>
            <a:lvl3pPr lvl="2" algn="r" rtl="0">
              <a:spcBef>
                <a:spcPts val="0"/>
              </a:spcBef>
              <a:spcAft>
                <a:spcPts val="0"/>
              </a:spcAft>
              <a:buSzPts val="3600"/>
              <a:buNone/>
              <a:defRPr sz="4800"/>
            </a:lvl3pPr>
            <a:lvl4pPr lvl="3" algn="r" rtl="0">
              <a:spcBef>
                <a:spcPts val="0"/>
              </a:spcBef>
              <a:spcAft>
                <a:spcPts val="0"/>
              </a:spcAft>
              <a:buSzPts val="3600"/>
              <a:buNone/>
              <a:defRPr sz="4800"/>
            </a:lvl4pPr>
            <a:lvl5pPr lvl="4" algn="r" rtl="0">
              <a:spcBef>
                <a:spcPts val="0"/>
              </a:spcBef>
              <a:spcAft>
                <a:spcPts val="0"/>
              </a:spcAft>
              <a:buSzPts val="3600"/>
              <a:buNone/>
              <a:defRPr sz="4800"/>
            </a:lvl5pPr>
            <a:lvl6pPr lvl="5" algn="r" rtl="0">
              <a:spcBef>
                <a:spcPts val="0"/>
              </a:spcBef>
              <a:spcAft>
                <a:spcPts val="0"/>
              </a:spcAft>
              <a:buSzPts val="3600"/>
              <a:buNone/>
              <a:defRPr sz="4800"/>
            </a:lvl6pPr>
            <a:lvl7pPr lvl="6" algn="r" rtl="0">
              <a:spcBef>
                <a:spcPts val="0"/>
              </a:spcBef>
              <a:spcAft>
                <a:spcPts val="0"/>
              </a:spcAft>
              <a:buSzPts val="3600"/>
              <a:buNone/>
              <a:defRPr sz="4800"/>
            </a:lvl7pPr>
            <a:lvl8pPr lvl="7" algn="r" rtl="0">
              <a:spcBef>
                <a:spcPts val="0"/>
              </a:spcBef>
              <a:spcAft>
                <a:spcPts val="0"/>
              </a:spcAft>
              <a:buSzPts val="3600"/>
              <a:buNone/>
              <a:defRPr sz="4800"/>
            </a:lvl8pPr>
            <a:lvl9pPr lvl="8" algn="r" rtl="0">
              <a:spcBef>
                <a:spcPts val="0"/>
              </a:spcBef>
              <a:spcAft>
                <a:spcPts val="0"/>
              </a:spcAft>
              <a:buSzPts val="3600"/>
              <a:buNone/>
              <a:defRPr sz="4800"/>
            </a:lvl9pPr>
          </a:lstStyle>
          <a:p>
            <a:r>
              <a:t>xx%</a:t>
            </a:r>
          </a:p>
        </p:txBody>
      </p:sp>
      <p:sp>
        <p:nvSpPr>
          <p:cNvPr id="76" name="Google Shape;76;p13"/>
          <p:cNvSpPr txBox="1">
            <a:spLocks noGrp="1"/>
          </p:cNvSpPr>
          <p:nvPr>
            <p:ph type="title" idx="13"/>
          </p:nvPr>
        </p:nvSpPr>
        <p:spPr>
          <a:xfrm>
            <a:off x="7359700" y="4917731"/>
            <a:ext cx="3699200" cy="5632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endParaRPr/>
          </a:p>
        </p:txBody>
      </p:sp>
      <p:sp>
        <p:nvSpPr>
          <p:cNvPr id="77" name="Google Shape;77;p13"/>
          <p:cNvSpPr txBox="1">
            <a:spLocks noGrp="1"/>
          </p:cNvSpPr>
          <p:nvPr>
            <p:ph type="subTitle" idx="14"/>
          </p:nvPr>
        </p:nvSpPr>
        <p:spPr>
          <a:xfrm>
            <a:off x="7359700" y="5312919"/>
            <a:ext cx="3699200" cy="76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8" name="Google Shape;78;p13"/>
          <p:cNvSpPr txBox="1">
            <a:spLocks noGrp="1"/>
          </p:cNvSpPr>
          <p:nvPr>
            <p:ph type="title" idx="15" hasCustomPrompt="1"/>
          </p:nvPr>
        </p:nvSpPr>
        <p:spPr>
          <a:xfrm>
            <a:off x="5448533" y="5121631"/>
            <a:ext cx="1708000" cy="816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4800"/>
            </a:lvl1pPr>
            <a:lvl2pPr lvl="1" algn="r" rtl="0">
              <a:spcBef>
                <a:spcPts val="0"/>
              </a:spcBef>
              <a:spcAft>
                <a:spcPts val="0"/>
              </a:spcAft>
              <a:buSzPts val="3600"/>
              <a:buNone/>
              <a:defRPr sz="4800"/>
            </a:lvl2pPr>
            <a:lvl3pPr lvl="2" algn="r" rtl="0">
              <a:spcBef>
                <a:spcPts val="0"/>
              </a:spcBef>
              <a:spcAft>
                <a:spcPts val="0"/>
              </a:spcAft>
              <a:buSzPts val="3600"/>
              <a:buNone/>
              <a:defRPr sz="4800"/>
            </a:lvl3pPr>
            <a:lvl4pPr lvl="3" algn="r" rtl="0">
              <a:spcBef>
                <a:spcPts val="0"/>
              </a:spcBef>
              <a:spcAft>
                <a:spcPts val="0"/>
              </a:spcAft>
              <a:buSzPts val="3600"/>
              <a:buNone/>
              <a:defRPr sz="4800"/>
            </a:lvl4pPr>
            <a:lvl5pPr lvl="4" algn="r" rtl="0">
              <a:spcBef>
                <a:spcPts val="0"/>
              </a:spcBef>
              <a:spcAft>
                <a:spcPts val="0"/>
              </a:spcAft>
              <a:buSzPts val="3600"/>
              <a:buNone/>
              <a:defRPr sz="4800"/>
            </a:lvl5pPr>
            <a:lvl6pPr lvl="5" algn="r" rtl="0">
              <a:spcBef>
                <a:spcPts val="0"/>
              </a:spcBef>
              <a:spcAft>
                <a:spcPts val="0"/>
              </a:spcAft>
              <a:buSzPts val="3600"/>
              <a:buNone/>
              <a:defRPr sz="4800"/>
            </a:lvl6pPr>
            <a:lvl7pPr lvl="6" algn="r" rtl="0">
              <a:spcBef>
                <a:spcPts val="0"/>
              </a:spcBef>
              <a:spcAft>
                <a:spcPts val="0"/>
              </a:spcAft>
              <a:buSzPts val="3600"/>
              <a:buNone/>
              <a:defRPr sz="4800"/>
            </a:lvl7pPr>
            <a:lvl8pPr lvl="7" algn="r" rtl="0">
              <a:spcBef>
                <a:spcPts val="0"/>
              </a:spcBef>
              <a:spcAft>
                <a:spcPts val="0"/>
              </a:spcAft>
              <a:buSzPts val="3600"/>
              <a:buNone/>
              <a:defRPr sz="4800"/>
            </a:lvl8pPr>
            <a:lvl9pPr lvl="8" algn="r" rtl="0">
              <a:spcBef>
                <a:spcPts val="0"/>
              </a:spcBef>
              <a:spcAft>
                <a:spcPts val="0"/>
              </a:spcAft>
              <a:buSzPts val="3600"/>
              <a:buNone/>
              <a:defRPr sz="4800"/>
            </a:lvl9pPr>
          </a:lstStyle>
          <a:p>
            <a:r>
              <a:t>xx%</a:t>
            </a:r>
          </a:p>
        </p:txBody>
      </p:sp>
    </p:spTree>
    <p:extLst>
      <p:ext uri="{BB962C8B-B14F-4D97-AF65-F5344CB8AC3E}">
        <p14:creationId xmlns:p14="http://schemas.microsoft.com/office/powerpoint/2010/main" val="310593564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 Three Columns">
  <p:cSld name="Title + Three Columns">
    <p:spTree>
      <p:nvGrpSpPr>
        <p:cNvPr id="1" name="Shape 79"/>
        <p:cNvGrpSpPr/>
        <p:nvPr/>
      </p:nvGrpSpPr>
      <p:grpSpPr>
        <a:xfrm>
          <a:off x="0" y="0"/>
          <a:ext cx="0" cy="0"/>
          <a:chOff x="0" y="0"/>
          <a:chExt cx="0" cy="0"/>
        </a:xfrm>
      </p:grpSpPr>
      <p:sp>
        <p:nvSpPr>
          <p:cNvPr id="80" name="Google Shape;80;p14"/>
          <p:cNvSpPr txBox="1">
            <a:spLocks noGrp="1"/>
          </p:cNvSpPr>
          <p:nvPr>
            <p:ph type="title"/>
          </p:nvPr>
        </p:nvSpPr>
        <p:spPr>
          <a:xfrm>
            <a:off x="1017333" y="628500"/>
            <a:ext cx="4634400" cy="18276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1" name="Google Shape;81;p14"/>
          <p:cNvSpPr txBox="1">
            <a:spLocks noGrp="1"/>
          </p:cNvSpPr>
          <p:nvPr>
            <p:ph type="title" idx="2"/>
          </p:nvPr>
        </p:nvSpPr>
        <p:spPr>
          <a:xfrm>
            <a:off x="1170300" y="3998167"/>
            <a:ext cx="27076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82" name="Google Shape;82;p14"/>
          <p:cNvSpPr txBox="1">
            <a:spLocks noGrp="1"/>
          </p:cNvSpPr>
          <p:nvPr>
            <p:ph type="subTitle" idx="1"/>
          </p:nvPr>
        </p:nvSpPr>
        <p:spPr>
          <a:xfrm>
            <a:off x="1170300" y="4494968"/>
            <a:ext cx="2707600" cy="118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3" name="Google Shape;83;p14"/>
          <p:cNvSpPr txBox="1">
            <a:spLocks noGrp="1"/>
          </p:cNvSpPr>
          <p:nvPr>
            <p:ph type="title" idx="3"/>
          </p:nvPr>
        </p:nvSpPr>
        <p:spPr>
          <a:xfrm>
            <a:off x="4742200" y="3998167"/>
            <a:ext cx="27076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84" name="Google Shape;84;p14"/>
          <p:cNvSpPr/>
          <p:nvPr/>
        </p:nvSpPr>
        <p:spPr>
          <a:xfrm>
            <a:off x="9927536" y="-47772"/>
            <a:ext cx="2559485" cy="6953523"/>
          </a:xfrm>
          <a:custGeom>
            <a:avLst/>
            <a:gdLst/>
            <a:ahLst/>
            <a:cxnLst/>
            <a:rect l="l" t="t" r="r" b="b"/>
            <a:pathLst>
              <a:path w="41808" h="92545" extrusionOk="0">
                <a:moveTo>
                  <a:pt x="41807" y="0"/>
                </a:moveTo>
                <a:cubicBezTo>
                  <a:pt x="41807" y="0"/>
                  <a:pt x="1" y="2687"/>
                  <a:pt x="6251" y="28395"/>
                </a:cubicBezTo>
                <a:cubicBezTo>
                  <a:pt x="8717" y="38543"/>
                  <a:pt x="22408" y="37842"/>
                  <a:pt x="16617" y="54437"/>
                </a:cubicBezTo>
                <a:cubicBezTo>
                  <a:pt x="12228" y="67009"/>
                  <a:pt x="29363" y="71594"/>
                  <a:pt x="27761" y="82441"/>
                </a:cubicBezTo>
                <a:cubicBezTo>
                  <a:pt x="26355" y="91961"/>
                  <a:pt x="38235" y="92544"/>
                  <a:pt x="41164" y="92544"/>
                </a:cubicBezTo>
                <a:cubicBezTo>
                  <a:pt x="41573" y="92544"/>
                  <a:pt x="41807" y="92533"/>
                  <a:pt x="41807" y="92533"/>
                </a:cubicBezTo>
                <a:lnTo>
                  <a:pt x="41807" y="0"/>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5" name="Google Shape;85;p14"/>
          <p:cNvSpPr/>
          <p:nvPr/>
        </p:nvSpPr>
        <p:spPr>
          <a:xfrm>
            <a:off x="-1336335" y="4909000"/>
            <a:ext cx="4887040" cy="2300219"/>
          </a:xfrm>
          <a:custGeom>
            <a:avLst/>
            <a:gdLst/>
            <a:ahLst/>
            <a:cxnLst/>
            <a:rect l="l" t="t" r="r" b="b"/>
            <a:pathLst>
              <a:path w="95233" h="44824" extrusionOk="0">
                <a:moveTo>
                  <a:pt x="14616" y="1"/>
                </a:moveTo>
                <a:cubicBezTo>
                  <a:pt x="6475" y="1"/>
                  <a:pt x="0" y="849"/>
                  <a:pt x="0" y="849"/>
                </a:cubicBezTo>
                <a:lnTo>
                  <a:pt x="19661" y="44824"/>
                </a:lnTo>
                <a:lnTo>
                  <a:pt x="91190" y="44824"/>
                </a:lnTo>
                <a:cubicBezTo>
                  <a:pt x="94570" y="44824"/>
                  <a:pt x="95232" y="39983"/>
                  <a:pt x="91964" y="39121"/>
                </a:cubicBezTo>
                <a:cubicBezTo>
                  <a:pt x="86627" y="37711"/>
                  <a:pt x="80949" y="39530"/>
                  <a:pt x="80986" y="32218"/>
                </a:cubicBezTo>
                <a:cubicBezTo>
                  <a:pt x="81026" y="24482"/>
                  <a:pt x="74453" y="20018"/>
                  <a:pt x="67120" y="20018"/>
                </a:cubicBezTo>
                <a:cubicBezTo>
                  <a:pt x="64170" y="20018"/>
                  <a:pt x="61096" y="20741"/>
                  <a:pt x="58281" y="22263"/>
                </a:cubicBezTo>
                <a:cubicBezTo>
                  <a:pt x="56208" y="23384"/>
                  <a:pt x="54698" y="23874"/>
                  <a:pt x="53559" y="23874"/>
                </a:cubicBezTo>
                <a:cubicBezTo>
                  <a:pt x="48197" y="23874"/>
                  <a:pt x="51073" y="13023"/>
                  <a:pt x="42273" y="6152"/>
                </a:cubicBezTo>
                <a:cubicBezTo>
                  <a:pt x="35871" y="1154"/>
                  <a:pt x="24110" y="1"/>
                  <a:pt x="1461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6" name="Google Shape;86;p14"/>
          <p:cNvSpPr txBox="1">
            <a:spLocks noGrp="1"/>
          </p:cNvSpPr>
          <p:nvPr>
            <p:ph type="subTitle" idx="4"/>
          </p:nvPr>
        </p:nvSpPr>
        <p:spPr>
          <a:xfrm>
            <a:off x="4742200" y="4494968"/>
            <a:ext cx="2707600" cy="118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7" name="Google Shape;87;p14"/>
          <p:cNvSpPr txBox="1">
            <a:spLocks noGrp="1"/>
          </p:cNvSpPr>
          <p:nvPr>
            <p:ph type="title" idx="5"/>
          </p:nvPr>
        </p:nvSpPr>
        <p:spPr>
          <a:xfrm>
            <a:off x="8314100" y="3998167"/>
            <a:ext cx="27076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88" name="Google Shape;88;p14"/>
          <p:cNvSpPr txBox="1">
            <a:spLocks noGrp="1"/>
          </p:cNvSpPr>
          <p:nvPr>
            <p:ph type="subTitle" idx="6"/>
          </p:nvPr>
        </p:nvSpPr>
        <p:spPr>
          <a:xfrm>
            <a:off x="8314100" y="4494968"/>
            <a:ext cx="2707600" cy="118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5435290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 Four Columns ">
  <p:cSld name="Title + Four Columns ">
    <p:spTree>
      <p:nvGrpSpPr>
        <p:cNvPr id="1" name="Shape 89"/>
        <p:cNvGrpSpPr/>
        <p:nvPr/>
      </p:nvGrpSpPr>
      <p:grpSpPr>
        <a:xfrm>
          <a:off x="0" y="0"/>
          <a:ext cx="0" cy="0"/>
          <a:chOff x="0" y="0"/>
          <a:chExt cx="0" cy="0"/>
        </a:xfrm>
      </p:grpSpPr>
      <p:sp>
        <p:nvSpPr>
          <p:cNvPr id="90" name="Google Shape;90;p15"/>
          <p:cNvSpPr/>
          <p:nvPr/>
        </p:nvSpPr>
        <p:spPr>
          <a:xfrm rot="-5400000">
            <a:off x="3876000" y="-419567"/>
            <a:ext cx="8251200" cy="8380800"/>
          </a:xfrm>
          <a:prstGeom prst="round2SameRect">
            <a:avLst>
              <a:gd name="adj1" fmla="val 50000"/>
              <a:gd name="adj2" fmla="val 0"/>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 name="Google Shape;91;p15"/>
          <p:cNvSpPr txBox="1">
            <a:spLocks noGrp="1"/>
          </p:cNvSpPr>
          <p:nvPr>
            <p:ph type="title"/>
          </p:nvPr>
        </p:nvSpPr>
        <p:spPr>
          <a:xfrm>
            <a:off x="1017333" y="628500"/>
            <a:ext cx="3788000" cy="18276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2" name="Google Shape;92;p15"/>
          <p:cNvSpPr txBox="1">
            <a:spLocks noGrp="1"/>
          </p:cNvSpPr>
          <p:nvPr>
            <p:ph type="title" idx="2"/>
          </p:nvPr>
        </p:nvSpPr>
        <p:spPr>
          <a:xfrm>
            <a:off x="5060033" y="3999867"/>
            <a:ext cx="27076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93" name="Google Shape;93;p15"/>
          <p:cNvSpPr txBox="1">
            <a:spLocks noGrp="1"/>
          </p:cNvSpPr>
          <p:nvPr>
            <p:ph type="subTitle" idx="1"/>
          </p:nvPr>
        </p:nvSpPr>
        <p:spPr>
          <a:xfrm>
            <a:off x="5060033" y="4498255"/>
            <a:ext cx="2707600" cy="85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4" name="Google Shape;94;p15"/>
          <p:cNvSpPr txBox="1">
            <a:spLocks noGrp="1"/>
          </p:cNvSpPr>
          <p:nvPr>
            <p:ph type="title" idx="3"/>
          </p:nvPr>
        </p:nvSpPr>
        <p:spPr>
          <a:xfrm>
            <a:off x="8225533" y="3999867"/>
            <a:ext cx="27076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95" name="Google Shape;95;p15"/>
          <p:cNvSpPr txBox="1">
            <a:spLocks noGrp="1"/>
          </p:cNvSpPr>
          <p:nvPr>
            <p:ph type="subTitle" idx="4"/>
          </p:nvPr>
        </p:nvSpPr>
        <p:spPr>
          <a:xfrm>
            <a:off x="8225533" y="4498255"/>
            <a:ext cx="2707600" cy="85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6" name="Google Shape;96;p15"/>
          <p:cNvSpPr txBox="1">
            <a:spLocks noGrp="1"/>
          </p:cNvSpPr>
          <p:nvPr>
            <p:ph type="title" idx="5"/>
          </p:nvPr>
        </p:nvSpPr>
        <p:spPr>
          <a:xfrm>
            <a:off x="5060033" y="1846500"/>
            <a:ext cx="27076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97" name="Google Shape;97;p15"/>
          <p:cNvSpPr txBox="1">
            <a:spLocks noGrp="1"/>
          </p:cNvSpPr>
          <p:nvPr>
            <p:ph type="subTitle" idx="6"/>
          </p:nvPr>
        </p:nvSpPr>
        <p:spPr>
          <a:xfrm>
            <a:off x="5060033" y="2343300"/>
            <a:ext cx="2707600" cy="85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8" name="Google Shape;98;p15"/>
          <p:cNvSpPr txBox="1">
            <a:spLocks noGrp="1"/>
          </p:cNvSpPr>
          <p:nvPr>
            <p:ph type="title" idx="7"/>
          </p:nvPr>
        </p:nvSpPr>
        <p:spPr>
          <a:xfrm>
            <a:off x="8225533" y="1846500"/>
            <a:ext cx="27076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99" name="Google Shape;99;p15"/>
          <p:cNvSpPr txBox="1">
            <a:spLocks noGrp="1"/>
          </p:cNvSpPr>
          <p:nvPr>
            <p:ph type="subTitle" idx="8"/>
          </p:nvPr>
        </p:nvSpPr>
        <p:spPr>
          <a:xfrm>
            <a:off x="8225533" y="2343300"/>
            <a:ext cx="2707600" cy="85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71426990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itle + Two Columns">
  <p:cSld name="Title + Two Columns">
    <p:spTree>
      <p:nvGrpSpPr>
        <p:cNvPr id="1" name="Shape 100"/>
        <p:cNvGrpSpPr/>
        <p:nvPr/>
      </p:nvGrpSpPr>
      <p:grpSpPr>
        <a:xfrm>
          <a:off x="0" y="0"/>
          <a:ext cx="0" cy="0"/>
          <a:chOff x="0" y="0"/>
          <a:chExt cx="0" cy="0"/>
        </a:xfrm>
      </p:grpSpPr>
      <p:sp>
        <p:nvSpPr>
          <p:cNvPr id="101" name="Google Shape;101;p16"/>
          <p:cNvSpPr txBox="1">
            <a:spLocks noGrp="1"/>
          </p:cNvSpPr>
          <p:nvPr>
            <p:ph type="title"/>
          </p:nvPr>
        </p:nvSpPr>
        <p:spPr>
          <a:xfrm>
            <a:off x="1017333" y="628500"/>
            <a:ext cx="4634400" cy="18276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2" name="Google Shape;102;p16"/>
          <p:cNvSpPr txBox="1">
            <a:spLocks noGrp="1"/>
          </p:cNvSpPr>
          <p:nvPr>
            <p:ph type="title" idx="2"/>
          </p:nvPr>
        </p:nvSpPr>
        <p:spPr>
          <a:xfrm>
            <a:off x="2458069" y="4157076"/>
            <a:ext cx="28744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03" name="Google Shape;103;p16"/>
          <p:cNvSpPr txBox="1">
            <a:spLocks noGrp="1"/>
          </p:cNvSpPr>
          <p:nvPr>
            <p:ph type="subTitle" idx="1"/>
          </p:nvPr>
        </p:nvSpPr>
        <p:spPr>
          <a:xfrm>
            <a:off x="2458069" y="4698168"/>
            <a:ext cx="2874400" cy="118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4" name="Google Shape;104;p16"/>
          <p:cNvSpPr txBox="1">
            <a:spLocks noGrp="1"/>
          </p:cNvSpPr>
          <p:nvPr>
            <p:ph type="title" idx="3"/>
          </p:nvPr>
        </p:nvSpPr>
        <p:spPr>
          <a:xfrm>
            <a:off x="6859531" y="4157076"/>
            <a:ext cx="28744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05" name="Google Shape;105;p16"/>
          <p:cNvSpPr txBox="1">
            <a:spLocks noGrp="1"/>
          </p:cNvSpPr>
          <p:nvPr>
            <p:ph type="subTitle" idx="4"/>
          </p:nvPr>
        </p:nvSpPr>
        <p:spPr>
          <a:xfrm>
            <a:off x="6859531" y="4698168"/>
            <a:ext cx="2874400" cy="118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6" name="Google Shape;106;p16"/>
          <p:cNvSpPr/>
          <p:nvPr/>
        </p:nvSpPr>
        <p:spPr>
          <a:xfrm rot="-10054070">
            <a:off x="6135324" y="-567989"/>
            <a:ext cx="7307800" cy="3439615"/>
          </a:xfrm>
          <a:custGeom>
            <a:avLst/>
            <a:gdLst/>
            <a:ahLst/>
            <a:cxnLst/>
            <a:rect l="l" t="t" r="r" b="b"/>
            <a:pathLst>
              <a:path w="95233" h="44824" extrusionOk="0">
                <a:moveTo>
                  <a:pt x="14616" y="1"/>
                </a:moveTo>
                <a:cubicBezTo>
                  <a:pt x="6475" y="1"/>
                  <a:pt x="0" y="849"/>
                  <a:pt x="0" y="849"/>
                </a:cubicBezTo>
                <a:lnTo>
                  <a:pt x="19661" y="44824"/>
                </a:lnTo>
                <a:lnTo>
                  <a:pt x="91190" y="44824"/>
                </a:lnTo>
                <a:cubicBezTo>
                  <a:pt x="94570" y="44824"/>
                  <a:pt x="95232" y="39983"/>
                  <a:pt x="91964" y="39121"/>
                </a:cubicBezTo>
                <a:cubicBezTo>
                  <a:pt x="86627" y="37711"/>
                  <a:pt x="80949" y="39530"/>
                  <a:pt x="80986" y="32218"/>
                </a:cubicBezTo>
                <a:cubicBezTo>
                  <a:pt x="81026" y="24482"/>
                  <a:pt x="74453" y="20018"/>
                  <a:pt x="67120" y="20018"/>
                </a:cubicBezTo>
                <a:cubicBezTo>
                  <a:pt x="64170" y="20018"/>
                  <a:pt x="61096" y="20741"/>
                  <a:pt x="58281" y="22263"/>
                </a:cubicBezTo>
                <a:cubicBezTo>
                  <a:pt x="56208" y="23384"/>
                  <a:pt x="54698" y="23874"/>
                  <a:pt x="53559" y="23874"/>
                </a:cubicBezTo>
                <a:cubicBezTo>
                  <a:pt x="48197" y="23874"/>
                  <a:pt x="51073" y="13023"/>
                  <a:pt x="42273" y="6152"/>
                </a:cubicBezTo>
                <a:cubicBezTo>
                  <a:pt x="35871" y="1154"/>
                  <a:pt x="24110" y="1"/>
                  <a:pt x="1461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2766396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 Six Columns">
  <p:cSld name="Title + Six Columns">
    <p:spTree>
      <p:nvGrpSpPr>
        <p:cNvPr id="1" name="Shape 107"/>
        <p:cNvGrpSpPr/>
        <p:nvPr/>
      </p:nvGrpSpPr>
      <p:grpSpPr>
        <a:xfrm>
          <a:off x="0" y="0"/>
          <a:ext cx="0" cy="0"/>
          <a:chOff x="0" y="0"/>
          <a:chExt cx="0" cy="0"/>
        </a:xfrm>
      </p:grpSpPr>
      <p:sp>
        <p:nvSpPr>
          <p:cNvPr id="108" name="Google Shape;108;p17"/>
          <p:cNvSpPr txBox="1">
            <a:spLocks noGrp="1"/>
          </p:cNvSpPr>
          <p:nvPr>
            <p:ph type="title"/>
          </p:nvPr>
        </p:nvSpPr>
        <p:spPr>
          <a:xfrm>
            <a:off x="1017333" y="628500"/>
            <a:ext cx="4634400" cy="18276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9" name="Google Shape;109;p17"/>
          <p:cNvSpPr txBox="1">
            <a:spLocks noGrp="1"/>
          </p:cNvSpPr>
          <p:nvPr>
            <p:ph type="title" idx="2"/>
          </p:nvPr>
        </p:nvSpPr>
        <p:spPr>
          <a:xfrm>
            <a:off x="1170300" y="5115767"/>
            <a:ext cx="27076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10" name="Google Shape;110;p17"/>
          <p:cNvSpPr txBox="1">
            <a:spLocks noGrp="1"/>
          </p:cNvSpPr>
          <p:nvPr>
            <p:ph type="subTitle" idx="1"/>
          </p:nvPr>
        </p:nvSpPr>
        <p:spPr>
          <a:xfrm>
            <a:off x="1170300" y="5510967"/>
            <a:ext cx="2707600" cy="89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1" name="Google Shape;111;p17"/>
          <p:cNvSpPr txBox="1">
            <a:spLocks noGrp="1"/>
          </p:cNvSpPr>
          <p:nvPr>
            <p:ph type="title" idx="3"/>
          </p:nvPr>
        </p:nvSpPr>
        <p:spPr>
          <a:xfrm>
            <a:off x="4742200" y="5115767"/>
            <a:ext cx="27076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12" name="Google Shape;112;p17"/>
          <p:cNvSpPr txBox="1">
            <a:spLocks noGrp="1"/>
          </p:cNvSpPr>
          <p:nvPr>
            <p:ph type="subTitle" idx="4"/>
          </p:nvPr>
        </p:nvSpPr>
        <p:spPr>
          <a:xfrm>
            <a:off x="4742200" y="5510967"/>
            <a:ext cx="2707600" cy="89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3" name="Google Shape;113;p17"/>
          <p:cNvSpPr txBox="1">
            <a:spLocks noGrp="1"/>
          </p:cNvSpPr>
          <p:nvPr>
            <p:ph type="title" idx="5"/>
          </p:nvPr>
        </p:nvSpPr>
        <p:spPr>
          <a:xfrm>
            <a:off x="8314100" y="5115767"/>
            <a:ext cx="27076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14" name="Google Shape;114;p17"/>
          <p:cNvSpPr txBox="1">
            <a:spLocks noGrp="1"/>
          </p:cNvSpPr>
          <p:nvPr>
            <p:ph type="subTitle" idx="6"/>
          </p:nvPr>
        </p:nvSpPr>
        <p:spPr>
          <a:xfrm>
            <a:off x="8314100" y="5510967"/>
            <a:ext cx="2707600" cy="89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5" name="Google Shape;115;p17"/>
          <p:cNvSpPr txBox="1">
            <a:spLocks noGrp="1"/>
          </p:cNvSpPr>
          <p:nvPr>
            <p:ph type="title" idx="7"/>
          </p:nvPr>
        </p:nvSpPr>
        <p:spPr>
          <a:xfrm>
            <a:off x="1170300" y="2557700"/>
            <a:ext cx="27076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16" name="Google Shape;116;p17"/>
          <p:cNvSpPr txBox="1">
            <a:spLocks noGrp="1"/>
          </p:cNvSpPr>
          <p:nvPr>
            <p:ph type="subTitle" idx="8"/>
          </p:nvPr>
        </p:nvSpPr>
        <p:spPr>
          <a:xfrm>
            <a:off x="1170300" y="2952900"/>
            <a:ext cx="2707600" cy="89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7" name="Google Shape;117;p17"/>
          <p:cNvSpPr txBox="1">
            <a:spLocks noGrp="1"/>
          </p:cNvSpPr>
          <p:nvPr>
            <p:ph type="title" idx="9"/>
          </p:nvPr>
        </p:nvSpPr>
        <p:spPr>
          <a:xfrm>
            <a:off x="4742200" y="2557700"/>
            <a:ext cx="27076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18" name="Google Shape;118;p17"/>
          <p:cNvSpPr txBox="1">
            <a:spLocks noGrp="1"/>
          </p:cNvSpPr>
          <p:nvPr>
            <p:ph type="subTitle" idx="13"/>
          </p:nvPr>
        </p:nvSpPr>
        <p:spPr>
          <a:xfrm>
            <a:off x="4742200" y="2952900"/>
            <a:ext cx="2707600" cy="89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9" name="Google Shape;119;p17"/>
          <p:cNvSpPr txBox="1">
            <a:spLocks noGrp="1"/>
          </p:cNvSpPr>
          <p:nvPr>
            <p:ph type="title" idx="14"/>
          </p:nvPr>
        </p:nvSpPr>
        <p:spPr>
          <a:xfrm>
            <a:off x="8314100" y="2557700"/>
            <a:ext cx="27076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20" name="Google Shape;120;p17"/>
          <p:cNvSpPr txBox="1">
            <a:spLocks noGrp="1"/>
          </p:cNvSpPr>
          <p:nvPr>
            <p:ph type="subTitle" idx="15"/>
          </p:nvPr>
        </p:nvSpPr>
        <p:spPr>
          <a:xfrm>
            <a:off x="8314100" y="2952900"/>
            <a:ext cx="2707600" cy="89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1" name="Google Shape;121;p17"/>
          <p:cNvSpPr/>
          <p:nvPr/>
        </p:nvSpPr>
        <p:spPr>
          <a:xfrm rot="5400000" flipH="1">
            <a:off x="10281879" y="-2165157"/>
            <a:ext cx="2379851" cy="6465193"/>
          </a:xfrm>
          <a:custGeom>
            <a:avLst/>
            <a:gdLst/>
            <a:ahLst/>
            <a:cxnLst/>
            <a:rect l="l" t="t" r="r" b="b"/>
            <a:pathLst>
              <a:path w="41808" h="92545" extrusionOk="0">
                <a:moveTo>
                  <a:pt x="41807" y="0"/>
                </a:moveTo>
                <a:cubicBezTo>
                  <a:pt x="41807" y="0"/>
                  <a:pt x="1" y="2687"/>
                  <a:pt x="6251" y="28395"/>
                </a:cubicBezTo>
                <a:cubicBezTo>
                  <a:pt x="8717" y="38543"/>
                  <a:pt x="22408" y="37842"/>
                  <a:pt x="16617" y="54437"/>
                </a:cubicBezTo>
                <a:cubicBezTo>
                  <a:pt x="12228" y="67009"/>
                  <a:pt x="29363" y="71594"/>
                  <a:pt x="27761" y="82441"/>
                </a:cubicBezTo>
                <a:cubicBezTo>
                  <a:pt x="26355" y="91961"/>
                  <a:pt x="38235" y="92544"/>
                  <a:pt x="41164" y="92544"/>
                </a:cubicBezTo>
                <a:cubicBezTo>
                  <a:pt x="41573" y="92544"/>
                  <a:pt x="41807" y="92533"/>
                  <a:pt x="41807" y="92533"/>
                </a:cubicBezTo>
                <a:lnTo>
                  <a:pt x="41807" y="0"/>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0913081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 Two Columns 1">
  <p:cSld name="Title + Two Columns 1">
    <p:spTree>
      <p:nvGrpSpPr>
        <p:cNvPr id="1" name="Shape 122"/>
        <p:cNvGrpSpPr/>
        <p:nvPr/>
      </p:nvGrpSpPr>
      <p:grpSpPr>
        <a:xfrm>
          <a:off x="0" y="0"/>
          <a:ext cx="0" cy="0"/>
          <a:chOff x="0" y="0"/>
          <a:chExt cx="0" cy="0"/>
        </a:xfrm>
      </p:grpSpPr>
      <p:sp>
        <p:nvSpPr>
          <p:cNvPr id="123" name="Google Shape;123;p18"/>
          <p:cNvSpPr txBox="1">
            <a:spLocks noGrp="1"/>
          </p:cNvSpPr>
          <p:nvPr>
            <p:ph type="title"/>
          </p:nvPr>
        </p:nvSpPr>
        <p:spPr>
          <a:xfrm>
            <a:off x="1017333" y="628500"/>
            <a:ext cx="4634400" cy="18276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4" name="Google Shape;124;p18"/>
          <p:cNvSpPr txBox="1">
            <a:spLocks noGrp="1"/>
          </p:cNvSpPr>
          <p:nvPr>
            <p:ph type="title" idx="2"/>
          </p:nvPr>
        </p:nvSpPr>
        <p:spPr>
          <a:xfrm>
            <a:off x="1017333" y="3037712"/>
            <a:ext cx="3699200" cy="5632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endParaRPr/>
          </a:p>
        </p:txBody>
      </p:sp>
      <p:sp>
        <p:nvSpPr>
          <p:cNvPr id="125" name="Google Shape;125;p18"/>
          <p:cNvSpPr txBox="1">
            <a:spLocks noGrp="1"/>
          </p:cNvSpPr>
          <p:nvPr>
            <p:ph type="subTitle" idx="1"/>
          </p:nvPr>
        </p:nvSpPr>
        <p:spPr>
          <a:xfrm>
            <a:off x="1017333" y="3432900"/>
            <a:ext cx="3699200" cy="76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26" name="Google Shape;126;p18"/>
          <p:cNvSpPr txBox="1">
            <a:spLocks noGrp="1"/>
          </p:cNvSpPr>
          <p:nvPr>
            <p:ph type="title" idx="3"/>
          </p:nvPr>
        </p:nvSpPr>
        <p:spPr>
          <a:xfrm>
            <a:off x="1017333" y="4567797"/>
            <a:ext cx="3699200" cy="5632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endParaRPr/>
          </a:p>
        </p:txBody>
      </p:sp>
      <p:sp>
        <p:nvSpPr>
          <p:cNvPr id="127" name="Google Shape;127;p18"/>
          <p:cNvSpPr txBox="1">
            <a:spLocks noGrp="1"/>
          </p:cNvSpPr>
          <p:nvPr>
            <p:ph type="subTitle" idx="4"/>
          </p:nvPr>
        </p:nvSpPr>
        <p:spPr>
          <a:xfrm>
            <a:off x="1017333" y="4962985"/>
            <a:ext cx="3699200" cy="76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8831247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 Four Columns  1">
  <p:cSld name="Title + Four Columns  1">
    <p:spTree>
      <p:nvGrpSpPr>
        <p:cNvPr id="1" name="Shape 128"/>
        <p:cNvGrpSpPr/>
        <p:nvPr/>
      </p:nvGrpSpPr>
      <p:grpSpPr>
        <a:xfrm>
          <a:off x="0" y="0"/>
          <a:ext cx="0" cy="0"/>
          <a:chOff x="0" y="0"/>
          <a:chExt cx="0" cy="0"/>
        </a:xfrm>
      </p:grpSpPr>
      <p:sp>
        <p:nvSpPr>
          <p:cNvPr id="129" name="Google Shape;129;p19"/>
          <p:cNvSpPr txBox="1">
            <a:spLocks noGrp="1"/>
          </p:cNvSpPr>
          <p:nvPr>
            <p:ph type="title"/>
          </p:nvPr>
        </p:nvSpPr>
        <p:spPr>
          <a:xfrm>
            <a:off x="1017333" y="628500"/>
            <a:ext cx="3788000" cy="18276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0" name="Google Shape;130;p19"/>
          <p:cNvSpPr txBox="1">
            <a:spLocks noGrp="1"/>
          </p:cNvSpPr>
          <p:nvPr>
            <p:ph type="title" idx="2"/>
          </p:nvPr>
        </p:nvSpPr>
        <p:spPr>
          <a:xfrm>
            <a:off x="1016948" y="4615600"/>
            <a:ext cx="23384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31" name="Google Shape;131;p19"/>
          <p:cNvSpPr txBox="1">
            <a:spLocks noGrp="1"/>
          </p:cNvSpPr>
          <p:nvPr>
            <p:ph type="subTitle" idx="1"/>
          </p:nvPr>
        </p:nvSpPr>
        <p:spPr>
          <a:xfrm>
            <a:off x="1016948" y="5112400"/>
            <a:ext cx="2338400" cy="85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2" name="Google Shape;132;p19"/>
          <p:cNvSpPr txBox="1">
            <a:spLocks noGrp="1"/>
          </p:cNvSpPr>
          <p:nvPr>
            <p:ph type="title" idx="3"/>
          </p:nvPr>
        </p:nvSpPr>
        <p:spPr>
          <a:xfrm>
            <a:off x="3623519" y="4615600"/>
            <a:ext cx="23384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33" name="Google Shape;133;p19"/>
          <p:cNvSpPr txBox="1">
            <a:spLocks noGrp="1"/>
          </p:cNvSpPr>
          <p:nvPr>
            <p:ph type="subTitle" idx="4"/>
          </p:nvPr>
        </p:nvSpPr>
        <p:spPr>
          <a:xfrm>
            <a:off x="3623519" y="5112400"/>
            <a:ext cx="2338400" cy="85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4" name="Google Shape;134;p19"/>
          <p:cNvSpPr txBox="1">
            <a:spLocks noGrp="1"/>
          </p:cNvSpPr>
          <p:nvPr>
            <p:ph type="title" idx="5"/>
          </p:nvPr>
        </p:nvSpPr>
        <p:spPr>
          <a:xfrm>
            <a:off x="6230089" y="4615600"/>
            <a:ext cx="23384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35" name="Google Shape;135;p19"/>
          <p:cNvSpPr txBox="1">
            <a:spLocks noGrp="1"/>
          </p:cNvSpPr>
          <p:nvPr>
            <p:ph type="subTitle" idx="6"/>
          </p:nvPr>
        </p:nvSpPr>
        <p:spPr>
          <a:xfrm>
            <a:off x="6230089" y="5112400"/>
            <a:ext cx="2338400" cy="85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6" name="Google Shape;136;p19"/>
          <p:cNvSpPr txBox="1">
            <a:spLocks noGrp="1"/>
          </p:cNvSpPr>
          <p:nvPr>
            <p:ph type="title" idx="7"/>
          </p:nvPr>
        </p:nvSpPr>
        <p:spPr>
          <a:xfrm>
            <a:off x="8836660" y="4615600"/>
            <a:ext cx="2338400" cy="5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24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37" name="Google Shape;137;p19"/>
          <p:cNvSpPr txBox="1">
            <a:spLocks noGrp="1"/>
          </p:cNvSpPr>
          <p:nvPr>
            <p:ph type="subTitle" idx="8"/>
          </p:nvPr>
        </p:nvSpPr>
        <p:spPr>
          <a:xfrm>
            <a:off x="8836660" y="5112400"/>
            <a:ext cx="2338400" cy="85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8" name="Google Shape;138;p19"/>
          <p:cNvSpPr/>
          <p:nvPr/>
        </p:nvSpPr>
        <p:spPr>
          <a:xfrm rot="-5400000">
            <a:off x="8800804" y="-1739940"/>
            <a:ext cx="1651137" cy="5131003"/>
          </a:xfrm>
          <a:custGeom>
            <a:avLst/>
            <a:gdLst/>
            <a:ahLst/>
            <a:cxnLst/>
            <a:rect l="l" t="t" r="r" b="b"/>
            <a:pathLst>
              <a:path w="41808" h="92545" extrusionOk="0">
                <a:moveTo>
                  <a:pt x="41807" y="0"/>
                </a:moveTo>
                <a:cubicBezTo>
                  <a:pt x="41807" y="0"/>
                  <a:pt x="1" y="2687"/>
                  <a:pt x="6251" y="28395"/>
                </a:cubicBezTo>
                <a:cubicBezTo>
                  <a:pt x="8717" y="38543"/>
                  <a:pt x="22408" y="37842"/>
                  <a:pt x="16617" y="54437"/>
                </a:cubicBezTo>
                <a:cubicBezTo>
                  <a:pt x="12228" y="67009"/>
                  <a:pt x="29363" y="71594"/>
                  <a:pt x="27761" y="82441"/>
                </a:cubicBezTo>
                <a:cubicBezTo>
                  <a:pt x="26355" y="91961"/>
                  <a:pt x="38235" y="92544"/>
                  <a:pt x="41164" y="92544"/>
                </a:cubicBezTo>
                <a:cubicBezTo>
                  <a:pt x="41573" y="92544"/>
                  <a:pt x="41807" y="92533"/>
                  <a:pt x="41807" y="92533"/>
                </a:cubicBezTo>
                <a:lnTo>
                  <a:pt x="41807" y="0"/>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38717203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 Text">
  <p:cSld name="Title + Text">
    <p:spTree>
      <p:nvGrpSpPr>
        <p:cNvPr id="1" name="Shape 139"/>
        <p:cNvGrpSpPr/>
        <p:nvPr/>
      </p:nvGrpSpPr>
      <p:grpSpPr>
        <a:xfrm>
          <a:off x="0" y="0"/>
          <a:ext cx="0" cy="0"/>
          <a:chOff x="0" y="0"/>
          <a:chExt cx="0" cy="0"/>
        </a:xfrm>
      </p:grpSpPr>
      <p:sp>
        <p:nvSpPr>
          <p:cNvPr id="140" name="Google Shape;140;p20"/>
          <p:cNvSpPr/>
          <p:nvPr/>
        </p:nvSpPr>
        <p:spPr>
          <a:xfrm rot="5400000">
            <a:off x="-1568367" y="-761400"/>
            <a:ext cx="8251200" cy="8380800"/>
          </a:xfrm>
          <a:prstGeom prst="round2SameRect">
            <a:avLst>
              <a:gd name="adj1" fmla="val 50000"/>
              <a:gd name="adj2" fmla="val 0"/>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1" name="Google Shape;141;p20"/>
          <p:cNvSpPr txBox="1">
            <a:spLocks noGrp="1"/>
          </p:cNvSpPr>
          <p:nvPr>
            <p:ph type="title"/>
          </p:nvPr>
        </p:nvSpPr>
        <p:spPr>
          <a:xfrm>
            <a:off x="7894600" y="2043200"/>
            <a:ext cx="2936800" cy="5632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2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142" name="Google Shape;142;p20"/>
          <p:cNvSpPr txBox="1">
            <a:spLocks noGrp="1"/>
          </p:cNvSpPr>
          <p:nvPr>
            <p:ph type="subTitle" idx="1"/>
          </p:nvPr>
        </p:nvSpPr>
        <p:spPr>
          <a:xfrm>
            <a:off x="7894600" y="2743215"/>
            <a:ext cx="2936800" cy="207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6998808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hanks + Credits">
  <p:cSld name="Thanks + Credits">
    <p:spTree>
      <p:nvGrpSpPr>
        <p:cNvPr id="1" name="Shape 143"/>
        <p:cNvGrpSpPr/>
        <p:nvPr/>
      </p:nvGrpSpPr>
      <p:grpSpPr>
        <a:xfrm>
          <a:off x="0" y="0"/>
          <a:ext cx="0" cy="0"/>
          <a:chOff x="0" y="0"/>
          <a:chExt cx="0" cy="0"/>
        </a:xfrm>
      </p:grpSpPr>
      <p:sp>
        <p:nvSpPr>
          <p:cNvPr id="144" name="Google Shape;144;p21"/>
          <p:cNvSpPr txBox="1">
            <a:spLocks noGrp="1"/>
          </p:cNvSpPr>
          <p:nvPr>
            <p:ph type="title"/>
          </p:nvPr>
        </p:nvSpPr>
        <p:spPr>
          <a:xfrm>
            <a:off x="1017333" y="628500"/>
            <a:ext cx="3710800" cy="18276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45" name="Google Shape;145;p21"/>
          <p:cNvGrpSpPr/>
          <p:nvPr/>
        </p:nvGrpSpPr>
        <p:grpSpPr>
          <a:xfrm>
            <a:off x="4728303" y="2024481"/>
            <a:ext cx="9492012" cy="4862096"/>
            <a:chOff x="3546227" y="1518361"/>
            <a:chExt cx="7119009" cy="3646572"/>
          </a:xfrm>
        </p:grpSpPr>
        <p:sp>
          <p:nvSpPr>
            <p:cNvPr id="146" name="Google Shape;146;p21"/>
            <p:cNvSpPr/>
            <p:nvPr/>
          </p:nvSpPr>
          <p:spPr>
            <a:xfrm>
              <a:off x="3546227" y="1518361"/>
              <a:ext cx="7119009" cy="3322847"/>
            </a:xfrm>
            <a:custGeom>
              <a:avLst/>
              <a:gdLst/>
              <a:ahLst/>
              <a:cxnLst/>
              <a:rect l="l" t="t" r="r" b="b"/>
              <a:pathLst>
                <a:path w="95193" h="44432" extrusionOk="0">
                  <a:moveTo>
                    <a:pt x="69943" y="1"/>
                  </a:moveTo>
                  <a:cubicBezTo>
                    <a:pt x="65788" y="1"/>
                    <a:pt x="60185" y="1162"/>
                    <a:pt x="54294" y="5760"/>
                  </a:cubicBezTo>
                  <a:cubicBezTo>
                    <a:pt x="45494" y="12631"/>
                    <a:pt x="48369" y="23481"/>
                    <a:pt x="43007" y="23481"/>
                  </a:cubicBezTo>
                  <a:cubicBezTo>
                    <a:pt x="41868" y="23481"/>
                    <a:pt x="40358" y="22992"/>
                    <a:pt x="38286" y="21871"/>
                  </a:cubicBezTo>
                  <a:cubicBezTo>
                    <a:pt x="35471" y="20349"/>
                    <a:pt x="32398" y="19626"/>
                    <a:pt x="29448" y="19626"/>
                  </a:cubicBezTo>
                  <a:cubicBezTo>
                    <a:pt x="22115" y="19626"/>
                    <a:pt x="15541" y="24090"/>
                    <a:pt x="15581" y="31825"/>
                  </a:cubicBezTo>
                  <a:cubicBezTo>
                    <a:pt x="15623" y="40121"/>
                    <a:pt x="8309" y="36666"/>
                    <a:pt x="2483" y="39502"/>
                  </a:cubicBezTo>
                  <a:cubicBezTo>
                    <a:pt x="1" y="40709"/>
                    <a:pt x="831" y="44432"/>
                    <a:pt x="3592" y="44432"/>
                  </a:cubicBezTo>
                  <a:lnTo>
                    <a:pt x="74318" y="44432"/>
                  </a:lnTo>
                  <a:cubicBezTo>
                    <a:pt x="75747" y="44432"/>
                    <a:pt x="76906" y="43273"/>
                    <a:pt x="76906" y="41843"/>
                  </a:cubicBezTo>
                  <a:lnTo>
                    <a:pt x="95192" y="9381"/>
                  </a:lnTo>
                  <a:cubicBezTo>
                    <a:pt x="95192" y="8183"/>
                    <a:pt x="76087" y="864"/>
                    <a:pt x="74922" y="581"/>
                  </a:cubicBezTo>
                  <a:cubicBezTo>
                    <a:pt x="73715" y="287"/>
                    <a:pt x="72008" y="1"/>
                    <a:pt x="69943" y="1"/>
                  </a:cubicBezTo>
                  <a:close/>
                </a:path>
              </a:pathLst>
            </a:custGeom>
            <a:solidFill>
              <a:srgbClr val="BDE9FC">
                <a:alpha val="37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21"/>
            <p:cNvSpPr/>
            <p:nvPr/>
          </p:nvSpPr>
          <p:spPr>
            <a:xfrm>
              <a:off x="3546227" y="1842086"/>
              <a:ext cx="7119009" cy="3322847"/>
            </a:xfrm>
            <a:custGeom>
              <a:avLst/>
              <a:gdLst/>
              <a:ahLst/>
              <a:cxnLst/>
              <a:rect l="l" t="t" r="r" b="b"/>
              <a:pathLst>
                <a:path w="95193" h="44432" extrusionOk="0">
                  <a:moveTo>
                    <a:pt x="69943" y="1"/>
                  </a:moveTo>
                  <a:cubicBezTo>
                    <a:pt x="65788" y="1"/>
                    <a:pt x="60185" y="1162"/>
                    <a:pt x="54294" y="5760"/>
                  </a:cubicBezTo>
                  <a:cubicBezTo>
                    <a:pt x="45494" y="12631"/>
                    <a:pt x="48369" y="23481"/>
                    <a:pt x="43007" y="23481"/>
                  </a:cubicBezTo>
                  <a:cubicBezTo>
                    <a:pt x="41868" y="23481"/>
                    <a:pt x="40358" y="22992"/>
                    <a:pt x="38286" y="21871"/>
                  </a:cubicBezTo>
                  <a:cubicBezTo>
                    <a:pt x="35471" y="20349"/>
                    <a:pt x="32398" y="19626"/>
                    <a:pt x="29448" y="19626"/>
                  </a:cubicBezTo>
                  <a:cubicBezTo>
                    <a:pt x="22115" y="19626"/>
                    <a:pt x="15541" y="24090"/>
                    <a:pt x="15581" y="31825"/>
                  </a:cubicBezTo>
                  <a:cubicBezTo>
                    <a:pt x="15623" y="40121"/>
                    <a:pt x="8309" y="36666"/>
                    <a:pt x="2483" y="39502"/>
                  </a:cubicBezTo>
                  <a:cubicBezTo>
                    <a:pt x="1" y="40709"/>
                    <a:pt x="831" y="44432"/>
                    <a:pt x="3592" y="44432"/>
                  </a:cubicBezTo>
                  <a:lnTo>
                    <a:pt x="74318" y="44432"/>
                  </a:lnTo>
                  <a:cubicBezTo>
                    <a:pt x="75747" y="44432"/>
                    <a:pt x="76906" y="43273"/>
                    <a:pt x="76906" y="41843"/>
                  </a:cubicBezTo>
                  <a:lnTo>
                    <a:pt x="95192" y="9381"/>
                  </a:lnTo>
                  <a:cubicBezTo>
                    <a:pt x="95192" y="8183"/>
                    <a:pt x="76087" y="864"/>
                    <a:pt x="74922" y="581"/>
                  </a:cubicBezTo>
                  <a:cubicBezTo>
                    <a:pt x="73715" y="287"/>
                    <a:pt x="72008" y="1"/>
                    <a:pt x="6994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8" name="Google Shape;148;p21"/>
          <p:cNvSpPr txBox="1">
            <a:spLocks noGrp="1"/>
          </p:cNvSpPr>
          <p:nvPr>
            <p:ph type="subTitle" idx="1"/>
          </p:nvPr>
        </p:nvSpPr>
        <p:spPr>
          <a:xfrm>
            <a:off x="1017333" y="2361533"/>
            <a:ext cx="4962000" cy="2062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49" name="Google Shape;149;p21"/>
          <p:cNvSpPr txBox="1"/>
          <p:nvPr/>
        </p:nvSpPr>
        <p:spPr>
          <a:xfrm>
            <a:off x="1017333" y="4759733"/>
            <a:ext cx="4710400" cy="8896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400"/>
              </a:spcBef>
              <a:spcAft>
                <a:spcPts val="0"/>
              </a:spcAft>
              <a:buNone/>
            </a:pPr>
            <a:r>
              <a:rPr lang="en" sz="1600">
                <a:solidFill>
                  <a:schemeClr val="lt2"/>
                </a:solidFill>
                <a:latin typeface="DM Sans"/>
                <a:ea typeface="DM Sans"/>
                <a:cs typeface="DM Sans"/>
                <a:sym typeface="DM Sans"/>
              </a:rPr>
              <a:t>CREDITS: This presentation template was created by </a:t>
            </a:r>
            <a:r>
              <a:rPr lang="en" sz="1600">
                <a:solidFill>
                  <a:schemeClr val="lt2"/>
                </a:solidFill>
                <a:uFill>
                  <a:noFill/>
                </a:uFill>
                <a:latin typeface="DM Sans"/>
                <a:ea typeface="DM Sans"/>
                <a:cs typeface="DM Sans"/>
                <a:sym typeface="DM Sans"/>
                <a:hlinkClick r:id="rId2">
                  <a:extLst>
                    <a:ext uri="{A12FA001-AC4F-418D-AE19-62706E023703}">
                      <ahyp:hlinkClr xmlns:ahyp="http://schemas.microsoft.com/office/drawing/2018/hyperlinkcolor" val="tx"/>
                    </a:ext>
                  </a:extLst>
                </a:hlinkClick>
              </a:rPr>
              <a:t>Slidesgo</a:t>
            </a:r>
            <a:r>
              <a:rPr lang="en" sz="1600">
                <a:solidFill>
                  <a:schemeClr val="lt2"/>
                </a:solidFill>
                <a:latin typeface="DM Sans"/>
                <a:ea typeface="DM Sans"/>
                <a:cs typeface="DM Sans"/>
                <a:sym typeface="DM Sans"/>
              </a:rPr>
              <a:t>, including icons by </a:t>
            </a:r>
            <a:r>
              <a:rPr lang="en" sz="1600">
                <a:solidFill>
                  <a:schemeClr val="lt2"/>
                </a:solidFill>
                <a:uFill>
                  <a:noFill/>
                </a:uFill>
                <a:latin typeface="DM Sans"/>
                <a:ea typeface="DM Sans"/>
                <a:cs typeface="DM Sans"/>
                <a:sym typeface="DM Sans"/>
                <a:hlinkClick r:id="rId3">
                  <a:extLst>
                    <a:ext uri="{A12FA001-AC4F-418D-AE19-62706E023703}">
                      <ahyp:hlinkClr xmlns:ahyp="http://schemas.microsoft.com/office/drawing/2018/hyperlinkcolor" val="tx"/>
                    </a:ext>
                  </a:extLst>
                </a:hlinkClick>
              </a:rPr>
              <a:t>Flaticon</a:t>
            </a:r>
            <a:r>
              <a:rPr lang="en" sz="1600">
                <a:solidFill>
                  <a:schemeClr val="lt2"/>
                </a:solidFill>
                <a:latin typeface="DM Sans"/>
                <a:ea typeface="DM Sans"/>
                <a:cs typeface="DM Sans"/>
                <a:sym typeface="DM Sans"/>
              </a:rPr>
              <a:t>, and infographics &amp; images by </a:t>
            </a:r>
            <a:r>
              <a:rPr lang="en" sz="1600">
                <a:solidFill>
                  <a:schemeClr val="lt2"/>
                </a:solidFill>
                <a:uFill>
                  <a:noFill/>
                </a:uFill>
                <a:latin typeface="DM Sans"/>
                <a:ea typeface="DM Sans"/>
                <a:cs typeface="DM Sans"/>
                <a:sym typeface="DM Sans"/>
                <a:hlinkClick r:id="rId4">
                  <a:extLst>
                    <a:ext uri="{A12FA001-AC4F-418D-AE19-62706E023703}">
                      <ahyp:hlinkClr xmlns:ahyp="http://schemas.microsoft.com/office/drawing/2018/hyperlinkcolor" val="tx"/>
                    </a:ext>
                  </a:extLst>
                </a:hlinkClick>
              </a:rPr>
              <a:t>Freepik</a:t>
            </a:r>
            <a:r>
              <a:rPr lang="en" sz="1600">
                <a:solidFill>
                  <a:schemeClr val="lt2"/>
                </a:solidFill>
                <a:latin typeface="DM Sans"/>
                <a:ea typeface="DM Sans"/>
                <a:cs typeface="DM Sans"/>
                <a:sym typeface="DM Sans"/>
              </a:rPr>
              <a:t>. </a:t>
            </a:r>
            <a:endParaRPr sz="1600">
              <a:solidFill>
                <a:schemeClr val="lt2"/>
              </a:solidFill>
              <a:latin typeface="DM Sans"/>
              <a:ea typeface="DM Sans"/>
              <a:cs typeface="DM Sans"/>
              <a:sym typeface="DM Sans"/>
            </a:endParaRPr>
          </a:p>
          <a:p>
            <a:pPr marL="0" lvl="0" indent="0" algn="l" rtl="0">
              <a:lnSpc>
                <a:spcPct val="115000"/>
              </a:lnSpc>
              <a:spcBef>
                <a:spcPts val="400"/>
              </a:spcBef>
              <a:spcAft>
                <a:spcPts val="0"/>
              </a:spcAft>
              <a:buNone/>
            </a:pPr>
            <a:endParaRPr sz="1600">
              <a:solidFill>
                <a:schemeClr val="lt2"/>
              </a:solidFill>
              <a:latin typeface="DM Sans"/>
              <a:ea typeface="DM Sans"/>
              <a:cs typeface="DM Sans"/>
              <a:sym typeface="DM Sans"/>
            </a:endParaRPr>
          </a:p>
          <a:p>
            <a:pPr marL="0" lvl="0" indent="0" algn="l" rtl="0">
              <a:spcBef>
                <a:spcPts val="0"/>
              </a:spcBef>
              <a:spcAft>
                <a:spcPts val="0"/>
              </a:spcAft>
              <a:buNone/>
            </a:pPr>
            <a:endParaRPr sz="1600">
              <a:solidFill>
                <a:schemeClr val="lt2"/>
              </a:solidFill>
              <a:latin typeface="DM Sans"/>
              <a:ea typeface="DM Sans"/>
              <a:cs typeface="DM Sans"/>
              <a:sym typeface="DM Sans"/>
            </a:endParaRPr>
          </a:p>
        </p:txBody>
      </p:sp>
    </p:spTree>
    <p:extLst>
      <p:ext uri="{BB962C8B-B14F-4D97-AF65-F5344CB8AC3E}">
        <p14:creationId xmlns:p14="http://schemas.microsoft.com/office/powerpoint/2010/main" val="15686642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50"/>
        <p:cNvGrpSpPr/>
        <p:nvPr/>
      </p:nvGrpSpPr>
      <p:grpSpPr>
        <a:xfrm>
          <a:off x="0" y="0"/>
          <a:ext cx="0" cy="0"/>
          <a:chOff x="0" y="0"/>
          <a:chExt cx="0" cy="0"/>
        </a:xfrm>
      </p:grpSpPr>
      <p:sp>
        <p:nvSpPr>
          <p:cNvPr id="151" name="Google Shape;151;p22"/>
          <p:cNvSpPr/>
          <p:nvPr/>
        </p:nvSpPr>
        <p:spPr>
          <a:xfrm>
            <a:off x="9927536" y="-47772"/>
            <a:ext cx="2559485" cy="6953523"/>
          </a:xfrm>
          <a:custGeom>
            <a:avLst/>
            <a:gdLst/>
            <a:ahLst/>
            <a:cxnLst/>
            <a:rect l="l" t="t" r="r" b="b"/>
            <a:pathLst>
              <a:path w="41808" h="92545" extrusionOk="0">
                <a:moveTo>
                  <a:pt x="41807" y="0"/>
                </a:moveTo>
                <a:cubicBezTo>
                  <a:pt x="41807" y="0"/>
                  <a:pt x="1" y="2687"/>
                  <a:pt x="6251" y="28395"/>
                </a:cubicBezTo>
                <a:cubicBezTo>
                  <a:pt x="8717" y="38543"/>
                  <a:pt x="22408" y="37842"/>
                  <a:pt x="16617" y="54437"/>
                </a:cubicBezTo>
                <a:cubicBezTo>
                  <a:pt x="12228" y="67009"/>
                  <a:pt x="29363" y="71594"/>
                  <a:pt x="27761" y="82441"/>
                </a:cubicBezTo>
                <a:cubicBezTo>
                  <a:pt x="26355" y="91961"/>
                  <a:pt x="38235" y="92544"/>
                  <a:pt x="41164" y="92544"/>
                </a:cubicBezTo>
                <a:cubicBezTo>
                  <a:pt x="41573" y="92544"/>
                  <a:pt x="41807" y="92533"/>
                  <a:pt x="41807" y="92533"/>
                </a:cubicBezTo>
                <a:lnTo>
                  <a:pt x="41807" y="0"/>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2" name="Google Shape;152;p22"/>
          <p:cNvSpPr/>
          <p:nvPr/>
        </p:nvSpPr>
        <p:spPr>
          <a:xfrm>
            <a:off x="-1336335" y="4909000"/>
            <a:ext cx="4887040" cy="2300219"/>
          </a:xfrm>
          <a:custGeom>
            <a:avLst/>
            <a:gdLst/>
            <a:ahLst/>
            <a:cxnLst/>
            <a:rect l="l" t="t" r="r" b="b"/>
            <a:pathLst>
              <a:path w="95233" h="44824" extrusionOk="0">
                <a:moveTo>
                  <a:pt x="14616" y="1"/>
                </a:moveTo>
                <a:cubicBezTo>
                  <a:pt x="6475" y="1"/>
                  <a:pt x="0" y="849"/>
                  <a:pt x="0" y="849"/>
                </a:cubicBezTo>
                <a:lnTo>
                  <a:pt x="19661" y="44824"/>
                </a:lnTo>
                <a:lnTo>
                  <a:pt x="91190" y="44824"/>
                </a:lnTo>
                <a:cubicBezTo>
                  <a:pt x="94570" y="44824"/>
                  <a:pt x="95232" y="39983"/>
                  <a:pt x="91964" y="39121"/>
                </a:cubicBezTo>
                <a:cubicBezTo>
                  <a:pt x="86627" y="37711"/>
                  <a:pt x="80949" y="39530"/>
                  <a:pt x="80986" y="32218"/>
                </a:cubicBezTo>
                <a:cubicBezTo>
                  <a:pt x="81026" y="24482"/>
                  <a:pt x="74453" y="20018"/>
                  <a:pt x="67120" y="20018"/>
                </a:cubicBezTo>
                <a:cubicBezTo>
                  <a:pt x="64170" y="20018"/>
                  <a:pt x="61096" y="20741"/>
                  <a:pt x="58281" y="22263"/>
                </a:cubicBezTo>
                <a:cubicBezTo>
                  <a:pt x="56208" y="23384"/>
                  <a:pt x="54698" y="23874"/>
                  <a:pt x="53559" y="23874"/>
                </a:cubicBezTo>
                <a:cubicBezTo>
                  <a:pt x="48197" y="23874"/>
                  <a:pt x="51073" y="13023"/>
                  <a:pt x="42273" y="6152"/>
                </a:cubicBezTo>
                <a:cubicBezTo>
                  <a:pt x="35871" y="1154"/>
                  <a:pt x="24110" y="1"/>
                  <a:pt x="1461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44499462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53"/>
        <p:cNvGrpSpPr/>
        <p:nvPr/>
      </p:nvGrpSpPr>
      <p:grpSpPr>
        <a:xfrm>
          <a:off x="0" y="0"/>
          <a:ext cx="0" cy="0"/>
          <a:chOff x="0" y="0"/>
          <a:chExt cx="0" cy="0"/>
        </a:xfrm>
      </p:grpSpPr>
      <p:grpSp>
        <p:nvGrpSpPr>
          <p:cNvPr id="154" name="Google Shape;154;p23"/>
          <p:cNvGrpSpPr/>
          <p:nvPr/>
        </p:nvGrpSpPr>
        <p:grpSpPr>
          <a:xfrm>
            <a:off x="4728303" y="2024481"/>
            <a:ext cx="9492012" cy="4862096"/>
            <a:chOff x="3546227" y="1518361"/>
            <a:chExt cx="7119009" cy="3646572"/>
          </a:xfrm>
        </p:grpSpPr>
        <p:sp>
          <p:nvSpPr>
            <p:cNvPr id="155" name="Google Shape;155;p23"/>
            <p:cNvSpPr/>
            <p:nvPr/>
          </p:nvSpPr>
          <p:spPr>
            <a:xfrm>
              <a:off x="3546227" y="1518361"/>
              <a:ext cx="7119009" cy="3322847"/>
            </a:xfrm>
            <a:custGeom>
              <a:avLst/>
              <a:gdLst/>
              <a:ahLst/>
              <a:cxnLst/>
              <a:rect l="l" t="t" r="r" b="b"/>
              <a:pathLst>
                <a:path w="95193" h="44432" extrusionOk="0">
                  <a:moveTo>
                    <a:pt x="69943" y="1"/>
                  </a:moveTo>
                  <a:cubicBezTo>
                    <a:pt x="65788" y="1"/>
                    <a:pt x="60185" y="1162"/>
                    <a:pt x="54294" y="5760"/>
                  </a:cubicBezTo>
                  <a:cubicBezTo>
                    <a:pt x="45494" y="12631"/>
                    <a:pt x="48369" y="23481"/>
                    <a:pt x="43007" y="23481"/>
                  </a:cubicBezTo>
                  <a:cubicBezTo>
                    <a:pt x="41868" y="23481"/>
                    <a:pt x="40358" y="22992"/>
                    <a:pt x="38286" y="21871"/>
                  </a:cubicBezTo>
                  <a:cubicBezTo>
                    <a:pt x="35471" y="20349"/>
                    <a:pt x="32398" y="19626"/>
                    <a:pt x="29448" y="19626"/>
                  </a:cubicBezTo>
                  <a:cubicBezTo>
                    <a:pt x="22115" y="19626"/>
                    <a:pt x="15541" y="24090"/>
                    <a:pt x="15581" y="31825"/>
                  </a:cubicBezTo>
                  <a:cubicBezTo>
                    <a:pt x="15623" y="40121"/>
                    <a:pt x="8309" y="36666"/>
                    <a:pt x="2483" y="39502"/>
                  </a:cubicBezTo>
                  <a:cubicBezTo>
                    <a:pt x="1" y="40709"/>
                    <a:pt x="831" y="44432"/>
                    <a:pt x="3592" y="44432"/>
                  </a:cubicBezTo>
                  <a:lnTo>
                    <a:pt x="74318" y="44432"/>
                  </a:lnTo>
                  <a:cubicBezTo>
                    <a:pt x="75747" y="44432"/>
                    <a:pt x="76906" y="43273"/>
                    <a:pt x="76906" y="41843"/>
                  </a:cubicBezTo>
                  <a:lnTo>
                    <a:pt x="95192" y="9381"/>
                  </a:lnTo>
                  <a:cubicBezTo>
                    <a:pt x="95192" y="8183"/>
                    <a:pt x="76087" y="864"/>
                    <a:pt x="74922" y="581"/>
                  </a:cubicBezTo>
                  <a:cubicBezTo>
                    <a:pt x="73715" y="287"/>
                    <a:pt x="72008" y="1"/>
                    <a:pt x="69943" y="1"/>
                  </a:cubicBezTo>
                  <a:close/>
                </a:path>
              </a:pathLst>
            </a:custGeom>
            <a:solidFill>
              <a:srgbClr val="BDE9FC">
                <a:alpha val="37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23"/>
            <p:cNvSpPr/>
            <p:nvPr/>
          </p:nvSpPr>
          <p:spPr>
            <a:xfrm>
              <a:off x="3546227" y="1842086"/>
              <a:ext cx="7119009" cy="3322847"/>
            </a:xfrm>
            <a:custGeom>
              <a:avLst/>
              <a:gdLst/>
              <a:ahLst/>
              <a:cxnLst/>
              <a:rect l="l" t="t" r="r" b="b"/>
              <a:pathLst>
                <a:path w="95193" h="44432" extrusionOk="0">
                  <a:moveTo>
                    <a:pt x="69943" y="1"/>
                  </a:moveTo>
                  <a:cubicBezTo>
                    <a:pt x="65788" y="1"/>
                    <a:pt x="60185" y="1162"/>
                    <a:pt x="54294" y="5760"/>
                  </a:cubicBezTo>
                  <a:cubicBezTo>
                    <a:pt x="45494" y="12631"/>
                    <a:pt x="48369" y="23481"/>
                    <a:pt x="43007" y="23481"/>
                  </a:cubicBezTo>
                  <a:cubicBezTo>
                    <a:pt x="41868" y="23481"/>
                    <a:pt x="40358" y="22992"/>
                    <a:pt x="38286" y="21871"/>
                  </a:cubicBezTo>
                  <a:cubicBezTo>
                    <a:pt x="35471" y="20349"/>
                    <a:pt x="32398" y="19626"/>
                    <a:pt x="29448" y="19626"/>
                  </a:cubicBezTo>
                  <a:cubicBezTo>
                    <a:pt x="22115" y="19626"/>
                    <a:pt x="15541" y="24090"/>
                    <a:pt x="15581" y="31825"/>
                  </a:cubicBezTo>
                  <a:cubicBezTo>
                    <a:pt x="15623" y="40121"/>
                    <a:pt x="8309" y="36666"/>
                    <a:pt x="2483" y="39502"/>
                  </a:cubicBezTo>
                  <a:cubicBezTo>
                    <a:pt x="1" y="40709"/>
                    <a:pt x="831" y="44432"/>
                    <a:pt x="3592" y="44432"/>
                  </a:cubicBezTo>
                  <a:lnTo>
                    <a:pt x="74318" y="44432"/>
                  </a:lnTo>
                  <a:cubicBezTo>
                    <a:pt x="75747" y="44432"/>
                    <a:pt x="76906" y="43273"/>
                    <a:pt x="76906" y="41843"/>
                  </a:cubicBezTo>
                  <a:lnTo>
                    <a:pt x="95192" y="9381"/>
                  </a:lnTo>
                  <a:cubicBezTo>
                    <a:pt x="95192" y="8183"/>
                    <a:pt x="76087" y="864"/>
                    <a:pt x="74922" y="581"/>
                  </a:cubicBezTo>
                  <a:cubicBezTo>
                    <a:pt x="73715" y="287"/>
                    <a:pt x="72008" y="1"/>
                    <a:pt x="6994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99266195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Background 3">
  <p:cSld name="Background 3">
    <p:bg>
      <p:bgPr>
        <a:solidFill>
          <a:schemeClr val="accent5"/>
        </a:solidFill>
        <a:effectLst/>
      </p:bgPr>
    </p:bg>
    <p:spTree>
      <p:nvGrpSpPr>
        <p:cNvPr id="1" name="Shape 157"/>
        <p:cNvGrpSpPr/>
        <p:nvPr/>
      </p:nvGrpSpPr>
      <p:grpSpPr>
        <a:xfrm>
          <a:off x="0" y="0"/>
          <a:ext cx="0" cy="0"/>
          <a:chOff x="0" y="0"/>
          <a:chExt cx="0" cy="0"/>
        </a:xfrm>
      </p:grpSpPr>
      <p:sp>
        <p:nvSpPr>
          <p:cNvPr id="158" name="Google Shape;158;p24"/>
          <p:cNvSpPr/>
          <p:nvPr/>
        </p:nvSpPr>
        <p:spPr>
          <a:xfrm rot="10800000">
            <a:off x="8096229" y="-10"/>
            <a:ext cx="4509403" cy="1426251"/>
          </a:xfrm>
          <a:custGeom>
            <a:avLst/>
            <a:gdLst/>
            <a:ahLst/>
            <a:cxnLst/>
            <a:rect l="l" t="t" r="r" b="b"/>
            <a:pathLst>
              <a:path w="96796" h="30615" extrusionOk="0">
                <a:moveTo>
                  <a:pt x="24014" y="1"/>
                </a:moveTo>
                <a:cubicBezTo>
                  <a:pt x="3631" y="1"/>
                  <a:pt x="1" y="30614"/>
                  <a:pt x="1" y="30614"/>
                </a:cubicBezTo>
                <a:lnTo>
                  <a:pt x="96761" y="30614"/>
                </a:lnTo>
                <a:cubicBezTo>
                  <a:pt x="96506" y="30593"/>
                  <a:pt x="94754" y="30117"/>
                  <a:pt x="89253" y="21745"/>
                </a:cubicBezTo>
                <a:cubicBezTo>
                  <a:pt x="84535" y="14567"/>
                  <a:pt x="80221" y="10463"/>
                  <a:pt x="74926" y="10463"/>
                </a:cubicBezTo>
                <a:cubicBezTo>
                  <a:pt x="72404" y="10463"/>
                  <a:pt x="69659" y="11394"/>
                  <a:pt x="66542" y="13367"/>
                </a:cubicBezTo>
                <a:cubicBezTo>
                  <a:pt x="62056" y="16207"/>
                  <a:pt x="58482" y="17324"/>
                  <a:pt x="55515" y="17324"/>
                </a:cubicBezTo>
                <a:cubicBezTo>
                  <a:pt x="46105" y="17324"/>
                  <a:pt x="42790" y="6087"/>
                  <a:pt x="35791" y="2894"/>
                </a:cubicBezTo>
                <a:cubicBezTo>
                  <a:pt x="31349" y="868"/>
                  <a:pt x="27444" y="1"/>
                  <a:pt x="24014" y="1"/>
                </a:cubicBezTo>
                <a:close/>
                <a:moveTo>
                  <a:pt x="96761" y="30614"/>
                </a:moveTo>
                <a:cubicBezTo>
                  <a:pt x="96769" y="30614"/>
                  <a:pt x="96776" y="30615"/>
                  <a:pt x="96781" y="30615"/>
                </a:cubicBezTo>
                <a:cubicBezTo>
                  <a:pt x="96791" y="30615"/>
                  <a:pt x="96796" y="30614"/>
                  <a:pt x="96796" y="30614"/>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9" name="Google Shape;159;p24"/>
          <p:cNvSpPr/>
          <p:nvPr/>
        </p:nvSpPr>
        <p:spPr>
          <a:xfrm>
            <a:off x="-1681612" y="3692936"/>
            <a:ext cx="7850691" cy="3695141"/>
          </a:xfrm>
          <a:custGeom>
            <a:avLst/>
            <a:gdLst/>
            <a:ahLst/>
            <a:cxnLst/>
            <a:rect l="l" t="t" r="r" b="b"/>
            <a:pathLst>
              <a:path w="95233" h="44824" extrusionOk="0">
                <a:moveTo>
                  <a:pt x="14616" y="1"/>
                </a:moveTo>
                <a:cubicBezTo>
                  <a:pt x="6475" y="1"/>
                  <a:pt x="0" y="849"/>
                  <a:pt x="0" y="849"/>
                </a:cubicBezTo>
                <a:lnTo>
                  <a:pt x="19661" y="44824"/>
                </a:lnTo>
                <a:lnTo>
                  <a:pt x="91190" y="44824"/>
                </a:lnTo>
                <a:cubicBezTo>
                  <a:pt x="94570" y="44824"/>
                  <a:pt x="95232" y="39983"/>
                  <a:pt x="91964" y="39121"/>
                </a:cubicBezTo>
                <a:cubicBezTo>
                  <a:pt x="86627" y="37711"/>
                  <a:pt x="80949" y="39530"/>
                  <a:pt x="80986" y="32218"/>
                </a:cubicBezTo>
                <a:cubicBezTo>
                  <a:pt x="81026" y="24482"/>
                  <a:pt x="74453" y="20018"/>
                  <a:pt x="67120" y="20018"/>
                </a:cubicBezTo>
                <a:cubicBezTo>
                  <a:pt x="64170" y="20018"/>
                  <a:pt x="61096" y="20741"/>
                  <a:pt x="58281" y="22263"/>
                </a:cubicBezTo>
                <a:cubicBezTo>
                  <a:pt x="56208" y="23384"/>
                  <a:pt x="54698" y="23874"/>
                  <a:pt x="53559" y="23874"/>
                </a:cubicBezTo>
                <a:cubicBezTo>
                  <a:pt x="48197" y="23874"/>
                  <a:pt x="51073" y="13023"/>
                  <a:pt x="42273" y="6152"/>
                </a:cubicBezTo>
                <a:cubicBezTo>
                  <a:pt x="35871" y="1154"/>
                  <a:pt x="24110" y="1"/>
                  <a:pt x="14616" y="1"/>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74201183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9705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1_标题幻灯片">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2193545" cy="6858000"/>
          </a:xfrm>
          <a:prstGeom prst="rect">
            <a:avLst/>
          </a:prstGeom>
        </p:spPr>
      </p:pic>
    </p:spTree>
    <p:extLst>
      <p:ext uri="{BB962C8B-B14F-4D97-AF65-F5344CB8AC3E}">
        <p14:creationId xmlns:p14="http://schemas.microsoft.com/office/powerpoint/2010/main" val="14815623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itle" preserve="1">
  <p:cSld name="3_标题幻灯片">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65972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accent1"/>
        </a:solidFill>
        <a:effectLst/>
      </p:bgPr>
    </p:bg>
    <p:spTree>
      <p:nvGrpSpPr>
        <p:cNvPr id="1" name="Shape 8"/>
        <p:cNvGrpSpPr/>
        <p:nvPr/>
      </p:nvGrpSpPr>
      <p:grpSpPr>
        <a:xfrm>
          <a:off x="0" y="0"/>
          <a:ext cx="0" cy="0"/>
          <a:chOff x="0" y="0"/>
          <a:chExt cx="0" cy="0"/>
        </a:xfrm>
      </p:grpSpPr>
      <p:sp>
        <p:nvSpPr>
          <p:cNvPr id="9" name="Google Shape;9;p2"/>
          <p:cNvSpPr/>
          <p:nvPr/>
        </p:nvSpPr>
        <p:spPr>
          <a:xfrm rot="723795">
            <a:off x="3624693" y="466645"/>
            <a:ext cx="6070636" cy="5564263"/>
          </a:xfrm>
          <a:custGeom>
            <a:avLst/>
            <a:gdLst/>
            <a:ahLst/>
            <a:cxnLst/>
            <a:rect l="l" t="t" r="r" b="b"/>
            <a:pathLst>
              <a:path w="217245" h="199152" extrusionOk="0">
                <a:moveTo>
                  <a:pt x="125752" y="0"/>
                </a:moveTo>
                <a:cubicBezTo>
                  <a:pt x="115330" y="0"/>
                  <a:pt x="104935" y="983"/>
                  <a:pt x="94954" y="3880"/>
                </a:cubicBezTo>
                <a:cubicBezTo>
                  <a:pt x="76766" y="9158"/>
                  <a:pt x="61604" y="21568"/>
                  <a:pt x="53018" y="38390"/>
                </a:cubicBezTo>
                <a:cubicBezTo>
                  <a:pt x="43740" y="56565"/>
                  <a:pt x="38372" y="76983"/>
                  <a:pt x="25366" y="93087"/>
                </a:cubicBezTo>
                <a:cubicBezTo>
                  <a:pt x="18504" y="101584"/>
                  <a:pt x="9546" y="108811"/>
                  <a:pt x="5619" y="119003"/>
                </a:cubicBezTo>
                <a:cubicBezTo>
                  <a:pt x="1" y="133578"/>
                  <a:pt x="6982" y="151133"/>
                  <a:pt x="19718" y="160177"/>
                </a:cubicBezTo>
                <a:cubicBezTo>
                  <a:pt x="27750" y="165880"/>
                  <a:pt x="37477" y="168607"/>
                  <a:pt x="46205" y="173174"/>
                </a:cubicBezTo>
                <a:cubicBezTo>
                  <a:pt x="54260" y="177389"/>
                  <a:pt x="61413" y="183148"/>
                  <a:pt x="69345" y="187588"/>
                </a:cubicBezTo>
                <a:cubicBezTo>
                  <a:pt x="84229" y="195917"/>
                  <a:pt x="100948" y="199152"/>
                  <a:pt x="118037" y="199152"/>
                </a:cubicBezTo>
                <a:cubicBezTo>
                  <a:pt x="134377" y="199152"/>
                  <a:pt x="151054" y="196195"/>
                  <a:pt x="166786" y="191906"/>
                </a:cubicBezTo>
                <a:cubicBezTo>
                  <a:pt x="182868" y="187522"/>
                  <a:pt x="199726" y="181032"/>
                  <a:pt x="208943" y="167145"/>
                </a:cubicBezTo>
                <a:cubicBezTo>
                  <a:pt x="216021" y="156478"/>
                  <a:pt x="217244" y="143559"/>
                  <a:pt x="215671" y="130623"/>
                </a:cubicBezTo>
                <a:cubicBezTo>
                  <a:pt x="214777" y="123276"/>
                  <a:pt x="212981" y="115923"/>
                  <a:pt x="210844" y="108974"/>
                </a:cubicBezTo>
                <a:cubicBezTo>
                  <a:pt x="208446" y="101182"/>
                  <a:pt x="205657" y="93288"/>
                  <a:pt x="205948" y="85140"/>
                </a:cubicBezTo>
                <a:cubicBezTo>
                  <a:pt x="206153" y="79394"/>
                  <a:pt x="207888" y="73823"/>
                  <a:pt x="208756" y="68140"/>
                </a:cubicBezTo>
                <a:cubicBezTo>
                  <a:pt x="210142" y="59046"/>
                  <a:pt x="209283" y="49687"/>
                  <a:pt x="206890" y="40805"/>
                </a:cubicBezTo>
                <a:cubicBezTo>
                  <a:pt x="205168" y="34414"/>
                  <a:pt x="202608" y="28152"/>
                  <a:pt x="198518" y="22947"/>
                </a:cubicBezTo>
                <a:cubicBezTo>
                  <a:pt x="194858" y="18288"/>
                  <a:pt x="190067" y="14605"/>
                  <a:pt x="184910" y="11688"/>
                </a:cubicBezTo>
                <a:cubicBezTo>
                  <a:pt x="171283" y="3978"/>
                  <a:pt x="155327" y="1548"/>
                  <a:pt x="139704" y="505"/>
                </a:cubicBezTo>
                <a:cubicBezTo>
                  <a:pt x="135071" y="196"/>
                  <a:pt x="130409" y="0"/>
                  <a:pt x="125752"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 name="Google Shape;10;p2"/>
          <p:cNvSpPr txBox="1">
            <a:spLocks noGrp="1"/>
          </p:cNvSpPr>
          <p:nvPr>
            <p:ph type="ctrTitle"/>
          </p:nvPr>
        </p:nvSpPr>
        <p:spPr>
          <a:xfrm>
            <a:off x="3503704" y="1346833"/>
            <a:ext cx="7221600" cy="27368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SzPts val="5200"/>
              <a:buNone/>
              <a:defRPr sz="6933"/>
            </a:lvl1pPr>
            <a:lvl2pPr lvl="1" algn="ctr">
              <a:lnSpc>
                <a:spcPct val="80000"/>
              </a:lnSpc>
              <a:spcBef>
                <a:spcPts val="0"/>
              </a:spcBef>
              <a:spcAft>
                <a:spcPts val="0"/>
              </a:spcAft>
              <a:buSzPts val="5200"/>
              <a:buNone/>
              <a:defRPr sz="6933"/>
            </a:lvl2pPr>
            <a:lvl3pPr lvl="2" algn="ctr">
              <a:lnSpc>
                <a:spcPct val="80000"/>
              </a:lnSpc>
              <a:spcBef>
                <a:spcPts val="0"/>
              </a:spcBef>
              <a:spcAft>
                <a:spcPts val="0"/>
              </a:spcAft>
              <a:buSzPts val="5200"/>
              <a:buNone/>
              <a:defRPr sz="6933"/>
            </a:lvl3pPr>
            <a:lvl4pPr lvl="3" algn="ctr">
              <a:lnSpc>
                <a:spcPct val="80000"/>
              </a:lnSpc>
              <a:spcBef>
                <a:spcPts val="0"/>
              </a:spcBef>
              <a:spcAft>
                <a:spcPts val="0"/>
              </a:spcAft>
              <a:buSzPts val="5200"/>
              <a:buNone/>
              <a:defRPr sz="6933"/>
            </a:lvl4pPr>
            <a:lvl5pPr lvl="4" algn="ctr">
              <a:lnSpc>
                <a:spcPct val="80000"/>
              </a:lnSpc>
              <a:spcBef>
                <a:spcPts val="0"/>
              </a:spcBef>
              <a:spcAft>
                <a:spcPts val="0"/>
              </a:spcAft>
              <a:buSzPts val="5200"/>
              <a:buNone/>
              <a:defRPr sz="6933"/>
            </a:lvl5pPr>
            <a:lvl6pPr lvl="5" algn="ctr">
              <a:lnSpc>
                <a:spcPct val="80000"/>
              </a:lnSpc>
              <a:spcBef>
                <a:spcPts val="0"/>
              </a:spcBef>
              <a:spcAft>
                <a:spcPts val="0"/>
              </a:spcAft>
              <a:buSzPts val="5200"/>
              <a:buNone/>
              <a:defRPr sz="6933"/>
            </a:lvl6pPr>
            <a:lvl7pPr lvl="6" algn="ctr">
              <a:lnSpc>
                <a:spcPct val="80000"/>
              </a:lnSpc>
              <a:spcBef>
                <a:spcPts val="0"/>
              </a:spcBef>
              <a:spcAft>
                <a:spcPts val="0"/>
              </a:spcAft>
              <a:buSzPts val="5200"/>
              <a:buNone/>
              <a:defRPr sz="6933"/>
            </a:lvl7pPr>
            <a:lvl8pPr lvl="7" algn="ctr">
              <a:lnSpc>
                <a:spcPct val="80000"/>
              </a:lnSpc>
              <a:spcBef>
                <a:spcPts val="0"/>
              </a:spcBef>
              <a:spcAft>
                <a:spcPts val="0"/>
              </a:spcAft>
              <a:buSzPts val="5200"/>
              <a:buNone/>
              <a:defRPr sz="6933"/>
            </a:lvl8pPr>
            <a:lvl9pPr lvl="8" algn="ctr">
              <a:lnSpc>
                <a:spcPct val="80000"/>
              </a:lnSpc>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5031100" y="4120933"/>
            <a:ext cx="4166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417060841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accent1"/>
        </a:solid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5271347" y="3710367"/>
            <a:ext cx="5816400" cy="1122400"/>
          </a:xfrm>
          <a:prstGeom prst="rect">
            <a:avLst/>
          </a:prstGeom>
        </p:spPr>
        <p:txBody>
          <a:bodyPr spcFirstLastPara="1" wrap="square" lIns="91425" tIns="91425" rIns="91425" bIns="91425" anchor="b" anchorCtr="0">
            <a:noAutofit/>
          </a:bodyPr>
          <a:lstStyle>
            <a:lvl1pPr lvl="0" algn="r">
              <a:spcBef>
                <a:spcPts val="0"/>
              </a:spcBef>
              <a:spcAft>
                <a:spcPts val="0"/>
              </a:spcAft>
              <a:buSzPts val="3600"/>
              <a:buNone/>
              <a:defRPr sz="4800"/>
            </a:lvl1pPr>
            <a:lvl2pPr lvl="1" algn="r">
              <a:spcBef>
                <a:spcPts val="0"/>
              </a:spcBef>
              <a:spcAft>
                <a:spcPts val="0"/>
              </a:spcAft>
              <a:buSzPts val="3600"/>
              <a:buNone/>
              <a:defRPr sz="4800"/>
            </a:lvl2pPr>
            <a:lvl3pPr lvl="2" algn="r">
              <a:spcBef>
                <a:spcPts val="0"/>
              </a:spcBef>
              <a:spcAft>
                <a:spcPts val="0"/>
              </a:spcAft>
              <a:buSzPts val="3600"/>
              <a:buNone/>
              <a:defRPr sz="4800"/>
            </a:lvl3pPr>
            <a:lvl4pPr lvl="3" algn="r">
              <a:spcBef>
                <a:spcPts val="0"/>
              </a:spcBef>
              <a:spcAft>
                <a:spcPts val="0"/>
              </a:spcAft>
              <a:buSzPts val="3600"/>
              <a:buNone/>
              <a:defRPr sz="4800"/>
            </a:lvl4pPr>
            <a:lvl5pPr lvl="4" algn="r">
              <a:spcBef>
                <a:spcPts val="0"/>
              </a:spcBef>
              <a:spcAft>
                <a:spcPts val="0"/>
              </a:spcAft>
              <a:buSzPts val="3600"/>
              <a:buNone/>
              <a:defRPr sz="4800"/>
            </a:lvl5pPr>
            <a:lvl6pPr lvl="5" algn="r">
              <a:spcBef>
                <a:spcPts val="0"/>
              </a:spcBef>
              <a:spcAft>
                <a:spcPts val="0"/>
              </a:spcAft>
              <a:buSzPts val="3600"/>
              <a:buNone/>
              <a:defRPr sz="4800"/>
            </a:lvl6pPr>
            <a:lvl7pPr lvl="6" algn="r">
              <a:spcBef>
                <a:spcPts val="0"/>
              </a:spcBef>
              <a:spcAft>
                <a:spcPts val="0"/>
              </a:spcAft>
              <a:buSzPts val="3600"/>
              <a:buNone/>
              <a:defRPr sz="4800"/>
            </a:lvl7pPr>
            <a:lvl8pPr lvl="7" algn="r">
              <a:spcBef>
                <a:spcPts val="0"/>
              </a:spcBef>
              <a:spcAft>
                <a:spcPts val="0"/>
              </a:spcAft>
              <a:buSzPts val="3600"/>
              <a:buNone/>
              <a:defRPr sz="4800"/>
            </a:lvl8pPr>
            <a:lvl9pPr lvl="8" algn="r">
              <a:spcBef>
                <a:spcPts val="0"/>
              </a:spcBef>
              <a:spcAft>
                <a:spcPts val="0"/>
              </a:spcAft>
              <a:buSzPts val="3600"/>
              <a:buNone/>
              <a:defRPr sz="4800"/>
            </a:lvl9pPr>
          </a:lstStyle>
          <a:p>
            <a:endParaRPr/>
          </a:p>
        </p:txBody>
      </p:sp>
      <p:sp>
        <p:nvSpPr>
          <p:cNvPr id="14" name="Google Shape;14;p3"/>
          <p:cNvSpPr txBox="1">
            <a:spLocks noGrp="1"/>
          </p:cNvSpPr>
          <p:nvPr>
            <p:ph type="title" idx="2" hasCustomPrompt="1"/>
          </p:nvPr>
        </p:nvSpPr>
        <p:spPr>
          <a:xfrm>
            <a:off x="7326547" y="985500"/>
            <a:ext cx="3761200" cy="1766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9600"/>
              <a:buNone/>
              <a:defRPr sz="12800"/>
            </a:lvl1pPr>
            <a:lvl2pPr lvl="1" algn="r" rtl="0">
              <a:spcBef>
                <a:spcPts val="0"/>
              </a:spcBef>
              <a:spcAft>
                <a:spcPts val="0"/>
              </a:spcAft>
              <a:buSzPts val="9600"/>
              <a:buNone/>
              <a:defRPr sz="12800"/>
            </a:lvl2pPr>
            <a:lvl3pPr lvl="2" algn="r" rtl="0">
              <a:spcBef>
                <a:spcPts val="0"/>
              </a:spcBef>
              <a:spcAft>
                <a:spcPts val="0"/>
              </a:spcAft>
              <a:buSzPts val="9600"/>
              <a:buNone/>
              <a:defRPr sz="12800"/>
            </a:lvl3pPr>
            <a:lvl4pPr lvl="3" algn="r" rtl="0">
              <a:spcBef>
                <a:spcPts val="0"/>
              </a:spcBef>
              <a:spcAft>
                <a:spcPts val="0"/>
              </a:spcAft>
              <a:buSzPts val="9600"/>
              <a:buNone/>
              <a:defRPr sz="12800"/>
            </a:lvl4pPr>
            <a:lvl5pPr lvl="4" algn="r" rtl="0">
              <a:spcBef>
                <a:spcPts val="0"/>
              </a:spcBef>
              <a:spcAft>
                <a:spcPts val="0"/>
              </a:spcAft>
              <a:buSzPts val="9600"/>
              <a:buNone/>
              <a:defRPr sz="12800"/>
            </a:lvl5pPr>
            <a:lvl6pPr lvl="5" algn="r" rtl="0">
              <a:spcBef>
                <a:spcPts val="0"/>
              </a:spcBef>
              <a:spcAft>
                <a:spcPts val="0"/>
              </a:spcAft>
              <a:buSzPts val="9600"/>
              <a:buNone/>
              <a:defRPr sz="12800"/>
            </a:lvl6pPr>
            <a:lvl7pPr lvl="6" algn="r" rtl="0">
              <a:spcBef>
                <a:spcPts val="0"/>
              </a:spcBef>
              <a:spcAft>
                <a:spcPts val="0"/>
              </a:spcAft>
              <a:buSzPts val="9600"/>
              <a:buNone/>
              <a:defRPr sz="12800"/>
            </a:lvl7pPr>
            <a:lvl8pPr lvl="7" algn="r" rtl="0">
              <a:spcBef>
                <a:spcPts val="0"/>
              </a:spcBef>
              <a:spcAft>
                <a:spcPts val="0"/>
              </a:spcAft>
              <a:buSzPts val="9600"/>
              <a:buNone/>
              <a:defRPr sz="12800"/>
            </a:lvl8pPr>
            <a:lvl9pPr lvl="8" algn="r" rtl="0">
              <a:spcBef>
                <a:spcPts val="0"/>
              </a:spcBef>
              <a:spcAft>
                <a:spcPts val="0"/>
              </a:spcAft>
              <a:buSzPts val="9600"/>
              <a:buNone/>
              <a:defRPr sz="12800"/>
            </a:lvl9pPr>
          </a:lstStyle>
          <a:p>
            <a:r>
              <a:t>xx%</a:t>
            </a:r>
          </a:p>
        </p:txBody>
      </p:sp>
      <p:sp>
        <p:nvSpPr>
          <p:cNvPr id="15" name="Google Shape;15;p3"/>
          <p:cNvSpPr txBox="1">
            <a:spLocks noGrp="1"/>
          </p:cNvSpPr>
          <p:nvPr>
            <p:ph type="subTitle" idx="1"/>
          </p:nvPr>
        </p:nvSpPr>
        <p:spPr>
          <a:xfrm>
            <a:off x="6920964" y="4901843"/>
            <a:ext cx="4166800" cy="1056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800"/>
              <a:buNone/>
              <a:defRPr/>
            </a:lvl1pPr>
            <a:lvl2pPr lvl="1" algn="r" rtl="0">
              <a:lnSpc>
                <a:spcPct val="100000"/>
              </a:lnSpc>
              <a:spcBef>
                <a:spcPts val="0"/>
              </a:spcBef>
              <a:spcAft>
                <a:spcPts val="0"/>
              </a:spcAft>
              <a:buSzPts val="2800"/>
              <a:buNone/>
              <a:defRPr sz="3733"/>
            </a:lvl2pPr>
            <a:lvl3pPr lvl="2" algn="r" rtl="0">
              <a:lnSpc>
                <a:spcPct val="100000"/>
              </a:lnSpc>
              <a:spcBef>
                <a:spcPts val="0"/>
              </a:spcBef>
              <a:spcAft>
                <a:spcPts val="0"/>
              </a:spcAft>
              <a:buSzPts val="2800"/>
              <a:buNone/>
              <a:defRPr sz="3733"/>
            </a:lvl3pPr>
            <a:lvl4pPr lvl="3" algn="r" rtl="0">
              <a:lnSpc>
                <a:spcPct val="100000"/>
              </a:lnSpc>
              <a:spcBef>
                <a:spcPts val="0"/>
              </a:spcBef>
              <a:spcAft>
                <a:spcPts val="0"/>
              </a:spcAft>
              <a:buSzPts val="2800"/>
              <a:buNone/>
              <a:defRPr sz="3733"/>
            </a:lvl4pPr>
            <a:lvl5pPr lvl="4" algn="r" rtl="0">
              <a:lnSpc>
                <a:spcPct val="100000"/>
              </a:lnSpc>
              <a:spcBef>
                <a:spcPts val="0"/>
              </a:spcBef>
              <a:spcAft>
                <a:spcPts val="0"/>
              </a:spcAft>
              <a:buSzPts val="2800"/>
              <a:buNone/>
              <a:defRPr sz="3733"/>
            </a:lvl5pPr>
            <a:lvl6pPr lvl="5" algn="r" rtl="0">
              <a:lnSpc>
                <a:spcPct val="100000"/>
              </a:lnSpc>
              <a:spcBef>
                <a:spcPts val="0"/>
              </a:spcBef>
              <a:spcAft>
                <a:spcPts val="0"/>
              </a:spcAft>
              <a:buSzPts val="2800"/>
              <a:buNone/>
              <a:defRPr sz="3733"/>
            </a:lvl6pPr>
            <a:lvl7pPr lvl="6" algn="r" rtl="0">
              <a:lnSpc>
                <a:spcPct val="100000"/>
              </a:lnSpc>
              <a:spcBef>
                <a:spcPts val="0"/>
              </a:spcBef>
              <a:spcAft>
                <a:spcPts val="0"/>
              </a:spcAft>
              <a:buSzPts val="2800"/>
              <a:buNone/>
              <a:defRPr sz="3733"/>
            </a:lvl7pPr>
            <a:lvl8pPr lvl="7" algn="r" rtl="0">
              <a:lnSpc>
                <a:spcPct val="100000"/>
              </a:lnSpc>
              <a:spcBef>
                <a:spcPts val="0"/>
              </a:spcBef>
              <a:spcAft>
                <a:spcPts val="0"/>
              </a:spcAft>
              <a:buSzPts val="2800"/>
              <a:buNone/>
              <a:defRPr sz="3733"/>
            </a:lvl8pPr>
            <a:lvl9pPr lvl="8" algn="r" rtl="0">
              <a:lnSpc>
                <a:spcPct val="100000"/>
              </a:lnSpc>
              <a:spcBef>
                <a:spcPts val="0"/>
              </a:spcBef>
              <a:spcAft>
                <a:spcPts val="0"/>
              </a:spcAft>
              <a:buSzPts val="2800"/>
              <a:buNone/>
              <a:defRPr sz="3733"/>
            </a:lvl9pPr>
          </a:lstStyle>
          <a:p>
            <a:endParaRPr/>
          </a:p>
        </p:txBody>
      </p:sp>
      <p:sp>
        <p:nvSpPr>
          <p:cNvPr id="16" name="Google Shape;16;p3"/>
          <p:cNvSpPr/>
          <p:nvPr/>
        </p:nvSpPr>
        <p:spPr>
          <a:xfrm flipH="1">
            <a:off x="19" y="3970001"/>
            <a:ext cx="3915219" cy="2888012"/>
          </a:xfrm>
          <a:custGeom>
            <a:avLst/>
            <a:gdLst/>
            <a:ahLst/>
            <a:cxnLst/>
            <a:rect l="l" t="t" r="r" b="b"/>
            <a:pathLst>
              <a:path w="18809" h="13874" extrusionOk="0">
                <a:moveTo>
                  <a:pt x="18808" y="1"/>
                </a:moveTo>
                <a:cubicBezTo>
                  <a:pt x="18007" y="46"/>
                  <a:pt x="17197" y="296"/>
                  <a:pt x="16503" y="693"/>
                </a:cubicBezTo>
                <a:cubicBezTo>
                  <a:pt x="15021" y="1540"/>
                  <a:pt x="13935" y="2917"/>
                  <a:pt x="12856" y="4237"/>
                </a:cubicBezTo>
                <a:cubicBezTo>
                  <a:pt x="11776" y="5557"/>
                  <a:pt x="10614" y="6892"/>
                  <a:pt x="9061" y="7597"/>
                </a:cubicBezTo>
                <a:cubicBezTo>
                  <a:pt x="7195" y="8442"/>
                  <a:pt x="4984" y="8273"/>
                  <a:pt x="3139" y="9163"/>
                </a:cubicBezTo>
                <a:cubicBezTo>
                  <a:pt x="1355" y="10023"/>
                  <a:pt x="159" y="11913"/>
                  <a:pt x="1" y="13873"/>
                </a:cubicBezTo>
                <a:lnTo>
                  <a:pt x="18808" y="13873"/>
                </a:lnTo>
                <a:lnTo>
                  <a:pt x="18808"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81259431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4"/>
          <p:cNvSpPr txBox="1">
            <a:spLocks noGrp="1"/>
          </p:cNvSpPr>
          <p:nvPr>
            <p:ph type="body" idx="1"/>
          </p:nvPr>
        </p:nvSpPr>
        <p:spPr>
          <a:xfrm>
            <a:off x="1008900" y="2536967"/>
            <a:ext cx="6179200" cy="33988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p:nvPr/>
        </p:nvSpPr>
        <p:spPr>
          <a:xfrm rot="5400000">
            <a:off x="7254066" y="1937644"/>
            <a:ext cx="6893151" cy="2982731"/>
          </a:xfrm>
          <a:custGeom>
            <a:avLst/>
            <a:gdLst/>
            <a:ahLst/>
            <a:cxnLst/>
            <a:rect l="l" t="t" r="r" b="b"/>
            <a:pathLst>
              <a:path w="35653" h="19789" extrusionOk="0">
                <a:moveTo>
                  <a:pt x="1" y="0"/>
                </a:moveTo>
                <a:lnTo>
                  <a:pt x="1" y="11645"/>
                </a:lnTo>
                <a:cubicBezTo>
                  <a:pt x="65" y="11713"/>
                  <a:pt x="132" y="11779"/>
                  <a:pt x="202" y="11843"/>
                </a:cubicBezTo>
                <a:cubicBezTo>
                  <a:pt x="1473" y="13001"/>
                  <a:pt x="3280" y="13378"/>
                  <a:pt x="5002" y="13378"/>
                </a:cubicBezTo>
                <a:cubicBezTo>
                  <a:pt x="5030" y="13378"/>
                  <a:pt x="5057" y="13378"/>
                  <a:pt x="5085" y="13377"/>
                </a:cubicBezTo>
                <a:cubicBezTo>
                  <a:pt x="6831" y="13365"/>
                  <a:pt x="8560" y="13020"/>
                  <a:pt x="10307" y="12976"/>
                </a:cubicBezTo>
                <a:cubicBezTo>
                  <a:pt x="10415" y="12973"/>
                  <a:pt x="10523" y="12972"/>
                  <a:pt x="10631" y="12972"/>
                </a:cubicBezTo>
                <a:cubicBezTo>
                  <a:pt x="12279" y="12972"/>
                  <a:pt x="13983" y="13299"/>
                  <a:pt x="15254" y="14334"/>
                </a:cubicBezTo>
                <a:cubicBezTo>
                  <a:pt x="17162" y="15888"/>
                  <a:pt x="17910" y="18855"/>
                  <a:pt x="20251" y="19616"/>
                </a:cubicBezTo>
                <a:cubicBezTo>
                  <a:pt x="20620" y="19735"/>
                  <a:pt x="20988" y="19788"/>
                  <a:pt x="21355" y="19788"/>
                </a:cubicBezTo>
                <a:cubicBezTo>
                  <a:pt x="23160" y="19788"/>
                  <a:pt x="24936" y="18511"/>
                  <a:pt x="26647" y="17663"/>
                </a:cubicBezTo>
                <a:cubicBezTo>
                  <a:pt x="28371" y="16809"/>
                  <a:pt x="30294" y="16365"/>
                  <a:pt x="32217" y="16365"/>
                </a:cubicBezTo>
                <a:cubicBezTo>
                  <a:pt x="32750" y="16365"/>
                  <a:pt x="33283" y="16400"/>
                  <a:pt x="33812" y="16468"/>
                </a:cubicBezTo>
                <a:cubicBezTo>
                  <a:pt x="34429" y="16549"/>
                  <a:pt x="35041" y="16675"/>
                  <a:pt x="35653" y="16800"/>
                </a:cubicBezTo>
                <a:lnTo>
                  <a:pt x="35653" y="0"/>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 name="Google Shape;20;p4"/>
          <p:cNvSpPr txBox="1">
            <a:spLocks noGrp="1"/>
          </p:cNvSpPr>
          <p:nvPr>
            <p:ph type="title"/>
          </p:nvPr>
        </p:nvSpPr>
        <p:spPr>
          <a:xfrm>
            <a:off x="1084733" y="538633"/>
            <a:ext cx="59024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60106244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accent1"/>
        </a:solidFill>
        <a:effectLst/>
      </p:bgPr>
    </p:bg>
    <p:spTree>
      <p:nvGrpSpPr>
        <p:cNvPr id="1" name="Shape 21"/>
        <p:cNvGrpSpPr/>
        <p:nvPr/>
      </p:nvGrpSpPr>
      <p:grpSpPr>
        <a:xfrm>
          <a:off x="0" y="0"/>
          <a:ext cx="0" cy="0"/>
          <a:chOff x="0" y="0"/>
          <a:chExt cx="0" cy="0"/>
        </a:xfrm>
      </p:grpSpPr>
      <p:sp>
        <p:nvSpPr>
          <p:cNvPr id="22" name="Google Shape;22;p5"/>
          <p:cNvSpPr/>
          <p:nvPr/>
        </p:nvSpPr>
        <p:spPr>
          <a:xfrm rot="5400000">
            <a:off x="8202866" y="1937627"/>
            <a:ext cx="6893151" cy="2982731"/>
          </a:xfrm>
          <a:custGeom>
            <a:avLst/>
            <a:gdLst/>
            <a:ahLst/>
            <a:cxnLst/>
            <a:rect l="l" t="t" r="r" b="b"/>
            <a:pathLst>
              <a:path w="35653" h="19789" extrusionOk="0">
                <a:moveTo>
                  <a:pt x="1" y="0"/>
                </a:moveTo>
                <a:lnTo>
                  <a:pt x="1" y="11645"/>
                </a:lnTo>
                <a:cubicBezTo>
                  <a:pt x="65" y="11713"/>
                  <a:pt x="132" y="11779"/>
                  <a:pt x="202" y="11843"/>
                </a:cubicBezTo>
                <a:cubicBezTo>
                  <a:pt x="1473" y="13001"/>
                  <a:pt x="3280" y="13378"/>
                  <a:pt x="5002" y="13378"/>
                </a:cubicBezTo>
                <a:cubicBezTo>
                  <a:pt x="5030" y="13378"/>
                  <a:pt x="5057" y="13378"/>
                  <a:pt x="5085" y="13377"/>
                </a:cubicBezTo>
                <a:cubicBezTo>
                  <a:pt x="6831" y="13365"/>
                  <a:pt x="8560" y="13020"/>
                  <a:pt x="10307" y="12976"/>
                </a:cubicBezTo>
                <a:cubicBezTo>
                  <a:pt x="10415" y="12973"/>
                  <a:pt x="10523" y="12972"/>
                  <a:pt x="10631" y="12972"/>
                </a:cubicBezTo>
                <a:cubicBezTo>
                  <a:pt x="12279" y="12972"/>
                  <a:pt x="13983" y="13299"/>
                  <a:pt x="15254" y="14334"/>
                </a:cubicBezTo>
                <a:cubicBezTo>
                  <a:pt x="17162" y="15888"/>
                  <a:pt x="17910" y="18855"/>
                  <a:pt x="20251" y="19616"/>
                </a:cubicBezTo>
                <a:cubicBezTo>
                  <a:pt x="20620" y="19735"/>
                  <a:pt x="20988" y="19788"/>
                  <a:pt x="21355" y="19788"/>
                </a:cubicBezTo>
                <a:cubicBezTo>
                  <a:pt x="23160" y="19788"/>
                  <a:pt x="24936" y="18511"/>
                  <a:pt x="26647" y="17663"/>
                </a:cubicBezTo>
                <a:cubicBezTo>
                  <a:pt x="28371" y="16809"/>
                  <a:pt x="30294" y="16365"/>
                  <a:pt x="32217" y="16365"/>
                </a:cubicBezTo>
                <a:cubicBezTo>
                  <a:pt x="32750" y="16365"/>
                  <a:pt x="33283" y="16400"/>
                  <a:pt x="33812" y="16468"/>
                </a:cubicBezTo>
                <a:cubicBezTo>
                  <a:pt x="34429" y="16549"/>
                  <a:pt x="35041" y="16675"/>
                  <a:pt x="35653" y="16800"/>
                </a:cubicBezTo>
                <a:lnTo>
                  <a:pt x="35653"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3" name="Google Shape;23;p5"/>
          <p:cNvSpPr txBox="1">
            <a:spLocks noGrp="1"/>
          </p:cNvSpPr>
          <p:nvPr>
            <p:ph type="body" idx="1"/>
          </p:nvPr>
        </p:nvSpPr>
        <p:spPr>
          <a:xfrm>
            <a:off x="1094840" y="3044967"/>
            <a:ext cx="4188800" cy="33988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sz="1867"/>
            </a:lvl1pPr>
            <a:lvl2pPr marL="1219170" lvl="1" indent="-423323" rtl="0">
              <a:spcBef>
                <a:spcPts val="2133"/>
              </a:spcBef>
              <a:spcAft>
                <a:spcPts val="0"/>
              </a:spcAft>
              <a:buSzPts val="1400"/>
              <a:buChar char="○"/>
              <a:defRPr/>
            </a:lvl2pPr>
            <a:lvl3pPr marL="1828754" lvl="2" indent="-423323" rtl="0">
              <a:spcBef>
                <a:spcPts val="2133"/>
              </a:spcBef>
              <a:spcAft>
                <a:spcPts val="0"/>
              </a:spcAft>
              <a:buSzPts val="1400"/>
              <a:buChar char="■"/>
              <a:defRPr/>
            </a:lvl3pPr>
            <a:lvl4pPr marL="2438339" lvl="3" indent="-423323" rtl="0">
              <a:spcBef>
                <a:spcPts val="2133"/>
              </a:spcBef>
              <a:spcAft>
                <a:spcPts val="0"/>
              </a:spcAft>
              <a:buSzPts val="1400"/>
              <a:buChar char="●"/>
              <a:defRPr/>
            </a:lvl4pPr>
            <a:lvl5pPr marL="3047924" lvl="4" indent="-423323" rtl="0">
              <a:spcBef>
                <a:spcPts val="2133"/>
              </a:spcBef>
              <a:spcAft>
                <a:spcPts val="0"/>
              </a:spcAft>
              <a:buSzPts val="1400"/>
              <a:buChar char="○"/>
              <a:defRPr/>
            </a:lvl5pPr>
            <a:lvl6pPr marL="3657509" lvl="5" indent="-423323" rtl="0">
              <a:spcBef>
                <a:spcPts val="2133"/>
              </a:spcBef>
              <a:spcAft>
                <a:spcPts val="0"/>
              </a:spcAft>
              <a:buSzPts val="1400"/>
              <a:buChar char="■"/>
              <a:defRPr/>
            </a:lvl6pPr>
            <a:lvl7pPr marL="4267093" lvl="6" indent="-423323" rtl="0">
              <a:spcBef>
                <a:spcPts val="2133"/>
              </a:spcBef>
              <a:spcAft>
                <a:spcPts val="0"/>
              </a:spcAft>
              <a:buSzPts val="1400"/>
              <a:buChar char="●"/>
              <a:defRPr/>
            </a:lvl7pPr>
            <a:lvl8pPr marL="4876678" lvl="7" indent="-423323" rtl="0">
              <a:spcBef>
                <a:spcPts val="2133"/>
              </a:spcBef>
              <a:spcAft>
                <a:spcPts val="0"/>
              </a:spcAft>
              <a:buSzPts val="1400"/>
              <a:buChar char="○"/>
              <a:defRPr/>
            </a:lvl8pPr>
            <a:lvl9pPr marL="5486263" lvl="8" indent="-423323" rtl="0">
              <a:spcBef>
                <a:spcPts val="2133"/>
              </a:spcBef>
              <a:spcAft>
                <a:spcPts val="2133"/>
              </a:spcAft>
              <a:buSzPts val="1400"/>
              <a:buChar char="■"/>
              <a:defRPr/>
            </a:lvl9pPr>
          </a:lstStyle>
          <a:p>
            <a:endParaRPr/>
          </a:p>
        </p:txBody>
      </p:sp>
      <p:sp>
        <p:nvSpPr>
          <p:cNvPr id="24" name="Google Shape;24;p5"/>
          <p:cNvSpPr txBox="1">
            <a:spLocks noGrp="1"/>
          </p:cNvSpPr>
          <p:nvPr>
            <p:ph type="body" idx="2"/>
          </p:nvPr>
        </p:nvSpPr>
        <p:spPr>
          <a:xfrm>
            <a:off x="5690900" y="3044967"/>
            <a:ext cx="4188800" cy="33988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sz="1867"/>
            </a:lvl1pPr>
            <a:lvl2pPr marL="1219170" lvl="1" indent="-423323" rtl="0">
              <a:spcBef>
                <a:spcPts val="2133"/>
              </a:spcBef>
              <a:spcAft>
                <a:spcPts val="0"/>
              </a:spcAft>
              <a:buSzPts val="1400"/>
              <a:buChar char="○"/>
              <a:defRPr/>
            </a:lvl2pPr>
            <a:lvl3pPr marL="1828754" lvl="2" indent="-423323" rtl="0">
              <a:spcBef>
                <a:spcPts val="2133"/>
              </a:spcBef>
              <a:spcAft>
                <a:spcPts val="0"/>
              </a:spcAft>
              <a:buSzPts val="1400"/>
              <a:buChar char="■"/>
              <a:defRPr/>
            </a:lvl3pPr>
            <a:lvl4pPr marL="2438339" lvl="3" indent="-423323" rtl="0">
              <a:spcBef>
                <a:spcPts val="2133"/>
              </a:spcBef>
              <a:spcAft>
                <a:spcPts val="0"/>
              </a:spcAft>
              <a:buSzPts val="1400"/>
              <a:buChar char="●"/>
              <a:defRPr/>
            </a:lvl4pPr>
            <a:lvl5pPr marL="3047924" lvl="4" indent="-423323" rtl="0">
              <a:spcBef>
                <a:spcPts val="2133"/>
              </a:spcBef>
              <a:spcAft>
                <a:spcPts val="0"/>
              </a:spcAft>
              <a:buSzPts val="1400"/>
              <a:buChar char="○"/>
              <a:defRPr/>
            </a:lvl5pPr>
            <a:lvl6pPr marL="3657509" lvl="5" indent="-423323" rtl="0">
              <a:spcBef>
                <a:spcPts val="2133"/>
              </a:spcBef>
              <a:spcAft>
                <a:spcPts val="0"/>
              </a:spcAft>
              <a:buSzPts val="1400"/>
              <a:buChar char="■"/>
              <a:defRPr/>
            </a:lvl6pPr>
            <a:lvl7pPr marL="4267093" lvl="6" indent="-423323" rtl="0">
              <a:spcBef>
                <a:spcPts val="2133"/>
              </a:spcBef>
              <a:spcAft>
                <a:spcPts val="0"/>
              </a:spcAft>
              <a:buSzPts val="1400"/>
              <a:buChar char="●"/>
              <a:defRPr/>
            </a:lvl7pPr>
            <a:lvl8pPr marL="4876678" lvl="7" indent="-423323" rtl="0">
              <a:spcBef>
                <a:spcPts val="2133"/>
              </a:spcBef>
              <a:spcAft>
                <a:spcPts val="0"/>
              </a:spcAft>
              <a:buSzPts val="1400"/>
              <a:buChar char="○"/>
              <a:defRPr/>
            </a:lvl8pPr>
            <a:lvl9pPr marL="5486263" lvl="8" indent="-423323" rtl="0">
              <a:spcBef>
                <a:spcPts val="2133"/>
              </a:spcBef>
              <a:spcAft>
                <a:spcPts val="2133"/>
              </a:spcAft>
              <a:buSzPts val="1400"/>
              <a:buChar char="■"/>
              <a:defRPr/>
            </a:lvl9pPr>
          </a:lstStyle>
          <a:p>
            <a:endParaRPr/>
          </a:p>
        </p:txBody>
      </p:sp>
      <p:sp>
        <p:nvSpPr>
          <p:cNvPr id="25" name="Google Shape;25;p5"/>
          <p:cNvSpPr txBox="1">
            <a:spLocks noGrp="1"/>
          </p:cNvSpPr>
          <p:nvPr>
            <p:ph type="title"/>
          </p:nvPr>
        </p:nvSpPr>
        <p:spPr>
          <a:xfrm>
            <a:off x="1094840" y="2269767"/>
            <a:ext cx="3074800" cy="57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26" name="Google Shape;26;p5"/>
          <p:cNvSpPr txBox="1">
            <a:spLocks noGrp="1"/>
          </p:cNvSpPr>
          <p:nvPr>
            <p:ph type="title" idx="3"/>
          </p:nvPr>
        </p:nvSpPr>
        <p:spPr>
          <a:xfrm>
            <a:off x="5690900" y="2269767"/>
            <a:ext cx="3074800" cy="57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27" name="Google Shape;27;p5"/>
          <p:cNvSpPr txBox="1">
            <a:spLocks noGrp="1"/>
          </p:cNvSpPr>
          <p:nvPr>
            <p:ph type="title" idx="4"/>
          </p:nvPr>
        </p:nvSpPr>
        <p:spPr>
          <a:xfrm>
            <a:off x="1084719" y="538645"/>
            <a:ext cx="797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76496550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accent1"/>
        </a:solidFill>
        <a:effectLst/>
      </p:bgPr>
    </p:bg>
    <p:spTree>
      <p:nvGrpSpPr>
        <p:cNvPr id="1" name="Shape 28"/>
        <p:cNvGrpSpPr/>
        <p:nvPr/>
      </p:nvGrpSpPr>
      <p:grpSpPr>
        <a:xfrm>
          <a:off x="0" y="0"/>
          <a:ext cx="0" cy="0"/>
          <a:chOff x="0" y="0"/>
          <a:chExt cx="0" cy="0"/>
        </a:xfrm>
      </p:grpSpPr>
      <p:sp>
        <p:nvSpPr>
          <p:cNvPr id="29" name="Google Shape;29;p6"/>
          <p:cNvSpPr/>
          <p:nvPr/>
        </p:nvSpPr>
        <p:spPr>
          <a:xfrm rot="10800000">
            <a:off x="7924267" y="16"/>
            <a:ext cx="6094244" cy="6857973"/>
          </a:xfrm>
          <a:custGeom>
            <a:avLst/>
            <a:gdLst/>
            <a:ahLst/>
            <a:cxnLst/>
            <a:rect l="l" t="t" r="r" b="b"/>
            <a:pathLst>
              <a:path w="31682" h="35653" extrusionOk="0">
                <a:moveTo>
                  <a:pt x="0" y="0"/>
                </a:moveTo>
                <a:lnTo>
                  <a:pt x="0" y="35653"/>
                </a:lnTo>
                <a:lnTo>
                  <a:pt x="31681" y="35653"/>
                </a:lnTo>
                <a:cubicBezTo>
                  <a:pt x="31409" y="30627"/>
                  <a:pt x="27467" y="25909"/>
                  <a:pt x="22478" y="24976"/>
                </a:cubicBezTo>
                <a:cubicBezTo>
                  <a:pt x="20349" y="24577"/>
                  <a:pt x="18043" y="24769"/>
                  <a:pt x="16142" y="23729"/>
                </a:cubicBezTo>
                <a:cubicBezTo>
                  <a:pt x="13474" y="22270"/>
                  <a:pt x="12521" y="18837"/>
                  <a:pt x="12723" y="15803"/>
                </a:cubicBezTo>
                <a:cubicBezTo>
                  <a:pt x="12927" y="12768"/>
                  <a:pt x="14006" y="9852"/>
                  <a:pt x="14290" y="6825"/>
                </a:cubicBezTo>
                <a:cubicBezTo>
                  <a:pt x="14512" y="4453"/>
                  <a:pt x="14102" y="1828"/>
                  <a:pt x="12693"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 name="Google Shape;30;p6"/>
          <p:cNvSpPr txBox="1">
            <a:spLocks noGrp="1"/>
          </p:cNvSpPr>
          <p:nvPr>
            <p:ph type="title"/>
          </p:nvPr>
        </p:nvSpPr>
        <p:spPr>
          <a:xfrm>
            <a:off x="1084719" y="538645"/>
            <a:ext cx="797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43007952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accent1"/>
        </a:solidFill>
        <a:effectLst/>
      </p:bgPr>
    </p:bg>
    <p:spTree>
      <p:nvGrpSpPr>
        <p:cNvPr id="1" name="Shape 31"/>
        <p:cNvGrpSpPr/>
        <p:nvPr/>
      </p:nvGrpSpPr>
      <p:grpSpPr>
        <a:xfrm>
          <a:off x="0" y="0"/>
          <a:ext cx="0" cy="0"/>
          <a:chOff x="0" y="0"/>
          <a:chExt cx="0" cy="0"/>
        </a:xfrm>
      </p:grpSpPr>
      <p:sp>
        <p:nvSpPr>
          <p:cNvPr id="32" name="Google Shape;32;p7"/>
          <p:cNvSpPr txBox="1">
            <a:spLocks noGrp="1"/>
          </p:cNvSpPr>
          <p:nvPr>
            <p:ph type="body" idx="1"/>
          </p:nvPr>
        </p:nvSpPr>
        <p:spPr>
          <a:xfrm>
            <a:off x="1008900" y="2874603"/>
            <a:ext cx="4190800" cy="2719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SzPts val="1800"/>
              <a:buChar char="●"/>
              <a:defRPr/>
            </a:lvl1pPr>
            <a:lvl2pPr marL="1219170" lvl="1" indent="-457189" rtl="0">
              <a:spcBef>
                <a:spcPts val="2133"/>
              </a:spcBef>
              <a:spcAft>
                <a:spcPts val="0"/>
              </a:spcAft>
              <a:buSzPts val="1800"/>
              <a:buChar char="○"/>
              <a:defRPr sz="2400"/>
            </a:lvl2pPr>
            <a:lvl3pPr marL="1828754" lvl="2" indent="-457189" rtl="0">
              <a:spcBef>
                <a:spcPts val="2133"/>
              </a:spcBef>
              <a:spcAft>
                <a:spcPts val="0"/>
              </a:spcAft>
              <a:buSzPts val="1800"/>
              <a:buChar char="■"/>
              <a:defRPr sz="2400"/>
            </a:lvl3pPr>
            <a:lvl4pPr marL="2438339" lvl="3" indent="-457189" rtl="0">
              <a:spcBef>
                <a:spcPts val="2133"/>
              </a:spcBef>
              <a:spcAft>
                <a:spcPts val="0"/>
              </a:spcAft>
              <a:buSzPts val="1800"/>
              <a:buChar char="●"/>
              <a:defRPr sz="2400"/>
            </a:lvl4pPr>
            <a:lvl5pPr marL="3047924" lvl="4" indent="-457189" rtl="0">
              <a:spcBef>
                <a:spcPts val="2133"/>
              </a:spcBef>
              <a:spcAft>
                <a:spcPts val="0"/>
              </a:spcAft>
              <a:buSzPts val="1800"/>
              <a:buChar char="○"/>
              <a:defRPr sz="2400"/>
            </a:lvl5pPr>
            <a:lvl6pPr marL="3657509" lvl="5" indent="-457189" rtl="0">
              <a:spcBef>
                <a:spcPts val="2133"/>
              </a:spcBef>
              <a:spcAft>
                <a:spcPts val="0"/>
              </a:spcAft>
              <a:buSzPts val="1800"/>
              <a:buChar char="■"/>
              <a:defRPr sz="2400"/>
            </a:lvl6pPr>
            <a:lvl7pPr marL="4267093" lvl="6" indent="-457189" rtl="0">
              <a:spcBef>
                <a:spcPts val="2133"/>
              </a:spcBef>
              <a:spcAft>
                <a:spcPts val="0"/>
              </a:spcAft>
              <a:buSzPts val="1800"/>
              <a:buChar char="●"/>
              <a:defRPr sz="2400"/>
            </a:lvl7pPr>
            <a:lvl8pPr marL="4876678" lvl="7" indent="-457189" rtl="0">
              <a:spcBef>
                <a:spcPts val="2133"/>
              </a:spcBef>
              <a:spcAft>
                <a:spcPts val="0"/>
              </a:spcAft>
              <a:buSzPts val="1800"/>
              <a:buChar char="○"/>
              <a:defRPr sz="2400"/>
            </a:lvl8pPr>
            <a:lvl9pPr marL="5486263" lvl="8" indent="-457189" rtl="0">
              <a:spcBef>
                <a:spcPts val="2133"/>
              </a:spcBef>
              <a:spcAft>
                <a:spcPts val="2133"/>
              </a:spcAft>
              <a:buSzPts val="1800"/>
              <a:buChar char="■"/>
              <a:defRPr sz="2400"/>
            </a:lvl9pPr>
          </a:lstStyle>
          <a:p>
            <a:endParaRPr/>
          </a:p>
        </p:txBody>
      </p:sp>
      <p:sp>
        <p:nvSpPr>
          <p:cNvPr id="33" name="Google Shape;33;p7"/>
          <p:cNvSpPr txBox="1">
            <a:spLocks noGrp="1"/>
          </p:cNvSpPr>
          <p:nvPr>
            <p:ph type="title"/>
          </p:nvPr>
        </p:nvSpPr>
        <p:spPr>
          <a:xfrm>
            <a:off x="1084733" y="538633"/>
            <a:ext cx="5928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14212147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4"/>
        <p:cNvGrpSpPr/>
        <p:nvPr/>
      </p:nvGrpSpPr>
      <p:grpSpPr>
        <a:xfrm>
          <a:off x="0" y="0"/>
          <a:ext cx="0" cy="0"/>
          <a:chOff x="0" y="0"/>
          <a:chExt cx="0" cy="0"/>
        </a:xfrm>
      </p:grpSpPr>
      <p:sp>
        <p:nvSpPr>
          <p:cNvPr id="35" name="Google Shape;35;p8"/>
          <p:cNvSpPr/>
          <p:nvPr/>
        </p:nvSpPr>
        <p:spPr>
          <a:xfrm flipH="1">
            <a:off x="7377791" y="-39733"/>
            <a:ext cx="6677509" cy="7514345"/>
          </a:xfrm>
          <a:custGeom>
            <a:avLst/>
            <a:gdLst/>
            <a:ahLst/>
            <a:cxnLst/>
            <a:rect l="l" t="t" r="r" b="b"/>
            <a:pathLst>
              <a:path w="31682" h="35653" extrusionOk="0">
                <a:moveTo>
                  <a:pt x="0" y="0"/>
                </a:moveTo>
                <a:lnTo>
                  <a:pt x="0" y="35653"/>
                </a:lnTo>
                <a:lnTo>
                  <a:pt x="31681" y="35653"/>
                </a:lnTo>
                <a:cubicBezTo>
                  <a:pt x="31409" y="30627"/>
                  <a:pt x="27467" y="25909"/>
                  <a:pt x="22478" y="24976"/>
                </a:cubicBezTo>
                <a:cubicBezTo>
                  <a:pt x="20349" y="24577"/>
                  <a:pt x="18043" y="24769"/>
                  <a:pt x="16142" y="23729"/>
                </a:cubicBezTo>
                <a:cubicBezTo>
                  <a:pt x="13474" y="22270"/>
                  <a:pt x="12521" y="18837"/>
                  <a:pt x="12723" y="15803"/>
                </a:cubicBezTo>
                <a:cubicBezTo>
                  <a:pt x="12927" y="12768"/>
                  <a:pt x="14006" y="9852"/>
                  <a:pt x="14290" y="6825"/>
                </a:cubicBezTo>
                <a:cubicBezTo>
                  <a:pt x="14512" y="4453"/>
                  <a:pt x="14102" y="1828"/>
                  <a:pt x="1269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 name="Google Shape;36;p8"/>
          <p:cNvSpPr txBox="1">
            <a:spLocks noGrp="1"/>
          </p:cNvSpPr>
          <p:nvPr>
            <p:ph type="title"/>
          </p:nvPr>
        </p:nvSpPr>
        <p:spPr>
          <a:xfrm>
            <a:off x="1084725" y="538633"/>
            <a:ext cx="384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05564363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7"/>
        <p:cNvGrpSpPr/>
        <p:nvPr/>
      </p:nvGrpSpPr>
      <p:grpSpPr>
        <a:xfrm>
          <a:off x="0" y="0"/>
          <a:ext cx="0" cy="0"/>
          <a:chOff x="0" y="0"/>
          <a:chExt cx="0" cy="0"/>
        </a:xfrm>
      </p:grpSpPr>
      <p:sp>
        <p:nvSpPr>
          <p:cNvPr id="38" name="Google Shape;38;p9"/>
          <p:cNvSpPr/>
          <p:nvPr/>
        </p:nvSpPr>
        <p:spPr>
          <a:xfrm>
            <a:off x="6434968" y="2611433"/>
            <a:ext cx="5757059" cy="4246553"/>
          </a:xfrm>
          <a:custGeom>
            <a:avLst/>
            <a:gdLst/>
            <a:ahLst/>
            <a:cxnLst/>
            <a:rect l="l" t="t" r="r" b="b"/>
            <a:pathLst>
              <a:path w="18809" h="13874" extrusionOk="0">
                <a:moveTo>
                  <a:pt x="18808" y="1"/>
                </a:moveTo>
                <a:cubicBezTo>
                  <a:pt x="18007" y="46"/>
                  <a:pt x="17197" y="296"/>
                  <a:pt x="16503" y="693"/>
                </a:cubicBezTo>
                <a:cubicBezTo>
                  <a:pt x="15021" y="1540"/>
                  <a:pt x="13935" y="2917"/>
                  <a:pt x="12856" y="4237"/>
                </a:cubicBezTo>
                <a:cubicBezTo>
                  <a:pt x="11776" y="5557"/>
                  <a:pt x="10614" y="6892"/>
                  <a:pt x="9061" y="7597"/>
                </a:cubicBezTo>
                <a:cubicBezTo>
                  <a:pt x="7195" y="8442"/>
                  <a:pt x="4984" y="8273"/>
                  <a:pt x="3139" y="9163"/>
                </a:cubicBezTo>
                <a:cubicBezTo>
                  <a:pt x="1355" y="10023"/>
                  <a:pt x="159" y="11913"/>
                  <a:pt x="1" y="13873"/>
                </a:cubicBezTo>
                <a:lnTo>
                  <a:pt x="18808" y="13873"/>
                </a:lnTo>
                <a:lnTo>
                  <a:pt x="18808"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 name="Google Shape;39;p9"/>
          <p:cNvSpPr/>
          <p:nvPr/>
        </p:nvSpPr>
        <p:spPr>
          <a:xfrm rot="10800000">
            <a:off x="5" y="-17"/>
            <a:ext cx="3791268" cy="2796583"/>
          </a:xfrm>
          <a:custGeom>
            <a:avLst/>
            <a:gdLst/>
            <a:ahLst/>
            <a:cxnLst/>
            <a:rect l="l" t="t" r="r" b="b"/>
            <a:pathLst>
              <a:path w="18809" h="13874" extrusionOk="0">
                <a:moveTo>
                  <a:pt x="18808" y="1"/>
                </a:moveTo>
                <a:cubicBezTo>
                  <a:pt x="18007" y="46"/>
                  <a:pt x="17197" y="296"/>
                  <a:pt x="16503" y="693"/>
                </a:cubicBezTo>
                <a:cubicBezTo>
                  <a:pt x="15021" y="1540"/>
                  <a:pt x="13935" y="2917"/>
                  <a:pt x="12856" y="4237"/>
                </a:cubicBezTo>
                <a:cubicBezTo>
                  <a:pt x="11776" y="5557"/>
                  <a:pt x="10614" y="6892"/>
                  <a:pt x="9061" y="7597"/>
                </a:cubicBezTo>
                <a:cubicBezTo>
                  <a:pt x="7195" y="8442"/>
                  <a:pt x="4984" y="8273"/>
                  <a:pt x="3139" y="9163"/>
                </a:cubicBezTo>
                <a:cubicBezTo>
                  <a:pt x="1355" y="10023"/>
                  <a:pt x="159" y="11913"/>
                  <a:pt x="1" y="13873"/>
                </a:cubicBezTo>
                <a:lnTo>
                  <a:pt x="18808" y="13873"/>
                </a:lnTo>
                <a:lnTo>
                  <a:pt x="18808"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 name="Google Shape;40;p9"/>
          <p:cNvSpPr txBox="1">
            <a:spLocks noGrp="1"/>
          </p:cNvSpPr>
          <p:nvPr>
            <p:ph type="title"/>
          </p:nvPr>
        </p:nvSpPr>
        <p:spPr>
          <a:xfrm>
            <a:off x="1630633" y="2210067"/>
            <a:ext cx="3732400" cy="14092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SzPts val="3000"/>
              <a:buNone/>
              <a:defRPr sz="4000"/>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endParaRPr/>
          </a:p>
        </p:txBody>
      </p:sp>
      <p:sp>
        <p:nvSpPr>
          <p:cNvPr id="41" name="Google Shape;41;p9"/>
          <p:cNvSpPr txBox="1">
            <a:spLocks noGrp="1"/>
          </p:cNvSpPr>
          <p:nvPr>
            <p:ph type="subTitle" idx="1"/>
          </p:nvPr>
        </p:nvSpPr>
        <p:spPr>
          <a:xfrm>
            <a:off x="1630633" y="3736017"/>
            <a:ext cx="4275200" cy="91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42" name="Google Shape;42;p9"/>
          <p:cNvSpPr txBox="1">
            <a:spLocks noGrp="1"/>
          </p:cNvSpPr>
          <p:nvPr>
            <p:ph type="body" idx="2"/>
          </p:nvPr>
        </p:nvSpPr>
        <p:spPr>
          <a:xfrm>
            <a:off x="6345537" y="1407400"/>
            <a:ext cx="4379600" cy="4043200"/>
          </a:xfrm>
          <a:prstGeom prst="rect">
            <a:avLst/>
          </a:prstGeom>
        </p:spPr>
        <p:txBody>
          <a:bodyPr spcFirstLastPara="1" wrap="square" lIns="91425" tIns="91425" rIns="91425" bIns="91425" anchor="ctr" anchorCtr="0">
            <a:noAutofit/>
          </a:bodyPr>
          <a:lstStyle>
            <a:lvl1pPr marL="609585" lvl="0" indent="-423323" rtl="0">
              <a:spcBef>
                <a:spcPts val="0"/>
              </a:spcBef>
              <a:spcAft>
                <a:spcPts val="0"/>
              </a:spcAft>
              <a:buSzPts val="1400"/>
              <a:buChar char="●"/>
              <a:defRPr sz="1867"/>
            </a:lvl1pPr>
            <a:lvl2pPr marL="1219170" lvl="1" indent="-423323" rtl="0">
              <a:spcBef>
                <a:spcPts val="2133"/>
              </a:spcBef>
              <a:spcAft>
                <a:spcPts val="0"/>
              </a:spcAft>
              <a:buSzPts val="1400"/>
              <a:buChar char="○"/>
              <a:defRPr/>
            </a:lvl2pPr>
            <a:lvl3pPr marL="1828754" lvl="2" indent="-423323" rtl="0">
              <a:spcBef>
                <a:spcPts val="2133"/>
              </a:spcBef>
              <a:spcAft>
                <a:spcPts val="0"/>
              </a:spcAft>
              <a:buSzPts val="1400"/>
              <a:buChar char="■"/>
              <a:defRPr/>
            </a:lvl3pPr>
            <a:lvl4pPr marL="2438339" lvl="3" indent="-423323" rtl="0">
              <a:spcBef>
                <a:spcPts val="2133"/>
              </a:spcBef>
              <a:spcAft>
                <a:spcPts val="0"/>
              </a:spcAft>
              <a:buSzPts val="1400"/>
              <a:buChar char="●"/>
              <a:defRPr/>
            </a:lvl4pPr>
            <a:lvl5pPr marL="3047924" lvl="4" indent="-423323" rtl="0">
              <a:spcBef>
                <a:spcPts val="2133"/>
              </a:spcBef>
              <a:spcAft>
                <a:spcPts val="0"/>
              </a:spcAft>
              <a:buSzPts val="1400"/>
              <a:buChar char="○"/>
              <a:defRPr/>
            </a:lvl5pPr>
            <a:lvl6pPr marL="3657509" lvl="5" indent="-423323" rtl="0">
              <a:spcBef>
                <a:spcPts val="2133"/>
              </a:spcBef>
              <a:spcAft>
                <a:spcPts val="0"/>
              </a:spcAft>
              <a:buSzPts val="1400"/>
              <a:buChar char="■"/>
              <a:defRPr/>
            </a:lvl6pPr>
            <a:lvl7pPr marL="4267093" lvl="6" indent="-423323" rtl="0">
              <a:spcBef>
                <a:spcPts val="2133"/>
              </a:spcBef>
              <a:spcAft>
                <a:spcPts val="0"/>
              </a:spcAft>
              <a:buSzPts val="1400"/>
              <a:buChar char="●"/>
              <a:defRPr/>
            </a:lvl7pPr>
            <a:lvl8pPr marL="4876678" lvl="7" indent="-423323" rtl="0">
              <a:spcBef>
                <a:spcPts val="2133"/>
              </a:spcBef>
              <a:spcAft>
                <a:spcPts val="0"/>
              </a:spcAft>
              <a:buSzPts val="1400"/>
              <a:buChar char="○"/>
              <a:defRPr/>
            </a:lvl8pPr>
            <a:lvl9pPr marL="5486263" lvl="8" indent="-423323" rtl="0">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91778105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accent1"/>
        </a:solidFill>
        <a:effectLst/>
      </p:bgPr>
    </p:bg>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1287924" y="3884600"/>
            <a:ext cx="30912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
        <p:nvSpPr>
          <p:cNvPr id="45" name="Google Shape;45;p10"/>
          <p:cNvSpPr txBox="1">
            <a:spLocks noGrp="1"/>
          </p:cNvSpPr>
          <p:nvPr>
            <p:ph type="title"/>
          </p:nvPr>
        </p:nvSpPr>
        <p:spPr>
          <a:xfrm>
            <a:off x="1084732" y="538633"/>
            <a:ext cx="3436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3967418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accent1"/>
        </a:solidFill>
        <a:effectLst/>
      </p:bgPr>
    </p:bg>
    <p:spTree>
      <p:nvGrpSpPr>
        <p:cNvPr id="1" name="Shape 46"/>
        <p:cNvGrpSpPr/>
        <p:nvPr/>
      </p:nvGrpSpPr>
      <p:grpSpPr>
        <a:xfrm>
          <a:off x="0" y="0"/>
          <a:ext cx="0" cy="0"/>
          <a:chOff x="0" y="0"/>
          <a:chExt cx="0" cy="0"/>
        </a:xfrm>
      </p:grpSpPr>
      <p:sp>
        <p:nvSpPr>
          <p:cNvPr id="47" name="Google Shape;47;p11"/>
          <p:cNvSpPr/>
          <p:nvPr/>
        </p:nvSpPr>
        <p:spPr>
          <a:xfrm>
            <a:off x="2302533" y="750833"/>
            <a:ext cx="7128107" cy="5120000"/>
          </a:xfrm>
          <a:custGeom>
            <a:avLst/>
            <a:gdLst/>
            <a:ahLst/>
            <a:cxnLst/>
            <a:rect l="l" t="t" r="r" b="b"/>
            <a:pathLst>
              <a:path w="255977" h="190311" extrusionOk="0">
                <a:moveTo>
                  <a:pt x="145909" y="1"/>
                </a:moveTo>
                <a:cubicBezTo>
                  <a:pt x="107297" y="1"/>
                  <a:pt x="86873" y="30667"/>
                  <a:pt x="57680" y="44965"/>
                </a:cubicBezTo>
                <a:cubicBezTo>
                  <a:pt x="27929" y="59538"/>
                  <a:pt x="7286" y="72287"/>
                  <a:pt x="3643" y="100824"/>
                </a:cubicBezTo>
                <a:cubicBezTo>
                  <a:pt x="0" y="129361"/>
                  <a:pt x="3035" y="156077"/>
                  <a:pt x="27930" y="169435"/>
                </a:cubicBezTo>
                <a:cubicBezTo>
                  <a:pt x="33671" y="172515"/>
                  <a:pt x="38894" y="173690"/>
                  <a:pt x="43929" y="173690"/>
                </a:cubicBezTo>
                <a:cubicBezTo>
                  <a:pt x="60149" y="173690"/>
                  <a:pt x="74408" y="161493"/>
                  <a:pt x="97659" y="161493"/>
                </a:cubicBezTo>
                <a:cubicBezTo>
                  <a:pt x="98489" y="161493"/>
                  <a:pt x="99330" y="161508"/>
                  <a:pt x="100183" y="161541"/>
                </a:cubicBezTo>
                <a:cubicBezTo>
                  <a:pt x="128173" y="162597"/>
                  <a:pt x="146517" y="190310"/>
                  <a:pt x="177390" y="190310"/>
                </a:cubicBezTo>
                <a:cubicBezTo>
                  <a:pt x="182011" y="190310"/>
                  <a:pt x="186911" y="189690"/>
                  <a:pt x="192167" y="188266"/>
                </a:cubicBezTo>
                <a:cubicBezTo>
                  <a:pt x="218732" y="181070"/>
                  <a:pt x="238428" y="154703"/>
                  <a:pt x="245834" y="129338"/>
                </a:cubicBezTo>
                <a:cubicBezTo>
                  <a:pt x="255976" y="94599"/>
                  <a:pt x="244228" y="59084"/>
                  <a:pt x="220884" y="34080"/>
                </a:cubicBezTo>
                <a:cubicBezTo>
                  <a:pt x="202271" y="14144"/>
                  <a:pt x="176287" y="887"/>
                  <a:pt x="148148" y="35"/>
                </a:cubicBezTo>
                <a:cubicBezTo>
                  <a:pt x="147395" y="12"/>
                  <a:pt x="146649" y="1"/>
                  <a:pt x="145909"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 name="Google Shape;48;p11"/>
          <p:cNvSpPr txBox="1">
            <a:spLocks noGrp="1"/>
          </p:cNvSpPr>
          <p:nvPr>
            <p:ph type="title" hasCustomPrompt="1"/>
          </p:nvPr>
        </p:nvSpPr>
        <p:spPr>
          <a:xfrm>
            <a:off x="2203000" y="2206933"/>
            <a:ext cx="7786000" cy="1690000"/>
          </a:xfrm>
          <a:prstGeom prst="rect">
            <a:avLst/>
          </a:prstGeom>
        </p:spPr>
        <p:txBody>
          <a:bodyPr spcFirstLastPara="1" wrap="square" lIns="91425" tIns="91425" rIns="91425" bIns="91425" anchor="ctr" anchorCtr="0">
            <a:noAutofit/>
          </a:bodyPr>
          <a:lstStyle>
            <a:lvl1pPr lvl="0" algn="ctr">
              <a:spcBef>
                <a:spcPts val="0"/>
              </a:spcBef>
              <a:spcAft>
                <a:spcPts val="0"/>
              </a:spcAft>
              <a:buSzPts val="7200"/>
              <a:buNone/>
              <a:defRPr sz="96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9" name="Google Shape;49;p11"/>
          <p:cNvSpPr txBox="1">
            <a:spLocks noGrp="1"/>
          </p:cNvSpPr>
          <p:nvPr>
            <p:ph type="body" idx="1"/>
          </p:nvPr>
        </p:nvSpPr>
        <p:spPr>
          <a:xfrm>
            <a:off x="3554000" y="4017333"/>
            <a:ext cx="5084000" cy="1320000"/>
          </a:xfrm>
          <a:prstGeom prst="rect">
            <a:avLst/>
          </a:prstGeom>
        </p:spPr>
        <p:txBody>
          <a:bodyPr spcFirstLastPara="1" wrap="square" lIns="91425" tIns="91425" rIns="91425" bIns="91425" anchor="t" anchorCtr="0">
            <a:noAutofit/>
          </a:bodyPr>
          <a:lstStyle>
            <a:lvl1pPr marL="609585" lvl="0" indent="-423323" algn="ctr">
              <a:spcBef>
                <a:spcPts val="0"/>
              </a:spcBef>
              <a:spcAft>
                <a:spcPts val="0"/>
              </a:spcAft>
              <a:buSzPts val="1400"/>
              <a:buChar char="●"/>
              <a:defRPr sz="1867"/>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424419416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Tree>
    <p:extLst>
      <p:ext uri="{BB962C8B-B14F-4D97-AF65-F5344CB8AC3E}">
        <p14:creationId xmlns:p14="http://schemas.microsoft.com/office/powerpoint/2010/main" val="263719332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 + Bullet points">
  <p:cSld name="Title + Bullet points">
    <p:bg>
      <p:bgPr>
        <a:solidFill>
          <a:schemeClr val="accent1"/>
        </a:solidFill>
        <a:effectLst/>
      </p:bgPr>
    </p:bg>
    <p:spTree>
      <p:nvGrpSpPr>
        <p:cNvPr id="1" name="Shape 51"/>
        <p:cNvGrpSpPr/>
        <p:nvPr/>
      </p:nvGrpSpPr>
      <p:grpSpPr>
        <a:xfrm>
          <a:off x="0" y="0"/>
          <a:ext cx="0" cy="0"/>
          <a:chOff x="0" y="0"/>
          <a:chExt cx="0" cy="0"/>
        </a:xfrm>
      </p:grpSpPr>
      <p:sp>
        <p:nvSpPr>
          <p:cNvPr id="52" name="Google Shape;52;p13"/>
          <p:cNvSpPr txBox="1">
            <a:spLocks noGrp="1"/>
          </p:cNvSpPr>
          <p:nvPr>
            <p:ph type="body" idx="1"/>
          </p:nvPr>
        </p:nvSpPr>
        <p:spPr>
          <a:xfrm>
            <a:off x="1084719" y="1683533"/>
            <a:ext cx="9062400" cy="4252400"/>
          </a:xfrm>
          <a:prstGeom prst="rect">
            <a:avLst/>
          </a:prstGeom>
        </p:spPr>
        <p:txBody>
          <a:bodyPr spcFirstLastPara="1" wrap="square" lIns="91425" tIns="91425" rIns="91425" bIns="91425" anchor="t" anchorCtr="0">
            <a:noAutofit/>
          </a:bodyPr>
          <a:lstStyle>
            <a:lvl1pPr marL="609585" lvl="0" indent="-406390" rtl="0">
              <a:spcBef>
                <a:spcPts val="0"/>
              </a:spcBef>
              <a:spcAft>
                <a:spcPts val="0"/>
              </a:spcAft>
              <a:buSzPts val="1200"/>
              <a:buChar char="●"/>
              <a:defRPr sz="1600"/>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
        <p:nvSpPr>
          <p:cNvPr id="53" name="Google Shape;53;p13"/>
          <p:cNvSpPr txBox="1">
            <a:spLocks noGrp="1"/>
          </p:cNvSpPr>
          <p:nvPr>
            <p:ph type="title"/>
          </p:nvPr>
        </p:nvSpPr>
        <p:spPr>
          <a:xfrm>
            <a:off x="1084719" y="538645"/>
            <a:ext cx="797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4" name="Google Shape;54;p13"/>
          <p:cNvSpPr/>
          <p:nvPr/>
        </p:nvSpPr>
        <p:spPr>
          <a:xfrm rot="5400000">
            <a:off x="8202866" y="1937627"/>
            <a:ext cx="6893151" cy="2982731"/>
          </a:xfrm>
          <a:custGeom>
            <a:avLst/>
            <a:gdLst/>
            <a:ahLst/>
            <a:cxnLst/>
            <a:rect l="l" t="t" r="r" b="b"/>
            <a:pathLst>
              <a:path w="35653" h="19789" extrusionOk="0">
                <a:moveTo>
                  <a:pt x="1" y="0"/>
                </a:moveTo>
                <a:lnTo>
                  <a:pt x="1" y="11645"/>
                </a:lnTo>
                <a:cubicBezTo>
                  <a:pt x="65" y="11713"/>
                  <a:pt x="132" y="11779"/>
                  <a:pt x="202" y="11843"/>
                </a:cubicBezTo>
                <a:cubicBezTo>
                  <a:pt x="1473" y="13001"/>
                  <a:pt x="3280" y="13378"/>
                  <a:pt x="5002" y="13378"/>
                </a:cubicBezTo>
                <a:cubicBezTo>
                  <a:pt x="5030" y="13378"/>
                  <a:pt x="5057" y="13378"/>
                  <a:pt x="5085" y="13377"/>
                </a:cubicBezTo>
                <a:cubicBezTo>
                  <a:pt x="6831" y="13365"/>
                  <a:pt x="8560" y="13020"/>
                  <a:pt x="10307" y="12976"/>
                </a:cubicBezTo>
                <a:cubicBezTo>
                  <a:pt x="10415" y="12973"/>
                  <a:pt x="10523" y="12972"/>
                  <a:pt x="10631" y="12972"/>
                </a:cubicBezTo>
                <a:cubicBezTo>
                  <a:pt x="12279" y="12972"/>
                  <a:pt x="13983" y="13299"/>
                  <a:pt x="15254" y="14334"/>
                </a:cubicBezTo>
                <a:cubicBezTo>
                  <a:pt x="17162" y="15888"/>
                  <a:pt x="17910" y="18855"/>
                  <a:pt x="20251" y="19616"/>
                </a:cubicBezTo>
                <a:cubicBezTo>
                  <a:pt x="20620" y="19735"/>
                  <a:pt x="20988" y="19788"/>
                  <a:pt x="21355" y="19788"/>
                </a:cubicBezTo>
                <a:cubicBezTo>
                  <a:pt x="23160" y="19788"/>
                  <a:pt x="24936" y="18511"/>
                  <a:pt x="26647" y="17663"/>
                </a:cubicBezTo>
                <a:cubicBezTo>
                  <a:pt x="28371" y="16809"/>
                  <a:pt x="30294" y="16365"/>
                  <a:pt x="32217" y="16365"/>
                </a:cubicBezTo>
                <a:cubicBezTo>
                  <a:pt x="32750" y="16365"/>
                  <a:pt x="33283" y="16400"/>
                  <a:pt x="33812" y="16468"/>
                </a:cubicBezTo>
                <a:cubicBezTo>
                  <a:pt x="34429" y="16549"/>
                  <a:pt x="35041" y="16675"/>
                  <a:pt x="35653" y="16800"/>
                </a:cubicBezTo>
                <a:lnTo>
                  <a:pt x="35653"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0591111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Title + Bullet points 1">
  <p:cSld name="Title + Bullet points 1">
    <p:bg>
      <p:bgPr>
        <a:solidFill>
          <a:srgbClr val="FFFFFF"/>
        </a:solidFill>
        <a:effectLst/>
      </p:bgPr>
    </p:bg>
    <p:spTree>
      <p:nvGrpSpPr>
        <p:cNvPr id="1" name="Shape 55"/>
        <p:cNvGrpSpPr/>
        <p:nvPr/>
      </p:nvGrpSpPr>
      <p:grpSpPr>
        <a:xfrm>
          <a:off x="0" y="0"/>
          <a:ext cx="0" cy="0"/>
          <a:chOff x="0" y="0"/>
          <a:chExt cx="0" cy="0"/>
        </a:xfrm>
      </p:grpSpPr>
      <p:sp>
        <p:nvSpPr>
          <p:cNvPr id="56" name="Google Shape;56;p14"/>
          <p:cNvSpPr txBox="1">
            <a:spLocks noGrp="1"/>
          </p:cNvSpPr>
          <p:nvPr>
            <p:ph type="body" idx="1"/>
          </p:nvPr>
        </p:nvSpPr>
        <p:spPr>
          <a:xfrm>
            <a:off x="1084719" y="1683533"/>
            <a:ext cx="9062400" cy="4252400"/>
          </a:xfrm>
          <a:prstGeom prst="rect">
            <a:avLst/>
          </a:prstGeom>
        </p:spPr>
        <p:txBody>
          <a:bodyPr spcFirstLastPara="1" wrap="square" lIns="91425" tIns="91425" rIns="91425" bIns="91425" anchor="t" anchorCtr="0">
            <a:noAutofit/>
          </a:bodyPr>
          <a:lstStyle>
            <a:lvl1pPr marL="609585" lvl="0" indent="-406390" rtl="0">
              <a:spcBef>
                <a:spcPts val="0"/>
              </a:spcBef>
              <a:spcAft>
                <a:spcPts val="0"/>
              </a:spcAft>
              <a:buSzPts val="1200"/>
              <a:buChar char="●"/>
              <a:defRPr sz="1600"/>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
        <p:nvSpPr>
          <p:cNvPr id="57" name="Google Shape;57;p14"/>
          <p:cNvSpPr txBox="1">
            <a:spLocks noGrp="1"/>
          </p:cNvSpPr>
          <p:nvPr>
            <p:ph type="title"/>
          </p:nvPr>
        </p:nvSpPr>
        <p:spPr>
          <a:xfrm>
            <a:off x="1084719" y="538645"/>
            <a:ext cx="797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8" name="Google Shape;58;p14"/>
          <p:cNvSpPr/>
          <p:nvPr/>
        </p:nvSpPr>
        <p:spPr>
          <a:xfrm rot="5400000">
            <a:off x="8202866" y="1937627"/>
            <a:ext cx="6893151" cy="2982731"/>
          </a:xfrm>
          <a:custGeom>
            <a:avLst/>
            <a:gdLst/>
            <a:ahLst/>
            <a:cxnLst/>
            <a:rect l="l" t="t" r="r" b="b"/>
            <a:pathLst>
              <a:path w="35653" h="19789" extrusionOk="0">
                <a:moveTo>
                  <a:pt x="1" y="0"/>
                </a:moveTo>
                <a:lnTo>
                  <a:pt x="1" y="11645"/>
                </a:lnTo>
                <a:cubicBezTo>
                  <a:pt x="65" y="11713"/>
                  <a:pt x="132" y="11779"/>
                  <a:pt x="202" y="11843"/>
                </a:cubicBezTo>
                <a:cubicBezTo>
                  <a:pt x="1473" y="13001"/>
                  <a:pt x="3280" y="13378"/>
                  <a:pt x="5002" y="13378"/>
                </a:cubicBezTo>
                <a:cubicBezTo>
                  <a:pt x="5030" y="13378"/>
                  <a:pt x="5057" y="13378"/>
                  <a:pt x="5085" y="13377"/>
                </a:cubicBezTo>
                <a:cubicBezTo>
                  <a:pt x="6831" y="13365"/>
                  <a:pt x="8560" y="13020"/>
                  <a:pt x="10307" y="12976"/>
                </a:cubicBezTo>
                <a:cubicBezTo>
                  <a:pt x="10415" y="12973"/>
                  <a:pt x="10523" y="12972"/>
                  <a:pt x="10631" y="12972"/>
                </a:cubicBezTo>
                <a:cubicBezTo>
                  <a:pt x="12279" y="12972"/>
                  <a:pt x="13983" y="13299"/>
                  <a:pt x="15254" y="14334"/>
                </a:cubicBezTo>
                <a:cubicBezTo>
                  <a:pt x="17162" y="15888"/>
                  <a:pt x="17910" y="18855"/>
                  <a:pt x="20251" y="19616"/>
                </a:cubicBezTo>
                <a:cubicBezTo>
                  <a:pt x="20620" y="19735"/>
                  <a:pt x="20988" y="19788"/>
                  <a:pt x="21355" y="19788"/>
                </a:cubicBezTo>
                <a:cubicBezTo>
                  <a:pt x="23160" y="19788"/>
                  <a:pt x="24936" y="18511"/>
                  <a:pt x="26647" y="17663"/>
                </a:cubicBezTo>
                <a:cubicBezTo>
                  <a:pt x="28371" y="16809"/>
                  <a:pt x="30294" y="16365"/>
                  <a:pt x="32217" y="16365"/>
                </a:cubicBezTo>
                <a:cubicBezTo>
                  <a:pt x="32750" y="16365"/>
                  <a:pt x="33283" y="16400"/>
                  <a:pt x="33812" y="16468"/>
                </a:cubicBezTo>
                <a:cubicBezTo>
                  <a:pt x="34429" y="16549"/>
                  <a:pt x="35041" y="16675"/>
                  <a:pt x="35653" y="16800"/>
                </a:cubicBezTo>
                <a:lnTo>
                  <a:pt x="35653" y="0"/>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78418692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Big Title">
  <p:cSld name="Big Title">
    <p:bg>
      <p:bgPr>
        <a:solidFill>
          <a:schemeClr val="accent1"/>
        </a:solidFill>
        <a:effectLst/>
      </p:bgPr>
    </p:bg>
    <p:spTree>
      <p:nvGrpSpPr>
        <p:cNvPr id="1" name="Shape 59"/>
        <p:cNvGrpSpPr/>
        <p:nvPr/>
      </p:nvGrpSpPr>
      <p:grpSpPr>
        <a:xfrm>
          <a:off x="0" y="0"/>
          <a:ext cx="0" cy="0"/>
          <a:chOff x="0" y="0"/>
          <a:chExt cx="0" cy="0"/>
        </a:xfrm>
      </p:grpSpPr>
      <p:sp>
        <p:nvSpPr>
          <p:cNvPr id="60" name="Google Shape;60;p15"/>
          <p:cNvSpPr/>
          <p:nvPr/>
        </p:nvSpPr>
        <p:spPr>
          <a:xfrm rot="10800000" flipH="1">
            <a:off x="-1013522" y="12"/>
            <a:ext cx="6094455" cy="6857973"/>
          </a:xfrm>
          <a:custGeom>
            <a:avLst/>
            <a:gdLst/>
            <a:ahLst/>
            <a:cxnLst/>
            <a:rect l="l" t="t" r="r" b="b"/>
            <a:pathLst>
              <a:path w="31682" h="35653" extrusionOk="0">
                <a:moveTo>
                  <a:pt x="0" y="0"/>
                </a:moveTo>
                <a:lnTo>
                  <a:pt x="0" y="35653"/>
                </a:lnTo>
                <a:lnTo>
                  <a:pt x="31681" y="35653"/>
                </a:lnTo>
                <a:cubicBezTo>
                  <a:pt x="31409" y="30627"/>
                  <a:pt x="27467" y="25909"/>
                  <a:pt x="22478" y="24976"/>
                </a:cubicBezTo>
                <a:cubicBezTo>
                  <a:pt x="20349" y="24577"/>
                  <a:pt x="18043" y="24769"/>
                  <a:pt x="16142" y="23729"/>
                </a:cubicBezTo>
                <a:cubicBezTo>
                  <a:pt x="13474" y="22270"/>
                  <a:pt x="12521" y="18837"/>
                  <a:pt x="12723" y="15803"/>
                </a:cubicBezTo>
                <a:cubicBezTo>
                  <a:pt x="12927" y="12768"/>
                  <a:pt x="14006" y="9852"/>
                  <a:pt x="14290" y="6825"/>
                </a:cubicBezTo>
                <a:cubicBezTo>
                  <a:pt x="14512" y="4453"/>
                  <a:pt x="14102" y="1828"/>
                  <a:pt x="12693"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 name="Google Shape;61;p15"/>
          <p:cNvSpPr/>
          <p:nvPr/>
        </p:nvSpPr>
        <p:spPr>
          <a:xfrm flipH="1">
            <a:off x="7111078" y="12"/>
            <a:ext cx="6094455" cy="6857973"/>
          </a:xfrm>
          <a:custGeom>
            <a:avLst/>
            <a:gdLst/>
            <a:ahLst/>
            <a:cxnLst/>
            <a:rect l="l" t="t" r="r" b="b"/>
            <a:pathLst>
              <a:path w="31682" h="35653" extrusionOk="0">
                <a:moveTo>
                  <a:pt x="0" y="0"/>
                </a:moveTo>
                <a:lnTo>
                  <a:pt x="0" y="35653"/>
                </a:lnTo>
                <a:lnTo>
                  <a:pt x="31681" y="35653"/>
                </a:lnTo>
                <a:cubicBezTo>
                  <a:pt x="31409" y="30627"/>
                  <a:pt x="27467" y="25909"/>
                  <a:pt x="22478" y="24976"/>
                </a:cubicBezTo>
                <a:cubicBezTo>
                  <a:pt x="20349" y="24577"/>
                  <a:pt x="18043" y="24769"/>
                  <a:pt x="16142" y="23729"/>
                </a:cubicBezTo>
                <a:cubicBezTo>
                  <a:pt x="13474" y="22270"/>
                  <a:pt x="12521" y="18837"/>
                  <a:pt x="12723" y="15803"/>
                </a:cubicBezTo>
                <a:cubicBezTo>
                  <a:pt x="12927" y="12768"/>
                  <a:pt x="14006" y="9852"/>
                  <a:pt x="14290" y="6825"/>
                </a:cubicBezTo>
                <a:cubicBezTo>
                  <a:pt x="14512" y="4453"/>
                  <a:pt x="14102" y="1828"/>
                  <a:pt x="12693"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 name="Google Shape;62;p15"/>
          <p:cNvSpPr txBox="1">
            <a:spLocks noGrp="1"/>
          </p:cNvSpPr>
          <p:nvPr>
            <p:ph type="title"/>
          </p:nvPr>
        </p:nvSpPr>
        <p:spPr>
          <a:xfrm>
            <a:off x="2139000" y="1729700"/>
            <a:ext cx="7914000" cy="193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9600"/>
              <a:buNone/>
              <a:defRPr sz="128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
        <p:nvSpPr>
          <p:cNvPr id="63" name="Google Shape;63;p15"/>
          <p:cNvSpPr txBox="1">
            <a:spLocks noGrp="1"/>
          </p:cNvSpPr>
          <p:nvPr>
            <p:ph type="subTitle" idx="1"/>
          </p:nvPr>
        </p:nvSpPr>
        <p:spPr>
          <a:xfrm>
            <a:off x="3332200" y="3837033"/>
            <a:ext cx="5527600" cy="164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Tree>
    <p:extLst>
      <p:ext uri="{BB962C8B-B14F-4D97-AF65-F5344CB8AC3E}">
        <p14:creationId xmlns:p14="http://schemas.microsoft.com/office/powerpoint/2010/main" val="5951098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lt1"/>
        </a:solidFill>
        <a:effectLst/>
      </p:bgPr>
    </p:bg>
    <p:spTree>
      <p:nvGrpSpPr>
        <p:cNvPr id="1" name="Shape 64"/>
        <p:cNvGrpSpPr/>
        <p:nvPr/>
      </p:nvGrpSpPr>
      <p:grpSpPr>
        <a:xfrm>
          <a:off x="0" y="0"/>
          <a:ext cx="0" cy="0"/>
          <a:chOff x="0" y="0"/>
          <a:chExt cx="0" cy="0"/>
        </a:xfrm>
      </p:grpSpPr>
      <p:sp>
        <p:nvSpPr>
          <p:cNvPr id="65" name="Google Shape;65;p16"/>
          <p:cNvSpPr txBox="1">
            <a:spLocks noGrp="1"/>
          </p:cNvSpPr>
          <p:nvPr>
            <p:ph type="subTitle" idx="1"/>
          </p:nvPr>
        </p:nvSpPr>
        <p:spPr>
          <a:xfrm>
            <a:off x="2361200" y="2238600"/>
            <a:ext cx="7469600" cy="164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3000"/>
              <a:buNone/>
              <a:defRPr sz="4000"/>
            </a:lvl1pPr>
            <a:lvl2pPr lvl="1" algn="ctr" rtl="0">
              <a:lnSpc>
                <a:spcPct val="100000"/>
              </a:lnSpc>
              <a:spcBef>
                <a:spcPts val="0"/>
              </a:spcBef>
              <a:spcAft>
                <a:spcPts val="0"/>
              </a:spcAft>
              <a:buSzPts val="3000"/>
              <a:buNone/>
              <a:defRPr sz="4000"/>
            </a:lvl2pPr>
            <a:lvl3pPr lvl="2" algn="ctr" rtl="0">
              <a:lnSpc>
                <a:spcPct val="100000"/>
              </a:lnSpc>
              <a:spcBef>
                <a:spcPts val="0"/>
              </a:spcBef>
              <a:spcAft>
                <a:spcPts val="0"/>
              </a:spcAft>
              <a:buSzPts val="3000"/>
              <a:buNone/>
              <a:defRPr sz="4000"/>
            </a:lvl3pPr>
            <a:lvl4pPr lvl="3" algn="ctr" rtl="0">
              <a:lnSpc>
                <a:spcPct val="100000"/>
              </a:lnSpc>
              <a:spcBef>
                <a:spcPts val="0"/>
              </a:spcBef>
              <a:spcAft>
                <a:spcPts val="0"/>
              </a:spcAft>
              <a:buSzPts val="3000"/>
              <a:buNone/>
              <a:defRPr sz="4000"/>
            </a:lvl4pPr>
            <a:lvl5pPr lvl="4" algn="ctr" rtl="0">
              <a:lnSpc>
                <a:spcPct val="100000"/>
              </a:lnSpc>
              <a:spcBef>
                <a:spcPts val="0"/>
              </a:spcBef>
              <a:spcAft>
                <a:spcPts val="0"/>
              </a:spcAft>
              <a:buSzPts val="3000"/>
              <a:buNone/>
              <a:defRPr sz="4000"/>
            </a:lvl5pPr>
            <a:lvl6pPr lvl="5" algn="ctr" rtl="0">
              <a:lnSpc>
                <a:spcPct val="100000"/>
              </a:lnSpc>
              <a:spcBef>
                <a:spcPts val="0"/>
              </a:spcBef>
              <a:spcAft>
                <a:spcPts val="0"/>
              </a:spcAft>
              <a:buSzPts val="3000"/>
              <a:buNone/>
              <a:defRPr sz="4000"/>
            </a:lvl6pPr>
            <a:lvl7pPr lvl="6" algn="ctr" rtl="0">
              <a:lnSpc>
                <a:spcPct val="100000"/>
              </a:lnSpc>
              <a:spcBef>
                <a:spcPts val="0"/>
              </a:spcBef>
              <a:spcAft>
                <a:spcPts val="0"/>
              </a:spcAft>
              <a:buSzPts val="3000"/>
              <a:buNone/>
              <a:defRPr sz="4000"/>
            </a:lvl7pPr>
            <a:lvl8pPr lvl="7" algn="ctr" rtl="0">
              <a:lnSpc>
                <a:spcPct val="100000"/>
              </a:lnSpc>
              <a:spcBef>
                <a:spcPts val="0"/>
              </a:spcBef>
              <a:spcAft>
                <a:spcPts val="0"/>
              </a:spcAft>
              <a:buSzPts val="3000"/>
              <a:buNone/>
              <a:defRPr sz="4000"/>
            </a:lvl8pPr>
            <a:lvl9pPr lvl="8" algn="ctr" rtl="0">
              <a:lnSpc>
                <a:spcPct val="100000"/>
              </a:lnSpc>
              <a:spcBef>
                <a:spcPts val="0"/>
              </a:spcBef>
              <a:spcAft>
                <a:spcPts val="0"/>
              </a:spcAft>
              <a:buSzPts val="3000"/>
              <a:buNone/>
              <a:defRPr sz="4000"/>
            </a:lvl9pPr>
          </a:lstStyle>
          <a:p>
            <a:endParaRPr/>
          </a:p>
        </p:txBody>
      </p:sp>
      <p:sp>
        <p:nvSpPr>
          <p:cNvPr id="66" name="Google Shape;66;p16"/>
          <p:cNvSpPr txBox="1">
            <a:spLocks noGrp="1"/>
          </p:cNvSpPr>
          <p:nvPr>
            <p:ph type="title"/>
          </p:nvPr>
        </p:nvSpPr>
        <p:spPr>
          <a:xfrm>
            <a:off x="1282400" y="5177000"/>
            <a:ext cx="9627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7" name="Google Shape;67;p16"/>
          <p:cNvSpPr/>
          <p:nvPr/>
        </p:nvSpPr>
        <p:spPr>
          <a:xfrm rot="10800000" flipH="1">
            <a:off x="6804150" y="-7"/>
            <a:ext cx="5387839" cy="3974253"/>
          </a:xfrm>
          <a:custGeom>
            <a:avLst/>
            <a:gdLst/>
            <a:ahLst/>
            <a:cxnLst/>
            <a:rect l="l" t="t" r="r" b="b"/>
            <a:pathLst>
              <a:path w="18809" h="13874" extrusionOk="0">
                <a:moveTo>
                  <a:pt x="18808" y="1"/>
                </a:moveTo>
                <a:cubicBezTo>
                  <a:pt x="18007" y="46"/>
                  <a:pt x="17197" y="296"/>
                  <a:pt x="16503" y="693"/>
                </a:cubicBezTo>
                <a:cubicBezTo>
                  <a:pt x="15021" y="1540"/>
                  <a:pt x="13935" y="2917"/>
                  <a:pt x="12856" y="4237"/>
                </a:cubicBezTo>
                <a:cubicBezTo>
                  <a:pt x="11776" y="5557"/>
                  <a:pt x="10614" y="6892"/>
                  <a:pt x="9061" y="7597"/>
                </a:cubicBezTo>
                <a:cubicBezTo>
                  <a:pt x="7195" y="8442"/>
                  <a:pt x="4984" y="8273"/>
                  <a:pt x="3139" y="9163"/>
                </a:cubicBezTo>
                <a:cubicBezTo>
                  <a:pt x="1355" y="10023"/>
                  <a:pt x="159" y="11913"/>
                  <a:pt x="1" y="13873"/>
                </a:cubicBezTo>
                <a:lnTo>
                  <a:pt x="18808" y="13873"/>
                </a:lnTo>
                <a:lnTo>
                  <a:pt x="18808"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59084044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itle + Four Columns ">
  <p:cSld name="Title + Four Columns ">
    <p:spTree>
      <p:nvGrpSpPr>
        <p:cNvPr id="1" name="Shape 68"/>
        <p:cNvGrpSpPr/>
        <p:nvPr/>
      </p:nvGrpSpPr>
      <p:grpSpPr>
        <a:xfrm>
          <a:off x="0" y="0"/>
          <a:ext cx="0" cy="0"/>
          <a:chOff x="0" y="0"/>
          <a:chExt cx="0" cy="0"/>
        </a:xfrm>
      </p:grpSpPr>
      <p:sp>
        <p:nvSpPr>
          <p:cNvPr id="69" name="Google Shape;69;p17"/>
          <p:cNvSpPr txBox="1">
            <a:spLocks noGrp="1"/>
          </p:cNvSpPr>
          <p:nvPr>
            <p:ph type="title"/>
          </p:nvPr>
        </p:nvSpPr>
        <p:spPr>
          <a:xfrm>
            <a:off x="1461117" y="3006833"/>
            <a:ext cx="2029600" cy="1409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70" name="Google Shape;70;p17"/>
          <p:cNvSpPr txBox="1">
            <a:spLocks noGrp="1"/>
          </p:cNvSpPr>
          <p:nvPr>
            <p:ph type="subTitle" idx="1"/>
          </p:nvPr>
        </p:nvSpPr>
        <p:spPr>
          <a:xfrm>
            <a:off x="1461117" y="4532800"/>
            <a:ext cx="2029600" cy="12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71" name="Google Shape;71;p17"/>
          <p:cNvSpPr txBox="1">
            <a:spLocks noGrp="1"/>
          </p:cNvSpPr>
          <p:nvPr>
            <p:ph type="title" idx="2"/>
          </p:nvPr>
        </p:nvSpPr>
        <p:spPr>
          <a:xfrm>
            <a:off x="3874493" y="3006833"/>
            <a:ext cx="2029600" cy="1409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72" name="Google Shape;72;p17"/>
          <p:cNvSpPr txBox="1">
            <a:spLocks noGrp="1"/>
          </p:cNvSpPr>
          <p:nvPr>
            <p:ph type="subTitle" idx="3"/>
          </p:nvPr>
        </p:nvSpPr>
        <p:spPr>
          <a:xfrm>
            <a:off x="3874493" y="4532800"/>
            <a:ext cx="2029600" cy="12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73" name="Google Shape;73;p17"/>
          <p:cNvSpPr txBox="1">
            <a:spLocks noGrp="1"/>
          </p:cNvSpPr>
          <p:nvPr>
            <p:ph type="title" idx="4"/>
          </p:nvPr>
        </p:nvSpPr>
        <p:spPr>
          <a:xfrm>
            <a:off x="6287881" y="3006833"/>
            <a:ext cx="2029600" cy="1409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74" name="Google Shape;74;p17"/>
          <p:cNvSpPr txBox="1">
            <a:spLocks noGrp="1"/>
          </p:cNvSpPr>
          <p:nvPr>
            <p:ph type="subTitle" idx="5"/>
          </p:nvPr>
        </p:nvSpPr>
        <p:spPr>
          <a:xfrm>
            <a:off x="6287881" y="4532800"/>
            <a:ext cx="2029600" cy="12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75" name="Google Shape;75;p17"/>
          <p:cNvSpPr txBox="1">
            <a:spLocks noGrp="1"/>
          </p:cNvSpPr>
          <p:nvPr>
            <p:ph type="title" idx="6"/>
          </p:nvPr>
        </p:nvSpPr>
        <p:spPr>
          <a:xfrm>
            <a:off x="8701268" y="3006833"/>
            <a:ext cx="2029600" cy="1409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76" name="Google Shape;76;p17"/>
          <p:cNvSpPr txBox="1">
            <a:spLocks noGrp="1"/>
          </p:cNvSpPr>
          <p:nvPr>
            <p:ph type="subTitle" idx="7"/>
          </p:nvPr>
        </p:nvSpPr>
        <p:spPr>
          <a:xfrm>
            <a:off x="8701268" y="4532800"/>
            <a:ext cx="2029600" cy="12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77" name="Google Shape;77;p17"/>
          <p:cNvSpPr txBox="1">
            <a:spLocks noGrp="1"/>
          </p:cNvSpPr>
          <p:nvPr>
            <p:ph type="title" idx="8"/>
          </p:nvPr>
        </p:nvSpPr>
        <p:spPr>
          <a:xfrm>
            <a:off x="1084719" y="538645"/>
            <a:ext cx="797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17115360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itle + Text">
  <p:cSld name="Title + Text">
    <p:bg>
      <p:bgPr>
        <a:solidFill>
          <a:schemeClr val="accent1"/>
        </a:solidFill>
        <a:effectLst/>
      </p:bgPr>
    </p:bg>
    <p:spTree>
      <p:nvGrpSpPr>
        <p:cNvPr id="1" name="Shape 78"/>
        <p:cNvGrpSpPr/>
        <p:nvPr/>
      </p:nvGrpSpPr>
      <p:grpSpPr>
        <a:xfrm>
          <a:off x="0" y="0"/>
          <a:ext cx="0" cy="0"/>
          <a:chOff x="0" y="0"/>
          <a:chExt cx="0" cy="0"/>
        </a:xfrm>
      </p:grpSpPr>
      <p:sp>
        <p:nvSpPr>
          <p:cNvPr id="79" name="Google Shape;79;p18"/>
          <p:cNvSpPr/>
          <p:nvPr/>
        </p:nvSpPr>
        <p:spPr>
          <a:xfrm>
            <a:off x="0" y="1"/>
            <a:ext cx="1740195" cy="1400791"/>
          </a:xfrm>
          <a:custGeom>
            <a:avLst/>
            <a:gdLst/>
            <a:ahLst/>
            <a:cxnLst/>
            <a:rect l="l" t="t" r="r" b="b"/>
            <a:pathLst>
              <a:path w="26764" h="21544" extrusionOk="0">
                <a:moveTo>
                  <a:pt x="0" y="0"/>
                </a:moveTo>
                <a:lnTo>
                  <a:pt x="0" y="21544"/>
                </a:lnTo>
                <a:cubicBezTo>
                  <a:pt x="3191" y="20524"/>
                  <a:pt x="6532" y="19418"/>
                  <a:pt x="8983" y="17135"/>
                </a:cubicBezTo>
                <a:cubicBezTo>
                  <a:pt x="11697" y="14606"/>
                  <a:pt x="13136" y="10806"/>
                  <a:pt x="16232" y="8763"/>
                </a:cubicBezTo>
                <a:cubicBezTo>
                  <a:pt x="18249" y="7429"/>
                  <a:pt x="20753" y="7006"/>
                  <a:pt x="22800" y="5719"/>
                </a:cubicBezTo>
                <a:cubicBezTo>
                  <a:pt x="24818" y="4449"/>
                  <a:pt x="26238" y="2321"/>
                  <a:pt x="26764"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0" name="Google Shape;80;p18"/>
          <p:cNvSpPr txBox="1">
            <a:spLocks noGrp="1"/>
          </p:cNvSpPr>
          <p:nvPr>
            <p:ph type="title"/>
          </p:nvPr>
        </p:nvSpPr>
        <p:spPr>
          <a:xfrm>
            <a:off x="5897833" y="1905251"/>
            <a:ext cx="5393600" cy="14092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endParaRPr/>
          </a:p>
        </p:txBody>
      </p:sp>
      <p:sp>
        <p:nvSpPr>
          <p:cNvPr id="81" name="Google Shape;81;p18"/>
          <p:cNvSpPr txBox="1">
            <a:spLocks noGrp="1"/>
          </p:cNvSpPr>
          <p:nvPr>
            <p:ph type="subTitle" idx="1"/>
          </p:nvPr>
        </p:nvSpPr>
        <p:spPr>
          <a:xfrm>
            <a:off x="5897833" y="3448404"/>
            <a:ext cx="4275200" cy="91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Tree>
    <p:extLst>
      <p:ext uri="{BB962C8B-B14F-4D97-AF65-F5344CB8AC3E}">
        <p14:creationId xmlns:p14="http://schemas.microsoft.com/office/powerpoint/2010/main" val="223253527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itle + Text 1">
  <p:cSld name="Title + Text 1">
    <p:bg>
      <p:bgPr>
        <a:solidFill>
          <a:schemeClr val="accent1"/>
        </a:solidFill>
        <a:effectLst/>
      </p:bgPr>
    </p:bg>
    <p:spTree>
      <p:nvGrpSpPr>
        <p:cNvPr id="1" name="Shape 82"/>
        <p:cNvGrpSpPr/>
        <p:nvPr/>
      </p:nvGrpSpPr>
      <p:grpSpPr>
        <a:xfrm>
          <a:off x="0" y="0"/>
          <a:ext cx="0" cy="0"/>
          <a:chOff x="0" y="0"/>
          <a:chExt cx="0" cy="0"/>
        </a:xfrm>
      </p:grpSpPr>
      <p:sp>
        <p:nvSpPr>
          <p:cNvPr id="83" name="Google Shape;83;p19"/>
          <p:cNvSpPr txBox="1">
            <a:spLocks noGrp="1"/>
          </p:cNvSpPr>
          <p:nvPr>
            <p:ph type="body" idx="1"/>
          </p:nvPr>
        </p:nvSpPr>
        <p:spPr>
          <a:xfrm>
            <a:off x="1008900" y="4532300"/>
            <a:ext cx="3091200" cy="806800"/>
          </a:xfrm>
          <a:prstGeom prst="rect">
            <a:avLst/>
          </a:prstGeom>
        </p:spPr>
        <p:txBody>
          <a:bodyPr spcFirstLastPara="1" wrap="square" lIns="91425" tIns="91425" rIns="91425" bIns="91425" anchor="ctr" anchorCtr="0">
            <a:noAutofit/>
          </a:bodyPr>
          <a:lstStyle>
            <a:lvl1pPr marL="609585" lvl="0" indent="-304792" rtl="0">
              <a:lnSpc>
                <a:spcPct val="100000"/>
              </a:lnSpc>
              <a:spcBef>
                <a:spcPts val="0"/>
              </a:spcBef>
              <a:spcAft>
                <a:spcPts val="0"/>
              </a:spcAft>
              <a:buSzPts val="1400"/>
              <a:buNone/>
              <a:defRPr sz="1867"/>
            </a:lvl1pPr>
          </a:lstStyle>
          <a:p>
            <a:endParaRPr/>
          </a:p>
        </p:txBody>
      </p:sp>
      <p:sp>
        <p:nvSpPr>
          <p:cNvPr id="84" name="Google Shape;84;p19"/>
          <p:cNvSpPr txBox="1">
            <a:spLocks noGrp="1"/>
          </p:cNvSpPr>
          <p:nvPr>
            <p:ph type="title"/>
          </p:nvPr>
        </p:nvSpPr>
        <p:spPr>
          <a:xfrm>
            <a:off x="1084724" y="538633"/>
            <a:ext cx="329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421048755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Title + Three columns">
  <p:cSld name="Title + Three columns">
    <p:bg>
      <p:bgPr>
        <a:solidFill>
          <a:schemeClr val="accent1"/>
        </a:solidFill>
        <a:effectLst/>
      </p:bgPr>
    </p:bg>
    <p:spTree>
      <p:nvGrpSpPr>
        <p:cNvPr id="1" name="Shape 85"/>
        <p:cNvGrpSpPr/>
        <p:nvPr/>
      </p:nvGrpSpPr>
      <p:grpSpPr>
        <a:xfrm>
          <a:off x="0" y="0"/>
          <a:ext cx="0" cy="0"/>
          <a:chOff x="0" y="0"/>
          <a:chExt cx="0" cy="0"/>
        </a:xfrm>
      </p:grpSpPr>
      <p:sp>
        <p:nvSpPr>
          <p:cNvPr id="86" name="Google Shape;86;p20"/>
          <p:cNvSpPr/>
          <p:nvPr/>
        </p:nvSpPr>
        <p:spPr>
          <a:xfrm rot="10800000">
            <a:off x="7924267" y="16"/>
            <a:ext cx="6094244" cy="6857973"/>
          </a:xfrm>
          <a:custGeom>
            <a:avLst/>
            <a:gdLst/>
            <a:ahLst/>
            <a:cxnLst/>
            <a:rect l="l" t="t" r="r" b="b"/>
            <a:pathLst>
              <a:path w="31682" h="35653" extrusionOk="0">
                <a:moveTo>
                  <a:pt x="0" y="0"/>
                </a:moveTo>
                <a:lnTo>
                  <a:pt x="0" y="35653"/>
                </a:lnTo>
                <a:lnTo>
                  <a:pt x="31681" y="35653"/>
                </a:lnTo>
                <a:cubicBezTo>
                  <a:pt x="31409" y="30627"/>
                  <a:pt x="27467" y="25909"/>
                  <a:pt x="22478" y="24976"/>
                </a:cubicBezTo>
                <a:cubicBezTo>
                  <a:pt x="20349" y="24577"/>
                  <a:pt x="18043" y="24769"/>
                  <a:pt x="16142" y="23729"/>
                </a:cubicBezTo>
                <a:cubicBezTo>
                  <a:pt x="13474" y="22270"/>
                  <a:pt x="12521" y="18837"/>
                  <a:pt x="12723" y="15803"/>
                </a:cubicBezTo>
                <a:cubicBezTo>
                  <a:pt x="12927" y="12768"/>
                  <a:pt x="14006" y="9852"/>
                  <a:pt x="14290" y="6825"/>
                </a:cubicBezTo>
                <a:cubicBezTo>
                  <a:pt x="14512" y="4453"/>
                  <a:pt x="14102" y="1828"/>
                  <a:pt x="12693"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7" name="Google Shape;87;p20"/>
          <p:cNvSpPr txBox="1">
            <a:spLocks noGrp="1"/>
          </p:cNvSpPr>
          <p:nvPr>
            <p:ph type="title"/>
          </p:nvPr>
        </p:nvSpPr>
        <p:spPr>
          <a:xfrm>
            <a:off x="2464633" y="2839633"/>
            <a:ext cx="2029600" cy="7636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88" name="Google Shape;88;p20"/>
          <p:cNvSpPr txBox="1">
            <a:spLocks noGrp="1"/>
          </p:cNvSpPr>
          <p:nvPr>
            <p:ph type="subTitle" idx="1"/>
          </p:nvPr>
        </p:nvSpPr>
        <p:spPr>
          <a:xfrm>
            <a:off x="2464633" y="3516800"/>
            <a:ext cx="2029600" cy="82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9" name="Google Shape;89;p20"/>
          <p:cNvSpPr txBox="1">
            <a:spLocks noGrp="1"/>
          </p:cNvSpPr>
          <p:nvPr>
            <p:ph type="title" idx="2"/>
          </p:nvPr>
        </p:nvSpPr>
        <p:spPr>
          <a:xfrm>
            <a:off x="5081199" y="2839633"/>
            <a:ext cx="2029600" cy="7636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90" name="Google Shape;90;p20"/>
          <p:cNvSpPr txBox="1">
            <a:spLocks noGrp="1"/>
          </p:cNvSpPr>
          <p:nvPr>
            <p:ph type="subTitle" idx="3"/>
          </p:nvPr>
        </p:nvSpPr>
        <p:spPr>
          <a:xfrm>
            <a:off x="5081199" y="3516800"/>
            <a:ext cx="2029600" cy="82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1" name="Google Shape;91;p20"/>
          <p:cNvSpPr txBox="1">
            <a:spLocks noGrp="1"/>
          </p:cNvSpPr>
          <p:nvPr>
            <p:ph type="title" idx="4"/>
          </p:nvPr>
        </p:nvSpPr>
        <p:spPr>
          <a:xfrm>
            <a:off x="7697776" y="2839633"/>
            <a:ext cx="2029600" cy="7636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92" name="Google Shape;92;p20"/>
          <p:cNvSpPr txBox="1">
            <a:spLocks noGrp="1"/>
          </p:cNvSpPr>
          <p:nvPr>
            <p:ph type="subTitle" idx="5"/>
          </p:nvPr>
        </p:nvSpPr>
        <p:spPr>
          <a:xfrm>
            <a:off x="7697776" y="3516800"/>
            <a:ext cx="2029600" cy="82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3" name="Google Shape;93;p20"/>
          <p:cNvSpPr txBox="1">
            <a:spLocks noGrp="1"/>
          </p:cNvSpPr>
          <p:nvPr>
            <p:ph type="title" idx="6"/>
          </p:nvPr>
        </p:nvSpPr>
        <p:spPr>
          <a:xfrm>
            <a:off x="1084733" y="538633"/>
            <a:ext cx="6254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65950732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itle + Two Columns">
  <p:cSld name="Title + Two Columns">
    <p:spTree>
      <p:nvGrpSpPr>
        <p:cNvPr id="1" name="Shape 94"/>
        <p:cNvGrpSpPr/>
        <p:nvPr/>
      </p:nvGrpSpPr>
      <p:grpSpPr>
        <a:xfrm>
          <a:off x="0" y="0"/>
          <a:ext cx="0" cy="0"/>
          <a:chOff x="0" y="0"/>
          <a:chExt cx="0" cy="0"/>
        </a:xfrm>
      </p:grpSpPr>
      <p:sp>
        <p:nvSpPr>
          <p:cNvPr id="95" name="Google Shape;95;p21"/>
          <p:cNvSpPr txBox="1">
            <a:spLocks noGrp="1"/>
          </p:cNvSpPr>
          <p:nvPr>
            <p:ph type="title"/>
          </p:nvPr>
        </p:nvSpPr>
        <p:spPr>
          <a:xfrm>
            <a:off x="1718900" y="3395667"/>
            <a:ext cx="4092800" cy="1409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96" name="Google Shape;96;p21"/>
          <p:cNvSpPr txBox="1">
            <a:spLocks noGrp="1"/>
          </p:cNvSpPr>
          <p:nvPr>
            <p:ph type="subTitle" idx="1"/>
          </p:nvPr>
        </p:nvSpPr>
        <p:spPr>
          <a:xfrm>
            <a:off x="1718900" y="4921633"/>
            <a:ext cx="4092800" cy="12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97" name="Google Shape;97;p21"/>
          <p:cNvSpPr txBox="1">
            <a:spLocks noGrp="1"/>
          </p:cNvSpPr>
          <p:nvPr>
            <p:ph type="title" idx="2"/>
          </p:nvPr>
        </p:nvSpPr>
        <p:spPr>
          <a:xfrm>
            <a:off x="6380300" y="3395667"/>
            <a:ext cx="4092800" cy="1409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98" name="Google Shape;98;p21"/>
          <p:cNvSpPr txBox="1">
            <a:spLocks noGrp="1"/>
          </p:cNvSpPr>
          <p:nvPr>
            <p:ph type="subTitle" idx="3"/>
          </p:nvPr>
        </p:nvSpPr>
        <p:spPr>
          <a:xfrm>
            <a:off x="6380300" y="4921633"/>
            <a:ext cx="4092800" cy="12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99" name="Google Shape;99;p21"/>
          <p:cNvSpPr/>
          <p:nvPr/>
        </p:nvSpPr>
        <p:spPr>
          <a:xfrm rot="10800000">
            <a:off x="7924267" y="16"/>
            <a:ext cx="6094244" cy="6857973"/>
          </a:xfrm>
          <a:custGeom>
            <a:avLst/>
            <a:gdLst/>
            <a:ahLst/>
            <a:cxnLst/>
            <a:rect l="l" t="t" r="r" b="b"/>
            <a:pathLst>
              <a:path w="31682" h="35653" extrusionOk="0">
                <a:moveTo>
                  <a:pt x="0" y="0"/>
                </a:moveTo>
                <a:lnTo>
                  <a:pt x="0" y="35653"/>
                </a:lnTo>
                <a:lnTo>
                  <a:pt x="31681" y="35653"/>
                </a:lnTo>
                <a:cubicBezTo>
                  <a:pt x="31409" y="30627"/>
                  <a:pt x="27467" y="25909"/>
                  <a:pt x="22478" y="24976"/>
                </a:cubicBezTo>
                <a:cubicBezTo>
                  <a:pt x="20349" y="24577"/>
                  <a:pt x="18043" y="24769"/>
                  <a:pt x="16142" y="23729"/>
                </a:cubicBezTo>
                <a:cubicBezTo>
                  <a:pt x="13474" y="22270"/>
                  <a:pt x="12521" y="18837"/>
                  <a:pt x="12723" y="15803"/>
                </a:cubicBezTo>
                <a:cubicBezTo>
                  <a:pt x="12927" y="12768"/>
                  <a:pt x="14006" y="9852"/>
                  <a:pt x="14290" y="6825"/>
                </a:cubicBezTo>
                <a:cubicBezTo>
                  <a:pt x="14512" y="4453"/>
                  <a:pt x="14102" y="1828"/>
                  <a:pt x="1269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0" name="Google Shape;100;p21"/>
          <p:cNvSpPr txBox="1">
            <a:spLocks noGrp="1"/>
          </p:cNvSpPr>
          <p:nvPr>
            <p:ph type="title" idx="4"/>
          </p:nvPr>
        </p:nvSpPr>
        <p:spPr>
          <a:xfrm>
            <a:off x="1084731" y="538633"/>
            <a:ext cx="6753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11099041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Title + Three Columns 1">
  <p:cSld name="Title + Three Columns 1">
    <p:bg>
      <p:bgPr>
        <a:solidFill>
          <a:schemeClr val="accent1"/>
        </a:solidFill>
        <a:effectLst/>
      </p:bgPr>
    </p:bg>
    <p:spTree>
      <p:nvGrpSpPr>
        <p:cNvPr id="1" name="Shape 101"/>
        <p:cNvGrpSpPr/>
        <p:nvPr/>
      </p:nvGrpSpPr>
      <p:grpSpPr>
        <a:xfrm>
          <a:off x="0" y="0"/>
          <a:ext cx="0" cy="0"/>
          <a:chOff x="0" y="0"/>
          <a:chExt cx="0" cy="0"/>
        </a:xfrm>
      </p:grpSpPr>
      <p:sp>
        <p:nvSpPr>
          <p:cNvPr id="102" name="Google Shape;102;p22"/>
          <p:cNvSpPr txBox="1">
            <a:spLocks noGrp="1"/>
          </p:cNvSpPr>
          <p:nvPr>
            <p:ph type="title"/>
          </p:nvPr>
        </p:nvSpPr>
        <p:spPr>
          <a:xfrm>
            <a:off x="1251300" y="2176467"/>
            <a:ext cx="3126000" cy="1409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103" name="Google Shape;103;p22"/>
          <p:cNvSpPr txBox="1">
            <a:spLocks noGrp="1"/>
          </p:cNvSpPr>
          <p:nvPr>
            <p:ph type="subTitle" idx="1"/>
          </p:nvPr>
        </p:nvSpPr>
        <p:spPr>
          <a:xfrm>
            <a:off x="1251300" y="3702433"/>
            <a:ext cx="3126000" cy="12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104" name="Google Shape;104;p22"/>
          <p:cNvSpPr txBox="1">
            <a:spLocks noGrp="1"/>
          </p:cNvSpPr>
          <p:nvPr>
            <p:ph type="title" idx="2"/>
          </p:nvPr>
        </p:nvSpPr>
        <p:spPr>
          <a:xfrm>
            <a:off x="4532984" y="3395667"/>
            <a:ext cx="3126000" cy="1409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105" name="Google Shape;105;p22"/>
          <p:cNvSpPr txBox="1">
            <a:spLocks noGrp="1"/>
          </p:cNvSpPr>
          <p:nvPr>
            <p:ph type="subTitle" idx="3"/>
          </p:nvPr>
        </p:nvSpPr>
        <p:spPr>
          <a:xfrm>
            <a:off x="4532984" y="4921633"/>
            <a:ext cx="3126000" cy="12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106" name="Google Shape;106;p22"/>
          <p:cNvSpPr txBox="1">
            <a:spLocks noGrp="1"/>
          </p:cNvSpPr>
          <p:nvPr>
            <p:ph type="title" idx="4"/>
          </p:nvPr>
        </p:nvSpPr>
        <p:spPr>
          <a:xfrm>
            <a:off x="7814684" y="2176467"/>
            <a:ext cx="3126000" cy="1409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107" name="Google Shape;107;p22"/>
          <p:cNvSpPr txBox="1">
            <a:spLocks noGrp="1"/>
          </p:cNvSpPr>
          <p:nvPr>
            <p:ph type="subTitle" idx="5"/>
          </p:nvPr>
        </p:nvSpPr>
        <p:spPr>
          <a:xfrm>
            <a:off x="7814684" y="3702433"/>
            <a:ext cx="3126000" cy="12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108" name="Google Shape;108;p22"/>
          <p:cNvSpPr txBox="1">
            <a:spLocks noGrp="1"/>
          </p:cNvSpPr>
          <p:nvPr>
            <p:ph type="title" idx="6"/>
          </p:nvPr>
        </p:nvSpPr>
        <p:spPr>
          <a:xfrm>
            <a:off x="1084719" y="538645"/>
            <a:ext cx="797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48972219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Big Text">
  <p:cSld name="Big Text">
    <p:bg>
      <p:bgPr>
        <a:solidFill>
          <a:schemeClr val="lt1"/>
        </a:solidFill>
        <a:effectLst/>
      </p:bgPr>
    </p:bg>
    <p:spTree>
      <p:nvGrpSpPr>
        <p:cNvPr id="1" name="Shape 109"/>
        <p:cNvGrpSpPr/>
        <p:nvPr/>
      </p:nvGrpSpPr>
      <p:grpSpPr>
        <a:xfrm>
          <a:off x="0" y="0"/>
          <a:ext cx="0" cy="0"/>
          <a:chOff x="0" y="0"/>
          <a:chExt cx="0" cy="0"/>
        </a:xfrm>
      </p:grpSpPr>
      <p:sp>
        <p:nvSpPr>
          <p:cNvPr id="110" name="Google Shape;110;p23"/>
          <p:cNvSpPr/>
          <p:nvPr/>
        </p:nvSpPr>
        <p:spPr>
          <a:xfrm rot="5400000">
            <a:off x="3357387" y="-1984336"/>
            <a:ext cx="5477244" cy="12207448"/>
          </a:xfrm>
          <a:custGeom>
            <a:avLst/>
            <a:gdLst/>
            <a:ahLst/>
            <a:cxnLst/>
            <a:rect l="l" t="t" r="r" b="b"/>
            <a:pathLst>
              <a:path w="25192" h="35646" extrusionOk="0">
                <a:moveTo>
                  <a:pt x="1" y="1"/>
                </a:moveTo>
                <a:cubicBezTo>
                  <a:pt x="2226" y="1517"/>
                  <a:pt x="3612" y="4213"/>
                  <a:pt x="3514" y="6909"/>
                </a:cubicBezTo>
                <a:cubicBezTo>
                  <a:pt x="3373" y="10789"/>
                  <a:pt x="441" y="14462"/>
                  <a:pt x="1399" y="18225"/>
                </a:cubicBezTo>
                <a:cubicBezTo>
                  <a:pt x="2226" y="21471"/>
                  <a:pt x="5713" y="23532"/>
                  <a:pt x="6480" y="26793"/>
                </a:cubicBezTo>
                <a:cubicBezTo>
                  <a:pt x="7162" y="29694"/>
                  <a:pt x="5493" y="32713"/>
                  <a:pt x="5690" y="35646"/>
                </a:cubicBezTo>
                <a:lnTo>
                  <a:pt x="25191" y="35646"/>
                </a:lnTo>
                <a:lnTo>
                  <a:pt x="25191"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1" name="Google Shape;111;p23"/>
          <p:cNvSpPr txBox="1">
            <a:spLocks noGrp="1"/>
          </p:cNvSpPr>
          <p:nvPr>
            <p:ph type="title"/>
          </p:nvPr>
        </p:nvSpPr>
        <p:spPr>
          <a:xfrm>
            <a:off x="2139000" y="2760600"/>
            <a:ext cx="7914000" cy="193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500"/>
              <a:buNone/>
              <a:defRPr sz="7333"/>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
        <p:nvSpPr>
          <p:cNvPr id="112" name="Google Shape;112;p23"/>
          <p:cNvSpPr txBox="1">
            <a:spLocks noGrp="1"/>
          </p:cNvSpPr>
          <p:nvPr>
            <p:ph type="subTitle" idx="1"/>
          </p:nvPr>
        </p:nvSpPr>
        <p:spPr>
          <a:xfrm>
            <a:off x="3332200" y="4853033"/>
            <a:ext cx="5527600" cy="164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Tree>
    <p:extLst>
      <p:ext uri="{BB962C8B-B14F-4D97-AF65-F5344CB8AC3E}">
        <p14:creationId xmlns:p14="http://schemas.microsoft.com/office/powerpoint/2010/main" val="161277514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Title + Design ">
  <p:cSld name="Title + Design ">
    <p:bg>
      <p:bgPr>
        <a:solidFill>
          <a:schemeClr val="lt1"/>
        </a:solidFill>
        <a:effectLst/>
      </p:bgPr>
    </p:bg>
    <p:spTree>
      <p:nvGrpSpPr>
        <p:cNvPr id="1" name="Shape 113"/>
        <p:cNvGrpSpPr/>
        <p:nvPr/>
      </p:nvGrpSpPr>
      <p:grpSpPr>
        <a:xfrm>
          <a:off x="0" y="0"/>
          <a:ext cx="0" cy="0"/>
          <a:chOff x="0" y="0"/>
          <a:chExt cx="0" cy="0"/>
        </a:xfrm>
      </p:grpSpPr>
      <p:sp>
        <p:nvSpPr>
          <p:cNvPr id="114" name="Google Shape;114;p24"/>
          <p:cNvSpPr txBox="1">
            <a:spLocks noGrp="1"/>
          </p:cNvSpPr>
          <p:nvPr>
            <p:ph type="title"/>
          </p:nvPr>
        </p:nvSpPr>
        <p:spPr>
          <a:xfrm>
            <a:off x="1084733" y="538633"/>
            <a:ext cx="6168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56436896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Three numbers">
  <p:cSld name="Three numbers">
    <p:bg>
      <p:bgPr>
        <a:solidFill>
          <a:schemeClr val="accent1"/>
        </a:solidFill>
        <a:effectLst/>
      </p:bgPr>
    </p:bg>
    <p:spTree>
      <p:nvGrpSpPr>
        <p:cNvPr id="1" name="Shape 115"/>
        <p:cNvGrpSpPr/>
        <p:nvPr/>
      </p:nvGrpSpPr>
      <p:grpSpPr>
        <a:xfrm>
          <a:off x="0" y="0"/>
          <a:ext cx="0" cy="0"/>
          <a:chOff x="0" y="0"/>
          <a:chExt cx="0" cy="0"/>
        </a:xfrm>
      </p:grpSpPr>
      <p:sp>
        <p:nvSpPr>
          <p:cNvPr id="116" name="Google Shape;116;p25"/>
          <p:cNvSpPr txBox="1">
            <a:spLocks noGrp="1"/>
          </p:cNvSpPr>
          <p:nvPr>
            <p:ph type="title" hasCustomPrompt="1"/>
          </p:nvPr>
        </p:nvSpPr>
        <p:spPr>
          <a:xfrm>
            <a:off x="999733" y="701400"/>
            <a:ext cx="4889200" cy="1016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6400"/>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17" name="Google Shape;117;p25"/>
          <p:cNvSpPr txBox="1">
            <a:spLocks noGrp="1"/>
          </p:cNvSpPr>
          <p:nvPr>
            <p:ph type="body" idx="1"/>
          </p:nvPr>
        </p:nvSpPr>
        <p:spPr>
          <a:xfrm>
            <a:off x="999733" y="1741433"/>
            <a:ext cx="4889200" cy="577600"/>
          </a:xfrm>
          <a:prstGeom prst="rect">
            <a:avLst/>
          </a:prstGeom>
        </p:spPr>
        <p:txBody>
          <a:bodyPr spcFirstLastPara="1" wrap="square" lIns="91425" tIns="91425" rIns="91425" bIns="91425" anchor="t" anchorCtr="0">
            <a:noAutofit/>
          </a:bodyPr>
          <a:lstStyle>
            <a:lvl1pPr marL="609585" lvl="0" indent="-423323" algn="ctr" rtl="0">
              <a:spcBef>
                <a:spcPts val="0"/>
              </a:spcBef>
              <a:spcAft>
                <a:spcPts val="0"/>
              </a:spcAft>
              <a:buSzPts val="1400"/>
              <a:buChar char="●"/>
              <a:defRPr sz="1867"/>
            </a:lvl1pPr>
            <a:lvl2pPr marL="1219170" lvl="1" indent="-423323" algn="ctr" rtl="0">
              <a:spcBef>
                <a:spcPts val="2133"/>
              </a:spcBef>
              <a:spcAft>
                <a:spcPts val="0"/>
              </a:spcAft>
              <a:buSzPts val="1400"/>
              <a:buChar char="○"/>
              <a:defRPr/>
            </a:lvl2pPr>
            <a:lvl3pPr marL="1828754" lvl="2" indent="-423323" algn="ctr" rtl="0">
              <a:spcBef>
                <a:spcPts val="2133"/>
              </a:spcBef>
              <a:spcAft>
                <a:spcPts val="0"/>
              </a:spcAft>
              <a:buSzPts val="1400"/>
              <a:buChar char="■"/>
              <a:defRPr/>
            </a:lvl3pPr>
            <a:lvl4pPr marL="2438339" lvl="3" indent="-423323" algn="ctr" rtl="0">
              <a:spcBef>
                <a:spcPts val="2133"/>
              </a:spcBef>
              <a:spcAft>
                <a:spcPts val="0"/>
              </a:spcAft>
              <a:buSzPts val="1400"/>
              <a:buChar char="●"/>
              <a:defRPr/>
            </a:lvl4pPr>
            <a:lvl5pPr marL="3047924" lvl="4" indent="-423323" algn="ctr" rtl="0">
              <a:spcBef>
                <a:spcPts val="2133"/>
              </a:spcBef>
              <a:spcAft>
                <a:spcPts val="0"/>
              </a:spcAft>
              <a:buSzPts val="1400"/>
              <a:buChar char="○"/>
              <a:defRPr/>
            </a:lvl5pPr>
            <a:lvl6pPr marL="3657509" lvl="5" indent="-423323" algn="ctr" rtl="0">
              <a:spcBef>
                <a:spcPts val="2133"/>
              </a:spcBef>
              <a:spcAft>
                <a:spcPts val="0"/>
              </a:spcAft>
              <a:buSzPts val="1400"/>
              <a:buChar char="■"/>
              <a:defRPr/>
            </a:lvl6pPr>
            <a:lvl7pPr marL="4267093" lvl="6" indent="-423323" algn="ctr" rtl="0">
              <a:spcBef>
                <a:spcPts val="2133"/>
              </a:spcBef>
              <a:spcAft>
                <a:spcPts val="0"/>
              </a:spcAft>
              <a:buSzPts val="1400"/>
              <a:buChar char="●"/>
              <a:defRPr/>
            </a:lvl7pPr>
            <a:lvl8pPr marL="4876678" lvl="7" indent="-423323" algn="ctr" rtl="0">
              <a:spcBef>
                <a:spcPts val="2133"/>
              </a:spcBef>
              <a:spcAft>
                <a:spcPts val="0"/>
              </a:spcAft>
              <a:buSzPts val="1400"/>
              <a:buChar char="○"/>
              <a:defRPr/>
            </a:lvl8pPr>
            <a:lvl9pPr marL="5486263" lvl="8" indent="-423323" algn="ctr" rtl="0">
              <a:spcBef>
                <a:spcPts val="2133"/>
              </a:spcBef>
              <a:spcAft>
                <a:spcPts val="2133"/>
              </a:spcAft>
              <a:buSzPts val="1400"/>
              <a:buChar char="■"/>
              <a:defRPr/>
            </a:lvl9pPr>
          </a:lstStyle>
          <a:p>
            <a:endParaRPr/>
          </a:p>
        </p:txBody>
      </p:sp>
      <p:sp>
        <p:nvSpPr>
          <p:cNvPr id="118" name="Google Shape;118;p25"/>
          <p:cNvSpPr txBox="1">
            <a:spLocks noGrp="1"/>
          </p:cNvSpPr>
          <p:nvPr>
            <p:ph type="title" idx="2" hasCustomPrompt="1"/>
          </p:nvPr>
        </p:nvSpPr>
        <p:spPr>
          <a:xfrm>
            <a:off x="3647533" y="2616528"/>
            <a:ext cx="4889200" cy="1016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6400"/>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19" name="Google Shape;119;p25"/>
          <p:cNvSpPr txBox="1">
            <a:spLocks noGrp="1"/>
          </p:cNvSpPr>
          <p:nvPr>
            <p:ph type="body" idx="3"/>
          </p:nvPr>
        </p:nvSpPr>
        <p:spPr>
          <a:xfrm>
            <a:off x="3647533" y="3656561"/>
            <a:ext cx="4889200" cy="577600"/>
          </a:xfrm>
          <a:prstGeom prst="rect">
            <a:avLst/>
          </a:prstGeom>
        </p:spPr>
        <p:txBody>
          <a:bodyPr spcFirstLastPara="1" wrap="square" lIns="91425" tIns="91425" rIns="91425" bIns="91425" anchor="t" anchorCtr="0">
            <a:noAutofit/>
          </a:bodyPr>
          <a:lstStyle>
            <a:lvl1pPr marL="609585" lvl="0" indent="-423323" algn="ctr" rtl="0">
              <a:spcBef>
                <a:spcPts val="0"/>
              </a:spcBef>
              <a:spcAft>
                <a:spcPts val="0"/>
              </a:spcAft>
              <a:buSzPts val="1400"/>
              <a:buChar char="●"/>
              <a:defRPr sz="1867"/>
            </a:lvl1pPr>
            <a:lvl2pPr marL="1219170" lvl="1" indent="-423323" algn="ctr" rtl="0">
              <a:spcBef>
                <a:spcPts val="2133"/>
              </a:spcBef>
              <a:spcAft>
                <a:spcPts val="0"/>
              </a:spcAft>
              <a:buSzPts val="1400"/>
              <a:buChar char="○"/>
              <a:defRPr/>
            </a:lvl2pPr>
            <a:lvl3pPr marL="1828754" lvl="2" indent="-423323" algn="ctr" rtl="0">
              <a:spcBef>
                <a:spcPts val="2133"/>
              </a:spcBef>
              <a:spcAft>
                <a:spcPts val="0"/>
              </a:spcAft>
              <a:buSzPts val="1400"/>
              <a:buChar char="■"/>
              <a:defRPr/>
            </a:lvl3pPr>
            <a:lvl4pPr marL="2438339" lvl="3" indent="-423323" algn="ctr" rtl="0">
              <a:spcBef>
                <a:spcPts val="2133"/>
              </a:spcBef>
              <a:spcAft>
                <a:spcPts val="0"/>
              </a:spcAft>
              <a:buSzPts val="1400"/>
              <a:buChar char="●"/>
              <a:defRPr/>
            </a:lvl4pPr>
            <a:lvl5pPr marL="3047924" lvl="4" indent="-423323" algn="ctr" rtl="0">
              <a:spcBef>
                <a:spcPts val="2133"/>
              </a:spcBef>
              <a:spcAft>
                <a:spcPts val="0"/>
              </a:spcAft>
              <a:buSzPts val="1400"/>
              <a:buChar char="○"/>
              <a:defRPr/>
            </a:lvl5pPr>
            <a:lvl6pPr marL="3657509" lvl="5" indent="-423323" algn="ctr" rtl="0">
              <a:spcBef>
                <a:spcPts val="2133"/>
              </a:spcBef>
              <a:spcAft>
                <a:spcPts val="0"/>
              </a:spcAft>
              <a:buSzPts val="1400"/>
              <a:buChar char="■"/>
              <a:defRPr/>
            </a:lvl6pPr>
            <a:lvl7pPr marL="4267093" lvl="6" indent="-423323" algn="ctr" rtl="0">
              <a:spcBef>
                <a:spcPts val="2133"/>
              </a:spcBef>
              <a:spcAft>
                <a:spcPts val="0"/>
              </a:spcAft>
              <a:buSzPts val="1400"/>
              <a:buChar char="●"/>
              <a:defRPr/>
            </a:lvl7pPr>
            <a:lvl8pPr marL="4876678" lvl="7" indent="-423323" algn="ctr" rtl="0">
              <a:spcBef>
                <a:spcPts val="2133"/>
              </a:spcBef>
              <a:spcAft>
                <a:spcPts val="0"/>
              </a:spcAft>
              <a:buSzPts val="1400"/>
              <a:buChar char="○"/>
              <a:defRPr/>
            </a:lvl8pPr>
            <a:lvl9pPr marL="5486263" lvl="8" indent="-423323" algn="ctr" rtl="0">
              <a:spcBef>
                <a:spcPts val="2133"/>
              </a:spcBef>
              <a:spcAft>
                <a:spcPts val="2133"/>
              </a:spcAft>
              <a:buSzPts val="1400"/>
              <a:buChar char="■"/>
              <a:defRPr/>
            </a:lvl9pPr>
          </a:lstStyle>
          <a:p>
            <a:endParaRPr/>
          </a:p>
        </p:txBody>
      </p:sp>
      <p:sp>
        <p:nvSpPr>
          <p:cNvPr id="120" name="Google Shape;120;p25"/>
          <p:cNvSpPr txBox="1">
            <a:spLocks noGrp="1"/>
          </p:cNvSpPr>
          <p:nvPr>
            <p:ph type="title" idx="4" hasCustomPrompt="1"/>
          </p:nvPr>
        </p:nvSpPr>
        <p:spPr>
          <a:xfrm>
            <a:off x="6303067" y="4538961"/>
            <a:ext cx="4889200" cy="1016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6400"/>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21" name="Google Shape;121;p25"/>
          <p:cNvSpPr txBox="1">
            <a:spLocks noGrp="1"/>
          </p:cNvSpPr>
          <p:nvPr>
            <p:ph type="body" idx="5"/>
          </p:nvPr>
        </p:nvSpPr>
        <p:spPr>
          <a:xfrm>
            <a:off x="6303067" y="5578995"/>
            <a:ext cx="4889200" cy="577600"/>
          </a:xfrm>
          <a:prstGeom prst="rect">
            <a:avLst/>
          </a:prstGeom>
        </p:spPr>
        <p:txBody>
          <a:bodyPr spcFirstLastPara="1" wrap="square" lIns="91425" tIns="91425" rIns="91425" bIns="91425" anchor="t" anchorCtr="0">
            <a:noAutofit/>
          </a:bodyPr>
          <a:lstStyle>
            <a:lvl1pPr marL="609585" lvl="0" indent="-423323" algn="ctr" rtl="0">
              <a:spcBef>
                <a:spcPts val="0"/>
              </a:spcBef>
              <a:spcAft>
                <a:spcPts val="0"/>
              </a:spcAft>
              <a:buSzPts val="1400"/>
              <a:buChar char="●"/>
              <a:defRPr sz="1867"/>
            </a:lvl1pPr>
            <a:lvl2pPr marL="1219170" lvl="1" indent="-423323" algn="ctr" rtl="0">
              <a:spcBef>
                <a:spcPts val="2133"/>
              </a:spcBef>
              <a:spcAft>
                <a:spcPts val="0"/>
              </a:spcAft>
              <a:buSzPts val="1400"/>
              <a:buChar char="○"/>
              <a:defRPr/>
            </a:lvl2pPr>
            <a:lvl3pPr marL="1828754" lvl="2" indent="-423323" algn="ctr" rtl="0">
              <a:spcBef>
                <a:spcPts val="2133"/>
              </a:spcBef>
              <a:spcAft>
                <a:spcPts val="0"/>
              </a:spcAft>
              <a:buSzPts val="1400"/>
              <a:buChar char="■"/>
              <a:defRPr/>
            </a:lvl3pPr>
            <a:lvl4pPr marL="2438339" lvl="3" indent="-423323" algn="ctr" rtl="0">
              <a:spcBef>
                <a:spcPts val="2133"/>
              </a:spcBef>
              <a:spcAft>
                <a:spcPts val="0"/>
              </a:spcAft>
              <a:buSzPts val="1400"/>
              <a:buChar char="●"/>
              <a:defRPr/>
            </a:lvl4pPr>
            <a:lvl5pPr marL="3047924" lvl="4" indent="-423323" algn="ctr" rtl="0">
              <a:spcBef>
                <a:spcPts val="2133"/>
              </a:spcBef>
              <a:spcAft>
                <a:spcPts val="0"/>
              </a:spcAft>
              <a:buSzPts val="1400"/>
              <a:buChar char="○"/>
              <a:defRPr/>
            </a:lvl5pPr>
            <a:lvl6pPr marL="3657509" lvl="5" indent="-423323" algn="ctr" rtl="0">
              <a:spcBef>
                <a:spcPts val="2133"/>
              </a:spcBef>
              <a:spcAft>
                <a:spcPts val="0"/>
              </a:spcAft>
              <a:buSzPts val="1400"/>
              <a:buChar char="■"/>
              <a:defRPr/>
            </a:lvl6pPr>
            <a:lvl7pPr marL="4267093" lvl="6" indent="-423323" algn="ctr" rtl="0">
              <a:spcBef>
                <a:spcPts val="2133"/>
              </a:spcBef>
              <a:spcAft>
                <a:spcPts val="0"/>
              </a:spcAft>
              <a:buSzPts val="1400"/>
              <a:buChar char="●"/>
              <a:defRPr/>
            </a:lvl7pPr>
            <a:lvl8pPr marL="4876678" lvl="7" indent="-423323" algn="ctr" rtl="0">
              <a:spcBef>
                <a:spcPts val="2133"/>
              </a:spcBef>
              <a:spcAft>
                <a:spcPts val="0"/>
              </a:spcAft>
              <a:buSzPts val="1400"/>
              <a:buChar char="○"/>
              <a:defRPr/>
            </a:lvl8pPr>
            <a:lvl9pPr marL="5486263" lvl="8" indent="-423323" algn="ctr" rtl="0">
              <a:spcBef>
                <a:spcPts val="2133"/>
              </a:spcBef>
              <a:spcAft>
                <a:spcPts val="2133"/>
              </a:spcAft>
              <a:buSzPts val="1400"/>
              <a:buChar char="■"/>
              <a:defRPr/>
            </a:lvl9pPr>
          </a:lstStyle>
          <a:p>
            <a:endParaRPr/>
          </a:p>
        </p:txBody>
      </p:sp>
      <p:sp>
        <p:nvSpPr>
          <p:cNvPr id="122" name="Google Shape;122;p25"/>
          <p:cNvSpPr/>
          <p:nvPr/>
        </p:nvSpPr>
        <p:spPr>
          <a:xfrm rot="10800000">
            <a:off x="7729845" y="12"/>
            <a:ext cx="6094455" cy="6857973"/>
          </a:xfrm>
          <a:custGeom>
            <a:avLst/>
            <a:gdLst/>
            <a:ahLst/>
            <a:cxnLst/>
            <a:rect l="l" t="t" r="r" b="b"/>
            <a:pathLst>
              <a:path w="31682" h="35653" extrusionOk="0">
                <a:moveTo>
                  <a:pt x="0" y="0"/>
                </a:moveTo>
                <a:lnTo>
                  <a:pt x="0" y="35653"/>
                </a:lnTo>
                <a:lnTo>
                  <a:pt x="31681" y="35653"/>
                </a:lnTo>
                <a:cubicBezTo>
                  <a:pt x="31409" y="30627"/>
                  <a:pt x="27467" y="25909"/>
                  <a:pt x="22478" y="24976"/>
                </a:cubicBezTo>
                <a:cubicBezTo>
                  <a:pt x="20349" y="24577"/>
                  <a:pt x="18043" y="24769"/>
                  <a:pt x="16142" y="23729"/>
                </a:cubicBezTo>
                <a:cubicBezTo>
                  <a:pt x="13474" y="22270"/>
                  <a:pt x="12521" y="18837"/>
                  <a:pt x="12723" y="15803"/>
                </a:cubicBezTo>
                <a:cubicBezTo>
                  <a:pt x="12927" y="12768"/>
                  <a:pt x="14006" y="9852"/>
                  <a:pt x="14290" y="6825"/>
                </a:cubicBezTo>
                <a:cubicBezTo>
                  <a:pt x="14512" y="4453"/>
                  <a:pt x="14102" y="1828"/>
                  <a:pt x="12693"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3" name="Google Shape;123;p25"/>
          <p:cNvSpPr/>
          <p:nvPr/>
        </p:nvSpPr>
        <p:spPr>
          <a:xfrm>
            <a:off x="-1632289" y="12"/>
            <a:ext cx="6094455" cy="6857973"/>
          </a:xfrm>
          <a:custGeom>
            <a:avLst/>
            <a:gdLst/>
            <a:ahLst/>
            <a:cxnLst/>
            <a:rect l="l" t="t" r="r" b="b"/>
            <a:pathLst>
              <a:path w="31682" h="35653" extrusionOk="0">
                <a:moveTo>
                  <a:pt x="0" y="0"/>
                </a:moveTo>
                <a:lnTo>
                  <a:pt x="0" y="35653"/>
                </a:lnTo>
                <a:lnTo>
                  <a:pt x="31681" y="35653"/>
                </a:lnTo>
                <a:cubicBezTo>
                  <a:pt x="31409" y="30627"/>
                  <a:pt x="27467" y="25909"/>
                  <a:pt x="22478" y="24976"/>
                </a:cubicBezTo>
                <a:cubicBezTo>
                  <a:pt x="20349" y="24577"/>
                  <a:pt x="18043" y="24769"/>
                  <a:pt x="16142" y="23729"/>
                </a:cubicBezTo>
                <a:cubicBezTo>
                  <a:pt x="13474" y="22270"/>
                  <a:pt x="12521" y="18837"/>
                  <a:pt x="12723" y="15803"/>
                </a:cubicBezTo>
                <a:cubicBezTo>
                  <a:pt x="12927" y="12768"/>
                  <a:pt x="14006" y="9852"/>
                  <a:pt x="14290" y="6825"/>
                </a:cubicBezTo>
                <a:cubicBezTo>
                  <a:pt x="14512" y="4453"/>
                  <a:pt x="14102" y="1828"/>
                  <a:pt x="12693"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652553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Title + Six Columns">
  <p:cSld name="Title + Six Columns">
    <p:spTree>
      <p:nvGrpSpPr>
        <p:cNvPr id="1" name="Shape 124"/>
        <p:cNvGrpSpPr/>
        <p:nvPr/>
      </p:nvGrpSpPr>
      <p:grpSpPr>
        <a:xfrm>
          <a:off x="0" y="0"/>
          <a:ext cx="0" cy="0"/>
          <a:chOff x="0" y="0"/>
          <a:chExt cx="0" cy="0"/>
        </a:xfrm>
      </p:grpSpPr>
      <p:sp>
        <p:nvSpPr>
          <p:cNvPr id="125" name="Google Shape;125;p26"/>
          <p:cNvSpPr/>
          <p:nvPr/>
        </p:nvSpPr>
        <p:spPr>
          <a:xfrm rot="10800000">
            <a:off x="8006793" y="-85073"/>
            <a:ext cx="6245472" cy="7028157"/>
          </a:xfrm>
          <a:custGeom>
            <a:avLst/>
            <a:gdLst/>
            <a:ahLst/>
            <a:cxnLst/>
            <a:rect l="l" t="t" r="r" b="b"/>
            <a:pathLst>
              <a:path w="31682" h="35653" extrusionOk="0">
                <a:moveTo>
                  <a:pt x="0" y="0"/>
                </a:moveTo>
                <a:lnTo>
                  <a:pt x="0" y="35653"/>
                </a:lnTo>
                <a:lnTo>
                  <a:pt x="31681" y="35653"/>
                </a:lnTo>
                <a:cubicBezTo>
                  <a:pt x="31409" y="30627"/>
                  <a:pt x="27467" y="25909"/>
                  <a:pt x="22478" y="24976"/>
                </a:cubicBezTo>
                <a:cubicBezTo>
                  <a:pt x="20349" y="24577"/>
                  <a:pt x="18043" y="24769"/>
                  <a:pt x="16142" y="23729"/>
                </a:cubicBezTo>
                <a:cubicBezTo>
                  <a:pt x="13474" y="22270"/>
                  <a:pt x="12521" y="18837"/>
                  <a:pt x="12723" y="15803"/>
                </a:cubicBezTo>
                <a:cubicBezTo>
                  <a:pt x="12927" y="12768"/>
                  <a:pt x="14006" y="9852"/>
                  <a:pt x="14290" y="6825"/>
                </a:cubicBezTo>
                <a:cubicBezTo>
                  <a:pt x="14512" y="4453"/>
                  <a:pt x="14102" y="1828"/>
                  <a:pt x="1269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6" name="Google Shape;126;p26"/>
          <p:cNvSpPr txBox="1">
            <a:spLocks noGrp="1"/>
          </p:cNvSpPr>
          <p:nvPr>
            <p:ph type="title"/>
          </p:nvPr>
        </p:nvSpPr>
        <p:spPr>
          <a:xfrm>
            <a:off x="1249500" y="1851151"/>
            <a:ext cx="2777600" cy="895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Clr>
                <a:schemeClr val="accent1"/>
              </a:buClr>
              <a:buSzPts val="2400"/>
              <a:buNone/>
              <a:defRPr sz="3200">
                <a:solidFill>
                  <a:schemeClr val="accent1"/>
                </a:solidFill>
              </a:defRPr>
            </a:lvl1pPr>
            <a:lvl2pPr lvl="1" algn="ctr" rtl="0">
              <a:spcBef>
                <a:spcPts val="0"/>
              </a:spcBef>
              <a:spcAft>
                <a:spcPts val="0"/>
              </a:spcAft>
              <a:buClr>
                <a:schemeClr val="accent1"/>
              </a:buClr>
              <a:buSzPts val="2400"/>
              <a:buNone/>
              <a:defRPr sz="3200">
                <a:solidFill>
                  <a:schemeClr val="accent1"/>
                </a:solidFill>
              </a:defRPr>
            </a:lvl2pPr>
            <a:lvl3pPr lvl="2" algn="ctr" rtl="0">
              <a:spcBef>
                <a:spcPts val="0"/>
              </a:spcBef>
              <a:spcAft>
                <a:spcPts val="0"/>
              </a:spcAft>
              <a:buClr>
                <a:schemeClr val="accent1"/>
              </a:buClr>
              <a:buSzPts val="2400"/>
              <a:buNone/>
              <a:defRPr sz="3200">
                <a:solidFill>
                  <a:schemeClr val="accent1"/>
                </a:solidFill>
              </a:defRPr>
            </a:lvl3pPr>
            <a:lvl4pPr lvl="3" algn="ctr" rtl="0">
              <a:spcBef>
                <a:spcPts val="0"/>
              </a:spcBef>
              <a:spcAft>
                <a:spcPts val="0"/>
              </a:spcAft>
              <a:buClr>
                <a:schemeClr val="accent1"/>
              </a:buClr>
              <a:buSzPts val="2400"/>
              <a:buNone/>
              <a:defRPr sz="3200">
                <a:solidFill>
                  <a:schemeClr val="accent1"/>
                </a:solidFill>
              </a:defRPr>
            </a:lvl4pPr>
            <a:lvl5pPr lvl="4" algn="ctr" rtl="0">
              <a:spcBef>
                <a:spcPts val="0"/>
              </a:spcBef>
              <a:spcAft>
                <a:spcPts val="0"/>
              </a:spcAft>
              <a:buClr>
                <a:schemeClr val="accent1"/>
              </a:buClr>
              <a:buSzPts val="2400"/>
              <a:buNone/>
              <a:defRPr sz="3200">
                <a:solidFill>
                  <a:schemeClr val="accent1"/>
                </a:solidFill>
              </a:defRPr>
            </a:lvl5pPr>
            <a:lvl6pPr lvl="5" algn="ctr" rtl="0">
              <a:spcBef>
                <a:spcPts val="0"/>
              </a:spcBef>
              <a:spcAft>
                <a:spcPts val="0"/>
              </a:spcAft>
              <a:buClr>
                <a:schemeClr val="accent1"/>
              </a:buClr>
              <a:buSzPts val="2400"/>
              <a:buNone/>
              <a:defRPr sz="3200">
                <a:solidFill>
                  <a:schemeClr val="accent1"/>
                </a:solidFill>
              </a:defRPr>
            </a:lvl6pPr>
            <a:lvl7pPr lvl="6" algn="ctr" rtl="0">
              <a:spcBef>
                <a:spcPts val="0"/>
              </a:spcBef>
              <a:spcAft>
                <a:spcPts val="0"/>
              </a:spcAft>
              <a:buClr>
                <a:schemeClr val="accent1"/>
              </a:buClr>
              <a:buSzPts val="2400"/>
              <a:buNone/>
              <a:defRPr sz="3200">
                <a:solidFill>
                  <a:schemeClr val="accent1"/>
                </a:solidFill>
              </a:defRPr>
            </a:lvl7pPr>
            <a:lvl8pPr lvl="7" algn="ctr" rtl="0">
              <a:spcBef>
                <a:spcPts val="0"/>
              </a:spcBef>
              <a:spcAft>
                <a:spcPts val="0"/>
              </a:spcAft>
              <a:buClr>
                <a:schemeClr val="accent1"/>
              </a:buClr>
              <a:buSzPts val="2400"/>
              <a:buNone/>
              <a:defRPr sz="3200">
                <a:solidFill>
                  <a:schemeClr val="accent1"/>
                </a:solidFill>
              </a:defRPr>
            </a:lvl8pPr>
            <a:lvl9pPr lvl="8" algn="ctr" rtl="0">
              <a:spcBef>
                <a:spcPts val="0"/>
              </a:spcBef>
              <a:spcAft>
                <a:spcPts val="0"/>
              </a:spcAft>
              <a:buClr>
                <a:schemeClr val="accent1"/>
              </a:buClr>
              <a:buSzPts val="2400"/>
              <a:buNone/>
              <a:defRPr sz="3200">
                <a:solidFill>
                  <a:schemeClr val="accent1"/>
                </a:solidFill>
              </a:defRPr>
            </a:lvl9pPr>
          </a:lstStyle>
          <a:p>
            <a:endParaRPr/>
          </a:p>
        </p:txBody>
      </p:sp>
      <p:sp>
        <p:nvSpPr>
          <p:cNvPr id="127" name="Google Shape;127;p26"/>
          <p:cNvSpPr txBox="1">
            <a:spLocks noGrp="1"/>
          </p:cNvSpPr>
          <p:nvPr>
            <p:ph type="subTitle" idx="1"/>
          </p:nvPr>
        </p:nvSpPr>
        <p:spPr>
          <a:xfrm>
            <a:off x="1249500" y="2862951"/>
            <a:ext cx="2777600" cy="12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128" name="Google Shape;128;p26"/>
          <p:cNvSpPr txBox="1">
            <a:spLocks noGrp="1"/>
          </p:cNvSpPr>
          <p:nvPr>
            <p:ph type="title" idx="2"/>
          </p:nvPr>
        </p:nvSpPr>
        <p:spPr>
          <a:xfrm>
            <a:off x="4707200" y="1851133"/>
            <a:ext cx="2777600" cy="895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Clr>
                <a:schemeClr val="accent1"/>
              </a:buClr>
              <a:buSzPts val="2400"/>
              <a:buNone/>
              <a:defRPr sz="3200">
                <a:solidFill>
                  <a:schemeClr val="accent1"/>
                </a:solidFill>
              </a:defRPr>
            </a:lvl1pPr>
            <a:lvl2pPr lvl="1" algn="ctr" rtl="0">
              <a:spcBef>
                <a:spcPts val="0"/>
              </a:spcBef>
              <a:spcAft>
                <a:spcPts val="0"/>
              </a:spcAft>
              <a:buClr>
                <a:schemeClr val="accent1"/>
              </a:buClr>
              <a:buSzPts val="2400"/>
              <a:buNone/>
              <a:defRPr sz="3200">
                <a:solidFill>
                  <a:schemeClr val="accent1"/>
                </a:solidFill>
              </a:defRPr>
            </a:lvl2pPr>
            <a:lvl3pPr lvl="2" algn="ctr" rtl="0">
              <a:spcBef>
                <a:spcPts val="0"/>
              </a:spcBef>
              <a:spcAft>
                <a:spcPts val="0"/>
              </a:spcAft>
              <a:buClr>
                <a:schemeClr val="accent1"/>
              </a:buClr>
              <a:buSzPts val="2400"/>
              <a:buNone/>
              <a:defRPr sz="3200">
                <a:solidFill>
                  <a:schemeClr val="accent1"/>
                </a:solidFill>
              </a:defRPr>
            </a:lvl3pPr>
            <a:lvl4pPr lvl="3" algn="ctr" rtl="0">
              <a:spcBef>
                <a:spcPts val="0"/>
              </a:spcBef>
              <a:spcAft>
                <a:spcPts val="0"/>
              </a:spcAft>
              <a:buClr>
                <a:schemeClr val="accent1"/>
              </a:buClr>
              <a:buSzPts val="2400"/>
              <a:buNone/>
              <a:defRPr sz="3200">
                <a:solidFill>
                  <a:schemeClr val="accent1"/>
                </a:solidFill>
              </a:defRPr>
            </a:lvl4pPr>
            <a:lvl5pPr lvl="4" algn="ctr" rtl="0">
              <a:spcBef>
                <a:spcPts val="0"/>
              </a:spcBef>
              <a:spcAft>
                <a:spcPts val="0"/>
              </a:spcAft>
              <a:buClr>
                <a:schemeClr val="accent1"/>
              </a:buClr>
              <a:buSzPts val="2400"/>
              <a:buNone/>
              <a:defRPr sz="3200">
                <a:solidFill>
                  <a:schemeClr val="accent1"/>
                </a:solidFill>
              </a:defRPr>
            </a:lvl5pPr>
            <a:lvl6pPr lvl="5" algn="ctr" rtl="0">
              <a:spcBef>
                <a:spcPts val="0"/>
              </a:spcBef>
              <a:spcAft>
                <a:spcPts val="0"/>
              </a:spcAft>
              <a:buClr>
                <a:schemeClr val="accent1"/>
              </a:buClr>
              <a:buSzPts val="2400"/>
              <a:buNone/>
              <a:defRPr sz="3200">
                <a:solidFill>
                  <a:schemeClr val="accent1"/>
                </a:solidFill>
              </a:defRPr>
            </a:lvl6pPr>
            <a:lvl7pPr lvl="6" algn="ctr" rtl="0">
              <a:spcBef>
                <a:spcPts val="0"/>
              </a:spcBef>
              <a:spcAft>
                <a:spcPts val="0"/>
              </a:spcAft>
              <a:buClr>
                <a:schemeClr val="accent1"/>
              </a:buClr>
              <a:buSzPts val="2400"/>
              <a:buNone/>
              <a:defRPr sz="3200">
                <a:solidFill>
                  <a:schemeClr val="accent1"/>
                </a:solidFill>
              </a:defRPr>
            </a:lvl7pPr>
            <a:lvl8pPr lvl="7" algn="ctr" rtl="0">
              <a:spcBef>
                <a:spcPts val="0"/>
              </a:spcBef>
              <a:spcAft>
                <a:spcPts val="0"/>
              </a:spcAft>
              <a:buClr>
                <a:schemeClr val="accent1"/>
              </a:buClr>
              <a:buSzPts val="2400"/>
              <a:buNone/>
              <a:defRPr sz="3200">
                <a:solidFill>
                  <a:schemeClr val="accent1"/>
                </a:solidFill>
              </a:defRPr>
            </a:lvl8pPr>
            <a:lvl9pPr lvl="8" algn="ctr" rtl="0">
              <a:spcBef>
                <a:spcPts val="0"/>
              </a:spcBef>
              <a:spcAft>
                <a:spcPts val="0"/>
              </a:spcAft>
              <a:buClr>
                <a:schemeClr val="accent1"/>
              </a:buClr>
              <a:buSzPts val="2400"/>
              <a:buNone/>
              <a:defRPr sz="3200">
                <a:solidFill>
                  <a:schemeClr val="accent1"/>
                </a:solidFill>
              </a:defRPr>
            </a:lvl9pPr>
          </a:lstStyle>
          <a:p>
            <a:endParaRPr/>
          </a:p>
        </p:txBody>
      </p:sp>
      <p:sp>
        <p:nvSpPr>
          <p:cNvPr id="129" name="Google Shape;129;p26"/>
          <p:cNvSpPr txBox="1">
            <a:spLocks noGrp="1"/>
          </p:cNvSpPr>
          <p:nvPr>
            <p:ph type="subTitle" idx="3"/>
          </p:nvPr>
        </p:nvSpPr>
        <p:spPr>
          <a:xfrm>
            <a:off x="4707200" y="2862933"/>
            <a:ext cx="2777600" cy="12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130" name="Google Shape;130;p26"/>
          <p:cNvSpPr txBox="1">
            <a:spLocks noGrp="1"/>
          </p:cNvSpPr>
          <p:nvPr>
            <p:ph type="title" idx="4"/>
          </p:nvPr>
        </p:nvSpPr>
        <p:spPr>
          <a:xfrm>
            <a:off x="8164900" y="1851133"/>
            <a:ext cx="2777600" cy="895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Clr>
                <a:schemeClr val="accent1"/>
              </a:buClr>
              <a:buSzPts val="2400"/>
              <a:buNone/>
              <a:defRPr sz="3200">
                <a:solidFill>
                  <a:schemeClr val="accent1"/>
                </a:solidFill>
              </a:defRPr>
            </a:lvl1pPr>
            <a:lvl2pPr lvl="1" algn="ctr" rtl="0">
              <a:spcBef>
                <a:spcPts val="0"/>
              </a:spcBef>
              <a:spcAft>
                <a:spcPts val="0"/>
              </a:spcAft>
              <a:buClr>
                <a:schemeClr val="accent1"/>
              </a:buClr>
              <a:buSzPts val="2400"/>
              <a:buNone/>
              <a:defRPr sz="3200">
                <a:solidFill>
                  <a:schemeClr val="accent1"/>
                </a:solidFill>
              </a:defRPr>
            </a:lvl2pPr>
            <a:lvl3pPr lvl="2" algn="ctr" rtl="0">
              <a:spcBef>
                <a:spcPts val="0"/>
              </a:spcBef>
              <a:spcAft>
                <a:spcPts val="0"/>
              </a:spcAft>
              <a:buClr>
                <a:schemeClr val="accent1"/>
              </a:buClr>
              <a:buSzPts val="2400"/>
              <a:buNone/>
              <a:defRPr sz="3200">
                <a:solidFill>
                  <a:schemeClr val="accent1"/>
                </a:solidFill>
              </a:defRPr>
            </a:lvl3pPr>
            <a:lvl4pPr lvl="3" algn="ctr" rtl="0">
              <a:spcBef>
                <a:spcPts val="0"/>
              </a:spcBef>
              <a:spcAft>
                <a:spcPts val="0"/>
              </a:spcAft>
              <a:buClr>
                <a:schemeClr val="accent1"/>
              </a:buClr>
              <a:buSzPts val="2400"/>
              <a:buNone/>
              <a:defRPr sz="3200">
                <a:solidFill>
                  <a:schemeClr val="accent1"/>
                </a:solidFill>
              </a:defRPr>
            </a:lvl4pPr>
            <a:lvl5pPr lvl="4" algn="ctr" rtl="0">
              <a:spcBef>
                <a:spcPts val="0"/>
              </a:spcBef>
              <a:spcAft>
                <a:spcPts val="0"/>
              </a:spcAft>
              <a:buClr>
                <a:schemeClr val="accent1"/>
              </a:buClr>
              <a:buSzPts val="2400"/>
              <a:buNone/>
              <a:defRPr sz="3200">
                <a:solidFill>
                  <a:schemeClr val="accent1"/>
                </a:solidFill>
              </a:defRPr>
            </a:lvl5pPr>
            <a:lvl6pPr lvl="5" algn="ctr" rtl="0">
              <a:spcBef>
                <a:spcPts val="0"/>
              </a:spcBef>
              <a:spcAft>
                <a:spcPts val="0"/>
              </a:spcAft>
              <a:buClr>
                <a:schemeClr val="accent1"/>
              </a:buClr>
              <a:buSzPts val="2400"/>
              <a:buNone/>
              <a:defRPr sz="3200">
                <a:solidFill>
                  <a:schemeClr val="accent1"/>
                </a:solidFill>
              </a:defRPr>
            </a:lvl6pPr>
            <a:lvl7pPr lvl="6" algn="ctr" rtl="0">
              <a:spcBef>
                <a:spcPts val="0"/>
              </a:spcBef>
              <a:spcAft>
                <a:spcPts val="0"/>
              </a:spcAft>
              <a:buClr>
                <a:schemeClr val="accent1"/>
              </a:buClr>
              <a:buSzPts val="2400"/>
              <a:buNone/>
              <a:defRPr sz="3200">
                <a:solidFill>
                  <a:schemeClr val="accent1"/>
                </a:solidFill>
              </a:defRPr>
            </a:lvl7pPr>
            <a:lvl8pPr lvl="7" algn="ctr" rtl="0">
              <a:spcBef>
                <a:spcPts val="0"/>
              </a:spcBef>
              <a:spcAft>
                <a:spcPts val="0"/>
              </a:spcAft>
              <a:buClr>
                <a:schemeClr val="accent1"/>
              </a:buClr>
              <a:buSzPts val="2400"/>
              <a:buNone/>
              <a:defRPr sz="3200">
                <a:solidFill>
                  <a:schemeClr val="accent1"/>
                </a:solidFill>
              </a:defRPr>
            </a:lvl8pPr>
            <a:lvl9pPr lvl="8" algn="ctr" rtl="0">
              <a:spcBef>
                <a:spcPts val="0"/>
              </a:spcBef>
              <a:spcAft>
                <a:spcPts val="0"/>
              </a:spcAft>
              <a:buClr>
                <a:schemeClr val="accent1"/>
              </a:buClr>
              <a:buSzPts val="2400"/>
              <a:buNone/>
              <a:defRPr sz="3200">
                <a:solidFill>
                  <a:schemeClr val="accent1"/>
                </a:solidFill>
              </a:defRPr>
            </a:lvl9pPr>
          </a:lstStyle>
          <a:p>
            <a:endParaRPr/>
          </a:p>
        </p:txBody>
      </p:sp>
      <p:sp>
        <p:nvSpPr>
          <p:cNvPr id="131" name="Google Shape;131;p26"/>
          <p:cNvSpPr txBox="1">
            <a:spLocks noGrp="1"/>
          </p:cNvSpPr>
          <p:nvPr>
            <p:ph type="subTitle" idx="5"/>
          </p:nvPr>
        </p:nvSpPr>
        <p:spPr>
          <a:xfrm>
            <a:off x="8164900" y="2862933"/>
            <a:ext cx="2777600" cy="12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132" name="Google Shape;132;p26"/>
          <p:cNvSpPr txBox="1">
            <a:spLocks noGrp="1"/>
          </p:cNvSpPr>
          <p:nvPr>
            <p:ph type="title" idx="6"/>
          </p:nvPr>
        </p:nvSpPr>
        <p:spPr>
          <a:xfrm>
            <a:off x="1249500" y="4032851"/>
            <a:ext cx="2777600" cy="895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Clr>
                <a:schemeClr val="accent1"/>
              </a:buClr>
              <a:buSzPts val="2400"/>
              <a:buNone/>
              <a:defRPr sz="3200">
                <a:solidFill>
                  <a:schemeClr val="accent1"/>
                </a:solidFill>
              </a:defRPr>
            </a:lvl1pPr>
            <a:lvl2pPr lvl="1" algn="ctr" rtl="0">
              <a:spcBef>
                <a:spcPts val="0"/>
              </a:spcBef>
              <a:spcAft>
                <a:spcPts val="0"/>
              </a:spcAft>
              <a:buClr>
                <a:schemeClr val="accent1"/>
              </a:buClr>
              <a:buSzPts val="2400"/>
              <a:buNone/>
              <a:defRPr sz="3200">
                <a:solidFill>
                  <a:schemeClr val="accent1"/>
                </a:solidFill>
              </a:defRPr>
            </a:lvl2pPr>
            <a:lvl3pPr lvl="2" algn="ctr" rtl="0">
              <a:spcBef>
                <a:spcPts val="0"/>
              </a:spcBef>
              <a:spcAft>
                <a:spcPts val="0"/>
              </a:spcAft>
              <a:buClr>
                <a:schemeClr val="accent1"/>
              </a:buClr>
              <a:buSzPts val="2400"/>
              <a:buNone/>
              <a:defRPr sz="3200">
                <a:solidFill>
                  <a:schemeClr val="accent1"/>
                </a:solidFill>
              </a:defRPr>
            </a:lvl3pPr>
            <a:lvl4pPr lvl="3" algn="ctr" rtl="0">
              <a:spcBef>
                <a:spcPts val="0"/>
              </a:spcBef>
              <a:spcAft>
                <a:spcPts val="0"/>
              </a:spcAft>
              <a:buClr>
                <a:schemeClr val="accent1"/>
              </a:buClr>
              <a:buSzPts val="2400"/>
              <a:buNone/>
              <a:defRPr sz="3200">
                <a:solidFill>
                  <a:schemeClr val="accent1"/>
                </a:solidFill>
              </a:defRPr>
            </a:lvl4pPr>
            <a:lvl5pPr lvl="4" algn="ctr" rtl="0">
              <a:spcBef>
                <a:spcPts val="0"/>
              </a:spcBef>
              <a:spcAft>
                <a:spcPts val="0"/>
              </a:spcAft>
              <a:buClr>
                <a:schemeClr val="accent1"/>
              </a:buClr>
              <a:buSzPts val="2400"/>
              <a:buNone/>
              <a:defRPr sz="3200">
                <a:solidFill>
                  <a:schemeClr val="accent1"/>
                </a:solidFill>
              </a:defRPr>
            </a:lvl5pPr>
            <a:lvl6pPr lvl="5" algn="ctr" rtl="0">
              <a:spcBef>
                <a:spcPts val="0"/>
              </a:spcBef>
              <a:spcAft>
                <a:spcPts val="0"/>
              </a:spcAft>
              <a:buClr>
                <a:schemeClr val="accent1"/>
              </a:buClr>
              <a:buSzPts val="2400"/>
              <a:buNone/>
              <a:defRPr sz="3200">
                <a:solidFill>
                  <a:schemeClr val="accent1"/>
                </a:solidFill>
              </a:defRPr>
            </a:lvl6pPr>
            <a:lvl7pPr lvl="6" algn="ctr" rtl="0">
              <a:spcBef>
                <a:spcPts val="0"/>
              </a:spcBef>
              <a:spcAft>
                <a:spcPts val="0"/>
              </a:spcAft>
              <a:buClr>
                <a:schemeClr val="accent1"/>
              </a:buClr>
              <a:buSzPts val="2400"/>
              <a:buNone/>
              <a:defRPr sz="3200">
                <a:solidFill>
                  <a:schemeClr val="accent1"/>
                </a:solidFill>
              </a:defRPr>
            </a:lvl7pPr>
            <a:lvl8pPr lvl="7" algn="ctr" rtl="0">
              <a:spcBef>
                <a:spcPts val="0"/>
              </a:spcBef>
              <a:spcAft>
                <a:spcPts val="0"/>
              </a:spcAft>
              <a:buClr>
                <a:schemeClr val="accent1"/>
              </a:buClr>
              <a:buSzPts val="2400"/>
              <a:buNone/>
              <a:defRPr sz="3200">
                <a:solidFill>
                  <a:schemeClr val="accent1"/>
                </a:solidFill>
              </a:defRPr>
            </a:lvl8pPr>
            <a:lvl9pPr lvl="8" algn="ctr" rtl="0">
              <a:spcBef>
                <a:spcPts val="0"/>
              </a:spcBef>
              <a:spcAft>
                <a:spcPts val="0"/>
              </a:spcAft>
              <a:buClr>
                <a:schemeClr val="accent1"/>
              </a:buClr>
              <a:buSzPts val="2400"/>
              <a:buNone/>
              <a:defRPr sz="3200">
                <a:solidFill>
                  <a:schemeClr val="accent1"/>
                </a:solidFill>
              </a:defRPr>
            </a:lvl9pPr>
          </a:lstStyle>
          <a:p>
            <a:endParaRPr/>
          </a:p>
        </p:txBody>
      </p:sp>
      <p:sp>
        <p:nvSpPr>
          <p:cNvPr id="133" name="Google Shape;133;p26"/>
          <p:cNvSpPr txBox="1">
            <a:spLocks noGrp="1"/>
          </p:cNvSpPr>
          <p:nvPr>
            <p:ph type="subTitle" idx="7"/>
          </p:nvPr>
        </p:nvSpPr>
        <p:spPr>
          <a:xfrm>
            <a:off x="1249500" y="5044651"/>
            <a:ext cx="2777600" cy="12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134" name="Google Shape;134;p26"/>
          <p:cNvSpPr txBox="1">
            <a:spLocks noGrp="1"/>
          </p:cNvSpPr>
          <p:nvPr>
            <p:ph type="title" idx="8"/>
          </p:nvPr>
        </p:nvSpPr>
        <p:spPr>
          <a:xfrm>
            <a:off x="4707200" y="4032833"/>
            <a:ext cx="2777600" cy="895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Clr>
                <a:schemeClr val="accent1"/>
              </a:buClr>
              <a:buSzPts val="2400"/>
              <a:buNone/>
              <a:defRPr sz="3200">
                <a:solidFill>
                  <a:schemeClr val="accent1"/>
                </a:solidFill>
              </a:defRPr>
            </a:lvl1pPr>
            <a:lvl2pPr lvl="1" algn="ctr" rtl="0">
              <a:spcBef>
                <a:spcPts val="0"/>
              </a:spcBef>
              <a:spcAft>
                <a:spcPts val="0"/>
              </a:spcAft>
              <a:buClr>
                <a:schemeClr val="accent1"/>
              </a:buClr>
              <a:buSzPts val="2400"/>
              <a:buNone/>
              <a:defRPr sz="3200">
                <a:solidFill>
                  <a:schemeClr val="accent1"/>
                </a:solidFill>
              </a:defRPr>
            </a:lvl2pPr>
            <a:lvl3pPr lvl="2" algn="ctr" rtl="0">
              <a:spcBef>
                <a:spcPts val="0"/>
              </a:spcBef>
              <a:spcAft>
                <a:spcPts val="0"/>
              </a:spcAft>
              <a:buClr>
                <a:schemeClr val="accent1"/>
              </a:buClr>
              <a:buSzPts val="2400"/>
              <a:buNone/>
              <a:defRPr sz="3200">
                <a:solidFill>
                  <a:schemeClr val="accent1"/>
                </a:solidFill>
              </a:defRPr>
            </a:lvl3pPr>
            <a:lvl4pPr lvl="3" algn="ctr" rtl="0">
              <a:spcBef>
                <a:spcPts val="0"/>
              </a:spcBef>
              <a:spcAft>
                <a:spcPts val="0"/>
              </a:spcAft>
              <a:buClr>
                <a:schemeClr val="accent1"/>
              </a:buClr>
              <a:buSzPts val="2400"/>
              <a:buNone/>
              <a:defRPr sz="3200">
                <a:solidFill>
                  <a:schemeClr val="accent1"/>
                </a:solidFill>
              </a:defRPr>
            </a:lvl4pPr>
            <a:lvl5pPr lvl="4" algn="ctr" rtl="0">
              <a:spcBef>
                <a:spcPts val="0"/>
              </a:spcBef>
              <a:spcAft>
                <a:spcPts val="0"/>
              </a:spcAft>
              <a:buClr>
                <a:schemeClr val="accent1"/>
              </a:buClr>
              <a:buSzPts val="2400"/>
              <a:buNone/>
              <a:defRPr sz="3200">
                <a:solidFill>
                  <a:schemeClr val="accent1"/>
                </a:solidFill>
              </a:defRPr>
            </a:lvl5pPr>
            <a:lvl6pPr lvl="5" algn="ctr" rtl="0">
              <a:spcBef>
                <a:spcPts val="0"/>
              </a:spcBef>
              <a:spcAft>
                <a:spcPts val="0"/>
              </a:spcAft>
              <a:buClr>
                <a:schemeClr val="accent1"/>
              </a:buClr>
              <a:buSzPts val="2400"/>
              <a:buNone/>
              <a:defRPr sz="3200">
                <a:solidFill>
                  <a:schemeClr val="accent1"/>
                </a:solidFill>
              </a:defRPr>
            </a:lvl6pPr>
            <a:lvl7pPr lvl="6" algn="ctr" rtl="0">
              <a:spcBef>
                <a:spcPts val="0"/>
              </a:spcBef>
              <a:spcAft>
                <a:spcPts val="0"/>
              </a:spcAft>
              <a:buClr>
                <a:schemeClr val="accent1"/>
              </a:buClr>
              <a:buSzPts val="2400"/>
              <a:buNone/>
              <a:defRPr sz="3200">
                <a:solidFill>
                  <a:schemeClr val="accent1"/>
                </a:solidFill>
              </a:defRPr>
            </a:lvl7pPr>
            <a:lvl8pPr lvl="7" algn="ctr" rtl="0">
              <a:spcBef>
                <a:spcPts val="0"/>
              </a:spcBef>
              <a:spcAft>
                <a:spcPts val="0"/>
              </a:spcAft>
              <a:buClr>
                <a:schemeClr val="accent1"/>
              </a:buClr>
              <a:buSzPts val="2400"/>
              <a:buNone/>
              <a:defRPr sz="3200">
                <a:solidFill>
                  <a:schemeClr val="accent1"/>
                </a:solidFill>
              </a:defRPr>
            </a:lvl8pPr>
            <a:lvl9pPr lvl="8" algn="ctr" rtl="0">
              <a:spcBef>
                <a:spcPts val="0"/>
              </a:spcBef>
              <a:spcAft>
                <a:spcPts val="0"/>
              </a:spcAft>
              <a:buClr>
                <a:schemeClr val="accent1"/>
              </a:buClr>
              <a:buSzPts val="2400"/>
              <a:buNone/>
              <a:defRPr sz="3200">
                <a:solidFill>
                  <a:schemeClr val="accent1"/>
                </a:solidFill>
              </a:defRPr>
            </a:lvl9pPr>
          </a:lstStyle>
          <a:p>
            <a:endParaRPr/>
          </a:p>
        </p:txBody>
      </p:sp>
      <p:sp>
        <p:nvSpPr>
          <p:cNvPr id="135" name="Google Shape;135;p26"/>
          <p:cNvSpPr txBox="1">
            <a:spLocks noGrp="1"/>
          </p:cNvSpPr>
          <p:nvPr>
            <p:ph type="subTitle" idx="9"/>
          </p:nvPr>
        </p:nvSpPr>
        <p:spPr>
          <a:xfrm>
            <a:off x="4707200" y="5044633"/>
            <a:ext cx="2777600" cy="12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136" name="Google Shape;136;p26"/>
          <p:cNvSpPr txBox="1">
            <a:spLocks noGrp="1"/>
          </p:cNvSpPr>
          <p:nvPr>
            <p:ph type="title" idx="13"/>
          </p:nvPr>
        </p:nvSpPr>
        <p:spPr>
          <a:xfrm>
            <a:off x="8164900" y="4032833"/>
            <a:ext cx="2777600" cy="895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Clr>
                <a:schemeClr val="accent1"/>
              </a:buClr>
              <a:buSzPts val="2400"/>
              <a:buNone/>
              <a:defRPr sz="3200">
                <a:solidFill>
                  <a:schemeClr val="accent1"/>
                </a:solidFill>
              </a:defRPr>
            </a:lvl1pPr>
            <a:lvl2pPr lvl="1" algn="ctr" rtl="0">
              <a:spcBef>
                <a:spcPts val="0"/>
              </a:spcBef>
              <a:spcAft>
                <a:spcPts val="0"/>
              </a:spcAft>
              <a:buClr>
                <a:schemeClr val="accent1"/>
              </a:buClr>
              <a:buSzPts val="2400"/>
              <a:buNone/>
              <a:defRPr sz="3200">
                <a:solidFill>
                  <a:schemeClr val="accent1"/>
                </a:solidFill>
              </a:defRPr>
            </a:lvl2pPr>
            <a:lvl3pPr lvl="2" algn="ctr" rtl="0">
              <a:spcBef>
                <a:spcPts val="0"/>
              </a:spcBef>
              <a:spcAft>
                <a:spcPts val="0"/>
              </a:spcAft>
              <a:buClr>
                <a:schemeClr val="accent1"/>
              </a:buClr>
              <a:buSzPts val="2400"/>
              <a:buNone/>
              <a:defRPr sz="3200">
                <a:solidFill>
                  <a:schemeClr val="accent1"/>
                </a:solidFill>
              </a:defRPr>
            </a:lvl3pPr>
            <a:lvl4pPr lvl="3" algn="ctr" rtl="0">
              <a:spcBef>
                <a:spcPts val="0"/>
              </a:spcBef>
              <a:spcAft>
                <a:spcPts val="0"/>
              </a:spcAft>
              <a:buClr>
                <a:schemeClr val="accent1"/>
              </a:buClr>
              <a:buSzPts val="2400"/>
              <a:buNone/>
              <a:defRPr sz="3200">
                <a:solidFill>
                  <a:schemeClr val="accent1"/>
                </a:solidFill>
              </a:defRPr>
            </a:lvl4pPr>
            <a:lvl5pPr lvl="4" algn="ctr" rtl="0">
              <a:spcBef>
                <a:spcPts val="0"/>
              </a:spcBef>
              <a:spcAft>
                <a:spcPts val="0"/>
              </a:spcAft>
              <a:buClr>
                <a:schemeClr val="accent1"/>
              </a:buClr>
              <a:buSzPts val="2400"/>
              <a:buNone/>
              <a:defRPr sz="3200">
                <a:solidFill>
                  <a:schemeClr val="accent1"/>
                </a:solidFill>
              </a:defRPr>
            </a:lvl5pPr>
            <a:lvl6pPr lvl="5" algn="ctr" rtl="0">
              <a:spcBef>
                <a:spcPts val="0"/>
              </a:spcBef>
              <a:spcAft>
                <a:spcPts val="0"/>
              </a:spcAft>
              <a:buClr>
                <a:schemeClr val="accent1"/>
              </a:buClr>
              <a:buSzPts val="2400"/>
              <a:buNone/>
              <a:defRPr sz="3200">
                <a:solidFill>
                  <a:schemeClr val="accent1"/>
                </a:solidFill>
              </a:defRPr>
            </a:lvl6pPr>
            <a:lvl7pPr lvl="6" algn="ctr" rtl="0">
              <a:spcBef>
                <a:spcPts val="0"/>
              </a:spcBef>
              <a:spcAft>
                <a:spcPts val="0"/>
              </a:spcAft>
              <a:buClr>
                <a:schemeClr val="accent1"/>
              </a:buClr>
              <a:buSzPts val="2400"/>
              <a:buNone/>
              <a:defRPr sz="3200">
                <a:solidFill>
                  <a:schemeClr val="accent1"/>
                </a:solidFill>
              </a:defRPr>
            </a:lvl7pPr>
            <a:lvl8pPr lvl="7" algn="ctr" rtl="0">
              <a:spcBef>
                <a:spcPts val="0"/>
              </a:spcBef>
              <a:spcAft>
                <a:spcPts val="0"/>
              </a:spcAft>
              <a:buClr>
                <a:schemeClr val="accent1"/>
              </a:buClr>
              <a:buSzPts val="2400"/>
              <a:buNone/>
              <a:defRPr sz="3200">
                <a:solidFill>
                  <a:schemeClr val="accent1"/>
                </a:solidFill>
              </a:defRPr>
            </a:lvl8pPr>
            <a:lvl9pPr lvl="8" algn="ctr" rtl="0">
              <a:spcBef>
                <a:spcPts val="0"/>
              </a:spcBef>
              <a:spcAft>
                <a:spcPts val="0"/>
              </a:spcAft>
              <a:buClr>
                <a:schemeClr val="accent1"/>
              </a:buClr>
              <a:buSzPts val="2400"/>
              <a:buNone/>
              <a:defRPr sz="3200">
                <a:solidFill>
                  <a:schemeClr val="accent1"/>
                </a:solidFill>
              </a:defRPr>
            </a:lvl9pPr>
          </a:lstStyle>
          <a:p>
            <a:endParaRPr/>
          </a:p>
        </p:txBody>
      </p:sp>
      <p:sp>
        <p:nvSpPr>
          <p:cNvPr id="137" name="Google Shape;137;p26"/>
          <p:cNvSpPr txBox="1">
            <a:spLocks noGrp="1"/>
          </p:cNvSpPr>
          <p:nvPr>
            <p:ph type="subTitle" idx="14"/>
          </p:nvPr>
        </p:nvSpPr>
        <p:spPr>
          <a:xfrm>
            <a:off x="8164900" y="5044633"/>
            <a:ext cx="2777600" cy="12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138" name="Google Shape;138;p26"/>
          <p:cNvSpPr txBox="1">
            <a:spLocks noGrp="1"/>
          </p:cNvSpPr>
          <p:nvPr>
            <p:ph type="title" idx="15"/>
          </p:nvPr>
        </p:nvSpPr>
        <p:spPr>
          <a:xfrm>
            <a:off x="1084719" y="538645"/>
            <a:ext cx="797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9525889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Title + Design 1">
  <p:cSld name="Title + Design 1">
    <p:bg>
      <p:bgPr>
        <a:solidFill>
          <a:schemeClr val="accent1"/>
        </a:solidFill>
        <a:effectLst/>
      </p:bgPr>
    </p:bg>
    <p:spTree>
      <p:nvGrpSpPr>
        <p:cNvPr id="1" name="Shape 139"/>
        <p:cNvGrpSpPr/>
        <p:nvPr/>
      </p:nvGrpSpPr>
      <p:grpSpPr>
        <a:xfrm>
          <a:off x="0" y="0"/>
          <a:ext cx="0" cy="0"/>
          <a:chOff x="0" y="0"/>
          <a:chExt cx="0" cy="0"/>
        </a:xfrm>
      </p:grpSpPr>
      <p:sp>
        <p:nvSpPr>
          <p:cNvPr id="140" name="Google Shape;140;p27"/>
          <p:cNvSpPr/>
          <p:nvPr/>
        </p:nvSpPr>
        <p:spPr>
          <a:xfrm rot="5400000" flipH="1">
            <a:off x="7477993" y="-656141"/>
            <a:ext cx="9664340" cy="5363940"/>
          </a:xfrm>
          <a:custGeom>
            <a:avLst/>
            <a:gdLst/>
            <a:ahLst/>
            <a:cxnLst/>
            <a:rect l="l" t="t" r="r" b="b"/>
            <a:pathLst>
              <a:path w="35653" h="19789" extrusionOk="0">
                <a:moveTo>
                  <a:pt x="1" y="0"/>
                </a:moveTo>
                <a:lnTo>
                  <a:pt x="1" y="11645"/>
                </a:lnTo>
                <a:cubicBezTo>
                  <a:pt x="65" y="11713"/>
                  <a:pt x="132" y="11779"/>
                  <a:pt x="202" y="11843"/>
                </a:cubicBezTo>
                <a:cubicBezTo>
                  <a:pt x="1473" y="13001"/>
                  <a:pt x="3280" y="13378"/>
                  <a:pt x="5002" y="13378"/>
                </a:cubicBezTo>
                <a:cubicBezTo>
                  <a:pt x="5030" y="13378"/>
                  <a:pt x="5057" y="13378"/>
                  <a:pt x="5085" y="13377"/>
                </a:cubicBezTo>
                <a:cubicBezTo>
                  <a:pt x="6831" y="13365"/>
                  <a:pt x="8560" y="13020"/>
                  <a:pt x="10307" y="12976"/>
                </a:cubicBezTo>
                <a:cubicBezTo>
                  <a:pt x="10415" y="12973"/>
                  <a:pt x="10523" y="12972"/>
                  <a:pt x="10631" y="12972"/>
                </a:cubicBezTo>
                <a:cubicBezTo>
                  <a:pt x="12279" y="12972"/>
                  <a:pt x="13983" y="13299"/>
                  <a:pt x="15254" y="14334"/>
                </a:cubicBezTo>
                <a:cubicBezTo>
                  <a:pt x="17162" y="15888"/>
                  <a:pt x="17910" y="18855"/>
                  <a:pt x="20251" y="19616"/>
                </a:cubicBezTo>
                <a:cubicBezTo>
                  <a:pt x="20620" y="19735"/>
                  <a:pt x="20988" y="19788"/>
                  <a:pt x="21355" y="19788"/>
                </a:cubicBezTo>
                <a:cubicBezTo>
                  <a:pt x="23160" y="19788"/>
                  <a:pt x="24936" y="18511"/>
                  <a:pt x="26647" y="17663"/>
                </a:cubicBezTo>
                <a:cubicBezTo>
                  <a:pt x="28371" y="16809"/>
                  <a:pt x="30294" y="16365"/>
                  <a:pt x="32217" y="16365"/>
                </a:cubicBezTo>
                <a:cubicBezTo>
                  <a:pt x="32750" y="16365"/>
                  <a:pt x="33283" y="16400"/>
                  <a:pt x="33812" y="16468"/>
                </a:cubicBezTo>
                <a:cubicBezTo>
                  <a:pt x="34429" y="16549"/>
                  <a:pt x="35041" y="16675"/>
                  <a:pt x="35653" y="16800"/>
                </a:cubicBezTo>
                <a:lnTo>
                  <a:pt x="35653"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1" name="Google Shape;141;p27"/>
          <p:cNvSpPr txBox="1">
            <a:spLocks noGrp="1"/>
          </p:cNvSpPr>
          <p:nvPr>
            <p:ph type="title"/>
          </p:nvPr>
        </p:nvSpPr>
        <p:spPr>
          <a:xfrm>
            <a:off x="1084733" y="538633"/>
            <a:ext cx="2585200" cy="1524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50474800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echnological Design">
  <p:cSld name="Technological Design">
    <p:bg>
      <p:bgPr>
        <a:solidFill>
          <a:schemeClr val="accent1"/>
        </a:solidFill>
        <a:effectLst/>
      </p:bgPr>
    </p:bg>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a:off x="5897833" y="1803667"/>
            <a:ext cx="4617600" cy="14092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endParaRPr/>
          </a:p>
        </p:txBody>
      </p:sp>
      <p:sp>
        <p:nvSpPr>
          <p:cNvPr id="144" name="Google Shape;144;p28"/>
          <p:cNvSpPr txBox="1">
            <a:spLocks noGrp="1"/>
          </p:cNvSpPr>
          <p:nvPr>
            <p:ph type="subTitle" idx="1"/>
          </p:nvPr>
        </p:nvSpPr>
        <p:spPr>
          <a:xfrm>
            <a:off x="5897833" y="3431265"/>
            <a:ext cx="4275200" cy="267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145" name="Google Shape;145;p28"/>
          <p:cNvSpPr/>
          <p:nvPr/>
        </p:nvSpPr>
        <p:spPr>
          <a:xfrm rot="-5400000" flipH="1">
            <a:off x="-3901207" y="2088893"/>
            <a:ext cx="9664340" cy="5363940"/>
          </a:xfrm>
          <a:custGeom>
            <a:avLst/>
            <a:gdLst/>
            <a:ahLst/>
            <a:cxnLst/>
            <a:rect l="l" t="t" r="r" b="b"/>
            <a:pathLst>
              <a:path w="35653" h="19789" extrusionOk="0">
                <a:moveTo>
                  <a:pt x="1" y="0"/>
                </a:moveTo>
                <a:lnTo>
                  <a:pt x="1" y="11645"/>
                </a:lnTo>
                <a:cubicBezTo>
                  <a:pt x="65" y="11713"/>
                  <a:pt x="132" y="11779"/>
                  <a:pt x="202" y="11843"/>
                </a:cubicBezTo>
                <a:cubicBezTo>
                  <a:pt x="1473" y="13001"/>
                  <a:pt x="3280" y="13378"/>
                  <a:pt x="5002" y="13378"/>
                </a:cubicBezTo>
                <a:cubicBezTo>
                  <a:pt x="5030" y="13378"/>
                  <a:pt x="5057" y="13378"/>
                  <a:pt x="5085" y="13377"/>
                </a:cubicBezTo>
                <a:cubicBezTo>
                  <a:pt x="6831" y="13365"/>
                  <a:pt x="8560" y="13020"/>
                  <a:pt x="10307" y="12976"/>
                </a:cubicBezTo>
                <a:cubicBezTo>
                  <a:pt x="10415" y="12973"/>
                  <a:pt x="10523" y="12972"/>
                  <a:pt x="10631" y="12972"/>
                </a:cubicBezTo>
                <a:cubicBezTo>
                  <a:pt x="12279" y="12972"/>
                  <a:pt x="13983" y="13299"/>
                  <a:pt x="15254" y="14334"/>
                </a:cubicBezTo>
                <a:cubicBezTo>
                  <a:pt x="17162" y="15888"/>
                  <a:pt x="17910" y="18855"/>
                  <a:pt x="20251" y="19616"/>
                </a:cubicBezTo>
                <a:cubicBezTo>
                  <a:pt x="20620" y="19735"/>
                  <a:pt x="20988" y="19788"/>
                  <a:pt x="21355" y="19788"/>
                </a:cubicBezTo>
                <a:cubicBezTo>
                  <a:pt x="23160" y="19788"/>
                  <a:pt x="24936" y="18511"/>
                  <a:pt x="26647" y="17663"/>
                </a:cubicBezTo>
                <a:cubicBezTo>
                  <a:pt x="28371" y="16809"/>
                  <a:pt x="30294" y="16365"/>
                  <a:pt x="32217" y="16365"/>
                </a:cubicBezTo>
                <a:cubicBezTo>
                  <a:pt x="32750" y="16365"/>
                  <a:pt x="33283" y="16400"/>
                  <a:pt x="33812" y="16468"/>
                </a:cubicBezTo>
                <a:cubicBezTo>
                  <a:pt x="34429" y="16549"/>
                  <a:pt x="35041" y="16675"/>
                  <a:pt x="35653" y="16800"/>
                </a:cubicBezTo>
                <a:lnTo>
                  <a:pt x="35653"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10781454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Technological Design 1">
  <p:cSld name="Technological Design 1">
    <p:bg>
      <p:bgPr>
        <a:solidFill>
          <a:schemeClr val="accent1"/>
        </a:solidFill>
        <a:effectLst/>
      </p:bgPr>
    </p:bg>
    <p:spTree>
      <p:nvGrpSpPr>
        <p:cNvPr id="1" name="Shape 146"/>
        <p:cNvGrpSpPr/>
        <p:nvPr/>
      </p:nvGrpSpPr>
      <p:grpSpPr>
        <a:xfrm>
          <a:off x="0" y="0"/>
          <a:ext cx="0" cy="0"/>
          <a:chOff x="0" y="0"/>
          <a:chExt cx="0" cy="0"/>
        </a:xfrm>
      </p:grpSpPr>
      <p:sp>
        <p:nvSpPr>
          <p:cNvPr id="147" name="Google Shape;147;p29"/>
          <p:cNvSpPr txBox="1">
            <a:spLocks noGrp="1"/>
          </p:cNvSpPr>
          <p:nvPr>
            <p:ph type="title"/>
          </p:nvPr>
        </p:nvSpPr>
        <p:spPr>
          <a:xfrm>
            <a:off x="1427433" y="1803667"/>
            <a:ext cx="4617600" cy="14092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endParaRPr/>
          </a:p>
        </p:txBody>
      </p:sp>
      <p:sp>
        <p:nvSpPr>
          <p:cNvPr id="148" name="Google Shape;148;p29"/>
          <p:cNvSpPr txBox="1">
            <a:spLocks noGrp="1"/>
          </p:cNvSpPr>
          <p:nvPr>
            <p:ph type="subTitle" idx="1"/>
          </p:nvPr>
        </p:nvSpPr>
        <p:spPr>
          <a:xfrm>
            <a:off x="1427433" y="3431265"/>
            <a:ext cx="4275200" cy="267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Tree>
    <p:extLst>
      <p:ext uri="{BB962C8B-B14F-4D97-AF65-F5344CB8AC3E}">
        <p14:creationId xmlns:p14="http://schemas.microsoft.com/office/powerpoint/2010/main" val="134969468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Technological Design 2">
  <p:cSld name="Technological Design 2">
    <p:bg>
      <p:bgPr>
        <a:solidFill>
          <a:schemeClr val="lt1"/>
        </a:solidFill>
        <a:effectLst/>
      </p:bgPr>
    </p:bg>
    <p:spTree>
      <p:nvGrpSpPr>
        <p:cNvPr id="1" name="Shape 149"/>
        <p:cNvGrpSpPr/>
        <p:nvPr/>
      </p:nvGrpSpPr>
      <p:grpSpPr>
        <a:xfrm>
          <a:off x="0" y="0"/>
          <a:ext cx="0" cy="0"/>
          <a:chOff x="0" y="0"/>
          <a:chExt cx="0" cy="0"/>
        </a:xfrm>
      </p:grpSpPr>
      <p:sp>
        <p:nvSpPr>
          <p:cNvPr id="150" name="Google Shape;150;p30"/>
          <p:cNvSpPr txBox="1">
            <a:spLocks noGrp="1"/>
          </p:cNvSpPr>
          <p:nvPr>
            <p:ph type="title"/>
          </p:nvPr>
        </p:nvSpPr>
        <p:spPr>
          <a:xfrm>
            <a:off x="5897833" y="1803667"/>
            <a:ext cx="4617600" cy="14092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SzPts val="3600"/>
              <a:buNone/>
              <a:defRPr sz="4800"/>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endParaRPr/>
          </a:p>
        </p:txBody>
      </p:sp>
      <p:sp>
        <p:nvSpPr>
          <p:cNvPr id="151" name="Google Shape;151;p30"/>
          <p:cNvSpPr txBox="1">
            <a:spLocks noGrp="1"/>
          </p:cNvSpPr>
          <p:nvPr>
            <p:ph type="subTitle" idx="1"/>
          </p:nvPr>
        </p:nvSpPr>
        <p:spPr>
          <a:xfrm>
            <a:off x="5897833" y="3431265"/>
            <a:ext cx="4275200" cy="267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152" name="Google Shape;152;p30"/>
          <p:cNvSpPr/>
          <p:nvPr/>
        </p:nvSpPr>
        <p:spPr>
          <a:xfrm rot="-5400000" flipH="1">
            <a:off x="-3901207" y="2088893"/>
            <a:ext cx="9664340" cy="5363940"/>
          </a:xfrm>
          <a:custGeom>
            <a:avLst/>
            <a:gdLst/>
            <a:ahLst/>
            <a:cxnLst/>
            <a:rect l="l" t="t" r="r" b="b"/>
            <a:pathLst>
              <a:path w="35653" h="19789" extrusionOk="0">
                <a:moveTo>
                  <a:pt x="1" y="0"/>
                </a:moveTo>
                <a:lnTo>
                  <a:pt x="1" y="11645"/>
                </a:lnTo>
                <a:cubicBezTo>
                  <a:pt x="65" y="11713"/>
                  <a:pt x="132" y="11779"/>
                  <a:pt x="202" y="11843"/>
                </a:cubicBezTo>
                <a:cubicBezTo>
                  <a:pt x="1473" y="13001"/>
                  <a:pt x="3280" y="13378"/>
                  <a:pt x="5002" y="13378"/>
                </a:cubicBezTo>
                <a:cubicBezTo>
                  <a:pt x="5030" y="13378"/>
                  <a:pt x="5057" y="13378"/>
                  <a:pt x="5085" y="13377"/>
                </a:cubicBezTo>
                <a:cubicBezTo>
                  <a:pt x="6831" y="13365"/>
                  <a:pt x="8560" y="13020"/>
                  <a:pt x="10307" y="12976"/>
                </a:cubicBezTo>
                <a:cubicBezTo>
                  <a:pt x="10415" y="12973"/>
                  <a:pt x="10523" y="12972"/>
                  <a:pt x="10631" y="12972"/>
                </a:cubicBezTo>
                <a:cubicBezTo>
                  <a:pt x="12279" y="12972"/>
                  <a:pt x="13983" y="13299"/>
                  <a:pt x="15254" y="14334"/>
                </a:cubicBezTo>
                <a:cubicBezTo>
                  <a:pt x="17162" y="15888"/>
                  <a:pt x="17910" y="18855"/>
                  <a:pt x="20251" y="19616"/>
                </a:cubicBezTo>
                <a:cubicBezTo>
                  <a:pt x="20620" y="19735"/>
                  <a:pt x="20988" y="19788"/>
                  <a:pt x="21355" y="19788"/>
                </a:cubicBezTo>
                <a:cubicBezTo>
                  <a:pt x="23160" y="19788"/>
                  <a:pt x="24936" y="18511"/>
                  <a:pt x="26647" y="17663"/>
                </a:cubicBezTo>
                <a:cubicBezTo>
                  <a:pt x="28371" y="16809"/>
                  <a:pt x="30294" y="16365"/>
                  <a:pt x="32217" y="16365"/>
                </a:cubicBezTo>
                <a:cubicBezTo>
                  <a:pt x="32750" y="16365"/>
                  <a:pt x="33283" y="16400"/>
                  <a:pt x="33812" y="16468"/>
                </a:cubicBezTo>
                <a:cubicBezTo>
                  <a:pt x="34429" y="16549"/>
                  <a:pt x="35041" y="16675"/>
                  <a:pt x="35653" y="16800"/>
                </a:cubicBezTo>
                <a:lnTo>
                  <a:pt x="35653" y="0"/>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03843381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hanks + Credis">
  <p:cSld name="Thanks + Credis">
    <p:bg>
      <p:bgPr>
        <a:solidFill>
          <a:schemeClr val="lt1"/>
        </a:solidFill>
        <a:effectLst/>
      </p:bgPr>
    </p:bg>
    <p:spTree>
      <p:nvGrpSpPr>
        <p:cNvPr id="1" name="Shape 153"/>
        <p:cNvGrpSpPr/>
        <p:nvPr/>
      </p:nvGrpSpPr>
      <p:grpSpPr>
        <a:xfrm>
          <a:off x="0" y="0"/>
          <a:ext cx="0" cy="0"/>
          <a:chOff x="0" y="0"/>
          <a:chExt cx="0" cy="0"/>
        </a:xfrm>
      </p:grpSpPr>
      <p:sp>
        <p:nvSpPr>
          <p:cNvPr id="154" name="Google Shape;154;p31"/>
          <p:cNvSpPr/>
          <p:nvPr/>
        </p:nvSpPr>
        <p:spPr>
          <a:xfrm rot="-3584882">
            <a:off x="1865844" y="-454879"/>
            <a:ext cx="8793611" cy="8141913"/>
          </a:xfrm>
          <a:custGeom>
            <a:avLst/>
            <a:gdLst/>
            <a:ahLst/>
            <a:cxnLst/>
            <a:rect l="l" t="t" r="r" b="b"/>
            <a:pathLst>
              <a:path w="220155" h="189824" extrusionOk="0">
                <a:moveTo>
                  <a:pt x="131019" y="1"/>
                </a:moveTo>
                <a:cubicBezTo>
                  <a:pt x="117723" y="1"/>
                  <a:pt x="105109" y="9705"/>
                  <a:pt x="94042" y="17092"/>
                </a:cubicBezTo>
                <a:cubicBezTo>
                  <a:pt x="86324" y="22243"/>
                  <a:pt x="78096" y="27611"/>
                  <a:pt x="68755" y="29106"/>
                </a:cubicBezTo>
                <a:cubicBezTo>
                  <a:pt x="66601" y="29451"/>
                  <a:pt x="64441" y="29587"/>
                  <a:pt x="62279" y="29587"/>
                </a:cubicBezTo>
                <a:cubicBezTo>
                  <a:pt x="54309" y="29587"/>
                  <a:pt x="46296" y="27745"/>
                  <a:pt x="38350" y="27745"/>
                </a:cubicBezTo>
                <a:cubicBezTo>
                  <a:pt x="35064" y="27745"/>
                  <a:pt x="31790" y="28060"/>
                  <a:pt x="28534" y="28950"/>
                </a:cubicBezTo>
                <a:cubicBezTo>
                  <a:pt x="6147" y="35074"/>
                  <a:pt x="0" y="62290"/>
                  <a:pt x="7537" y="81668"/>
                </a:cubicBezTo>
                <a:cubicBezTo>
                  <a:pt x="17993" y="108557"/>
                  <a:pt x="41395" y="137438"/>
                  <a:pt x="45878" y="159347"/>
                </a:cubicBezTo>
                <a:cubicBezTo>
                  <a:pt x="49405" y="176590"/>
                  <a:pt x="63110" y="189823"/>
                  <a:pt x="86265" y="189823"/>
                </a:cubicBezTo>
                <a:cubicBezTo>
                  <a:pt x="92531" y="189823"/>
                  <a:pt x="99488" y="188854"/>
                  <a:pt x="107124" y="186734"/>
                </a:cubicBezTo>
                <a:cubicBezTo>
                  <a:pt x="142974" y="176775"/>
                  <a:pt x="140983" y="153869"/>
                  <a:pt x="172851" y="148891"/>
                </a:cubicBezTo>
                <a:cubicBezTo>
                  <a:pt x="204719" y="143911"/>
                  <a:pt x="220155" y="121006"/>
                  <a:pt x="214677" y="92126"/>
                </a:cubicBezTo>
                <a:cubicBezTo>
                  <a:pt x="211980" y="77907"/>
                  <a:pt x="203249" y="67474"/>
                  <a:pt x="191890" y="59102"/>
                </a:cubicBezTo>
                <a:cubicBezTo>
                  <a:pt x="183782" y="53127"/>
                  <a:pt x="177197" y="45313"/>
                  <a:pt x="171552" y="36986"/>
                </a:cubicBezTo>
                <a:cubicBezTo>
                  <a:pt x="163660" y="25348"/>
                  <a:pt x="157111" y="10786"/>
                  <a:pt x="144350" y="3589"/>
                </a:cubicBezTo>
                <a:cubicBezTo>
                  <a:pt x="139853" y="1054"/>
                  <a:pt x="135399" y="1"/>
                  <a:pt x="131019"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5" name="Google Shape;155;p31"/>
          <p:cNvSpPr txBox="1">
            <a:spLocks noGrp="1"/>
          </p:cNvSpPr>
          <p:nvPr>
            <p:ph type="title"/>
          </p:nvPr>
        </p:nvSpPr>
        <p:spPr>
          <a:xfrm>
            <a:off x="3787200" y="787667"/>
            <a:ext cx="4617600" cy="1409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SzPts val="6000"/>
              <a:buNone/>
              <a:defRPr sz="80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56" name="Google Shape;156;p31"/>
          <p:cNvSpPr txBox="1">
            <a:spLocks noGrp="1"/>
          </p:cNvSpPr>
          <p:nvPr>
            <p:ph type="subTitle" idx="1"/>
          </p:nvPr>
        </p:nvSpPr>
        <p:spPr>
          <a:xfrm>
            <a:off x="3338200" y="2237467"/>
            <a:ext cx="5515600" cy="168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157" name="Google Shape;157;p31"/>
          <p:cNvSpPr txBox="1"/>
          <p:nvPr/>
        </p:nvSpPr>
        <p:spPr>
          <a:xfrm>
            <a:off x="3996800" y="4028700"/>
            <a:ext cx="4198400" cy="1358800"/>
          </a:xfrm>
          <a:prstGeom prst="rect">
            <a:avLst/>
          </a:prstGeom>
          <a:noFill/>
          <a:ln>
            <a:noFill/>
          </a:ln>
        </p:spPr>
        <p:txBody>
          <a:bodyPr spcFirstLastPara="1" wrap="square" lIns="121900" tIns="121900" rIns="121900" bIns="121900" anchor="t" anchorCtr="0">
            <a:noAutofit/>
          </a:bodyPr>
          <a:lstStyle/>
          <a:p>
            <a:pPr marL="0" lvl="0" indent="0" algn="ctr" rtl="0">
              <a:spcBef>
                <a:spcPts val="400"/>
              </a:spcBef>
              <a:spcAft>
                <a:spcPts val="0"/>
              </a:spcAft>
              <a:buNone/>
            </a:pPr>
            <a:r>
              <a:rPr lang="en" sz="1333">
                <a:solidFill>
                  <a:schemeClr val="dk1"/>
                </a:solidFill>
                <a:latin typeface="Nunito"/>
                <a:ea typeface="Nunito"/>
                <a:cs typeface="Nunito"/>
                <a:sym typeface="Nunito"/>
              </a:rPr>
              <a:t>CREDITS: This presentation template was created by </a:t>
            </a:r>
            <a:r>
              <a:rPr lang="en" sz="1333" b="1">
                <a:solidFill>
                  <a:schemeClr val="dk1"/>
                </a:solidFill>
                <a:uFill>
                  <a:noFill/>
                </a:uFill>
                <a:latin typeface="Nunito"/>
                <a:ea typeface="Nunito"/>
                <a:cs typeface="Nunito"/>
                <a:sym typeface="Nunito"/>
                <a:hlinkClick r:id="rId2">
                  <a:extLst>
                    <a:ext uri="{A12FA001-AC4F-418D-AE19-62706E023703}">
                      <ahyp:hlinkClr xmlns:ahyp="http://schemas.microsoft.com/office/drawing/2018/hyperlinkcolor" val="tx"/>
                    </a:ext>
                  </a:extLst>
                </a:hlinkClick>
              </a:rPr>
              <a:t>Slidesgo</a:t>
            </a:r>
            <a:r>
              <a:rPr lang="en" sz="1333">
                <a:solidFill>
                  <a:schemeClr val="dk1"/>
                </a:solidFill>
                <a:latin typeface="Nunito"/>
                <a:ea typeface="Nunito"/>
                <a:cs typeface="Nunito"/>
                <a:sym typeface="Nunito"/>
              </a:rPr>
              <a:t>, including icons by </a:t>
            </a:r>
            <a:r>
              <a:rPr lang="en" sz="1333" b="1">
                <a:solidFill>
                  <a:schemeClr val="dk1"/>
                </a:solidFill>
                <a:uFill>
                  <a:noFill/>
                </a:uFill>
                <a:latin typeface="Nunito"/>
                <a:ea typeface="Nunito"/>
                <a:cs typeface="Nunito"/>
                <a:sym typeface="Nunito"/>
                <a:hlinkClick r:id="rId3">
                  <a:extLst>
                    <a:ext uri="{A12FA001-AC4F-418D-AE19-62706E023703}">
                      <ahyp:hlinkClr xmlns:ahyp="http://schemas.microsoft.com/office/drawing/2018/hyperlinkcolor" val="tx"/>
                    </a:ext>
                  </a:extLst>
                </a:hlinkClick>
              </a:rPr>
              <a:t>Flaticon</a:t>
            </a:r>
            <a:r>
              <a:rPr lang="en" sz="1333">
                <a:solidFill>
                  <a:schemeClr val="dk1"/>
                </a:solidFill>
                <a:latin typeface="Nunito"/>
                <a:ea typeface="Nunito"/>
                <a:cs typeface="Nunito"/>
                <a:sym typeface="Nunito"/>
              </a:rPr>
              <a:t>, and infographics &amp; images by </a:t>
            </a:r>
            <a:r>
              <a:rPr lang="en" sz="1333" b="1">
                <a:solidFill>
                  <a:schemeClr val="dk1"/>
                </a:solidFill>
                <a:uFill>
                  <a:noFill/>
                </a:uFill>
                <a:latin typeface="Nunito"/>
                <a:ea typeface="Nunito"/>
                <a:cs typeface="Nunito"/>
                <a:sym typeface="Nunito"/>
                <a:hlinkClick r:id="rId4">
                  <a:extLst>
                    <a:ext uri="{A12FA001-AC4F-418D-AE19-62706E023703}">
                      <ahyp:hlinkClr xmlns:ahyp="http://schemas.microsoft.com/office/drawing/2018/hyperlinkcolor" val="tx"/>
                    </a:ext>
                  </a:extLst>
                </a:hlinkClick>
              </a:rPr>
              <a:t>Freepik</a:t>
            </a:r>
            <a:r>
              <a:rPr lang="en" sz="1333">
                <a:solidFill>
                  <a:schemeClr val="dk1"/>
                </a:solidFill>
                <a:latin typeface="Nunito"/>
                <a:ea typeface="Nunito"/>
                <a:cs typeface="Nunito"/>
                <a:sym typeface="Nunito"/>
              </a:rPr>
              <a:t>. </a:t>
            </a:r>
            <a:endParaRPr sz="1333">
              <a:solidFill>
                <a:schemeClr val="dk1"/>
              </a:solidFill>
              <a:latin typeface="Nunito"/>
              <a:ea typeface="Nunito"/>
              <a:cs typeface="Nunito"/>
              <a:sym typeface="Nunito"/>
            </a:endParaRPr>
          </a:p>
          <a:p>
            <a:pPr marL="0" lvl="0" indent="0" algn="ctr" rtl="0">
              <a:spcBef>
                <a:spcPts val="400"/>
              </a:spcBef>
              <a:spcAft>
                <a:spcPts val="0"/>
              </a:spcAft>
              <a:buNone/>
            </a:pPr>
            <a:endParaRPr sz="1333" b="1">
              <a:solidFill>
                <a:schemeClr val="dk1"/>
              </a:solidFill>
              <a:latin typeface="Nunito"/>
              <a:ea typeface="Nunito"/>
              <a:cs typeface="Nunito"/>
              <a:sym typeface="Nunito"/>
            </a:endParaRPr>
          </a:p>
        </p:txBody>
      </p:sp>
    </p:spTree>
    <p:extLst>
      <p:ext uri="{BB962C8B-B14F-4D97-AF65-F5344CB8AC3E}">
        <p14:creationId xmlns:p14="http://schemas.microsoft.com/office/powerpoint/2010/main" val="339998566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Title + Bullet points 2">
  <p:cSld name="Title + Bullet points 2">
    <p:bg>
      <p:bgPr>
        <a:solidFill>
          <a:schemeClr val="accent1"/>
        </a:solidFill>
        <a:effectLst/>
      </p:bgPr>
    </p:bg>
    <p:spTree>
      <p:nvGrpSpPr>
        <p:cNvPr id="1" name="Shape 158"/>
        <p:cNvGrpSpPr/>
        <p:nvPr/>
      </p:nvGrpSpPr>
      <p:grpSpPr>
        <a:xfrm>
          <a:off x="0" y="0"/>
          <a:ext cx="0" cy="0"/>
          <a:chOff x="0" y="0"/>
          <a:chExt cx="0" cy="0"/>
        </a:xfrm>
      </p:grpSpPr>
      <p:sp>
        <p:nvSpPr>
          <p:cNvPr id="159" name="Google Shape;159;p32"/>
          <p:cNvSpPr txBox="1">
            <a:spLocks noGrp="1"/>
          </p:cNvSpPr>
          <p:nvPr>
            <p:ph type="body" idx="1"/>
          </p:nvPr>
        </p:nvSpPr>
        <p:spPr>
          <a:xfrm>
            <a:off x="1008900" y="1905000"/>
            <a:ext cx="4813200" cy="4030800"/>
          </a:xfrm>
          <a:prstGeom prst="rect">
            <a:avLst/>
          </a:prstGeom>
        </p:spPr>
        <p:txBody>
          <a:bodyPr spcFirstLastPara="1" wrap="square" lIns="91425" tIns="91425" rIns="91425" bIns="91425" anchor="t" anchorCtr="0">
            <a:noAutofit/>
          </a:bodyPr>
          <a:lstStyle>
            <a:lvl1pPr marL="609585" lvl="0" indent="-406390" rtl="0">
              <a:spcBef>
                <a:spcPts val="0"/>
              </a:spcBef>
              <a:spcAft>
                <a:spcPts val="0"/>
              </a:spcAft>
              <a:buSzPts val="1200"/>
              <a:buChar char="●"/>
              <a:defRPr sz="1600"/>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
        <p:nvSpPr>
          <p:cNvPr id="160" name="Google Shape;160;p32"/>
          <p:cNvSpPr txBox="1">
            <a:spLocks noGrp="1"/>
          </p:cNvSpPr>
          <p:nvPr>
            <p:ph type="title"/>
          </p:nvPr>
        </p:nvSpPr>
        <p:spPr>
          <a:xfrm>
            <a:off x="1008900" y="555833"/>
            <a:ext cx="6106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61" name="Google Shape;161;p32"/>
          <p:cNvSpPr txBox="1">
            <a:spLocks noGrp="1"/>
          </p:cNvSpPr>
          <p:nvPr>
            <p:ph type="body" idx="2"/>
          </p:nvPr>
        </p:nvSpPr>
        <p:spPr>
          <a:xfrm>
            <a:off x="6286565" y="1905000"/>
            <a:ext cx="4813200" cy="4030800"/>
          </a:xfrm>
          <a:prstGeom prst="rect">
            <a:avLst/>
          </a:prstGeom>
        </p:spPr>
        <p:txBody>
          <a:bodyPr spcFirstLastPara="1" wrap="square" lIns="91425" tIns="91425" rIns="91425" bIns="91425" anchor="t" anchorCtr="0">
            <a:noAutofit/>
          </a:bodyPr>
          <a:lstStyle>
            <a:lvl1pPr marL="609585" lvl="0" indent="-406390" rtl="0">
              <a:spcBef>
                <a:spcPts val="0"/>
              </a:spcBef>
              <a:spcAft>
                <a:spcPts val="0"/>
              </a:spcAft>
              <a:buSzPts val="1200"/>
              <a:buChar char="●"/>
              <a:defRPr sz="1600"/>
            </a:lvl1pPr>
            <a:lvl2pPr marL="1219170" lvl="1" indent="-406390" rtl="0">
              <a:spcBef>
                <a:spcPts val="2133"/>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Tree>
    <p:extLst>
      <p:ext uri="{BB962C8B-B14F-4D97-AF65-F5344CB8AC3E}">
        <p14:creationId xmlns:p14="http://schemas.microsoft.com/office/powerpoint/2010/main" val="210394314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Freeform: Shape 6">
            <a:extLst>
              <a:ext uri="{FF2B5EF4-FFF2-40B4-BE49-F238E27FC236}">
                <a16:creationId xmlns:a16="http://schemas.microsoft.com/office/drawing/2014/main" id="{90B32FDC-03BB-427E-9A68-784FE5D7653A}"/>
              </a:ext>
            </a:extLst>
          </p:cNvPr>
          <p:cNvSpPr/>
          <p:nvPr userDrawn="1"/>
        </p:nvSpPr>
        <p:spPr>
          <a:xfrm>
            <a:off x="3033191" y="0"/>
            <a:ext cx="9155634" cy="6858000"/>
          </a:xfrm>
          <a:custGeom>
            <a:avLst/>
            <a:gdLst>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2101419 w 9155634"/>
              <a:gd name="connsiteY4" fmla="*/ 3511550 h 6858000"/>
              <a:gd name="connsiteX5" fmla="*/ 3591129 w 9155634"/>
              <a:gd name="connsiteY5" fmla="*/ 3511550 h 6858000"/>
              <a:gd name="connsiteX6" fmla="*/ 2150949 w 9155634"/>
              <a:gd name="connsiteY6" fmla="*/ 6858000 h 6858000"/>
              <a:gd name="connsiteX7" fmla="*/ 661239 w 9155634"/>
              <a:gd name="connsiteY7" fmla="*/ 6858000 h 6858000"/>
              <a:gd name="connsiteX8" fmla="*/ 8147889 w 9155634"/>
              <a:gd name="connsiteY8" fmla="*/ 0 h 6858000"/>
              <a:gd name="connsiteX9" fmla="*/ 9155634 w 9155634"/>
              <a:gd name="connsiteY9" fmla="*/ 0 h 6858000"/>
              <a:gd name="connsiteX10" fmla="*/ 9155634 w 9155634"/>
              <a:gd name="connsiteY10" fmla="*/ 3346450 h 6858000"/>
              <a:gd name="connsiteX11" fmla="*/ 6707709 w 9155634"/>
              <a:gd name="connsiteY11" fmla="*/ 3346450 h 6858000"/>
              <a:gd name="connsiteX12" fmla="*/ 5350079 w 9155634"/>
              <a:gd name="connsiteY12" fmla="*/ 0 h 6858000"/>
              <a:gd name="connsiteX13" fmla="*/ 7912939 w 9155634"/>
              <a:gd name="connsiteY13" fmla="*/ 0 h 6858000"/>
              <a:gd name="connsiteX14" fmla="*/ 4961459 w 9155634"/>
              <a:gd name="connsiteY14" fmla="*/ 6858000 h 6858000"/>
              <a:gd name="connsiteX15" fmla="*/ 2399869 w 9155634"/>
              <a:gd name="connsiteY15" fmla="*/ 6858000 h 6858000"/>
              <a:gd name="connsiteX16" fmla="*/ 3612719 w 9155634"/>
              <a:gd name="connsiteY16" fmla="*/ 0 h 6858000"/>
              <a:gd name="connsiteX17" fmla="*/ 5102429 w 9155634"/>
              <a:gd name="connsiteY17" fmla="*/ 0 h 6858000"/>
              <a:gd name="connsiteX18" fmla="*/ 3662249 w 9155634"/>
              <a:gd name="connsiteY18" fmla="*/ 3346450 h 6858000"/>
              <a:gd name="connsiteX19" fmla="*/ 2172539 w 9155634"/>
              <a:gd name="connsiteY19" fmla="*/ 3346450 h 6858000"/>
              <a:gd name="connsiteX20" fmla="*/ 2947249 w 9155634"/>
              <a:gd name="connsiteY20" fmla="*/ 0 h 6858000"/>
              <a:gd name="connsiteX21" fmla="*/ 3381579 w 9155634"/>
              <a:gd name="connsiteY21" fmla="*/ 0 h 6858000"/>
              <a:gd name="connsiteX22" fmla="*/ 430099 w 9155634"/>
              <a:gd name="connsiteY22" fmla="*/ 6858000 h 6858000"/>
              <a:gd name="connsiteX23" fmla="*/ 0 w 9155634"/>
              <a:gd name="connsiteY2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55634" h="6858000">
                <a:moveTo>
                  <a:pt x="6636589" y="3511550"/>
                </a:moveTo>
                <a:lnTo>
                  <a:pt x="9155634" y="3511550"/>
                </a:lnTo>
                <a:lnTo>
                  <a:pt x="9155634" y="6858000"/>
                </a:lnTo>
                <a:lnTo>
                  <a:pt x="5196409" y="6858000"/>
                </a:lnTo>
                <a:close/>
                <a:moveTo>
                  <a:pt x="2101419" y="3511550"/>
                </a:moveTo>
                <a:lnTo>
                  <a:pt x="3591129" y="3511550"/>
                </a:lnTo>
                <a:lnTo>
                  <a:pt x="2150949" y="6858000"/>
                </a:lnTo>
                <a:lnTo>
                  <a:pt x="661239" y="6858000"/>
                </a:lnTo>
                <a:close/>
                <a:moveTo>
                  <a:pt x="8147889" y="0"/>
                </a:moveTo>
                <a:lnTo>
                  <a:pt x="9155634" y="0"/>
                </a:lnTo>
                <a:lnTo>
                  <a:pt x="9155634" y="3346450"/>
                </a:lnTo>
                <a:lnTo>
                  <a:pt x="6707709" y="3346450"/>
                </a:lnTo>
                <a:close/>
                <a:moveTo>
                  <a:pt x="5350079" y="0"/>
                </a:moveTo>
                <a:lnTo>
                  <a:pt x="7912939" y="0"/>
                </a:lnTo>
                <a:lnTo>
                  <a:pt x="4961459" y="6858000"/>
                </a:lnTo>
                <a:lnTo>
                  <a:pt x="2399869" y="6858000"/>
                </a:lnTo>
                <a:close/>
                <a:moveTo>
                  <a:pt x="3612719" y="0"/>
                </a:moveTo>
                <a:lnTo>
                  <a:pt x="5102429" y="0"/>
                </a:lnTo>
                <a:lnTo>
                  <a:pt x="3662249" y="3346450"/>
                </a:lnTo>
                <a:lnTo>
                  <a:pt x="2172539" y="3346450"/>
                </a:lnTo>
                <a:close/>
                <a:moveTo>
                  <a:pt x="2947249" y="0"/>
                </a:moveTo>
                <a:lnTo>
                  <a:pt x="3381579" y="0"/>
                </a:lnTo>
                <a:lnTo>
                  <a:pt x="430099" y="6858000"/>
                </a:lnTo>
                <a:lnTo>
                  <a:pt x="0" y="6858000"/>
                </a:lnTo>
                <a:close/>
              </a:path>
            </a:pathLst>
          </a:custGeom>
          <a:solidFill>
            <a:schemeClr val="bg2">
              <a:alpha val="15000"/>
            </a:schemeClr>
          </a:solidFill>
          <a:ln w="12700" cap="flat">
            <a:noFill/>
            <a:prstDash val="solid"/>
            <a:miter/>
          </a:ln>
        </p:spPr>
        <p:txBody>
          <a:bodyPr rtlCol="0" anchor="ctr"/>
          <a:lstStyle/>
          <a:p>
            <a:endParaRPr lang="en-US" dirty="0">
              <a:solidFill>
                <a:prstClr val="black"/>
              </a:solidFill>
            </a:endParaRPr>
          </a:p>
        </p:txBody>
      </p:sp>
    </p:spTree>
    <p:extLst>
      <p:ext uri="{BB962C8B-B14F-4D97-AF65-F5344CB8AC3E}">
        <p14:creationId xmlns:p14="http://schemas.microsoft.com/office/powerpoint/2010/main" val="136703539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grpSp>
        <p:nvGrpSpPr>
          <p:cNvPr id="7" name="Graphic 1">
            <a:extLst>
              <a:ext uri="{FF2B5EF4-FFF2-40B4-BE49-F238E27FC236}">
                <a16:creationId xmlns:a16="http://schemas.microsoft.com/office/drawing/2014/main" id="{0E6DF7F9-ED4C-40DD-BCE7-166DA458F200}"/>
              </a:ext>
            </a:extLst>
          </p:cNvPr>
          <p:cNvGrpSpPr/>
          <p:nvPr userDrawn="1"/>
        </p:nvGrpSpPr>
        <p:grpSpPr>
          <a:xfrm>
            <a:off x="0" y="0"/>
            <a:ext cx="12192000" cy="6858000"/>
            <a:chOff x="0" y="0"/>
            <a:chExt cx="12192000" cy="6858000"/>
          </a:xfrm>
        </p:grpSpPr>
        <p:sp>
          <p:nvSpPr>
            <p:cNvPr id="8" name="Freeform: Shape 7">
              <a:extLst>
                <a:ext uri="{FF2B5EF4-FFF2-40B4-BE49-F238E27FC236}">
                  <a16:creationId xmlns:a16="http://schemas.microsoft.com/office/drawing/2014/main" id="{05799706-2582-4D7F-8BAF-F1D2812FADCA}"/>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solidFill>
                  <a:prstClr val="black"/>
                </a:solidFill>
              </a:endParaRPr>
            </a:p>
          </p:txBody>
        </p:sp>
        <p:sp>
          <p:nvSpPr>
            <p:cNvPr id="9" name="Freeform: Shape 8">
              <a:extLst>
                <a:ext uri="{FF2B5EF4-FFF2-40B4-BE49-F238E27FC236}">
                  <a16:creationId xmlns:a16="http://schemas.microsoft.com/office/drawing/2014/main" id="{4060B3AB-14FB-45D4-B987-659382B25895}"/>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solidFill>
                  <a:prstClr val="black"/>
                </a:solidFill>
              </a:endParaRPr>
            </a:p>
          </p:txBody>
        </p:sp>
      </p:grpSp>
      <p:sp>
        <p:nvSpPr>
          <p:cNvPr id="10" name="Graphic 4">
            <a:extLst>
              <a:ext uri="{FF2B5EF4-FFF2-40B4-BE49-F238E27FC236}">
                <a16:creationId xmlns:a16="http://schemas.microsoft.com/office/drawing/2014/main" id="{53007E3E-567D-4D68-9BEA-6841F7C1D763}"/>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11" name="Graphic 15">
            <a:extLst>
              <a:ext uri="{FF2B5EF4-FFF2-40B4-BE49-F238E27FC236}">
                <a16:creationId xmlns:a16="http://schemas.microsoft.com/office/drawing/2014/main" id="{8CA0B2DA-9446-4482-8785-8C7D15466666}"/>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Tree>
    <p:extLst>
      <p:ext uri="{BB962C8B-B14F-4D97-AF65-F5344CB8AC3E}">
        <p14:creationId xmlns:p14="http://schemas.microsoft.com/office/powerpoint/2010/main" val="157756266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7" name="Freeform: Shape 6">
            <a:extLst>
              <a:ext uri="{FF2B5EF4-FFF2-40B4-BE49-F238E27FC236}">
                <a16:creationId xmlns:a16="http://schemas.microsoft.com/office/drawing/2014/main" id="{B4C099FA-BC6B-4500-9C0F-2CF1343FAF6D}"/>
              </a:ext>
            </a:extLst>
          </p:cNvPr>
          <p:cNvSpPr/>
          <p:nvPr userDrawn="1"/>
        </p:nvSpPr>
        <p:spPr>
          <a:xfrm>
            <a:off x="-1" y="172278"/>
            <a:ext cx="12192000" cy="6559826"/>
          </a:xfrm>
          <a:custGeom>
            <a:avLst/>
            <a:gdLst>
              <a:gd name="connsiteX0" fmla="*/ 5864259 w 12192000"/>
              <a:gd name="connsiteY0" fmla="*/ 2854132 h 6559826"/>
              <a:gd name="connsiteX1" fmla="*/ 5864259 w 12192000"/>
              <a:gd name="connsiteY1" fmla="*/ 5342062 h 6559826"/>
              <a:gd name="connsiteX2" fmla="*/ 6907 w 12192000"/>
              <a:gd name="connsiteY2" fmla="*/ 6559826 h 6559826"/>
              <a:gd name="connsiteX3" fmla="*/ 0 w 12192000"/>
              <a:gd name="connsiteY3" fmla="*/ 6559826 h 6559826"/>
              <a:gd name="connsiteX4" fmla="*/ 0 w 12192000"/>
              <a:gd name="connsiteY4" fmla="*/ 4073332 h 6559826"/>
              <a:gd name="connsiteX5" fmla="*/ 12192000 w 12192000"/>
              <a:gd name="connsiteY5" fmla="*/ 2685378 h 6559826"/>
              <a:gd name="connsiteX6" fmla="*/ 12192000 w 12192000"/>
              <a:gd name="connsiteY6" fmla="*/ 5173308 h 6559826"/>
              <a:gd name="connsiteX7" fmla="*/ 6104805 w 12192000"/>
              <a:gd name="connsiteY7" fmla="*/ 6429182 h 6559826"/>
              <a:gd name="connsiteX8" fmla="*/ 6104805 w 12192000"/>
              <a:gd name="connsiteY8" fmla="*/ 3941252 h 6559826"/>
              <a:gd name="connsiteX9" fmla="*/ 11991762 w 12192000"/>
              <a:gd name="connsiteY9" fmla="*/ 0 h 6559826"/>
              <a:gd name="connsiteX10" fmla="*/ 12192000 w 12192000"/>
              <a:gd name="connsiteY10" fmla="*/ 0 h 6559826"/>
              <a:gd name="connsiteX11" fmla="*/ 12192000 w 12192000"/>
              <a:gd name="connsiteY11" fmla="*/ 2446611 h 6559826"/>
              <a:gd name="connsiteX12" fmla="*/ 6104805 w 12192000"/>
              <a:gd name="connsiteY12" fmla="*/ 3701222 h 6559826"/>
              <a:gd name="connsiteX13" fmla="*/ 6104805 w 12192000"/>
              <a:gd name="connsiteY13" fmla="*/ 1214562 h 655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559826">
                <a:moveTo>
                  <a:pt x="5864259" y="2854132"/>
                </a:moveTo>
                <a:lnTo>
                  <a:pt x="5864259" y="5342062"/>
                </a:lnTo>
                <a:lnTo>
                  <a:pt x="6907" y="6559826"/>
                </a:lnTo>
                <a:lnTo>
                  <a:pt x="0" y="6559826"/>
                </a:lnTo>
                <a:lnTo>
                  <a:pt x="0" y="4073332"/>
                </a:lnTo>
                <a:close/>
                <a:moveTo>
                  <a:pt x="12192000" y="2685378"/>
                </a:moveTo>
                <a:lnTo>
                  <a:pt x="12192000" y="5173308"/>
                </a:lnTo>
                <a:lnTo>
                  <a:pt x="6104805" y="6429182"/>
                </a:lnTo>
                <a:lnTo>
                  <a:pt x="6104805" y="3941252"/>
                </a:lnTo>
                <a:close/>
                <a:moveTo>
                  <a:pt x="11991762" y="0"/>
                </a:moveTo>
                <a:lnTo>
                  <a:pt x="12192000" y="0"/>
                </a:lnTo>
                <a:lnTo>
                  <a:pt x="12192000" y="2446611"/>
                </a:lnTo>
                <a:lnTo>
                  <a:pt x="6104805" y="3701222"/>
                </a:lnTo>
                <a:lnTo>
                  <a:pt x="6104805" y="1214562"/>
                </a:lnTo>
                <a:close/>
              </a:path>
            </a:pathLst>
          </a:custGeom>
          <a:solidFill>
            <a:schemeClr val="bg2">
              <a:alpha val="15000"/>
            </a:schemeClr>
          </a:solidFill>
          <a:ln w="12700" cap="flat">
            <a:noFill/>
            <a:prstDash val="solid"/>
            <a:miter/>
          </a:ln>
        </p:spPr>
        <p:txBody>
          <a:bodyPr rtlCol="0" anchor="ctr"/>
          <a:lstStyle/>
          <a:p>
            <a:endParaRPr lang="en-US" dirty="0">
              <a:solidFill>
                <a:prstClr val="black"/>
              </a:solidFill>
            </a:endParaRPr>
          </a:p>
        </p:txBody>
      </p:sp>
    </p:spTree>
    <p:extLst>
      <p:ext uri="{BB962C8B-B14F-4D97-AF65-F5344CB8AC3E}">
        <p14:creationId xmlns:p14="http://schemas.microsoft.com/office/powerpoint/2010/main" val="379622823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grpSp>
        <p:nvGrpSpPr>
          <p:cNvPr id="8" name="Graphic 1">
            <a:extLst>
              <a:ext uri="{FF2B5EF4-FFF2-40B4-BE49-F238E27FC236}">
                <a16:creationId xmlns:a16="http://schemas.microsoft.com/office/drawing/2014/main" id="{6BA701D0-0636-4ADD-95B5-56A5C2483621}"/>
              </a:ext>
            </a:extLst>
          </p:cNvPr>
          <p:cNvGrpSpPr/>
          <p:nvPr userDrawn="1"/>
        </p:nvGrpSpPr>
        <p:grpSpPr>
          <a:xfrm>
            <a:off x="0" y="0"/>
            <a:ext cx="12192000" cy="6858000"/>
            <a:chOff x="0" y="0"/>
            <a:chExt cx="12192000" cy="6858000"/>
          </a:xfrm>
        </p:grpSpPr>
        <p:sp>
          <p:nvSpPr>
            <p:cNvPr id="9" name="Freeform: Shape 8">
              <a:extLst>
                <a:ext uri="{FF2B5EF4-FFF2-40B4-BE49-F238E27FC236}">
                  <a16:creationId xmlns:a16="http://schemas.microsoft.com/office/drawing/2014/main" id="{8E6BFED1-B44C-4705-83E6-2A0F266F0D77}"/>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solidFill>
                  <a:prstClr val="black"/>
                </a:solidFill>
              </a:endParaRPr>
            </a:p>
          </p:txBody>
        </p:sp>
        <p:sp>
          <p:nvSpPr>
            <p:cNvPr id="10" name="Freeform: Shape 9">
              <a:extLst>
                <a:ext uri="{FF2B5EF4-FFF2-40B4-BE49-F238E27FC236}">
                  <a16:creationId xmlns:a16="http://schemas.microsoft.com/office/drawing/2014/main" id="{5C66022F-00A2-4830-9231-9A228518720C}"/>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solidFill>
                  <a:prstClr val="black"/>
                </a:solidFill>
              </a:endParaRPr>
            </a:p>
          </p:txBody>
        </p:sp>
      </p:grpSp>
      <p:sp>
        <p:nvSpPr>
          <p:cNvPr id="11" name="Graphic 4">
            <a:extLst>
              <a:ext uri="{FF2B5EF4-FFF2-40B4-BE49-F238E27FC236}">
                <a16:creationId xmlns:a16="http://schemas.microsoft.com/office/drawing/2014/main" id="{24B67729-BA4F-475B-B6C1-CE9C51C6EB52}"/>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12" name="Graphic 15">
            <a:extLst>
              <a:ext uri="{FF2B5EF4-FFF2-40B4-BE49-F238E27FC236}">
                <a16:creationId xmlns:a16="http://schemas.microsoft.com/office/drawing/2014/main" id="{45D1AF84-1AA0-4D73-9EB1-9AD56DDE10C9}"/>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Tree>
    <p:extLst>
      <p:ext uri="{BB962C8B-B14F-4D97-AF65-F5344CB8AC3E}">
        <p14:creationId xmlns:p14="http://schemas.microsoft.com/office/powerpoint/2010/main" val="230560676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grpSp>
        <p:nvGrpSpPr>
          <p:cNvPr id="10" name="Graphic 1">
            <a:extLst>
              <a:ext uri="{FF2B5EF4-FFF2-40B4-BE49-F238E27FC236}">
                <a16:creationId xmlns:a16="http://schemas.microsoft.com/office/drawing/2014/main" id="{1C3C3A87-C110-412A-A2C8-14E7FAFA9A0B}"/>
              </a:ext>
            </a:extLst>
          </p:cNvPr>
          <p:cNvGrpSpPr/>
          <p:nvPr userDrawn="1"/>
        </p:nvGrpSpPr>
        <p:grpSpPr>
          <a:xfrm>
            <a:off x="0" y="0"/>
            <a:ext cx="12192000" cy="6858000"/>
            <a:chOff x="0" y="0"/>
            <a:chExt cx="12192000" cy="6858000"/>
          </a:xfrm>
        </p:grpSpPr>
        <p:sp>
          <p:nvSpPr>
            <p:cNvPr id="11" name="Freeform: Shape 10">
              <a:extLst>
                <a:ext uri="{FF2B5EF4-FFF2-40B4-BE49-F238E27FC236}">
                  <a16:creationId xmlns:a16="http://schemas.microsoft.com/office/drawing/2014/main" id="{437768EF-2BAC-4A5C-A908-5144411565B2}"/>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solidFill>
                  <a:prstClr val="black"/>
                </a:solidFill>
              </a:endParaRPr>
            </a:p>
          </p:txBody>
        </p:sp>
        <p:sp>
          <p:nvSpPr>
            <p:cNvPr id="12" name="Freeform: Shape 11">
              <a:extLst>
                <a:ext uri="{FF2B5EF4-FFF2-40B4-BE49-F238E27FC236}">
                  <a16:creationId xmlns:a16="http://schemas.microsoft.com/office/drawing/2014/main" id="{412186BE-BA7B-4B6F-A49C-EE2ED84D230C}"/>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solidFill>
                  <a:prstClr val="black"/>
                </a:solidFill>
              </a:endParaRPr>
            </a:p>
          </p:txBody>
        </p:sp>
      </p:grpSp>
      <p:sp>
        <p:nvSpPr>
          <p:cNvPr id="13" name="Graphic 4">
            <a:extLst>
              <a:ext uri="{FF2B5EF4-FFF2-40B4-BE49-F238E27FC236}">
                <a16:creationId xmlns:a16="http://schemas.microsoft.com/office/drawing/2014/main" id="{AC9B2774-1172-43B4-97A0-644F06F596D8}"/>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14" name="Graphic 15">
            <a:extLst>
              <a:ext uri="{FF2B5EF4-FFF2-40B4-BE49-F238E27FC236}">
                <a16:creationId xmlns:a16="http://schemas.microsoft.com/office/drawing/2014/main" id="{231561F1-AFC6-4E65-B53D-560984E039AE}"/>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Tree>
    <p:extLst>
      <p:ext uri="{BB962C8B-B14F-4D97-AF65-F5344CB8AC3E}">
        <p14:creationId xmlns:p14="http://schemas.microsoft.com/office/powerpoint/2010/main" val="177859633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grpSp>
        <p:nvGrpSpPr>
          <p:cNvPr id="6" name="Graphic 1">
            <a:extLst>
              <a:ext uri="{FF2B5EF4-FFF2-40B4-BE49-F238E27FC236}">
                <a16:creationId xmlns:a16="http://schemas.microsoft.com/office/drawing/2014/main" id="{9DB3BF6D-C502-4248-A89A-88D3BECC4EB3}"/>
              </a:ext>
            </a:extLst>
          </p:cNvPr>
          <p:cNvGrpSpPr/>
          <p:nvPr userDrawn="1"/>
        </p:nvGrpSpPr>
        <p:grpSpPr>
          <a:xfrm>
            <a:off x="0" y="0"/>
            <a:ext cx="12192000" cy="6858000"/>
            <a:chOff x="0" y="0"/>
            <a:chExt cx="12192000" cy="6858000"/>
          </a:xfrm>
        </p:grpSpPr>
        <p:sp>
          <p:nvSpPr>
            <p:cNvPr id="7" name="Freeform: Shape 6">
              <a:extLst>
                <a:ext uri="{FF2B5EF4-FFF2-40B4-BE49-F238E27FC236}">
                  <a16:creationId xmlns:a16="http://schemas.microsoft.com/office/drawing/2014/main" id="{2B659B0F-17B1-4CE3-8FFE-7761B8BFC9DD}"/>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solidFill>
                  <a:prstClr val="black"/>
                </a:solidFill>
              </a:endParaRPr>
            </a:p>
          </p:txBody>
        </p:sp>
        <p:sp>
          <p:nvSpPr>
            <p:cNvPr id="8" name="Freeform: Shape 7">
              <a:extLst>
                <a:ext uri="{FF2B5EF4-FFF2-40B4-BE49-F238E27FC236}">
                  <a16:creationId xmlns:a16="http://schemas.microsoft.com/office/drawing/2014/main" id="{E08FAFD8-62D1-4DEC-B764-C8360A6270D0}"/>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solidFill>
                  <a:prstClr val="black"/>
                </a:solidFill>
              </a:endParaRPr>
            </a:p>
          </p:txBody>
        </p:sp>
      </p:grpSp>
      <p:sp>
        <p:nvSpPr>
          <p:cNvPr id="9" name="Graphic 4">
            <a:extLst>
              <a:ext uri="{FF2B5EF4-FFF2-40B4-BE49-F238E27FC236}">
                <a16:creationId xmlns:a16="http://schemas.microsoft.com/office/drawing/2014/main" id="{B8082DFC-81D3-4B77-B619-662D0390525A}"/>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10" name="Graphic 15">
            <a:extLst>
              <a:ext uri="{FF2B5EF4-FFF2-40B4-BE49-F238E27FC236}">
                <a16:creationId xmlns:a16="http://schemas.microsoft.com/office/drawing/2014/main" id="{588A3C20-2563-489B-BD4F-CD184CBA5EB2}"/>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Tree>
    <p:extLst>
      <p:ext uri="{BB962C8B-B14F-4D97-AF65-F5344CB8AC3E}">
        <p14:creationId xmlns:p14="http://schemas.microsoft.com/office/powerpoint/2010/main" val="165301977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grpSp>
        <p:nvGrpSpPr>
          <p:cNvPr id="5" name="Graphic 1">
            <a:extLst>
              <a:ext uri="{FF2B5EF4-FFF2-40B4-BE49-F238E27FC236}">
                <a16:creationId xmlns:a16="http://schemas.microsoft.com/office/drawing/2014/main" id="{534750C7-85E4-4596-B3DA-AA457E0C2AA8}"/>
              </a:ext>
            </a:extLst>
          </p:cNvPr>
          <p:cNvGrpSpPr/>
          <p:nvPr userDrawn="1"/>
        </p:nvGrpSpPr>
        <p:grpSpPr>
          <a:xfrm>
            <a:off x="0" y="0"/>
            <a:ext cx="12192000" cy="6858000"/>
            <a:chOff x="0" y="0"/>
            <a:chExt cx="12192000" cy="6858000"/>
          </a:xfrm>
        </p:grpSpPr>
        <p:sp>
          <p:nvSpPr>
            <p:cNvPr id="6" name="Freeform: Shape 5">
              <a:extLst>
                <a:ext uri="{FF2B5EF4-FFF2-40B4-BE49-F238E27FC236}">
                  <a16:creationId xmlns:a16="http://schemas.microsoft.com/office/drawing/2014/main" id="{C2BA069C-169B-4CDD-B04D-D1D77DF5DEF1}"/>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solidFill>
                  <a:prstClr val="black"/>
                </a:solidFill>
              </a:endParaRPr>
            </a:p>
          </p:txBody>
        </p:sp>
        <p:sp>
          <p:nvSpPr>
            <p:cNvPr id="7" name="Freeform: Shape 6">
              <a:extLst>
                <a:ext uri="{FF2B5EF4-FFF2-40B4-BE49-F238E27FC236}">
                  <a16:creationId xmlns:a16="http://schemas.microsoft.com/office/drawing/2014/main" id="{D7FF15D2-B9A0-4D8A-8653-F290104C106A}"/>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solidFill>
                  <a:prstClr val="black"/>
                </a:solidFill>
              </a:endParaRPr>
            </a:p>
          </p:txBody>
        </p:sp>
      </p:grpSp>
      <p:sp>
        <p:nvSpPr>
          <p:cNvPr id="8" name="Graphic 4">
            <a:extLst>
              <a:ext uri="{FF2B5EF4-FFF2-40B4-BE49-F238E27FC236}">
                <a16:creationId xmlns:a16="http://schemas.microsoft.com/office/drawing/2014/main" id="{F1C0983B-3B10-4A54-B094-1A95DB761D63}"/>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Tree>
    <p:extLst>
      <p:ext uri="{BB962C8B-B14F-4D97-AF65-F5344CB8AC3E}">
        <p14:creationId xmlns:p14="http://schemas.microsoft.com/office/powerpoint/2010/main" val="331388300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grpSp>
        <p:nvGrpSpPr>
          <p:cNvPr id="8" name="Graphic 1">
            <a:extLst>
              <a:ext uri="{FF2B5EF4-FFF2-40B4-BE49-F238E27FC236}">
                <a16:creationId xmlns:a16="http://schemas.microsoft.com/office/drawing/2014/main" id="{C8231D39-6446-4DA7-8EB0-796AECD0E1C0}"/>
              </a:ext>
            </a:extLst>
          </p:cNvPr>
          <p:cNvGrpSpPr/>
          <p:nvPr userDrawn="1"/>
        </p:nvGrpSpPr>
        <p:grpSpPr>
          <a:xfrm>
            <a:off x="0" y="0"/>
            <a:ext cx="12192000" cy="6858000"/>
            <a:chOff x="0" y="0"/>
            <a:chExt cx="12192000" cy="6858000"/>
          </a:xfrm>
        </p:grpSpPr>
        <p:sp>
          <p:nvSpPr>
            <p:cNvPr id="9" name="Freeform: Shape 8">
              <a:extLst>
                <a:ext uri="{FF2B5EF4-FFF2-40B4-BE49-F238E27FC236}">
                  <a16:creationId xmlns:a16="http://schemas.microsoft.com/office/drawing/2014/main" id="{F7F31AB3-7A1F-4CA7-9264-9020479B7DAE}"/>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solidFill>
                  <a:prstClr val="black"/>
                </a:solidFill>
              </a:endParaRPr>
            </a:p>
          </p:txBody>
        </p:sp>
        <p:sp>
          <p:nvSpPr>
            <p:cNvPr id="10" name="Freeform: Shape 9">
              <a:extLst>
                <a:ext uri="{FF2B5EF4-FFF2-40B4-BE49-F238E27FC236}">
                  <a16:creationId xmlns:a16="http://schemas.microsoft.com/office/drawing/2014/main" id="{FABAA7B9-2642-4721-96A7-5BEE4D840198}"/>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solidFill>
                  <a:prstClr val="black"/>
                </a:solidFill>
              </a:endParaRPr>
            </a:p>
          </p:txBody>
        </p:sp>
      </p:grpSp>
      <p:sp>
        <p:nvSpPr>
          <p:cNvPr id="11" name="Graphic 4">
            <a:extLst>
              <a:ext uri="{FF2B5EF4-FFF2-40B4-BE49-F238E27FC236}">
                <a16:creationId xmlns:a16="http://schemas.microsoft.com/office/drawing/2014/main" id="{8D479D71-E79D-494A-ACE8-072E9B4E7D84}"/>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12" name="Graphic 15">
            <a:extLst>
              <a:ext uri="{FF2B5EF4-FFF2-40B4-BE49-F238E27FC236}">
                <a16:creationId xmlns:a16="http://schemas.microsoft.com/office/drawing/2014/main" id="{B9A69B69-EBBD-493D-991F-D27BE1CC5F38}"/>
              </a:ext>
            </a:extLst>
          </p:cNvPr>
          <p:cNvSpPr/>
          <p:nvPr userDrawn="1"/>
        </p:nvSpPr>
        <p:spPr>
          <a:xfrm>
            <a:off x="-11174" y="1947672"/>
            <a:ext cx="493776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Tree>
    <p:extLst>
      <p:ext uri="{BB962C8B-B14F-4D97-AF65-F5344CB8AC3E}">
        <p14:creationId xmlns:p14="http://schemas.microsoft.com/office/powerpoint/2010/main" val="28520804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3849572320"/>
      </p:ext>
    </p:extLst>
  </p:cSld>
  <p:clrMapOvr>
    <a:masterClrMapping/>
  </p:clrMapOvr>
  <p:hf hdr="0"/>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3886309711"/>
      </p:ext>
    </p:extLst>
  </p:cSld>
  <p:clrMapOvr>
    <a:masterClrMapping/>
  </p:clrMapOvr>
  <p:hf hdr="0"/>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512011777"/>
      </p:ext>
    </p:extLst>
  </p:cSld>
  <p:clrMapOvr>
    <a:masterClrMapping/>
  </p:clrMapOvr>
  <p:hf hdr="0"/>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F91729D4-A164-47A3-830D-E792BCE699E4}" type="slidenum">
              <a:rPr lang="en-US" smtClean="0"/>
              <a:pPr/>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86965133"/>
      </p:ext>
    </p:extLst>
  </p:cSld>
  <p:clrMapOvr>
    <a:masterClrMapping/>
  </p:clrMapOvr>
  <p:hf hdr="0"/>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2504446393"/>
      </p:ext>
    </p:extLst>
  </p:cSld>
  <p:clrMapOvr>
    <a:masterClrMapping/>
  </p:clrMapOvr>
  <p:hf hdr="0"/>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r>
              <a:rPr lang="en-US"/>
              <a:t>20XX</a:t>
            </a:r>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294986220"/>
      </p:ext>
    </p:extLst>
  </p:cSld>
  <p:clrMapOvr>
    <a:masterClrMapping/>
  </p:clrMapOvr>
  <p:hf hdr="0"/>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r>
              <a:rPr lang="en-US"/>
              <a:t>20XX</a:t>
            </a:r>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4258821843"/>
      </p:ext>
    </p:extLst>
  </p:cSld>
  <p:clrMapOvr>
    <a:masterClrMapping/>
  </p:clrMapOvr>
  <p:hf hdr="0"/>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ru-RU">
                <a:solidFill>
                  <a:srgbClr val="00AEDE"/>
                </a:solidFill>
              </a:rPr>
              <a:t>MM.DD.20XX</a:t>
            </a:r>
            <a:endParaRPr lang="ru-RU" dirty="0">
              <a:solidFill>
                <a:srgbClr val="00AEDE"/>
              </a:solidFill>
            </a:endParaRPr>
          </a:p>
        </p:txBody>
      </p:sp>
      <p:sp>
        <p:nvSpPr>
          <p:cNvPr id="5" name="Footer Placeholder 4"/>
          <p:cNvSpPr>
            <a:spLocks noGrp="1"/>
          </p:cNvSpPr>
          <p:nvPr>
            <p:ph type="ftr" sz="quarter" idx="11"/>
          </p:nvPr>
        </p:nvSpPr>
        <p:spPr/>
        <p:txBody>
          <a:bodyPr/>
          <a:lstStyle/>
          <a:p>
            <a:r>
              <a:rPr lang="en-US">
                <a:solidFill>
                  <a:srgbClr val="00AEDE"/>
                </a:solidFill>
              </a:rPr>
              <a:t>ADD A FOOTER</a:t>
            </a:r>
            <a:endParaRPr lang="ru-RU" dirty="0">
              <a:solidFill>
                <a:srgbClr val="00AEDE"/>
              </a:solidFill>
            </a:endParaRPr>
          </a:p>
        </p:txBody>
      </p:sp>
      <p:sp>
        <p:nvSpPr>
          <p:cNvPr id="6" name="Slide Number Placeholder 5"/>
          <p:cNvSpPr>
            <a:spLocks noGrp="1"/>
          </p:cNvSpPr>
          <p:nvPr>
            <p:ph type="sldNum" sz="quarter" idx="12"/>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Tree>
    <p:extLst>
      <p:ext uri="{BB962C8B-B14F-4D97-AF65-F5344CB8AC3E}">
        <p14:creationId xmlns:p14="http://schemas.microsoft.com/office/powerpoint/2010/main" val="1066475785"/>
      </p:ext>
    </p:extLst>
  </p:cSld>
  <p:clrMapOvr>
    <a:masterClrMapping/>
  </p:clrMapOvr>
  <p:hf hdr="0" dt="0"/>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ru-RU">
                <a:solidFill>
                  <a:srgbClr val="00AEDE"/>
                </a:solidFill>
              </a:rPr>
              <a:t>MM.DD.20XX</a:t>
            </a:r>
            <a:endParaRPr lang="ru-RU" dirty="0">
              <a:solidFill>
                <a:srgbClr val="00AEDE"/>
              </a:solidFill>
            </a:endParaRPr>
          </a:p>
        </p:txBody>
      </p:sp>
      <p:sp>
        <p:nvSpPr>
          <p:cNvPr id="5" name="Footer Placeholder 4"/>
          <p:cNvSpPr>
            <a:spLocks noGrp="1"/>
          </p:cNvSpPr>
          <p:nvPr>
            <p:ph type="ftr" sz="quarter" idx="11"/>
          </p:nvPr>
        </p:nvSpPr>
        <p:spPr/>
        <p:txBody>
          <a:bodyPr/>
          <a:lstStyle/>
          <a:p>
            <a:r>
              <a:rPr lang="en-US">
                <a:solidFill>
                  <a:srgbClr val="00AEDE"/>
                </a:solidFill>
              </a:rPr>
              <a:t>ADD A FOOTER</a:t>
            </a:r>
            <a:endParaRPr lang="ru-RU" dirty="0">
              <a:solidFill>
                <a:srgbClr val="00AEDE"/>
              </a:solidFill>
            </a:endParaRPr>
          </a:p>
        </p:txBody>
      </p:sp>
      <p:sp>
        <p:nvSpPr>
          <p:cNvPr id="6" name="Slide Number Placeholder 5"/>
          <p:cNvSpPr>
            <a:spLocks noGrp="1"/>
          </p:cNvSpPr>
          <p:nvPr>
            <p:ph type="sldNum" sz="quarter" idx="12"/>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Tree>
    <p:extLst>
      <p:ext uri="{BB962C8B-B14F-4D97-AF65-F5344CB8AC3E}">
        <p14:creationId xmlns:p14="http://schemas.microsoft.com/office/powerpoint/2010/main" val="139679377"/>
      </p:ext>
    </p:extLst>
  </p:cSld>
  <p:clrMapOvr>
    <a:masterClrMapping/>
  </p:clrMapOvr>
  <p:hf hdr="0" dt="0"/>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Section Header with Image">
    <p:spTree>
      <p:nvGrpSpPr>
        <p:cNvPr id="1" name=""/>
        <p:cNvGrpSpPr/>
        <p:nvPr/>
      </p:nvGrpSpPr>
      <p:grpSpPr>
        <a:xfrm>
          <a:off x="0" y="0"/>
          <a:ext cx="0" cy="0"/>
          <a:chOff x="0" y="0"/>
          <a:chExt cx="0" cy="0"/>
        </a:xfrm>
      </p:grpSpPr>
      <p:sp>
        <p:nvSpPr>
          <p:cNvPr id="39" name="Picture Placeholder 38">
            <a:extLst>
              <a:ext uri="{FF2B5EF4-FFF2-40B4-BE49-F238E27FC236}">
                <a16:creationId xmlns:a16="http://schemas.microsoft.com/office/drawing/2014/main" id="{61FE90B3-361E-4150-BE53-368ADEA27D72}"/>
              </a:ext>
            </a:extLst>
          </p:cNvPr>
          <p:cNvSpPr>
            <a:spLocks noGrp="1"/>
          </p:cNvSpPr>
          <p:nvPr>
            <p:ph type="pic" sz="quarter" idx="14"/>
          </p:nvPr>
        </p:nvSpPr>
        <p:spPr>
          <a:xfrm>
            <a:off x="-1" y="130966"/>
            <a:ext cx="12192000" cy="6602574"/>
          </a:xfrm>
          <a:custGeom>
            <a:avLst/>
            <a:gdLst>
              <a:gd name="connsiteX0" fmla="*/ 5864259 w 12192000"/>
              <a:gd name="connsiteY0" fmla="*/ 2895444 h 6602574"/>
              <a:gd name="connsiteX1" fmla="*/ 5864259 w 12192000"/>
              <a:gd name="connsiteY1" fmla="*/ 5383374 h 6602574"/>
              <a:gd name="connsiteX2" fmla="*/ 0 w 12192000"/>
              <a:gd name="connsiteY2" fmla="*/ 6602574 h 6602574"/>
              <a:gd name="connsiteX3" fmla="*/ 0 w 12192000"/>
              <a:gd name="connsiteY3" fmla="*/ 4114644 h 6602574"/>
              <a:gd name="connsiteX4" fmla="*/ 12192000 w 12192000"/>
              <a:gd name="connsiteY4" fmla="*/ 2726690 h 6602574"/>
              <a:gd name="connsiteX5" fmla="*/ 12192000 w 12192000"/>
              <a:gd name="connsiteY5" fmla="*/ 5214620 h 6602574"/>
              <a:gd name="connsiteX6" fmla="*/ 6104805 w 12192000"/>
              <a:gd name="connsiteY6" fmla="*/ 6470494 h 6602574"/>
              <a:gd name="connsiteX7" fmla="*/ 6104805 w 12192000"/>
              <a:gd name="connsiteY7" fmla="*/ 3982564 h 6602574"/>
              <a:gd name="connsiteX8" fmla="*/ 12192000 w 12192000"/>
              <a:gd name="connsiteY8" fmla="*/ 0 h 6602574"/>
              <a:gd name="connsiteX9" fmla="*/ 12192000 w 12192000"/>
              <a:gd name="connsiteY9" fmla="*/ 2487923 h 6602574"/>
              <a:gd name="connsiteX10" fmla="*/ 6104805 w 12192000"/>
              <a:gd name="connsiteY10" fmla="*/ 3742534 h 6602574"/>
              <a:gd name="connsiteX11" fmla="*/ 6104805 w 12192000"/>
              <a:gd name="connsiteY11" fmla="*/ 1255874 h 660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602574">
                <a:moveTo>
                  <a:pt x="5864259" y="2895444"/>
                </a:moveTo>
                <a:lnTo>
                  <a:pt x="5864259" y="5383374"/>
                </a:lnTo>
                <a:lnTo>
                  <a:pt x="0" y="6602574"/>
                </a:lnTo>
                <a:lnTo>
                  <a:pt x="0" y="4114644"/>
                </a:lnTo>
                <a:close/>
                <a:moveTo>
                  <a:pt x="12192000" y="2726690"/>
                </a:moveTo>
                <a:lnTo>
                  <a:pt x="12192000" y="5214620"/>
                </a:lnTo>
                <a:lnTo>
                  <a:pt x="6104805" y="6470494"/>
                </a:lnTo>
                <a:lnTo>
                  <a:pt x="6104805" y="3982564"/>
                </a:lnTo>
                <a:close/>
                <a:moveTo>
                  <a:pt x="12192000" y="0"/>
                </a:moveTo>
                <a:lnTo>
                  <a:pt x="12192000" y="2487923"/>
                </a:lnTo>
                <a:lnTo>
                  <a:pt x="6104805" y="3742534"/>
                </a:lnTo>
                <a:lnTo>
                  <a:pt x="6104805" y="1255874"/>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2" name="Title 1">
            <a:extLst>
              <a:ext uri="{FF2B5EF4-FFF2-40B4-BE49-F238E27FC236}">
                <a16:creationId xmlns:a16="http://schemas.microsoft.com/office/drawing/2014/main" id="{CF097552-E3A8-41F6-B00B-4A39A247AA0E}"/>
              </a:ext>
            </a:extLst>
          </p:cNvPr>
          <p:cNvSpPr>
            <a:spLocks noGrp="1"/>
          </p:cNvSpPr>
          <p:nvPr>
            <p:ph type="title" hasCustomPrompt="1"/>
          </p:nvPr>
        </p:nvSpPr>
        <p:spPr>
          <a:xfrm>
            <a:off x="777240" y="1033272"/>
            <a:ext cx="5056083" cy="782638"/>
          </a:xfrm>
        </p:spPr>
        <p:txBody>
          <a:bodyPr>
            <a:normAutofit/>
          </a:bodyPr>
          <a:lstStyle>
            <a:lvl1pPr algn="l">
              <a:defRPr sz="4000" b="1">
                <a:solidFill>
                  <a:schemeClr val="bg1"/>
                </a:solidFill>
              </a:defRPr>
            </a:lvl1pPr>
          </a:lstStyle>
          <a:p>
            <a:r>
              <a:rPr lang="en-US" dirty="0"/>
              <a:t>DIVIDER SLIDE</a:t>
            </a:r>
            <a:endParaRPr lang="ru-RU" dirty="0"/>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15" name="Graphic 4">
            <a:extLst>
              <a:ext uri="{FF2B5EF4-FFF2-40B4-BE49-F238E27FC236}">
                <a16:creationId xmlns:a16="http://schemas.microsoft.com/office/drawing/2014/main" id="{2095D1D4-8CA3-4CA3-825D-088EDB51A8AE}"/>
              </a:ext>
            </a:extLst>
          </p:cNvPr>
          <p:cNvSpPr/>
          <p:nvPr/>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17" name="Graphic 15">
            <a:extLst>
              <a:ext uri="{FF2B5EF4-FFF2-40B4-BE49-F238E27FC236}">
                <a16:creationId xmlns:a16="http://schemas.microsoft.com/office/drawing/2014/main" id="{2DB5E70B-ECC9-4800-9DC0-5897EF3F16AB}"/>
              </a:ext>
            </a:extLst>
          </p:cNvPr>
          <p:cNvSpPr/>
          <p:nvPr/>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
        <p:nvSpPr>
          <p:cNvPr id="11" name="Text Placeholder 17">
            <a:extLst>
              <a:ext uri="{FF2B5EF4-FFF2-40B4-BE49-F238E27FC236}">
                <a16:creationId xmlns:a16="http://schemas.microsoft.com/office/drawing/2014/main" id="{18AF4189-33DF-9B46-9624-C722FCE07DB4}"/>
              </a:ext>
            </a:extLst>
          </p:cNvPr>
          <p:cNvSpPr>
            <a:spLocks noGrp="1"/>
          </p:cNvSpPr>
          <p:nvPr>
            <p:ph type="body" sz="quarter" idx="13" hasCustomPrompt="1"/>
          </p:nvPr>
        </p:nvSpPr>
        <p:spPr>
          <a:xfrm>
            <a:off x="774032" y="2225392"/>
            <a:ext cx="4421856" cy="749047"/>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p>
        </p:txBody>
      </p:sp>
    </p:spTree>
    <p:extLst>
      <p:ext uri="{BB962C8B-B14F-4D97-AF65-F5344CB8AC3E}">
        <p14:creationId xmlns:p14="http://schemas.microsoft.com/office/powerpoint/2010/main" val="423802319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Title Slide with Image">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5230445E-A660-448A-B4DC-782AD0E5DA6F}"/>
              </a:ext>
            </a:extLst>
          </p:cNvPr>
          <p:cNvSpPr>
            <a:spLocks noGrp="1"/>
          </p:cNvSpPr>
          <p:nvPr>
            <p:ph type="pic" sz="quarter" idx="22"/>
          </p:nvPr>
        </p:nvSpPr>
        <p:spPr>
          <a:xfrm>
            <a:off x="3033191" y="0"/>
            <a:ext cx="9155634" cy="6858000"/>
          </a:xfrm>
          <a:custGeom>
            <a:avLst/>
            <a:gdLst>
              <a:gd name="connsiteX0" fmla="*/ 6450330 w 8969375"/>
              <a:gd name="connsiteY0" fmla="*/ 3511550 h 6858000"/>
              <a:gd name="connsiteX1" fmla="*/ 8969375 w 8969375"/>
              <a:gd name="connsiteY1" fmla="*/ 3511550 h 6858000"/>
              <a:gd name="connsiteX2" fmla="*/ 8969375 w 8969375"/>
              <a:gd name="connsiteY2" fmla="*/ 6858000 h 6858000"/>
              <a:gd name="connsiteX3" fmla="*/ 5010150 w 8969375"/>
              <a:gd name="connsiteY3" fmla="*/ 6858000 h 6858000"/>
              <a:gd name="connsiteX4" fmla="*/ 1915160 w 8969375"/>
              <a:gd name="connsiteY4" fmla="*/ 3511550 h 6858000"/>
              <a:gd name="connsiteX5" fmla="*/ 3404870 w 8969375"/>
              <a:gd name="connsiteY5" fmla="*/ 3511550 h 6858000"/>
              <a:gd name="connsiteX6" fmla="*/ 1964690 w 8969375"/>
              <a:gd name="connsiteY6" fmla="*/ 6858000 h 6858000"/>
              <a:gd name="connsiteX7" fmla="*/ 474980 w 8969375"/>
              <a:gd name="connsiteY7" fmla="*/ 6858000 h 6858000"/>
              <a:gd name="connsiteX8" fmla="*/ 7961630 w 8969375"/>
              <a:gd name="connsiteY8" fmla="*/ 0 h 6858000"/>
              <a:gd name="connsiteX9" fmla="*/ 8969375 w 8969375"/>
              <a:gd name="connsiteY9" fmla="*/ 0 h 6858000"/>
              <a:gd name="connsiteX10" fmla="*/ 8969375 w 8969375"/>
              <a:gd name="connsiteY10" fmla="*/ 3346450 h 6858000"/>
              <a:gd name="connsiteX11" fmla="*/ 6521450 w 8969375"/>
              <a:gd name="connsiteY11" fmla="*/ 3346450 h 6858000"/>
              <a:gd name="connsiteX12" fmla="*/ 5163820 w 8969375"/>
              <a:gd name="connsiteY12" fmla="*/ 0 h 6858000"/>
              <a:gd name="connsiteX13" fmla="*/ 7726680 w 8969375"/>
              <a:gd name="connsiteY13" fmla="*/ 0 h 6858000"/>
              <a:gd name="connsiteX14" fmla="*/ 4775200 w 8969375"/>
              <a:gd name="connsiteY14" fmla="*/ 6858000 h 6858000"/>
              <a:gd name="connsiteX15" fmla="*/ 2213610 w 8969375"/>
              <a:gd name="connsiteY15" fmla="*/ 6858000 h 6858000"/>
              <a:gd name="connsiteX16" fmla="*/ 3426460 w 8969375"/>
              <a:gd name="connsiteY16" fmla="*/ 0 h 6858000"/>
              <a:gd name="connsiteX17" fmla="*/ 4916170 w 8969375"/>
              <a:gd name="connsiteY17" fmla="*/ 0 h 6858000"/>
              <a:gd name="connsiteX18" fmla="*/ 3475990 w 8969375"/>
              <a:gd name="connsiteY18" fmla="*/ 3346450 h 6858000"/>
              <a:gd name="connsiteX19" fmla="*/ 1986280 w 8969375"/>
              <a:gd name="connsiteY19" fmla="*/ 3346450 h 6858000"/>
              <a:gd name="connsiteX20" fmla="*/ 0 w 8969375"/>
              <a:gd name="connsiteY20" fmla="*/ 0 h 6858000"/>
              <a:gd name="connsiteX21" fmla="*/ 3195320 w 8969375"/>
              <a:gd name="connsiteY21" fmla="*/ 0 h 6858000"/>
              <a:gd name="connsiteX22" fmla="*/ 243840 w 8969375"/>
              <a:gd name="connsiteY22" fmla="*/ 6858000 h 6858000"/>
              <a:gd name="connsiteX23" fmla="*/ 0 w 8969375"/>
              <a:gd name="connsiteY23" fmla="*/ 6858000 h 6858000"/>
              <a:gd name="connsiteX0" fmla="*/ 6604567 w 9123612"/>
              <a:gd name="connsiteY0" fmla="*/ 3511550 h 6858000"/>
              <a:gd name="connsiteX1" fmla="*/ 9123612 w 9123612"/>
              <a:gd name="connsiteY1" fmla="*/ 3511550 h 6858000"/>
              <a:gd name="connsiteX2" fmla="*/ 9123612 w 9123612"/>
              <a:gd name="connsiteY2" fmla="*/ 6858000 h 6858000"/>
              <a:gd name="connsiteX3" fmla="*/ 5164387 w 9123612"/>
              <a:gd name="connsiteY3" fmla="*/ 6858000 h 6858000"/>
              <a:gd name="connsiteX4" fmla="*/ 6604567 w 9123612"/>
              <a:gd name="connsiteY4" fmla="*/ 3511550 h 6858000"/>
              <a:gd name="connsiteX5" fmla="*/ 2069397 w 9123612"/>
              <a:gd name="connsiteY5" fmla="*/ 3511550 h 6858000"/>
              <a:gd name="connsiteX6" fmla="*/ 3559107 w 9123612"/>
              <a:gd name="connsiteY6" fmla="*/ 3511550 h 6858000"/>
              <a:gd name="connsiteX7" fmla="*/ 2118927 w 9123612"/>
              <a:gd name="connsiteY7" fmla="*/ 6858000 h 6858000"/>
              <a:gd name="connsiteX8" fmla="*/ 629217 w 9123612"/>
              <a:gd name="connsiteY8" fmla="*/ 6858000 h 6858000"/>
              <a:gd name="connsiteX9" fmla="*/ 2069397 w 9123612"/>
              <a:gd name="connsiteY9" fmla="*/ 3511550 h 6858000"/>
              <a:gd name="connsiteX10" fmla="*/ 8115867 w 9123612"/>
              <a:gd name="connsiteY10" fmla="*/ 0 h 6858000"/>
              <a:gd name="connsiteX11" fmla="*/ 9123612 w 9123612"/>
              <a:gd name="connsiteY11" fmla="*/ 0 h 6858000"/>
              <a:gd name="connsiteX12" fmla="*/ 9123612 w 9123612"/>
              <a:gd name="connsiteY12" fmla="*/ 3346450 h 6858000"/>
              <a:gd name="connsiteX13" fmla="*/ 6675687 w 9123612"/>
              <a:gd name="connsiteY13" fmla="*/ 3346450 h 6858000"/>
              <a:gd name="connsiteX14" fmla="*/ 8115867 w 9123612"/>
              <a:gd name="connsiteY14" fmla="*/ 0 h 6858000"/>
              <a:gd name="connsiteX15" fmla="*/ 5318057 w 9123612"/>
              <a:gd name="connsiteY15" fmla="*/ 0 h 6858000"/>
              <a:gd name="connsiteX16" fmla="*/ 7880917 w 9123612"/>
              <a:gd name="connsiteY16" fmla="*/ 0 h 6858000"/>
              <a:gd name="connsiteX17" fmla="*/ 4929437 w 9123612"/>
              <a:gd name="connsiteY17" fmla="*/ 6858000 h 6858000"/>
              <a:gd name="connsiteX18" fmla="*/ 2367847 w 9123612"/>
              <a:gd name="connsiteY18" fmla="*/ 6858000 h 6858000"/>
              <a:gd name="connsiteX19" fmla="*/ 5318057 w 9123612"/>
              <a:gd name="connsiteY19" fmla="*/ 0 h 6858000"/>
              <a:gd name="connsiteX20" fmla="*/ 3580697 w 9123612"/>
              <a:gd name="connsiteY20" fmla="*/ 0 h 6858000"/>
              <a:gd name="connsiteX21" fmla="*/ 5070407 w 9123612"/>
              <a:gd name="connsiteY21" fmla="*/ 0 h 6858000"/>
              <a:gd name="connsiteX22" fmla="*/ 3630227 w 9123612"/>
              <a:gd name="connsiteY22" fmla="*/ 3346450 h 6858000"/>
              <a:gd name="connsiteX23" fmla="*/ 2140517 w 9123612"/>
              <a:gd name="connsiteY23" fmla="*/ 3346450 h 6858000"/>
              <a:gd name="connsiteX24" fmla="*/ 3580697 w 9123612"/>
              <a:gd name="connsiteY24" fmla="*/ 0 h 6858000"/>
              <a:gd name="connsiteX25" fmla="*/ 154237 w 9123612"/>
              <a:gd name="connsiteY25" fmla="*/ 0 h 6858000"/>
              <a:gd name="connsiteX26" fmla="*/ 3349557 w 9123612"/>
              <a:gd name="connsiteY26" fmla="*/ 0 h 6858000"/>
              <a:gd name="connsiteX27" fmla="*/ 398077 w 9123612"/>
              <a:gd name="connsiteY27" fmla="*/ 6858000 h 6858000"/>
              <a:gd name="connsiteX28" fmla="*/ 0 w 9123612"/>
              <a:gd name="connsiteY28" fmla="*/ 6858000 h 6858000"/>
              <a:gd name="connsiteX29" fmla="*/ 154237 w 9123612"/>
              <a:gd name="connsiteY29" fmla="*/ 0 h 6858000"/>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6636589 w 9155634"/>
              <a:gd name="connsiteY4" fmla="*/ 3511550 h 6858000"/>
              <a:gd name="connsiteX5" fmla="*/ 2101419 w 9155634"/>
              <a:gd name="connsiteY5" fmla="*/ 3511550 h 6858000"/>
              <a:gd name="connsiteX6" fmla="*/ 3591129 w 9155634"/>
              <a:gd name="connsiteY6" fmla="*/ 3511550 h 6858000"/>
              <a:gd name="connsiteX7" fmla="*/ 2150949 w 9155634"/>
              <a:gd name="connsiteY7" fmla="*/ 6858000 h 6858000"/>
              <a:gd name="connsiteX8" fmla="*/ 661239 w 9155634"/>
              <a:gd name="connsiteY8" fmla="*/ 6858000 h 6858000"/>
              <a:gd name="connsiteX9" fmla="*/ 2101419 w 9155634"/>
              <a:gd name="connsiteY9" fmla="*/ 3511550 h 6858000"/>
              <a:gd name="connsiteX10" fmla="*/ 8147889 w 9155634"/>
              <a:gd name="connsiteY10" fmla="*/ 0 h 6858000"/>
              <a:gd name="connsiteX11" fmla="*/ 9155634 w 9155634"/>
              <a:gd name="connsiteY11" fmla="*/ 0 h 6858000"/>
              <a:gd name="connsiteX12" fmla="*/ 9155634 w 9155634"/>
              <a:gd name="connsiteY12" fmla="*/ 3346450 h 6858000"/>
              <a:gd name="connsiteX13" fmla="*/ 6707709 w 9155634"/>
              <a:gd name="connsiteY13" fmla="*/ 3346450 h 6858000"/>
              <a:gd name="connsiteX14" fmla="*/ 8147889 w 9155634"/>
              <a:gd name="connsiteY14" fmla="*/ 0 h 6858000"/>
              <a:gd name="connsiteX15" fmla="*/ 5350079 w 9155634"/>
              <a:gd name="connsiteY15" fmla="*/ 0 h 6858000"/>
              <a:gd name="connsiteX16" fmla="*/ 7912939 w 9155634"/>
              <a:gd name="connsiteY16" fmla="*/ 0 h 6858000"/>
              <a:gd name="connsiteX17" fmla="*/ 4961459 w 9155634"/>
              <a:gd name="connsiteY17" fmla="*/ 6858000 h 6858000"/>
              <a:gd name="connsiteX18" fmla="*/ 2399869 w 9155634"/>
              <a:gd name="connsiteY18" fmla="*/ 6858000 h 6858000"/>
              <a:gd name="connsiteX19" fmla="*/ 5350079 w 9155634"/>
              <a:gd name="connsiteY19" fmla="*/ 0 h 6858000"/>
              <a:gd name="connsiteX20" fmla="*/ 3612719 w 9155634"/>
              <a:gd name="connsiteY20" fmla="*/ 0 h 6858000"/>
              <a:gd name="connsiteX21" fmla="*/ 5102429 w 9155634"/>
              <a:gd name="connsiteY21" fmla="*/ 0 h 6858000"/>
              <a:gd name="connsiteX22" fmla="*/ 3662249 w 9155634"/>
              <a:gd name="connsiteY22" fmla="*/ 3346450 h 6858000"/>
              <a:gd name="connsiteX23" fmla="*/ 2172539 w 9155634"/>
              <a:gd name="connsiteY23" fmla="*/ 3346450 h 6858000"/>
              <a:gd name="connsiteX24" fmla="*/ 3612719 w 9155634"/>
              <a:gd name="connsiteY24" fmla="*/ 0 h 6858000"/>
              <a:gd name="connsiteX25" fmla="*/ 186259 w 9155634"/>
              <a:gd name="connsiteY25" fmla="*/ 0 h 6858000"/>
              <a:gd name="connsiteX26" fmla="*/ 3381579 w 9155634"/>
              <a:gd name="connsiteY26" fmla="*/ 0 h 6858000"/>
              <a:gd name="connsiteX27" fmla="*/ 430099 w 9155634"/>
              <a:gd name="connsiteY27" fmla="*/ 6858000 h 6858000"/>
              <a:gd name="connsiteX28" fmla="*/ 0 w 9155634"/>
              <a:gd name="connsiteY28" fmla="*/ 6858000 h 6858000"/>
              <a:gd name="connsiteX29" fmla="*/ 186259 w 9155634"/>
              <a:gd name="connsiteY29" fmla="*/ 0 h 6858000"/>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6636589 w 9155634"/>
              <a:gd name="connsiteY4" fmla="*/ 3511550 h 6858000"/>
              <a:gd name="connsiteX5" fmla="*/ 2101419 w 9155634"/>
              <a:gd name="connsiteY5" fmla="*/ 3511550 h 6858000"/>
              <a:gd name="connsiteX6" fmla="*/ 3591129 w 9155634"/>
              <a:gd name="connsiteY6" fmla="*/ 3511550 h 6858000"/>
              <a:gd name="connsiteX7" fmla="*/ 2150949 w 9155634"/>
              <a:gd name="connsiteY7" fmla="*/ 6858000 h 6858000"/>
              <a:gd name="connsiteX8" fmla="*/ 661239 w 9155634"/>
              <a:gd name="connsiteY8" fmla="*/ 6858000 h 6858000"/>
              <a:gd name="connsiteX9" fmla="*/ 2101419 w 9155634"/>
              <a:gd name="connsiteY9" fmla="*/ 3511550 h 6858000"/>
              <a:gd name="connsiteX10" fmla="*/ 8147889 w 9155634"/>
              <a:gd name="connsiteY10" fmla="*/ 0 h 6858000"/>
              <a:gd name="connsiteX11" fmla="*/ 9155634 w 9155634"/>
              <a:gd name="connsiteY11" fmla="*/ 0 h 6858000"/>
              <a:gd name="connsiteX12" fmla="*/ 9155634 w 9155634"/>
              <a:gd name="connsiteY12" fmla="*/ 3346450 h 6858000"/>
              <a:gd name="connsiteX13" fmla="*/ 6707709 w 9155634"/>
              <a:gd name="connsiteY13" fmla="*/ 3346450 h 6858000"/>
              <a:gd name="connsiteX14" fmla="*/ 8147889 w 9155634"/>
              <a:gd name="connsiteY14" fmla="*/ 0 h 6858000"/>
              <a:gd name="connsiteX15" fmla="*/ 5350079 w 9155634"/>
              <a:gd name="connsiteY15" fmla="*/ 0 h 6858000"/>
              <a:gd name="connsiteX16" fmla="*/ 7912939 w 9155634"/>
              <a:gd name="connsiteY16" fmla="*/ 0 h 6858000"/>
              <a:gd name="connsiteX17" fmla="*/ 4961459 w 9155634"/>
              <a:gd name="connsiteY17" fmla="*/ 6858000 h 6858000"/>
              <a:gd name="connsiteX18" fmla="*/ 2399869 w 9155634"/>
              <a:gd name="connsiteY18" fmla="*/ 6858000 h 6858000"/>
              <a:gd name="connsiteX19" fmla="*/ 5350079 w 9155634"/>
              <a:gd name="connsiteY19" fmla="*/ 0 h 6858000"/>
              <a:gd name="connsiteX20" fmla="*/ 3612719 w 9155634"/>
              <a:gd name="connsiteY20" fmla="*/ 0 h 6858000"/>
              <a:gd name="connsiteX21" fmla="*/ 5102429 w 9155634"/>
              <a:gd name="connsiteY21" fmla="*/ 0 h 6858000"/>
              <a:gd name="connsiteX22" fmla="*/ 3662249 w 9155634"/>
              <a:gd name="connsiteY22" fmla="*/ 3346450 h 6858000"/>
              <a:gd name="connsiteX23" fmla="*/ 2172539 w 9155634"/>
              <a:gd name="connsiteY23" fmla="*/ 3346450 h 6858000"/>
              <a:gd name="connsiteX24" fmla="*/ 3612719 w 9155634"/>
              <a:gd name="connsiteY24" fmla="*/ 0 h 6858000"/>
              <a:gd name="connsiteX25" fmla="*/ 2054197 w 9155634"/>
              <a:gd name="connsiteY25" fmla="*/ 3558 h 6858000"/>
              <a:gd name="connsiteX26" fmla="*/ 3381579 w 9155634"/>
              <a:gd name="connsiteY26" fmla="*/ 0 h 6858000"/>
              <a:gd name="connsiteX27" fmla="*/ 430099 w 9155634"/>
              <a:gd name="connsiteY27" fmla="*/ 6858000 h 6858000"/>
              <a:gd name="connsiteX28" fmla="*/ 0 w 9155634"/>
              <a:gd name="connsiteY28" fmla="*/ 6858000 h 6858000"/>
              <a:gd name="connsiteX29" fmla="*/ 2054197 w 9155634"/>
              <a:gd name="connsiteY29" fmla="*/ 3558 h 6858000"/>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6636589 w 9155634"/>
              <a:gd name="connsiteY4" fmla="*/ 3511550 h 6858000"/>
              <a:gd name="connsiteX5" fmla="*/ 2101419 w 9155634"/>
              <a:gd name="connsiteY5" fmla="*/ 3511550 h 6858000"/>
              <a:gd name="connsiteX6" fmla="*/ 3591129 w 9155634"/>
              <a:gd name="connsiteY6" fmla="*/ 3511550 h 6858000"/>
              <a:gd name="connsiteX7" fmla="*/ 2150949 w 9155634"/>
              <a:gd name="connsiteY7" fmla="*/ 6858000 h 6858000"/>
              <a:gd name="connsiteX8" fmla="*/ 661239 w 9155634"/>
              <a:gd name="connsiteY8" fmla="*/ 6858000 h 6858000"/>
              <a:gd name="connsiteX9" fmla="*/ 2101419 w 9155634"/>
              <a:gd name="connsiteY9" fmla="*/ 3511550 h 6858000"/>
              <a:gd name="connsiteX10" fmla="*/ 8147889 w 9155634"/>
              <a:gd name="connsiteY10" fmla="*/ 0 h 6858000"/>
              <a:gd name="connsiteX11" fmla="*/ 9155634 w 9155634"/>
              <a:gd name="connsiteY11" fmla="*/ 0 h 6858000"/>
              <a:gd name="connsiteX12" fmla="*/ 9155634 w 9155634"/>
              <a:gd name="connsiteY12" fmla="*/ 3346450 h 6858000"/>
              <a:gd name="connsiteX13" fmla="*/ 6707709 w 9155634"/>
              <a:gd name="connsiteY13" fmla="*/ 3346450 h 6858000"/>
              <a:gd name="connsiteX14" fmla="*/ 8147889 w 9155634"/>
              <a:gd name="connsiteY14" fmla="*/ 0 h 6858000"/>
              <a:gd name="connsiteX15" fmla="*/ 5350079 w 9155634"/>
              <a:gd name="connsiteY15" fmla="*/ 0 h 6858000"/>
              <a:gd name="connsiteX16" fmla="*/ 7912939 w 9155634"/>
              <a:gd name="connsiteY16" fmla="*/ 0 h 6858000"/>
              <a:gd name="connsiteX17" fmla="*/ 4961459 w 9155634"/>
              <a:gd name="connsiteY17" fmla="*/ 6858000 h 6858000"/>
              <a:gd name="connsiteX18" fmla="*/ 2399869 w 9155634"/>
              <a:gd name="connsiteY18" fmla="*/ 6858000 h 6858000"/>
              <a:gd name="connsiteX19" fmla="*/ 5350079 w 9155634"/>
              <a:gd name="connsiteY19" fmla="*/ 0 h 6858000"/>
              <a:gd name="connsiteX20" fmla="*/ 3612719 w 9155634"/>
              <a:gd name="connsiteY20" fmla="*/ 0 h 6858000"/>
              <a:gd name="connsiteX21" fmla="*/ 5102429 w 9155634"/>
              <a:gd name="connsiteY21" fmla="*/ 0 h 6858000"/>
              <a:gd name="connsiteX22" fmla="*/ 3662249 w 9155634"/>
              <a:gd name="connsiteY22" fmla="*/ 3346450 h 6858000"/>
              <a:gd name="connsiteX23" fmla="*/ 2172539 w 9155634"/>
              <a:gd name="connsiteY23" fmla="*/ 3346450 h 6858000"/>
              <a:gd name="connsiteX24" fmla="*/ 3612719 w 9155634"/>
              <a:gd name="connsiteY24" fmla="*/ 0 h 6858000"/>
              <a:gd name="connsiteX25" fmla="*/ 2954365 w 9155634"/>
              <a:gd name="connsiteY25" fmla="*/ 3558 h 6858000"/>
              <a:gd name="connsiteX26" fmla="*/ 3381579 w 9155634"/>
              <a:gd name="connsiteY26" fmla="*/ 0 h 6858000"/>
              <a:gd name="connsiteX27" fmla="*/ 430099 w 9155634"/>
              <a:gd name="connsiteY27" fmla="*/ 6858000 h 6858000"/>
              <a:gd name="connsiteX28" fmla="*/ 0 w 9155634"/>
              <a:gd name="connsiteY28" fmla="*/ 6858000 h 6858000"/>
              <a:gd name="connsiteX29" fmla="*/ 2954365 w 9155634"/>
              <a:gd name="connsiteY29" fmla="*/ 3558 h 6858000"/>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6636589 w 9155634"/>
              <a:gd name="connsiteY4" fmla="*/ 3511550 h 6858000"/>
              <a:gd name="connsiteX5" fmla="*/ 2101419 w 9155634"/>
              <a:gd name="connsiteY5" fmla="*/ 3511550 h 6858000"/>
              <a:gd name="connsiteX6" fmla="*/ 3591129 w 9155634"/>
              <a:gd name="connsiteY6" fmla="*/ 3511550 h 6858000"/>
              <a:gd name="connsiteX7" fmla="*/ 2150949 w 9155634"/>
              <a:gd name="connsiteY7" fmla="*/ 6858000 h 6858000"/>
              <a:gd name="connsiteX8" fmla="*/ 661239 w 9155634"/>
              <a:gd name="connsiteY8" fmla="*/ 6858000 h 6858000"/>
              <a:gd name="connsiteX9" fmla="*/ 2101419 w 9155634"/>
              <a:gd name="connsiteY9" fmla="*/ 3511550 h 6858000"/>
              <a:gd name="connsiteX10" fmla="*/ 8147889 w 9155634"/>
              <a:gd name="connsiteY10" fmla="*/ 0 h 6858000"/>
              <a:gd name="connsiteX11" fmla="*/ 9155634 w 9155634"/>
              <a:gd name="connsiteY11" fmla="*/ 0 h 6858000"/>
              <a:gd name="connsiteX12" fmla="*/ 9155634 w 9155634"/>
              <a:gd name="connsiteY12" fmla="*/ 3346450 h 6858000"/>
              <a:gd name="connsiteX13" fmla="*/ 6707709 w 9155634"/>
              <a:gd name="connsiteY13" fmla="*/ 3346450 h 6858000"/>
              <a:gd name="connsiteX14" fmla="*/ 8147889 w 9155634"/>
              <a:gd name="connsiteY14" fmla="*/ 0 h 6858000"/>
              <a:gd name="connsiteX15" fmla="*/ 5350079 w 9155634"/>
              <a:gd name="connsiteY15" fmla="*/ 0 h 6858000"/>
              <a:gd name="connsiteX16" fmla="*/ 7912939 w 9155634"/>
              <a:gd name="connsiteY16" fmla="*/ 0 h 6858000"/>
              <a:gd name="connsiteX17" fmla="*/ 4961459 w 9155634"/>
              <a:gd name="connsiteY17" fmla="*/ 6858000 h 6858000"/>
              <a:gd name="connsiteX18" fmla="*/ 2399869 w 9155634"/>
              <a:gd name="connsiteY18" fmla="*/ 6858000 h 6858000"/>
              <a:gd name="connsiteX19" fmla="*/ 5350079 w 9155634"/>
              <a:gd name="connsiteY19" fmla="*/ 0 h 6858000"/>
              <a:gd name="connsiteX20" fmla="*/ 3612719 w 9155634"/>
              <a:gd name="connsiteY20" fmla="*/ 0 h 6858000"/>
              <a:gd name="connsiteX21" fmla="*/ 5102429 w 9155634"/>
              <a:gd name="connsiteY21" fmla="*/ 0 h 6858000"/>
              <a:gd name="connsiteX22" fmla="*/ 3662249 w 9155634"/>
              <a:gd name="connsiteY22" fmla="*/ 3346450 h 6858000"/>
              <a:gd name="connsiteX23" fmla="*/ 2172539 w 9155634"/>
              <a:gd name="connsiteY23" fmla="*/ 3346450 h 6858000"/>
              <a:gd name="connsiteX24" fmla="*/ 3612719 w 9155634"/>
              <a:gd name="connsiteY24" fmla="*/ 0 h 6858000"/>
              <a:gd name="connsiteX25" fmla="*/ 2954365 w 9155634"/>
              <a:gd name="connsiteY25" fmla="*/ 3558 h 6858000"/>
              <a:gd name="connsiteX26" fmla="*/ 3381579 w 9155634"/>
              <a:gd name="connsiteY26" fmla="*/ 0 h 6858000"/>
              <a:gd name="connsiteX27" fmla="*/ 430099 w 9155634"/>
              <a:gd name="connsiteY27" fmla="*/ 6858000 h 6858000"/>
              <a:gd name="connsiteX28" fmla="*/ 0 w 9155634"/>
              <a:gd name="connsiteY28" fmla="*/ 6858000 h 6858000"/>
              <a:gd name="connsiteX29" fmla="*/ 2954365 w 9155634"/>
              <a:gd name="connsiteY29" fmla="*/ 3558 h 6858000"/>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6636589 w 9155634"/>
              <a:gd name="connsiteY4" fmla="*/ 3511550 h 6858000"/>
              <a:gd name="connsiteX5" fmla="*/ 2101419 w 9155634"/>
              <a:gd name="connsiteY5" fmla="*/ 3511550 h 6858000"/>
              <a:gd name="connsiteX6" fmla="*/ 3591129 w 9155634"/>
              <a:gd name="connsiteY6" fmla="*/ 3511550 h 6858000"/>
              <a:gd name="connsiteX7" fmla="*/ 2150949 w 9155634"/>
              <a:gd name="connsiteY7" fmla="*/ 6858000 h 6858000"/>
              <a:gd name="connsiteX8" fmla="*/ 661239 w 9155634"/>
              <a:gd name="connsiteY8" fmla="*/ 6858000 h 6858000"/>
              <a:gd name="connsiteX9" fmla="*/ 2101419 w 9155634"/>
              <a:gd name="connsiteY9" fmla="*/ 3511550 h 6858000"/>
              <a:gd name="connsiteX10" fmla="*/ 8147889 w 9155634"/>
              <a:gd name="connsiteY10" fmla="*/ 0 h 6858000"/>
              <a:gd name="connsiteX11" fmla="*/ 9155634 w 9155634"/>
              <a:gd name="connsiteY11" fmla="*/ 0 h 6858000"/>
              <a:gd name="connsiteX12" fmla="*/ 9155634 w 9155634"/>
              <a:gd name="connsiteY12" fmla="*/ 3346450 h 6858000"/>
              <a:gd name="connsiteX13" fmla="*/ 6707709 w 9155634"/>
              <a:gd name="connsiteY13" fmla="*/ 3346450 h 6858000"/>
              <a:gd name="connsiteX14" fmla="*/ 8147889 w 9155634"/>
              <a:gd name="connsiteY14" fmla="*/ 0 h 6858000"/>
              <a:gd name="connsiteX15" fmla="*/ 5350079 w 9155634"/>
              <a:gd name="connsiteY15" fmla="*/ 0 h 6858000"/>
              <a:gd name="connsiteX16" fmla="*/ 7912939 w 9155634"/>
              <a:gd name="connsiteY16" fmla="*/ 0 h 6858000"/>
              <a:gd name="connsiteX17" fmla="*/ 4961459 w 9155634"/>
              <a:gd name="connsiteY17" fmla="*/ 6858000 h 6858000"/>
              <a:gd name="connsiteX18" fmla="*/ 2399869 w 9155634"/>
              <a:gd name="connsiteY18" fmla="*/ 6858000 h 6858000"/>
              <a:gd name="connsiteX19" fmla="*/ 5350079 w 9155634"/>
              <a:gd name="connsiteY19" fmla="*/ 0 h 6858000"/>
              <a:gd name="connsiteX20" fmla="*/ 3612719 w 9155634"/>
              <a:gd name="connsiteY20" fmla="*/ 0 h 6858000"/>
              <a:gd name="connsiteX21" fmla="*/ 5102429 w 9155634"/>
              <a:gd name="connsiteY21" fmla="*/ 0 h 6858000"/>
              <a:gd name="connsiteX22" fmla="*/ 3662249 w 9155634"/>
              <a:gd name="connsiteY22" fmla="*/ 3346450 h 6858000"/>
              <a:gd name="connsiteX23" fmla="*/ 2172539 w 9155634"/>
              <a:gd name="connsiteY23" fmla="*/ 3346450 h 6858000"/>
              <a:gd name="connsiteX24" fmla="*/ 3612719 w 9155634"/>
              <a:gd name="connsiteY24" fmla="*/ 0 h 6858000"/>
              <a:gd name="connsiteX25" fmla="*/ 2947249 w 9155634"/>
              <a:gd name="connsiteY25" fmla="*/ 0 h 6858000"/>
              <a:gd name="connsiteX26" fmla="*/ 3381579 w 9155634"/>
              <a:gd name="connsiteY26" fmla="*/ 0 h 6858000"/>
              <a:gd name="connsiteX27" fmla="*/ 430099 w 9155634"/>
              <a:gd name="connsiteY27" fmla="*/ 6858000 h 6858000"/>
              <a:gd name="connsiteX28" fmla="*/ 0 w 9155634"/>
              <a:gd name="connsiteY28" fmla="*/ 6858000 h 6858000"/>
              <a:gd name="connsiteX29" fmla="*/ 2947249 w 9155634"/>
              <a:gd name="connsiteY29" fmla="*/ 0 h 6858000"/>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6636589 w 9155634"/>
              <a:gd name="connsiteY4" fmla="*/ 3511550 h 6858000"/>
              <a:gd name="connsiteX5" fmla="*/ 2101419 w 9155634"/>
              <a:gd name="connsiteY5" fmla="*/ 3511550 h 6858000"/>
              <a:gd name="connsiteX6" fmla="*/ 3591129 w 9155634"/>
              <a:gd name="connsiteY6" fmla="*/ 3511550 h 6858000"/>
              <a:gd name="connsiteX7" fmla="*/ 2150949 w 9155634"/>
              <a:gd name="connsiteY7" fmla="*/ 6858000 h 6858000"/>
              <a:gd name="connsiteX8" fmla="*/ 661239 w 9155634"/>
              <a:gd name="connsiteY8" fmla="*/ 6858000 h 6858000"/>
              <a:gd name="connsiteX9" fmla="*/ 2101419 w 9155634"/>
              <a:gd name="connsiteY9" fmla="*/ 3511550 h 6858000"/>
              <a:gd name="connsiteX10" fmla="*/ 8147889 w 9155634"/>
              <a:gd name="connsiteY10" fmla="*/ 0 h 6858000"/>
              <a:gd name="connsiteX11" fmla="*/ 9155634 w 9155634"/>
              <a:gd name="connsiteY11" fmla="*/ 0 h 6858000"/>
              <a:gd name="connsiteX12" fmla="*/ 9155634 w 9155634"/>
              <a:gd name="connsiteY12" fmla="*/ 3346450 h 6858000"/>
              <a:gd name="connsiteX13" fmla="*/ 6707709 w 9155634"/>
              <a:gd name="connsiteY13" fmla="*/ 3346450 h 6858000"/>
              <a:gd name="connsiteX14" fmla="*/ 8147889 w 9155634"/>
              <a:gd name="connsiteY14" fmla="*/ 0 h 6858000"/>
              <a:gd name="connsiteX15" fmla="*/ 5350079 w 9155634"/>
              <a:gd name="connsiteY15" fmla="*/ 0 h 6858000"/>
              <a:gd name="connsiteX16" fmla="*/ 7912939 w 9155634"/>
              <a:gd name="connsiteY16" fmla="*/ 0 h 6858000"/>
              <a:gd name="connsiteX17" fmla="*/ 4961459 w 9155634"/>
              <a:gd name="connsiteY17" fmla="*/ 6858000 h 6858000"/>
              <a:gd name="connsiteX18" fmla="*/ 2399869 w 9155634"/>
              <a:gd name="connsiteY18" fmla="*/ 6858000 h 6858000"/>
              <a:gd name="connsiteX19" fmla="*/ 5350079 w 9155634"/>
              <a:gd name="connsiteY19" fmla="*/ 0 h 6858000"/>
              <a:gd name="connsiteX20" fmla="*/ 3612719 w 9155634"/>
              <a:gd name="connsiteY20" fmla="*/ 0 h 6858000"/>
              <a:gd name="connsiteX21" fmla="*/ 5102429 w 9155634"/>
              <a:gd name="connsiteY21" fmla="*/ 0 h 6858000"/>
              <a:gd name="connsiteX22" fmla="*/ 3662249 w 9155634"/>
              <a:gd name="connsiteY22" fmla="*/ 3346450 h 6858000"/>
              <a:gd name="connsiteX23" fmla="*/ 2172539 w 9155634"/>
              <a:gd name="connsiteY23" fmla="*/ 3346450 h 6858000"/>
              <a:gd name="connsiteX24" fmla="*/ 3612719 w 9155634"/>
              <a:gd name="connsiteY24" fmla="*/ 0 h 6858000"/>
              <a:gd name="connsiteX25" fmla="*/ 2947249 w 9155634"/>
              <a:gd name="connsiteY25" fmla="*/ 0 h 6858000"/>
              <a:gd name="connsiteX26" fmla="*/ 3381579 w 9155634"/>
              <a:gd name="connsiteY26" fmla="*/ 0 h 6858000"/>
              <a:gd name="connsiteX27" fmla="*/ 430099 w 9155634"/>
              <a:gd name="connsiteY27" fmla="*/ 6858000 h 6858000"/>
              <a:gd name="connsiteX28" fmla="*/ 0 w 9155634"/>
              <a:gd name="connsiteY28" fmla="*/ 6858000 h 6858000"/>
              <a:gd name="connsiteX29" fmla="*/ 2947249 w 9155634"/>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55634" h="6858000">
                <a:moveTo>
                  <a:pt x="6636589" y="3511550"/>
                </a:moveTo>
                <a:lnTo>
                  <a:pt x="9155634" y="3511550"/>
                </a:lnTo>
                <a:lnTo>
                  <a:pt x="9155634" y="6858000"/>
                </a:lnTo>
                <a:lnTo>
                  <a:pt x="5196409" y="6858000"/>
                </a:lnTo>
                <a:lnTo>
                  <a:pt x="6636589" y="3511550"/>
                </a:lnTo>
                <a:close/>
                <a:moveTo>
                  <a:pt x="2101419" y="3511550"/>
                </a:moveTo>
                <a:lnTo>
                  <a:pt x="3591129" y="3511550"/>
                </a:lnTo>
                <a:lnTo>
                  <a:pt x="2150949" y="6858000"/>
                </a:lnTo>
                <a:lnTo>
                  <a:pt x="661239" y="6858000"/>
                </a:lnTo>
                <a:lnTo>
                  <a:pt x="2101419" y="3511550"/>
                </a:lnTo>
                <a:close/>
                <a:moveTo>
                  <a:pt x="8147889" y="0"/>
                </a:moveTo>
                <a:lnTo>
                  <a:pt x="9155634" y="0"/>
                </a:lnTo>
                <a:lnTo>
                  <a:pt x="9155634" y="3346450"/>
                </a:lnTo>
                <a:lnTo>
                  <a:pt x="6707709" y="3346450"/>
                </a:lnTo>
                <a:lnTo>
                  <a:pt x="8147889" y="0"/>
                </a:lnTo>
                <a:close/>
                <a:moveTo>
                  <a:pt x="5350079" y="0"/>
                </a:moveTo>
                <a:lnTo>
                  <a:pt x="7912939" y="0"/>
                </a:lnTo>
                <a:lnTo>
                  <a:pt x="4961459" y="6858000"/>
                </a:lnTo>
                <a:lnTo>
                  <a:pt x="2399869" y="6858000"/>
                </a:lnTo>
                <a:lnTo>
                  <a:pt x="5350079" y="0"/>
                </a:lnTo>
                <a:close/>
                <a:moveTo>
                  <a:pt x="3612719" y="0"/>
                </a:moveTo>
                <a:lnTo>
                  <a:pt x="5102429" y="0"/>
                </a:lnTo>
                <a:lnTo>
                  <a:pt x="3662249" y="3346450"/>
                </a:lnTo>
                <a:lnTo>
                  <a:pt x="2172539" y="3346450"/>
                </a:lnTo>
                <a:lnTo>
                  <a:pt x="3612719" y="0"/>
                </a:lnTo>
                <a:close/>
                <a:moveTo>
                  <a:pt x="2947249" y="0"/>
                </a:moveTo>
                <a:lnTo>
                  <a:pt x="3381579" y="0"/>
                </a:lnTo>
                <a:lnTo>
                  <a:pt x="430099" y="6858000"/>
                </a:lnTo>
                <a:lnTo>
                  <a:pt x="0" y="6858000"/>
                </a:lnTo>
                <a:lnTo>
                  <a:pt x="2947249" y="0"/>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22" name="Graphic 19">
            <a:extLst>
              <a:ext uri="{FF2B5EF4-FFF2-40B4-BE49-F238E27FC236}">
                <a16:creationId xmlns:a16="http://schemas.microsoft.com/office/drawing/2014/main" id="{A6B740BD-8499-412C-AE4E-A4AD7F73100E}"/>
              </a:ext>
            </a:extLst>
          </p:cNvPr>
          <p:cNvSpPr/>
          <p:nvPr/>
        </p:nvSpPr>
        <p:spPr>
          <a:xfrm>
            <a:off x="-10852" y="3369468"/>
            <a:ext cx="3722400" cy="144000"/>
          </a:xfrm>
          <a:custGeom>
            <a:avLst/>
            <a:gdLst>
              <a:gd name="connsiteX0" fmla="*/ 7144 w 2800350"/>
              <a:gd name="connsiteY0" fmla="*/ 7144 h 114300"/>
              <a:gd name="connsiteX1" fmla="*/ 7144 w 2800350"/>
              <a:gd name="connsiteY1" fmla="*/ 115729 h 114300"/>
              <a:gd name="connsiteX2" fmla="*/ 2726531 w 2800350"/>
              <a:gd name="connsiteY2" fmla="*/ 115729 h 114300"/>
              <a:gd name="connsiteX3" fmla="*/ 2797969 w 2800350"/>
              <a:gd name="connsiteY3" fmla="*/ 7144 h 114300"/>
            </a:gdLst>
            <a:ahLst/>
            <a:cxnLst>
              <a:cxn ang="0">
                <a:pos x="connsiteX0" y="connsiteY0"/>
              </a:cxn>
              <a:cxn ang="0">
                <a:pos x="connsiteX1" y="connsiteY1"/>
              </a:cxn>
              <a:cxn ang="0">
                <a:pos x="connsiteX2" y="connsiteY2"/>
              </a:cxn>
              <a:cxn ang="0">
                <a:pos x="connsiteX3" y="connsiteY3"/>
              </a:cxn>
            </a:cxnLst>
            <a:rect l="l" t="t" r="r" b="b"/>
            <a:pathLst>
              <a:path w="2800350" h="114300">
                <a:moveTo>
                  <a:pt x="7144" y="7144"/>
                </a:moveTo>
                <a:lnTo>
                  <a:pt x="7144" y="115729"/>
                </a:lnTo>
                <a:lnTo>
                  <a:pt x="2726531" y="115729"/>
                </a:lnTo>
                <a:lnTo>
                  <a:pt x="2797969" y="7144"/>
                </a:lnTo>
                <a:close/>
              </a:path>
            </a:pathLst>
          </a:custGeom>
          <a:solidFill>
            <a:schemeClr val="bg2">
              <a:alpha val="70000"/>
            </a:schemeClr>
          </a:solidFill>
          <a:ln w="9525" cap="flat">
            <a:noFill/>
            <a:prstDash val="solid"/>
            <a:miter/>
          </a:ln>
        </p:spPr>
        <p:txBody>
          <a:bodyPr rtlCol="0" anchor="ctr"/>
          <a:lstStyle/>
          <a:p>
            <a:r>
              <a:rPr lang="en-US" dirty="0">
                <a:solidFill>
                  <a:prstClr val="black"/>
                </a:solidFill>
              </a:rPr>
              <a:t> </a:t>
            </a:r>
            <a:endParaRPr lang="ru-RU" dirty="0">
              <a:solidFill>
                <a:prstClr val="black"/>
              </a:solidFill>
            </a:endParaRPr>
          </a:p>
        </p:txBody>
      </p:sp>
      <p:sp>
        <p:nvSpPr>
          <p:cNvPr id="26" name="Title 1">
            <a:extLst>
              <a:ext uri="{FF2B5EF4-FFF2-40B4-BE49-F238E27FC236}">
                <a16:creationId xmlns:a16="http://schemas.microsoft.com/office/drawing/2014/main" id="{310DFD8C-544F-465B-8315-8B3AA8B95790}"/>
              </a:ext>
            </a:extLst>
          </p:cNvPr>
          <p:cNvSpPr>
            <a:spLocks noGrp="1"/>
          </p:cNvSpPr>
          <p:nvPr>
            <p:ph type="title" hasCustomPrompt="1"/>
          </p:nvPr>
        </p:nvSpPr>
        <p:spPr>
          <a:xfrm>
            <a:off x="770021" y="1096344"/>
            <a:ext cx="10510754" cy="2281355"/>
          </a:xfrm>
        </p:spPr>
        <p:txBody>
          <a:bodyPr>
            <a:noAutofit/>
          </a:bodyPr>
          <a:lstStyle>
            <a:lvl1pPr algn="l">
              <a:defRPr sz="7000" b="1">
                <a:solidFill>
                  <a:schemeClr val="bg1"/>
                </a:solidFill>
              </a:defRPr>
            </a:lvl1pPr>
          </a:lstStyle>
          <a:p>
            <a:r>
              <a:rPr lang="en-US" dirty="0"/>
              <a:t>PRESENTATION</a:t>
            </a:r>
            <a:br>
              <a:rPr lang="ru-RU" dirty="0"/>
            </a:br>
            <a:r>
              <a:rPr lang="en-US" dirty="0"/>
              <a:t>TITLE</a:t>
            </a:r>
            <a:endParaRPr lang="ru-RU" dirty="0"/>
          </a:p>
        </p:txBody>
      </p:sp>
      <p:sp>
        <p:nvSpPr>
          <p:cNvPr id="27" name="Text Placeholder 14">
            <a:extLst>
              <a:ext uri="{FF2B5EF4-FFF2-40B4-BE49-F238E27FC236}">
                <a16:creationId xmlns:a16="http://schemas.microsoft.com/office/drawing/2014/main" id="{A4843534-A750-4D01-BC62-26CD9AEA6AE0}"/>
              </a:ext>
            </a:extLst>
          </p:cNvPr>
          <p:cNvSpPr>
            <a:spLocks noGrp="1"/>
          </p:cNvSpPr>
          <p:nvPr>
            <p:ph type="body" sz="quarter" idx="13" hasCustomPrompt="1"/>
          </p:nvPr>
        </p:nvSpPr>
        <p:spPr>
          <a:xfrm>
            <a:off x="770021" y="3773554"/>
            <a:ext cx="10090287" cy="1101897"/>
          </a:xfrm>
        </p:spPr>
        <p:txBody>
          <a:bodyPr>
            <a:noAutofit/>
          </a:bodyPr>
          <a:lstStyle>
            <a:lvl1pPr marL="0" indent="0" algn="l">
              <a:buNone/>
              <a:defRPr sz="3500" b="0" i="0">
                <a:solidFill>
                  <a:schemeClr val="tx2"/>
                </a:solidFill>
              </a:defRPr>
            </a:lvl1pPr>
          </a:lstStyle>
          <a:p>
            <a:pPr lvl="0"/>
            <a:r>
              <a:rPr lang="en-US" dirty="0"/>
              <a:t>Presentation</a:t>
            </a:r>
            <a:br>
              <a:rPr lang="en-US" dirty="0"/>
            </a:br>
            <a:r>
              <a:rPr lang="en-US" dirty="0"/>
              <a:t>Tagline</a:t>
            </a:r>
          </a:p>
        </p:txBody>
      </p:sp>
      <p:sp>
        <p:nvSpPr>
          <p:cNvPr id="29" name="Text Placeholder 26">
            <a:extLst>
              <a:ext uri="{FF2B5EF4-FFF2-40B4-BE49-F238E27FC236}">
                <a16:creationId xmlns:a16="http://schemas.microsoft.com/office/drawing/2014/main" id="{F8E7B25A-0A4A-430B-903E-76193E2954A1}"/>
              </a:ext>
            </a:extLst>
          </p:cNvPr>
          <p:cNvSpPr>
            <a:spLocks noGrp="1"/>
          </p:cNvSpPr>
          <p:nvPr>
            <p:ph type="body" sz="quarter" idx="21" hasCustomPrompt="1"/>
          </p:nvPr>
        </p:nvSpPr>
        <p:spPr>
          <a:xfrm>
            <a:off x="770021" y="5451784"/>
            <a:ext cx="4367531" cy="324417"/>
          </a:xfrm>
        </p:spPr>
        <p:txBody>
          <a:bodyPr>
            <a:noAutofit/>
          </a:bodyPr>
          <a:lstStyle>
            <a:lvl1pPr marL="0" indent="0" algn="l">
              <a:buNone/>
              <a:defRPr sz="2200" b="1"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20XX</a:t>
            </a:r>
          </a:p>
        </p:txBody>
      </p:sp>
      <p:sp>
        <p:nvSpPr>
          <p:cNvPr id="30" name="Text Placeholder 26">
            <a:extLst>
              <a:ext uri="{FF2B5EF4-FFF2-40B4-BE49-F238E27FC236}">
                <a16:creationId xmlns:a16="http://schemas.microsoft.com/office/drawing/2014/main" id="{B88F3A2A-BD60-4F82-8064-8B157AF4DDC2}"/>
              </a:ext>
            </a:extLst>
          </p:cNvPr>
          <p:cNvSpPr>
            <a:spLocks noGrp="1"/>
          </p:cNvSpPr>
          <p:nvPr>
            <p:ph type="body" sz="quarter" idx="20" hasCustomPrompt="1"/>
          </p:nvPr>
        </p:nvSpPr>
        <p:spPr>
          <a:xfrm>
            <a:off x="770021" y="5105536"/>
            <a:ext cx="4367531" cy="324417"/>
          </a:xfrm>
        </p:spPr>
        <p:txBody>
          <a:bodyPr>
            <a:noAutofit/>
          </a:bodyPr>
          <a:lstStyle>
            <a:lvl1pPr marL="0" indent="0" algn="l">
              <a:buNone/>
              <a:defRPr sz="22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Month</a:t>
            </a:r>
          </a:p>
        </p:txBody>
      </p:sp>
    </p:spTree>
    <p:extLst>
      <p:ext uri="{BB962C8B-B14F-4D97-AF65-F5344CB8AC3E}">
        <p14:creationId xmlns:p14="http://schemas.microsoft.com/office/powerpoint/2010/main" val="195752440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9D8367A5-C050-47FB-A1BD-54CD13DE3A0F}"/>
              </a:ext>
            </a:extLst>
          </p:cNvPr>
          <p:cNvSpPr>
            <a:spLocks noGrp="1"/>
          </p:cNvSpPr>
          <p:nvPr>
            <p:ph type="pic" sz="quarter" idx="16"/>
          </p:nvPr>
        </p:nvSpPr>
        <p:spPr>
          <a:xfrm>
            <a:off x="5519738" y="0"/>
            <a:ext cx="6103621" cy="6858000"/>
          </a:xfrm>
          <a:custGeom>
            <a:avLst/>
            <a:gdLst>
              <a:gd name="connsiteX0" fmla="*/ 3914141 w 6103621"/>
              <a:gd name="connsiteY0" fmla="*/ 914400 h 6858000"/>
              <a:gd name="connsiteX1" fmla="*/ 6103621 w 6103621"/>
              <a:gd name="connsiteY1" fmla="*/ 914400 h 6858000"/>
              <a:gd name="connsiteX2" fmla="*/ 4339591 w 6103621"/>
              <a:gd name="connsiteY2" fmla="*/ 6858000 h 6858000"/>
              <a:gd name="connsiteX3" fmla="*/ 2150112 w 6103621"/>
              <a:gd name="connsiteY3" fmla="*/ 6858000 h 6858000"/>
              <a:gd name="connsiteX4" fmla="*/ 1769111 w 6103621"/>
              <a:gd name="connsiteY4" fmla="*/ 0 h 6858000"/>
              <a:gd name="connsiteX5" fmla="*/ 3958591 w 6103621"/>
              <a:gd name="connsiteY5" fmla="*/ 0 h 6858000"/>
              <a:gd name="connsiteX6" fmla="*/ 2189480 w 6103621"/>
              <a:gd name="connsiteY6" fmla="*/ 5943601 h 6858000"/>
              <a:gd name="connsiteX7" fmla="*/ 0 w 6103621"/>
              <a:gd name="connsiteY7" fmla="*/ 594360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03621" h="6858000">
                <a:moveTo>
                  <a:pt x="3914141" y="914400"/>
                </a:moveTo>
                <a:lnTo>
                  <a:pt x="6103621" y="914400"/>
                </a:lnTo>
                <a:lnTo>
                  <a:pt x="4339591" y="6858000"/>
                </a:lnTo>
                <a:lnTo>
                  <a:pt x="2150112" y="6858000"/>
                </a:lnTo>
                <a:close/>
                <a:moveTo>
                  <a:pt x="1769111" y="0"/>
                </a:moveTo>
                <a:lnTo>
                  <a:pt x="3958591" y="0"/>
                </a:lnTo>
                <a:lnTo>
                  <a:pt x="2189480" y="5943601"/>
                </a:lnTo>
                <a:lnTo>
                  <a:pt x="0" y="5943601"/>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14" name="Text Placeholder 14">
            <a:extLst>
              <a:ext uri="{FF2B5EF4-FFF2-40B4-BE49-F238E27FC236}">
                <a16:creationId xmlns:a16="http://schemas.microsoft.com/office/drawing/2014/main" id="{302F0820-F94A-40EF-B3BE-26CD0CB55173}"/>
              </a:ext>
            </a:extLst>
          </p:cNvPr>
          <p:cNvSpPr>
            <a:spLocks noGrp="1"/>
          </p:cNvSpPr>
          <p:nvPr>
            <p:ph type="body" sz="quarter" idx="15"/>
          </p:nvPr>
        </p:nvSpPr>
        <p:spPr>
          <a:xfrm>
            <a:off x="774032" y="3074529"/>
            <a:ext cx="4421856" cy="2588637"/>
          </a:xfrm>
        </p:spPr>
        <p:txBody>
          <a:bodyPr lIns="0">
            <a:normAutofit/>
          </a:bodyPr>
          <a:lstStyle>
            <a:lvl1pPr marL="180000" indent="-180000">
              <a:spcBef>
                <a:spcPts val="600"/>
              </a:spcBef>
              <a:buClr>
                <a:schemeClr val="bg2"/>
              </a:buClr>
              <a:buFont typeface="Wingdings" panose="05000000000000000000" pitchFamily="2" charset="2"/>
              <a:buChar char="§"/>
              <a:defRPr sz="1400" b="0" i="0">
                <a:solidFill>
                  <a:schemeClr val="bg1">
                    <a:lumMod val="75000"/>
                  </a:schemeClr>
                </a:solidFill>
              </a:defRPr>
            </a:lvl1pPr>
          </a:lstStyle>
          <a:p>
            <a:pPr lvl="0"/>
            <a:r>
              <a:rPr lang="en-US"/>
              <a:t>Click to edit Master text styles</a:t>
            </a:r>
          </a:p>
        </p:txBody>
      </p:sp>
      <p:sp>
        <p:nvSpPr>
          <p:cNvPr id="21" name="Title 1">
            <a:extLst>
              <a:ext uri="{FF2B5EF4-FFF2-40B4-BE49-F238E27FC236}">
                <a16:creationId xmlns:a16="http://schemas.microsoft.com/office/drawing/2014/main" id="{33528AEE-54AB-4366-9576-BBA1CE5F3A54}"/>
              </a:ext>
            </a:extLst>
          </p:cNvPr>
          <p:cNvSpPr>
            <a:spLocks noGrp="1"/>
          </p:cNvSpPr>
          <p:nvPr>
            <p:ph type="title" hasCustomPrompt="1"/>
          </p:nvPr>
        </p:nvSpPr>
        <p:spPr>
          <a:xfrm>
            <a:off x="774032" y="1032746"/>
            <a:ext cx="5056083" cy="782638"/>
          </a:xfrm>
        </p:spPr>
        <p:txBody>
          <a:bodyPr>
            <a:normAutofit/>
          </a:bodyPr>
          <a:lstStyle>
            <a:lvl1pPr algn="l">
              <a:defRPr sz="4000" b="1">
                <a:solidFill>
                  <a:schemeClr val="bg1"/>
                </a:solidFill>
              </a:defRPr>
            </a:lvl1pPr>
          </a:lstStyle>
          <a:p>
            <a:r>
              <a:rPr lang="en-US" dirty="0"/>
              <a:t>TEXT LAYOUT 1</a:t>
            </a:r>
            <a:endParaRPr lang="ru-RU" dirty="0"/>
          </a:p>
        </p:txBody>
      </p:sp>
      <p:sp>
        <p:nvSpPr>
          <p:cNvPr id="22" name="Text Placeholder 17">
            <a:extLst>
              <a:ext uri="{FF2B5EF4-FFF2-40B4-BE49-F238E27FC236}">
                <a16:creationId xmlns:a16="http://schemas.microsoft.com/office/drawing/2014/main" id="{A1867536-E941-4FED-8B68-2609143C2A78}"/>
              </a:ext>
            </a:extLst>
          </p:cNvPr>
          <p:cNvSpPr>
            <a:spLocks noGrp="1"/>
          </p:cNvSpPr>
          <p:nvPr>
            <p:ph type="body" sz="quarter" idx="13" hasCustomPrompt="1"/>
          </p:nvPr>
        </p:nvSpPr>
        <p:spPr>
          <a:xfrm>
            <a:off x="774032" y="2225392"/>
            <a:ext cx="4421856" cy="749047"/>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p>
        </p:txBody>
      </p:sp>
      <p:sp>
        <p:nvSpPr>
          <p:cNvPr id="26" name="Graphic 4">
            <a:extLst>
              <a:ext uri="{FF2B5EF4-FFF2-40B4-BE49-F238E27FC236}">
                <a16:creationId xmlns:a16="http://schemas.microsoft.com/office/drawing/2014/main" id="{7D57D3C0-DF85-4866-AC4B-ED6A0F6963A5}"/>
              </a:ext>
            </a:extLst>
          </p:cNvPr>
          <p:cNvSpPr/>
          <p:nvPr/>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11" name="Graphic 15">
            <a:extLst>
              <a:ext uri="{FF2B5EF4-FFF2-40B4-BE49-F238E27FC236}">
                <a16:creationId xmlns:a16="http://schemas.microsoft.com/office/drawing/2014/main" id="{FA387E18-8CE1-1648-81B1-6F1A0F183C30}"/>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Tree>
    <p:extLst>
      <p:ext uri="{BB962C8B-B14F-4D97-AF65-F5344CB8AC3E}">
        <p14:creationId xmlns:p14="http://schemas.microsoft.com/office/powerpoint/2010/main" val="36298179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B2044CCF-605D-4D6E-A41D-D6AED53B2233}"/>
              </a:ext>
            </a:extLst>
          </p:cNvPr>
          <p:cNvSpPr>
            <a:spLocks noGrp="1"/>
          </p:cNvSpPr>
          <p:nvPr>
            <p:ph type="pic" sz="quarter" idx="16"/>
          </p:nvPr>
        </p:nvSpPr>
        <p:spPr>
          <a:xfrm>
            <a:off x="0" y="404811"/>
            <a:ext cx="6108872" cy="5485128"/>
          </a:xfrm>
          <a:custGeom>
            <a:avLst/>
            <a:gdLst>
              <a:gd name="connsiteX0" fmla="*/ 0 w 6108872"/>
              <a:gd name="connsiteY0" fmla="*/ 2203471 h 5485128"/>
              <a:gd name="connsiteX1" fmla="*/ 6108872 w 6108872"/>
              <a:gd name="connsiteY1" fmla="*/ 3505695 h 5485128"/>
              <a:gd name="connsiteX2" fmla="*/ 6108872 w 6108872"/>
              <a:gd name="connsiteY2" fmla="*/ 5485128 h 5485128"/>
              <a:gd name="connsiteX3" fmla="*/ 0 w 6108872"/>
              <a:gd name="connsiteY3" fmla="*/ 4182903 h 5485128"/>
              <a:gd name="connsiteX4" fmla="*/ 0 w 6108872"/>
              <a:gd name="connsiteY4" fmla="*/ 0 h 5485128"/>
              <a:gd name="connsiteX5" fmla="*/ 6108872 w 6108872"/>
              <a:gd name="connsiteY5" fmla="*/ 1302225 h 5485128"/>
              <a:gd name="connsiteX6" fmla="*/ 6108872 w 6108872"/>
              <a:gd name="connsiteY6" fmla="*/ 3281657 h 5485128"/>
              <a:gd name="connsiteX7" fmla="*/ 0 w 6108872"/>
              <a:gd name="connsiteY7" fmla="*/ 1979432 h 548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08872" h="5485128">
                <a:moveTo>
                  <a:pt x="0" y="2203471"/>
                </a:moveTo>
                <a:lnTo>
                  <a:pt x="6108872" y="3505695"/>
                </a:lnTo>
                <a:lnTo>
                  <a:pt x="6108872" y="5485128"/>
                </a:lnTo>
                <a:lnTo>
                  <a:pt x="0" y="4182903"/>
                </a:lnTo>
                <a:close/>
                <a:moveTo>
                  <a:pt x="0" y="0"/>
                </a:moveTo>
                <a:lnTo>
                  <a:pt x="6108872" y="1302225"/>
                </a:lnTo>
                <a:lnTo>
                  <a:pt x="6108872" y="3281657"/>
                </a:lnTo>
                <a:lnTo>
                  <a:pt x="0" y="1979432"/>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16" name="Text Placeholder 14">
            <a:extLst>
              <a:ext uri="{FF2B5EF4-FFF2-40B4-BE49-F238E27FC236}">
                <a16:creationId xmlns:a16="http://schemas.microsoft.com/office/drawing/2014/main" id="{E7F180F3-53B1-4A31-82A4-E6F9B5D8D8A3}"/>
              </a:ext>
            </a:extLst>
          </p:cNvPr>
          <p:cNvSpPr>
            <a:spLocks noGrp="1"/>
          </p:cNvSpPr>
          <p:nvPr>
            <p:ph type="body" sz="quarter" idx="15"/>
          </p:nvPr>
        </p:nvSpPr>
        <p:spPr>
          <a:xfrm>
            <a:off x="6881205" y="3090572"/>
            <a:ext cx="4421857" cy="2588637"/>
          </a:xfrm>
        </p:spPr>
        <p:txBody>
          <a:bodyPr lIns="0">
            <a:normAutofit/>
          </a:bodyPr>
          <a:lstStyle>
            <a:lvl1pPr marL="180000" indent="-180000">
              <a:spcBef>
                <a:spcPts val="600"/>
              </a:spcBef>
              <a:buClr>
                <a:schemeClr val="bg2"/>
              </a:buClr>
              <a:buFont typeface="Wingdings" panose="05000000000000000000" pitchFamily="2" charset="2"/>
              <a:buChar char="§"/>
              <a:defRPr sz="1400" b="0" i="0">
                <a:solidFill>
                  <a:schemeClr val="bg1">
                    <a:lumMod val="75000"/>
                  </a:schemeClr>
                </a:solidFill>
              </a:defRPr>
            </a:lvl1pPr>
          </a:lstStyle>
          <a:p>
            <a:pPr lvl="0"/>
            <a:r>
              <a:rPr lang="en-US"/>
              <a:t>Click to edit Master text styles</a:t>
            </a:r>
          </a:p>
        </p:txBody>
      </p:sp>
      <p:sp>
        <p:nvSpPr>
          <p:cNvPr id="17" name="Title 1">
            <a:extLst>
              <a:ext uri="{FF2B5EF4-FFF2-40B4-BE49-F238E27FC236}">
                <a16:creationId xmlns:a16="http://schemas.microsoft.com/office/drawing/2014/main" id="{BD523330-9E96-4C6E-B5A4-6B543D365FA1}"/>
              </a:ext>
            </a:extLst>
          </p:cNvPr>
          <p:cNvSpPr>
            <a:spLocks noGrp="1"/>
          </p:cNvSpPr>
          <p:nvPr>
            <p:ph type="title" hasCustomPrompt="1"/>
          </p:nvPr>
        </p:nvSpPr>
        <p:spPr>
          <a:xfrm>
            <a:off x="6881206" y="1046140"/>
            <a:ext cx="5056083" cy="782638"/>
          </a:xfrm>
        </p:spPr>
        <p:txBody>
          <a:bodyPr>
            <a:normAutofit/>
          </a:bodyPr>
          <a:lstStyle>
            <a:lvl1pPr algn="l">
              <a:defRPr sz="4000" b="1">
                <a:solidFill>
                  <a:schemeClr val="bg1"/>
                </a:solidFill>
              </a:defRPr>
            </a:lvl1pPr>
          </a:lstStyle>
          <a:p>
            <a:r>
              <a:rPr lang="en-US" dirty="0"/>
              <a:t>TEXT LAYOUT 2</a:t>
            </a:r>
            <a:endParaRPr lang="ru-RU" dirty="0"/>
          </a:p>
        </p:txBody>
      </p:sp>
      <p:sp>
        <p:nvSpPr>
          <p:cNvPr id="18" name="Text Placeholder 17">
            <a:extLst>
              <a:ext uri="{FF2B5EF4-FFF2-40B4-BE49-F238E27FC236}">
                <a16:creationId xmlns:a16="http://schemas.microsoft.com/office/drawing/2014/main" id="{1A08F6B3-0ADA-4ECF-8D25-7DFE4A36411B}"/>
              </a:ext>
            </a:extLst>
          </p:cNvPr>
          <p:cNvSpPr>
            <a:spLocks noGrp="1"/>
          </p:cNvSpPr>
          <p:nvPr>
            <p:ph type="body" sz="quarter" idx="13" hasCustomPrompt="1"/>
          </p:nvPr>
        </p:nvSpPr>
        <p:spPr>
          <a:xfrm>
            <a:off x="6881206" y="2241515"/>
            <a:ext cx="4421856" cy="749047"/>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p>
        </p:txBody>
      </p:sp>
      <p:sp>
        <p:nvSpPr>
          <p:cNvPr id="19" name="Graphic 15">
            <a:extLst>
              <a:ext uri="{FF2B5EF4-FFF2-40B4-BE49-F238E27FC236}">
                <a16:creationId xmlns:a16="http://schemas.microsoft.com/office/drawing/2014/main" id="{5CCECBFE-3C2B-4492-BCDA-1EFEB5E3E092}"/>
              </a:ext>
            </a:extLst>
          </p:cNvPr>
          <p:cNvSpPr/>
          <p:nvPr userDrawn="1"/>
        </p:nvSpPr>
        <p:spPr>
          <a:xfrm flipH="1">
            <a:off x="6980920" y="1947672"/>
            <a:ext cx="5220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
        <p:nvSpPr>
          <p:cNvPr id="20" name="Graphic 4">
            <a:extLst>
              <a:ext uri="{FF2B5EF4-FFF2-40B4-BE49-F238E27FC236}">
                <a16:creationId xmlns:a16="http://schemas.microsoft.com/office/drawing/2014/main" id="{3441B044-38F8-49ED-845B-5D926C811447}"/>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Tree>
    <p:extLst>
      <p:ext uri="{BB962C8B-B14F-4D97-AF65-F5344CB8AC3E}">
        <p14:creationId xmlns:p14="http://schemas.microsoft.com/office/powerpoint/2010/main" val="44030474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wo Section Layout">
    <p:spTree>
      <p:nvGrpSpPr>
        <p:cNvPr id="1" name=""/>
        <p:cNvGrpSpPr/>
        <p:nvPr/>
      </p:nvGrpSpPr>
      <p:grpSpPr>
        <a:xfrm>
          <a:off x="0" y="0"/>
          <a:ext cx="0" cy="0"/>
          <a:chOff x="0" y="0"/>
          <a:chExt cx="0" cy="0"/>
        </a:xfrm>
      </p:grpSpPr>
      <p:grpSp>
        <p:nvGrpSpPr>
          <p:cNvPr id="13" name="Graphic 1">
            <a:extLst>
              <a:ext uri="{FF2B5EF4-FFF2-40B4-BE49-F238E27FC236}">
                <a16:creationId xmlns:a16="http://schemas.microsoft.com/office/drawing/2014/main" id="{2C819B96-1084-49C3-82B7-229513AC2269}"/>
              </a:ext>
            </a:extLst>
          </p:cNvPr>
          <p:cNvGrpSpPr/>
          <p:nvPr/>
        </p:nvGrpSpPr>
        <p:grpSpPr>
          <a:xfrm>
            <a:off x="0" y="0"/>
            <a:ext cx="12192000" cy="6858000"/>
            <a:chOff x="0" y="0"/>
            <a:chExt cx="12192000" cy="6858000"/>
          </a:xfrm>
        </p:grpSpPr>
        <p:sp>
          <p:nvSpPr>
            <p:cNvPr id="16" name="Freeform: Shape 15">
              <a:extLst>
                <a:ext uri="{FF2B5EF4-FFF2-40B4-BE49-F238E27FC236}">
                  <a16:creationId xmlns:a16="http://schemas.microsoft.com/office/drawing/2014/main" id="{45765A4C-A810-4DB9-9186-CA21666D77CD}"/>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solidFill>
                  <a:prstClr val="black"/>
                </a:solidFill>
              </a:endParaRPr>
            </a:p>
          </p:txBody>
        </p:sp>
        <p:sp>
          <p:nvSpPr>
            <p:cNvPr id="17" name="Freeform: Shape 16">
              <a:extLst>
                <a:ext uri="{FF2B5EF4-FFF2-40B4-BE49-F238E27FC236}">
                  <a16:creationId xmlns:a16="http://schemas.microsoft.com/office/drawing/2014/main" id="{2758CCEA-6327-4FC9-8472-4E74DC77BAD5}"/>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solidFill>
                  <a:prstClr val="black"/>
                </a:solidFill>
              </a:endParaRPr>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8" name="Text Placeholder 2">
            <a:extLst>
              <a:ext uri="{FF2B5EF4-FFF2-40B4-BE49-F238E27FC236}">
                <a16:creationId xmlns:a16="http://schemas.microsoft.com/office/drawing/2014/main" id="{03373955-AB5B-4186-8098-9DBA0AB2650E}"/>
              </a:ext>
            </a:extLst>
          </p:cNvPr>
          <p:cNvSpPr>
            <a:spLocks noGrp="1"/>
          </p:cNvSpPr>
          <p:nvPr>
            <p:ph type="body" idx="1" hasCustomPrompt="1"/>
          </p:nvPr>
        </p:nvSpPr>
        <p:spPr>
          <a:xfrm>
            <a:off x="774031" y="2993041"/>
            <a:ext cx="4365625" cy="454353"/>
          </a:xfrm>
        </p:spPr>
        <p:txBody>
          <a:bodyPr>
            <a:noAutofit/>
          </a:bodyPr>
          <a:lstStyle>
            <a:lvl1pPr marL="0" indent="0">
              <a:buNone/>
              <a:defRPr sz="27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1 title</a:t>
            </a:r>
          </a:p>
        </p:txBody>
      </p:sp>
      <p:sp>
        <p:nvSpPr>
          <p:cNvPr id="10" name="Text Placeholder 2">
            <a:extLst>
              <a:ext uri="{FF2B5EF4-FFF2-40B4-BE49-F238E27FC236}">
                <a16:creationId xmlns:a16="http://schemas.microsoft.com/office/drawing/2014/main" id="{23A3472E-32B4-4CAD-B5D0-420AA3FB4CE3}"/>
              </a:ext>
            </a:extLst>
          </p:cNvPr>
          <p:cNvSpPr>
            <a:spLocks noGrp="1"/>
          </p:cNvSpPr>
          <p:nvPr>
            <p:ph type="body" idx="18" hasCustomPrompt="1"/>
          </p:nvPr>
        </p:nvSpPr>
        <p:spPr>
          <a:xfrm>
            <a:off x="6627120" y="2993041"/>
            <a:ext cx="4365625" cy="454353"/>
          </a:xfrm>
        </p:spPr>
        <p:txBody>
          <a:bodyPr>
            <a:noAutofit/>
          </a:bodyPr>
          <a:lstStyle>
            <a:lvl1pPr marL="0" indent="0">
              <a:buNone/>
              <a:defRPr sz="27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2 title</a:t>
            </a:r>
          </a:p>
        </p:txBody>
      </p:sp>
      <p:sp>
        <p:nvSpPr>
          <p:cNvPr id="11" name="Text Placeholder 26">
            <a:extLst>
              <a:ext uri="{FF2B5EF4-FFF2-40B4-BE49-F238E27FC236}">
                <a16:creationId xmlns:a16="http://schemas.microsoft.com/office/drawing/2014/main" id="{1AEED068-3EA0-4BF4-875C-02473E9EB0CC}"/>
              </a:ext>
            </a:extLst>
          </p:cNvPr>
          <p:cNvSpPr>
            <a:spLocks noGrp="1"/>
          </p:cNvSpPr>
          <p:nvPr>
            <p:ph type="body" sz="quarter" idx="20"/>
          </p:nvPr>
        </p:nvSpPr>
        <p:spPr>
          <a:xfrm>
            <a:off x="774032" y="3563411"/>
            <a:ext cx="4365625" cy="2333625"/>
          </a:xfrm>
        </p:spPr>
        <p:txBody>
          <a:bodyPr>
            <a:normAutofit/>
          </a:bodyPr>
          <a:lstStyle>
            <a:lvl1pPr marL="180000" indent="-180000">
              <a:spcBef>
                <a:spcPts val="600"/>
              </a:spcBef>
              <a:buClr>
                <a:schemeClr val="bg2"/>
              </a:buClr>
              <a:buFont typeface="Wingdings" panose="05000000000000000000" pitchFamily="2" charset="2"/>
              <a:buChar char="§"/>
              <a:defRPr sz="1400">
                <a:solidFill>
                  <a:schemeClr val="bg1">
                    <a:lumMod val="7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p:txBody>
      </p:sp>
      <p:sp>
        <p:nvSpPr>
          <p:cNvPr id="12" name="Text Placeholder 26">
            <a:extLst>
              <a:ext uri="{FF2B5EF4-FFF2-40B4-BE49-F238E27FC236}">
                <a16:creationId xmlns:a16="http://schemas.microsoft.com/office/drawing/2014/main" id="{3590B9DA-A2DF-4AE1-9A98-C7B84F48C3A9}"/>
              </a:ext>
            </a:extLst>
          </p:cNvPr>
          <p:cNvSpPr>
            <a:spLocks noGrp="1"/>
          </p:cNvSpPr>
          <p:nvPr>
            <p:ph type="body" sz="quarter" idx="21"/>
          </p:nvPr>
        </p:nvSpPr>
        <p:spPr>
          <a:xfrm>
            <a:off x="6627121" y="3563411"/>
            <a:ext cx="4365625" cy="2333625"/>
          </a:xfrm>
        </p:spPr>
        <p:txBody>
          <a:bodyPr>
            <a:normAutofit/>
          </a:bodyPr>
          <a:lstStyle>
            <a:lvl1pPr marL="180000" indent="-180000">
              <a:spcBef>
                <a:spcPts val="600"/>
              </a:spcBef>
              <a:buClr>
                <a:schemeClr val="bg2"/>
              </a:buClr>
              <a:buFont typeface="Wingdings" panose="05000000000000000000" pitchFamily="2" charset="2"/>
              <a:buChar char="§"/>
              <a:defRPr sz="1400">
                <a:solidFill>
                  <a:schemeClr val="bg1">
                    <a:lumMod val="7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p:txBody>
      </p:sp>
      <p:sp>
        <p:nvSpPr>
          <p:cNvPr id="19" name="Graphic 4">
            <a:extLst>
              <a:ext uri="{FF2B5EF4-FFF2-40B4-BE49-F238E27FC236}">
                <a16:creationId xmlns:a16="http://schemas.microsoft.com/office/drawing/2014/main" id="{CC6E1909-954A-41BF-9CF4-2CB53F6862EF}"/>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20" name="Title 1">
            <a:extLst>
              <a:ext uri="{FF2B5EF4-FFF2-40B4-BE49-F238E27FC236}">
                <a16:creationId xmlns:a16="http://schemas.microsoft.com/office/drawing/2014/main" id="{9845E736-FB54-4B3D-821B-60C0AB9E1A53}"/>
              </a:ext>
            </a:extLst>
          </p:cNvPr>
          <p:cNvSpPr>
            <a:spLocks noGrp="1"/>
          </p:cNvSpPr>
          <p:nvPr>
            <p:ph type="title" hasCustomPrompt="1"/>
          </p:nvPr>
        </p:nvSpPr>
        <p:spPr>
          <a:xfrm>
            <a:off x="774032" y="1033272"/>
            <a:ext cx="5056083" cy="782638"/>
          </a:xfrm>
        </p:spPr>
        <p:txBody>
          <a:bodyPr>
            <a:normAutofit/>
          </a:bodyPr>
          <a:lstStyle>
            <a:lvl1pPr algn="l">
              <a:defRPr sz="4000" b="1">
                <a:solidFill>
                  <a:schemeClr val="bg1"/>
                </a:solidFill>
              </a:defRPr>
            </a:lvl1pPr>
          </a:lstStyle>
          <a:p>
            <a:r>
              <a:rPr lang="en-US" dirty="0"/>
              <a:t>COMPARISON</a:t>
            </a:r>
            <a:endParaRPr lang="ru-RU" dirty="0"/>
          </a:p>
        </p:txBody>
      </p:sp>
      <p:sp>
        <p:nvSpPr>
          <p:cNvPr id="21" name="Text Placeholder 17">
            <a:extLst>
              <a:ext uri="{FF2B5EF4-FFF2-40B4-BE49-F238E27FC236}">
                <a16:creationId xmlns:a16="http://schemas.microsoft.com/office/drawing/2014/main" id="{AFF98BA6-47F6-4796-B970-98EE605E8156}"/>
              </a:ext>
            </a:extLst>
          </p:cNvPr>
          <p:cNvSpPr>
            <a:spLocks noGrp="1"/>
          </p:cNvSpPr>
          <p:nvPr>
            <p:ph type="body" sz="quarter" idx="13" hasCustomPrompt="1"/>
          </p:nvPr>
        </p:nvSpPr>
        <p:spPr>
          <a:xfrm>
            <a:off x="774032" y="2221992"/>
            <a:ext cx="10218713" cy="665713"/>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p>
        </p:txBody>
      </p:sp>
      <p:sp>
        <p:nvSpPr>
          <p:cNvPr id="18" name="Graphic 15">
            <a:extLst>
              <a:ext uri="{FF2B5EF4-FFF2-40B4-BE49-F238E27FC236}">
                <a16:creationId xmlns:a16="http://schemas.microsoft.com/office/drawing/2014/main" id="{5E78F6F2-1702-E74A-86B2-0C42A30F3378}"/>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Tree>
    <p:extLst>
      <p:ext uri="{BB962C8B-B14F-4D97-AF65-F5344CB8AC3E}">
        <p14:creationId xmlns:p14="http://schemas.microsoft.com/office/powerpoint/2010/main" val="139813925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grpSp>
        <p:nvGrpSpPr>
          <p:cNvPr id="13" name="Graphic 1">
            <a:extLst>
              <a:ext uri="{FF2B5EF4-FFF2-40B4-BE49-F238E27FC236}">
                <a16:creationId xmlns:a16="http://schemas.microsoft.com/office/drawing/2014/main" id="{2C819B96-1084-49C3-82B7-229513AC2269}"/>
              </a:ext>
            </a:extLst>
          </p:cNvPr>
          <p:cNvGrpSpPr/>
          <p:nvPr/>
        </p:nvGrpSpPr>
        <p:grpSpPr>
          <a:xfrm>
            <a:off x="-12700" y="-12700"/>
            <a:ext cx="12217400" cy="6883400"/>
            <a:chOff x="-12700" y="-12700"/>
            <a:chExt cx="12217400" cy="6883400"/>
          </a:xfrm>
        </p:grpSpPr>
        <p:sp>
          <p:nvSpPr>
            <p:cNvPr id="16" name="Freeform: Shape 15">
              <a:extLst>
                <a:ext uri="{FF2B5EF4-FFF2-40B4-BE49-F238E27FC236}">
                  <a16:creationId xmlns:a16="http://schemas.microsoft.com/office/drawing/2014/main" id="{45765A4C-A810-4DB9-9186-CA21666D77CD}"/>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solidFill>
                  <a:prstClr val="black"/>
                </a:solidFill>
              </a:endParaRPr>
            </a:p>
          </p:txBody>
        </p:sp>
        <p:sp>
          <p:nvSpPr>
            <p:cNvPr id="17" name="Freeform: Shape 16">
              <a:extLst>
                <a:ext uri="{FF2B5EF4-FFF2-40B4-BE49-F238E27FC236}">
                  <a16:creationId xmlns:a16="http://schemas.microsoft.com/office/drawing/2014/main" id="{2758CCEA-6327-4FC9-8472-4E74DC77BAD5}"/>
                </a:ext>
              </a:extLst>
            </p:cNvPr>
            <p:cNvSpPr/>
            <p:nvPr/>
          </p:nvSpPr>
          <p:spPr>
            <a:xfrm>
              <a:off x="542021"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solidFill>
                  <a:prstClr val="black"/>
                </a:solidFill>
              </a:endParaRPr>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19" name="Graphic 4">
            <a:extLst>
              <a:ext uri="{FF2B5EF4-FFF2-40B4-BE49-F238E27FC236}">
                <a16:creationId xmlns:a16="http://schemas.microsoft.com/office/drawing/2014/main" id="{CC6E1909-954A-41BF-9CF4-2CB53F6862EF}"/>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18" name="Chart Placeholder 18">
            <a:extLst>
              <a:ext uri="{FF2B5EF4-FFF2-40B4-BE49-F238E27FC236}">
                <a16:creationId xmlns:a16="http://schemas.microsoft.com/office/drawing/2014/main" id="{68B512F2-EA3E-483F-B5D4-29DFD6C37B36}"/>
              </a:ext>
            </a:extLst>
          </p:cNvPr>
          <p:cNvSpPr>
            <a:spLocks noGrp="1"/>
          </p:cNvSpPr>
          <p:nvPr>
            <p:ph type="chart" sz="quarter" idx="32"/>
          </p:nvPr>
        </p:nvSpPr>
        <p:spPr>
          <a:xfrm>
            <a:off x="6096001" y="1246188"/>
            <a:ext cx="5170034" cy="4365625"/>
          </a:xfrm>
        </p:spPr>
        <p:txBody>
          <a:bodyPr anchor="ctr" anchorCtr="0">
            <a:normAutofit/>
          </a:bodyPr>
          <a:lstStyle>
            <a:lvl1pPr marL="0" indent="0" algn="ctr">
              <a:buNone/>
              <a:defRPr sz="1600">
                <a:solidFill>
                  <a:schemeClr val="tx1">
                    <a:lumMod val="50000"/>
                    <a:lumOff val="50000"/>
                  </a:schemeClr>
                </a:solidFill>
              </a:defRPr>
            </a:lvl1pPr>
          </a:lstStyle>
          <a:p>
            <a:r>
              <a:rPr lang="en-US"/>
              <a:t>Click icon to add chart</a:t>
            </a:r>
            <a:endParaRPr lang="ru-RU" dirty="0"/>
          </a:p>
        </p:txBody>
      </p:sp>
      <p:sp>
        <p:nvSpPr>
          <p:cNvPr id="15" name="Title 1">
            <a:extLst>
              <a:ext uri="{FF2B5EF4-FFF2-40B4-BE49-F238E27FC236}">
                <a16:creationId xmlns:a16="http://schemas.microsoft.com/office/drawing/2014/main" id="{AD58E79F-20BB-644D-8C49-25B57E347DE6}"/>
              </a:ext>
            </a:extLst>
          </p:cNvPr>
          <p:cNvSpPr>
            <a:spLocks noGrp="1"/>
          </p:cNvSpPr>
          <p:nvPr>
            <p:ph type="title" hasCustomPrompt="1"/>
          </p:nvPr>
        </p:nvSpPr>
        <p:spPr>
          <a:xfrm>
            <a:off x="774032" y="1317173"/>
            <a:ext cx="2825496" cy="1524185"/>
          </a:xfrm>
        </p:spPr>
        <p:txBody>
          <a:bodyPr>
            <a:normAutofit/>
          </a:bodyPr>
          <a:lstStyle>
            <a:lvl1pPr algn="l">
              <a:defRPr sz="4000" b="1">
                <a:solidFill>
                  <a:schemeClr val="bg1"/>
                </a:solidFill>
              </a:defRPr>
            </a:lvl1pPr>
          </a:lstStyle>
          <a:p>
            <a:r>
              <a:rPr lang="en-US" dirty="0"/>
              <a:t>CHART</a:t>
            </a:r>
            <a:br>
              <a:rPr lang="en-US" dirty="0"/>
            </a:br>
            <a:r>
              <a:rPr lang="en-US" dirty="0"/>
              <a:t>SLIDE</a:t>
            </a:r>
            <a:endParaRPr lang="ru-RU" dirty="0"/>
          </a:p>
        </p:txBody>
      </p:sp>
      <p:sp>
        <p:nvSpPr>
          <p:cNvPr id="23" name="Text Placeholder 17">
            <a:extLst>
              <a:ext uri="{FF2B5EF4-FFF2-40B4-BE49-F238E27FC236}">
                <a16:creationId xmlns:a16="http://schemas.microsoft.com/office/drawing/2014/main" id="{EF8E92E6-C1C9-854A-93EE-FD201AF050FC}"/>
              </a:ext>
            </a:extLst>
          </p:cNvPr>
          <p:cNvSpPr>
            <a:spLocks noGrp="1"/>
          </p:cNvSpPr>
          <p:nvPr>
            <p:ph type="body" sz="quarter" idx="13" hasCustomPrompt="1"/>
          </p:nvPr>
        </p:nvSpPr>
        <p:spPr>
          <a:xfrm>
            <a:off x="774032" y="3198228"/>
            <a:ext cx="2825496" cy="2154741"/>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p>
        </p:txBody>
      </p:sp>
      <p:sp>
        <p:nvSpPr>
          <p:cNvPr id="24" name="Graphic 15">
            <a:extLst>
              <a:ext uri="{FF2B5EF4-FFF2-40B4-BE49-F238E27FC236}">
                <a16:creationId xmlns:a16="http://schemas.microsoft.com/office/drawing/2014/main" id="{C1F625F0-F98F-D244-9020-86C86C287112}"/>
              </a:ext>
            </a:extLst>
          </p:cNvPr>
          <p:cNvSpPr/>
          <p:nvPr userDrawn="1"/>
        </p:nvSpPr>
        <p:spPr>
          <a:xfrm>
            <a:off x="-11173" y="2899869"/>
            <a:ext cx="2628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Tree>
    <p:extLst>
      <p:ext uri="{BB962C8B-B14F-4D97-AF65-F5344CB8AC3E}">
        <p14:creationId xmlns:p14="http://schemas.microsoft.com/office/powerpoint/2010/main" val="93017525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grpSp>
        <p:nvGrpSpPr>
          <p:cNvPr id="13" name="Graphic 1">
            <a:extLst>
              <a:ext uri="{FF2B5EF4-FFF2-40B4-BE49-F238E27FC236}">
                <a16:creationId xmlns:a16="http://schemas.microsoft.com/office/drawing/2014/main" id="{2C819B96-1084-49C3-82B7-229513AC2269}"/>
              </a:ext>
            </a:extLst>
          </p:cNvPr>
          <p:cNvGrpSpPr/>
          <p:nvPr/>
        </p:nvGrpSpPr>
        <p:grpSpPr>
          <a:xfrm>
            <a:off x="0" y="0"/>
            <a:ext cx="12192000" cy="6858000"/>
            <a:chOff x="0" y="0"/>
            <a:chExt cx="12192000" cy="6858000"/>
          </a:xfrm>
        </p:grpSpPr>
        <p:sp>
          <p:nvSpPr>
            <p:cNvPr id="16" name="Freeform: Shape 15">
              <a:extLst>
                <a:ext uri="{FF2B5EF4-FFF2-40B4-BE49-F238E27FC236}">
                  <a16:creationId xmlns:a16="http://schemas.microsoft.com/office/drawing/2014/main" id="{45765A4C-A810-4DB9-9186-CA21666D77CD}"/>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solidFill>
                  <a:prstClr val="black"/>
                </a:solidFill>
              </a:endParaRPr>
            </a:p>
          </p:txBody>
        </p:sp>
        <p:sp>
          <p:nvSpPr>
            <p:cNvPr id="17" name="Freeform: Shape 16">
              <a:extLst>
                <a:ext uri="{FF2B5EF4-FFF2-40B4-BE49-F238E27FC236}">
                  <a16:creationId xmlns:a16="http://schemas.microsoft.com/office/drawing/2014/main" id="{2758CCEA-6327-4FC9-8472-4E74DC77BAD5}"/>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solidFill>
                  <a:prstClr val="black"/>
                </a:solidFill>
              </a:endParaRPr>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19" name="Graphic 4">
            <a:extLst>
              <a:ext uri="{FF2B5EF4-FFF2-40B4-BE49-F238E27FC236}">
                <a16:creationId xmlns:a16="http://schemas.microsoft.com/office/drawing/2014/main" id="{CC6E1909-954A-41BF-9CF4-2CB53F6862EF}"/>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20" name="Title 1">
            <a:extLst>
              <a:ext uri="{FF2B5EF4-FFF2-40B4-BE49-F238E27FC236}">
                <a16:creationId xmlns:a16="http://schemas.microsoft.com/office/drawing/2014/main" id="{9845E736-FB54-4B3D-821B-60C0AB9E1A53}"/>
              </a:ext>
            </a:extLst>
          </p:cNvPr>
          <p:cNvSpPr>
            <a:spLocks noGrp="1"/>
          </p:cNvSpPr>
          <p:nvPr>
            <p:ph type="title" hasCustomPrompt="1"/>
          </p:nvPr>
        </p:nvSpPr>
        <p:spPr>
          <a:xfrm>
            <a:off x="774032" y="1317173"/>
            <a:ext cx="2825496" cy="1524185"/>
          </a:xfrm>
        </p:spPr>
        <p:txBody>
          <a:bodyPr>
            <a:normAutofit/>
          </a:bodyPr>
          <a:lstStyle>
            <a:lvl1pPr algn="l">
              <a:defRPr sz="4000" b="1">
                <a:solidFill>
                  <a:schemeClr val="bg1"/>
                </a:solidFill>
              </a:defRPr>
            </a:lvl1pPr>
          </a:lstStyle>
          <a:p>
            <a:r>
              <a:rPr lang="en-US" dirty="0"/>
              <a:t>TABLE</a:t>
            </a:r>
            <a:br>
              <a:rPr lang="en-US" dirty="0"/>
            </a:br>
            <a:r>
              <a:rPr lang="en-US" dirty="0"/>
              <a:t>SLIDE</a:t>
            </a:r>
            <a:endParaRPr lang="ru-RU" dirty="0"/>
          </a:p>
        </p:txBody>
      </p:sp>
      <p:sp>
        <p:nvSpPr>
          <p:cNvPr id="21" name="Text Placeholder 17">
            <a:extLst>
              <a:ext uri="{FF2B5EF4-FFF2-40B4-BE49-F238E27FC236}">
                <a16:creationId xmlns:a16="http://schemas.microsoft.com/office/drawing/2014/main" id="{AFF98BA6-47F6-4796-B970-98EE605E8156}"/>
              </a:ext>
            </a:extLst>
          </p:cNvPr>
          <p:cNvSpPr>
            <a:spLocks noGrp="1"/>
          </p:cNvSpPr>
          <p:nvPr>
            <p:ph type="body" sz="quarter" idx="13" hasCustomPrompt="1"/>
          </p:nvPr>
        </p:nvSpPr>
        <p:spPr>
          <a:xfrm>
            <a:off x="774032" y="3198228"/>
            <a:ext cx="2825496" cy="2154741"/>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p>
        </p:txBody>
      </p:sp>
      <p:sp>
        <p:nvSpPr>
          <p:cNvPr id="22" name="Graphic 15">
            <a:extLst>
              <a:ext uri="{FF2B5EF4-FFF2-40B4-BE49-F238E27FC236}">
                <a16:creationId xmlns:a16="http://schemas.microsoft.com/office/drawing/2014/main" id="{C8EF6174-FF5D-41C2-BF6B-9D6ECB281A1D}"/>
              </a:ext>
            </a:extLst>
          </p:cNvPr>
          <p:cNvSpPr/>
          <p:nvPr userDrawn="1"/>
        </p:nvSpPr>
        <p:spPr>
          <a:xfrm>
            <a:off x="-11173" y="2899869"/>
            <a:ext cx="2628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
        <p:nvSpPr>
          <p:cNvPr id="18" name="Table Placeholder 17">
            <a:extLst>
              <a:ext uri="{FF2B5EF4-FFF2-40B4-BE49-F238E27FC236}">
                <a16:creationId xmlns:a16="http://schemas.microsoft.com/office/drawing/2014/main" id="{D45BCEDF-86BB-41E2-9F09-5D3014AD1C45}"/>
              </a:ext>
            </a:extLst>
          </p:cNvPr>
          <p:cNvSpPr>
            <a:spLocks noGrp="1"/>
          </p:cNvSpPr>
          <p:nvPr>
            <p:ph type="tbl" sz="quarter" idx="17"/>
          </p:nvPr>
        </p:nvSpPr>
        <p:spPr>
          <a:xfrm>
            <a:off x="4715791" y="1591499"/>
            <a:ext cx="6561138" cy="3761069"/>
          </a:xfrm>
        </p:spPr>
        <p:txBody>
          <a:bodyPr anchor="ctr" anchorCtr="0">
            <a:normAutofit/>
          </a:bodyPr>
          <a:lstStyle>
            <a:lvl1pPr marL="0" indent="0" algn="ctr">
              <a:buNone/>
              <a:defRPr sz="1600">
                <a:solidFill>
                  <a:schemeClr val="tx1">
                    <a:lumMod val="50000"/>
                    <a:lumOff val="50000"/>
                  </a:schemeClr>
                </a:solidFill>
              </a:defRPr>
            </a:lvl1pPr>
          </a:lstStyle>
          <a:p>
            <a:r>
              <a:rPr lang="en-US"/>
              <a:t>Click icon to add table</a:t>
            </a:r>
            <a:endParaRPr lang="ru-RU" dirty="0"/>
          </a:p>
        </p:txBody>
      </p:sp>
    </p:spTree>
    <p:extLst>
      <p:ext uri="{BB962C8B-B14F-4D97-AF65-F5344CB8AC3E}">
        <p14:creationId xmlns:p14="http://schemas.microsoft.com/office/powerpoint/2010/main" val="70838501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Image and Title Slide">
    <p:bg>
      <p:bgPr>
        <a:solidFill>
          <a:schemeClr val="accent6"/>
        </a:solidFill>
        <a:effectLst/>
      </p:bgPr>
    </p:bg>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E694C388-14E9-4848-A715-72B7DC6AF548}"/>
              </a:ext>
            </a:extLst>
          </p:cNvPr>
          <p:cNvSpPr>
            <a:spLocks noGrp="1"/>
          </p:cNvSpPr>
          <p:nvPr>
            <p:ph type="pic" sz="quarter" idx="14"/>
          </p:nvPr>
        </p:nvSpPr>
        <p:spPr>
          <a:xfrm>
            <a:off x="12701" y="0"/>
            <a:ext cx="12161519" cy="6858000"/>
          </a:xfrm>
          <a:custGeom>
            <a:avLst/>
            <a:gdLst>
              <a:gd name="connsiteX0" fmla="*/ 12161519 w 12161519"/>
              <a:gd name="connsiteY0" fmla="*/ 638810 h 6858000"/>
              <a:gd name="connsiteX1" fmla="*/ 12161519 w 12161519"/>
              <a:gd name="connsiteY1" fmla="*/ 1922780 h 6858000"/>
              <a:gd name="connsiteX2" fmla="*/ 9531350 w 12161519"/>
              <a:gd name="connsiteY2" fmla="*/ 6858000 h 6858000"/>
              <a:gd name="connsiteX3" fmla="*/ 8846819 w 12161519"/>
              <a:gd name="connsiteY3" fmla="*/ 6858000 h 6858000"/>
              <a:gd name="connsiteX4" fmla="*/ 10704830 w 12161519"/>
              <a:gd name="connsiteY4" fmla="*/ 0 h 6858000"/>
              <a:gd name="connsiteX5" fmla="*/ 12161519 w 12161519"/>
              <a:gd name="connsiteY5" fmla="*/ 0 h 6858000"/>
              <a:gd name="connsiteX6" fmla="*/ 12161519 w 12161519"/>
              <a:gd name="connsiteY6" fmla="*/ 234950 h 6858000"/>
              <a:gd name="connsiteX7" fmla="*/ 8632190 w 12161519"/>
              <a:gd name="connsiteY7" fmla="*/ 6858000 h 6858000"/>
              <a:gd name="connsiteX8" fmla="*/ 7049770 w 12161519"/>
              <a:gd name="connsiteY8" fmla="*/ 6858000 h 6858000"/>
              <a:gd name="connsiteX9" fmla="*/ 5320030 w 12161519"/>
              <a:gd name="connsiteY9" fmla="*/ 0 h 6858000"/>
              <a:gd name="connsiteX10" fmla="*/ 10476230 w 12161519"/>
              <a:gd name="connsiteY10" fmla="*/ 0 h 6858000"/>
              <a:gd name="connsiteX11" fmla="*/ 6822440 w 12161519"/>
              <a:gd name="connsiteY11" fmla="*/ 6858000 h 6858000"/>
              <a:gd name="connsiteX12" fmla="*/ 1664970 w 12161519"/>
              <a:gd name="connsiteY12" fmla="*/ 6858000 h 6858000"/>
              <a:gd name="connsiteX13" fmla="*/ 3529330 w 12161519"/>
              <a:gd name="connsiteY13" fmla="*/ 0 h 6858000"/>
              <a:gd name="connsiteX14" fmla="*/ 5111750 w 12161519"/>
              <a:gd name="connsiteY14" fmla="*/ 0 h 6858000"/>
              <a:gd name="connsiteX15" fmla="*/ 1456690 w 12161519"/>
              <a:gd name="connsiteY15" fmla="*/ 6858000 h 6858000"/>
              <a:gd name="connsiteX16" fmla="*/ 0 w 12161519"/>
              <a:gd name="connsiteY16" fmla="*/ 6858000 h 6858000"/>
              <a:gd name="connsiteX17" fmla="*/ 0 w 12161519"/>
              <a:gd name="connsiteY17" fmla="*/ 6623050 h 6858000"/>
              <a:gd name="connsiteX18" fmla="*/ 2630170 w 12161519"/>
              <a:gd name="connsiteY18" fmla="*/ 0 h 6858000"/>
              <a:gd name="connsiteX19" fmla="*/ 3314700 w 12161519"/>
              <a:gd name="connsiteY19" fmla="*/ 0 h 6858000"/>
              <a:gd name="connsiteX20" fmla="*/ 0 w 12161519"/>
              <a:gd name="connsiteY20" fmla="*/ 6219190 h 6858000"/>
              <a:gd name="connsiteX21" fmla="*/ 0 w 12161519"/>
              <a:gd name="connsiteY21" fmla="*/ 493522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61519" h="6858000">
                <a:moveTo>
                  <a:pt x="12161519" y="638810"/>
                </a:moveTo>
                <a:lnTo>
                  <a:pt x="12161519" y="1922780"/>
                </a:lnTo>
                <a:lnTo>
                  <a:pt x="9531350" y="6858000"/>
                </a:lnTo>
                <a:lnTo>
                  <a:pt x="8846819" y="6858000"/>
                </a:lnTo>
                <a:close/>
                <a:moveTo>
                  <a:pt x="10704830" y="0"/>
                </a:moveTo>
                <a:lnTo>
                  <a:pt x="12161519" y="0"/>
                </a:lnTo>
                <a:lnTo>
                  <a:pt x="12161519" y="234950"/>
                </a:lnTo>
                <a:lnTo>
                  <a:pt x="8632190" y="6858000"/>
                </a:lnTo>
                <a:lnTo>
                  <a:pt x="7049770" y="6858000"/>
                </a:lnTo>
                <a:close/>
                <a:moveTo>
                  <a:pt x="5320030" y="0"/>
                </a:moveTo>
                <a:lnTo>
                  <a:pt x="10476230" y="0"/>
                </a:lnTo>
                <a:lnTo>
                  <a:pt x="6822440" y="6858000"/>
                </a:lnTo>
                <a:lnTo>
                  <a:pt x="1664970" y="6858000"/>
                </a:lnTo>
                <a:close/>
                <a:moveTo>
                  <a:pt x="3529330" y="0"/>
                </a:moveTo>
                <a:lnTo>
                  <a:pt x="5111750" y="0"/>
                </a:lnTo>
                <a:lnTo>
                  <a:pt x="1456690" y="6858000"/>
                </a:lnTo>
                <a:lnTo>
                  <a:pt x="0" y="6858000"/>
                </a:lnTo>
                <a:lnTo>
                  <a:pt x="0" y="6623050"/>
                </a:lnTo>
                <a:close/>
                <a:moveTo>
                  <a:pt x="2630170" y="0"/>
                </a:moveTo>
                <a:lnTo>
                  <a:pt x="3314700" y="0"/>
                </a:lnTo>
                <a:lnTo>
                  <a:pt x="0" y="6219190"/>
                </a:lnTo>
                <a:lnTo>
                  <a:pt x="0" y="4935220"/>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20" name="Title 1">
            <a:extLst>
              <a:ext uri="{FF2B5EF4-FFF2-40B4-BE49-F238E27FC236}">
                <a16:creationId xmlns:a16="http://schemas.microsoft.com/office/drawing/2014/main" id="{BFD7B55F-CFD3-4921-BB2A-B14EB4E36369}"/>
              </a:ext>
            </a:extLst>
          </p:cNvPr>
          <p:cNvSpPr>
            <a:spLocks noGrp="1"/>
          </p:cNvSpPr>
          <p:nvPr>
            <p:ph type="title" hasCustomPrompt="1"/>
          </p:nvPr>
        </p:nvSpPr>
        <p:spPr>
          <a:xfrm>
            <a:off x="774032" y="1033272"/>
            <a:ext cx="10514998" cy="782638"/>
          </a:xfrm>
        </p:spPr>
        <p:txBody>
          <a:bodyPr>
            <a:normAutofit/>
          </a:bodyPr>
          <a:lstStyle>
            <a:lvl1pPr algn="l">
              <a:defRPr sz="4000" b="1">
                <a:solidFill>
                  <a:schemeClr val="bg1"/>
                </a:solidFill>
              </a:defRPr>
            </a:lvl1pPr>
          </a:lstStyle>
          <a:p>
            <a:r>
              <a:rPr lang="en-US" dirty="0"/>
              <a:t>BIG IMAGE SLIDE</a:t>
            </a:r>
            <a:endParaRPr lang="ru-RU" dirty="0"/>
          </a:p>
        </p:txBody>
      </p:sp>
      <p:sp>
        <p:nvSpPr>
          <p:cNvPr id="21" name="Text Placeholder 17">
            <a:extLst>
              <a:ext uri="{FF2B5EF4-FFF2-40B4-BE49-F238E27FC236}">
                <a16:creationId xmlns:a16="http://schemas.microsoft.com/office/drawing/2014/main" id="{932204AA-73EE-4F85-898B-E747C5ACC051}"/>
              </a:ext>
            </a:extLst>
          </p:cNvPr>
          <p:cNvSpPr>
            <a:spLocks noGrp="1"/>
          </p:cNvSpPr>
          <p:nvPr>
            <p:ph type="body" sz="quarter" idx="13" hasCustomPrompt="1"/>
          </p:nvPr>
        </p:nvSpPr>
        <p:spPr>
          <a:xfrm>
            <a:off x="774032" y="1880794"/>
            <a:ext cx="10518598" cy="782639"/>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p>
        </p:txBody>
      </p:sp>
      <p:sp>
        <p:nvSpPr>
          <p:cNvPr id="23" name="Graphic 4">
            <a:extLst>
              <a:ext uri="{FF2B5EF4-FFF2-40B4-BE49-F238E27FC236}">
                <a16:creationId xmlns:a16="http://schemas.microsoft.com/office/drawing/2014/main" id="{38541361-4795-490E-8165-B4A338F8231D}"/>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2" name="TextBox 1">
            <a:extLst>
              <a:ext uri="{FF2B5EF4-FFF2-40B4-BE49-F238E27FC236}">
                <a16:creationId xmlns:a16="http://schemas.microsoft.com/office/drawing/2014/main" id="{B72E78DA-7F75-294B-AECF-F02F6C41615D}"/>
              </a:ext>
            </a:extLst>
          </p:cNvPr>
          <p:cNvSpPr txBox="1"/>
          <p:nvPr userDrawn="1"/>
        </p:nvSpPr>
        <p:spPr>
          <a:xfrm>
            <a:off x="327546" y="3002507"/>
            <a:ext cx="184731" cy="369332"/>
          </a:xfrm>
          <a:prstGeom prst="rect">
            <a:avLst/>
          </a:prstGeom>
          <a:noFill/>
        </p:spPr>
        <p:txBody>
          <a:bodyPr wrap="none" rtlCol="0">
            <a:spAutoFit/>
          </a:bodyPr>
          <a:lstStyle/>
          <a:p>
            <a:endParaRPr lang="en-US" dirty="0">
              <a:solidFill>
                <a:prstClr val="black"/>
              </a:solidFill>
            </a:endParaRPr>
          </a:p>
        </p:txBody>
      </p:sp>
    </p:spTree>
    <p:extLst>
      <p:ext uri="{BB962C8B-B14F-4D97-AF65-F5344CB8AC3E}">
        <p14:creationId xmlns:p14="http://schemas.microsoft.com/office/powerpoint/2010/main" val="185445014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Media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F5D581-F5B0-4701-B187-0D4FAB44900C}"/>
              </a:ext>
            </a:extLst>
          </p:cNvPr>
          <p:cNvSpPr/>
          <p:nvPr userDrawn="1"/>
        </p:nvSpPr>
        <p:spPr>
          <a:xfrm>
            <a:off x="0" y="0"/>
            <a:ext cx="12192000" cy="6858000"/>
          </a:xfrm>
          <a:prstGeom prst="rect">
            <a:avLst/>
          </a:prstGeom>
          <a:solidFill>
            <a:schemeClr val="accent6"/>
          </a:soli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RU" dirty="0">
              <a:solidFill>
                <a:prstClr val="black"/>
              </a:solidFill>
            </a:endParaRPr>
          </a:p>
        </p:txBody>
      </p:sp>
      <p:sp>
        <p:nvSpPr>
          <p:cNvPr id="11" name="Freeform: Shape 10">
            <a:extLst>
              <a:ext uri="{FF2B5EF4-FFF2-40B4-BE49-F238E27FC236}">
                <a16:creationId xmlns:a16="http://schemas.microsoft.com/office/drawing/2014/main" id="{0E5F41AB-E2B9-45DD-B1C7-9F4DBA4946B9}"/>
              </a:ext>
            </a:extLst>
          </p:cNvPr>
          <p:cNvSpPr/>
          <p:nvPr userDrawn="1"/>
        </p:nvSpPr>
        <p:spPr>
          <a:xfrm>
            <a:off x="2445759"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solidFill>
                <a:prstClr val="black"/>
              </a:solidFill>
            </a:endParaRPr>
          </a:p>
        </p:txBody>
      </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14" name="Title 1">
            <a:extLst>
              <a:ext uri="{FF2B5EF4-FFF2-40B4-BE49-F238E27FC236}">
                <a16:creationId xmlns:a16="http://schemas.microsoft.com/office/drawing/2014/main" id="{4510C334-F1CE-4CEF-ADC6-D1BADB9947D6}"/>
              </a:ext>
            </a:extLst>
          </p:cNvPr>
          <p:cNvSpPr>
            <a:spLocks noGrp="1"/>
          </p:cNvSpPr>
          <p:nvPr>
            <p:ph type="title" hasCustomPrompt="1"/>
          </p:nvPr>
        </p:nvSpPr>
        <p:spPr>
          <a:xfrm>
            <a:off x="838200" y="156579"/>
            <a:ext cx="10515600" cy="1325563"/>
          </a:xfrm>
        </p:spPr>
        <p:txBody>
          <a:bodyPr lIns="0" rIns="0"/>
          <a:lstStyle>
            <a:lvl1pPr algn="ctr">
              <a:defRPr>
                <a:solidFill>
                  <a:schemeClr val="bg1"/>
                </a:solidFill>
              </a:defRPr>
            </a:lvl1pPr>
          </a:lstStyle>
          <a:p>
            <a:r>
              <a:rPr lang="en-US" dirty="0"/>
              <a:t>VIDEO SLIDE</a:t>
            </a:r>
            <a:endParaRPr lang="ru-RU" dirty="0"/>
          </a:p>
        </p:txBody>
      </p:sp>
      <p:sp>
        <p:nvSpPr>
          <p:cNvPr id="16" name="Media Placeholder 7">
            <a:extLst>
              <a:ext uri="{FF2B5EF4-FFF2-40B4-BE49-F238E27FC236}">
                <a16:creationId xmlns:a16="http://schemas.microsoft.com/office/drawing/2014/main" id="{A11F77F4-4B16-4503-B9B6-AE22C686E3E3}"/>
              </a:ext>
            </a:extLst>
          </p:cNvPr>
          <p:cNvSpPr>
            <a:spLocks noGrp="1"/>
          </p:cNvSpPr>
          <p:nvPr>
            <p:ph type="media" sz="quarter" idx="17"/>
          </p:nvPr>
        </p:nvSpPr>
        <p:spPr>
          <a:xfrm>
            <a:off x="1395984" y="1497770"/>
            <a:ext cx="9400032" cy="4215384"/>
          </a:xfrm>
        </p:spPr>
        <p:txBody>
          <a:bodyPr anchor="ctr" anchorCtr="0">
            <a:normAutofit/>
          </a:bodyPr>
          <a:lstStyle>
            <a:lvl1pPr marL="0" indent="0" algn="ctr">
              <a:buNone/>
              <a:defRPr sz="1400">
                <a:solidFill>
                  <a:schemeClr val="bg1">
                    <a:lumMod val="75000"/>
                  </a:schemeClr>
                </a:solidFill>
              </a:defRPr>
            </a:lvl1pPr>
          </a:lstStyle>
          <a:p>
            <a:r>
              <a:rPr lang="en-US"/>
              <a:t>Click icon to add media</a:t>
            </a:r>
            <a:endParaRPr lang="ru-RU" dirty="0"/>
          </a:p>
        </p:txBody>
      </p:sp>
      <p:sp>
        <p:nvSpPr>
          <p:cNvPr id="12" name="Graphic 4">
            <a:extLst>
              <a:ext uri="{FF2B5EF4-FFF2-40B4-BE49-F238E27FC236}">
                <a16:creationId xmlns:a16="http://schemas.microsoft.com/office/drawing/2014/main" id="{C7654E36-50FF-425E-B595-F3957610B5D8}"/>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Tree>
    <p:extLst>
      <p:ext uri="{BB962C8B-B14F-4D97-AF65-F5344CB8AC3E}">
        <p14:creationId xmlns:p14="http://schemas.microsoft.com/office/powerpoint/2010/main" val="244096574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hanks Layout">
    <p:bg>
      <p:bgPr>
        <a:solidFill>
          <a:schemeClr val="accent6"/>
        </a:solidFill>
        <a:effectLst/>
      </p:bgPr>
    </p:bg>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88BA6D96-EFE3-4743-8FB5-544E9692D111}"/>
              </a:ext>
            </a:extLst>
          </p:cNvPr>
          <p:cNvSpPr>
            <a:spLocks noGrp="1"/>
          </p:cNvSpPr>
          <p:nvPr>
            <p:ph type="pic" sz="quarter" idx="26"/>
          </p:nvPr>
        </p:nvSpPr>
        <p:spPr>
          <a:xfrm>
            <a:off x="2" y="0"/>
            <a:ext cx="9155429" cy="6858000"/>
          </a:xfrm>
          <a:custGeom>
            <a:avLst/>
            <a:gdLst>
              <a:gd name="connsiteX0" fmla="*/ 5490209 w 9155429"/>
              <a:gd name="connsiteY0" fmla="*/ 3511550 h 6858000"/>
              <a:gd name="connsiteX1" fmla="*/ 6979919 w 9155429"/>
              <a:gd name="connsiteY1" fmla="*/ 3511550 h 6858000"/>
              <a:gd name="connsiteX2" fmla="*/ 5541009 w 9155429"/>
              <a:gd name="connsiteY2" fmla="*/ 6858000 h 6858000"/>
              <a:gd name="connsiteX3" fmla="*/ 4050029 w 9155429"/>
              <a:gd name="connsiteY3" fmla="*/ 6858000 h 6858000"/>
              <a:gd name="connsiteX4" fmla="*/ 0 w 9155429"/>
              <a:gd name="connsiteY4" fmla="*/ 3511550 h 6858000"/>
              <a:gd name="connsiteX5" fmla="*/ 2444750 w 9155429"/>
              <a:gd name="connsiteY5" fmla="*/ 3511550 h 6858000"/>
              <a:gd name="connsiteX6" fmla="*/ 1004570 w 9155429"/>
              <a:gd name="connsiteY6" fmla="*/ 6858000 h 6858000"/>
              <a:gd name="connsiteX7" fmla="*/ 0 w 9155429"/>
              <a:gd name="connsiteY7" fmla="*/ 6858000 h 6858000"/>
              <a:gd name="connsiteX8" fmla="*/ 7001509 w 9155429"/>
              <a:gd name="connsiteY8" fmla="*/ 1 h 6858000"/>
              <a:gd name="connsiteX9" fmla="*/ 8491219 w 9155429"/>
              <a:gd name="connsiteY9" fmla="*/ 1 h 6858000"/>
              <a:gd name="connsiteX10" fmla="*/ 7051039 w 9155429"/>
              <a:gd name="connsiteY10" fmla="*/ 3346450 h 6858000"/>
              <a:gd name="connsiteX11" fmla="*/ 5561329 w 9155429"/>
              <a:gd name="connsiteY11" fmla="*/ 3346450 h 6858000"/>
              <a:gd name="connsiteX12" fmla="*/ 8722359 w 9155429"/>
              <a:gd name="connsiteY12" fmla="*/ 0 h 6858000"/>
              <a:gd name="connsiteX13" fmla="*/ 9155429 w 9155429"/>
              <a:gd name="connsiteY13" fmla="*/ 0 h 6858000"/>
              <a:gd name="connsiteX14" fmla="*/ 6203949 w 9155429"/>
              <a:gd name="connsiteY14" fmla="*/ 6858000 h 6858000"/>
              <a:gd name="connsiteX15" fmla="*/ 5772149 w 9155429"/>
              <a:gd name="connsiteY15" fmla="*/ 6858000 h 6858000"/>
              <a:gd name="connsiteX16" fmla="*/ 4190999 w 9155429"/>
              <a:gd name="connsiteY16" fmla="*/ 0 h 6858000"/>
              <a:gd name="connsiteX17" fmla="*/ 6753859 w 9155429"/>
              <a:gd name="connsiteY17" fmla="*/ 0 h 6858000"/>
              <a:gd name="connsiteX18" fmla="*/ 3802379 w 9155429"/>
              <a:gd name="connsiteY18" fmla="*/ 6858000 h 6858000"/>
              <a:gd name="connsiteX19" fmla="*/ 1239520 w 9155429"/>
              <a:gd name="connsiteY19" fmla="*/ 6858000 h 6858000"/>
              <a:gd name="connsiteX20" fmla="*/ 0 w 9155429"/>
              <a:gd name="connsiteY20" fmla="*/ 0 h 6858000"/>
              <a:gd name="connsiteX21" fmla="*/ 3956050 w 9155429"/>
              <a:gd name="connsiteY21" fmla="*/ 0 h 6858000"/>
              <a:gd name="connsiteX22" fmla="*/ 2515869 w 9155429"/>
              <a:gd name="connsiteY22" fmla="*/ 3346450 h 6858000"/>
              <a:gd name="connsiteX23" fmla="*/ 0 w 9155429"/>
              <a:gd name="connsiteY23" fmla="*/ 33464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55429" h="6858000">
                <a:moveTo>
                  <a:pt x="5490209" y="3511550"/>
                </a:moveTo>
                <a:lnTo>
                  <a:pt x="6979919" y="3511550"/>
                </a:lnTo>
                <a:lnTo>
                  <a:pt x="5541009" y="6858000"/>
                </a:lnTo>
                <a:lnTo>
                  <a:pt x="4050029" y="6858000"/>
                </a:lnTo>
                <a:close/>
                <a:moveTo>
                  <a:pt x="0" y="3511550"/>
                </a:moveTo>
                <a:lnTo>
                  <a:pt x="2444750" y="3511550"/>
                </a:lnTo>
                <a:lnTo>
                  <a:pt x="1004570" y="6858000"/>
                </a:lnTo>
                <a:lnTo>
                  <a:pt x="0" y="6858000"/>
                </a:lnTo>
                <a:close/>
                <a:moveTo>
                  <a:pt x="7001509" y="1"/>
                </a:moveTo>
                <a:lnTo>
                  <a:pt x="8491219" y="1"/>
                </a:lnTo>
                <a:lnTo>
                  <a:pt x="7051039" y="3346450"/>
                </a:lnTo>
                <a:lnTo>
                  <a:pt x="5561329" y="3346450"/>
                </a:lnTo>
                <a:close/>
                <a:moveTo>
                  <a:pt x="8722359" y="0"/>
                </a:moveTo>
                <a:lnTo>
                  <a:pt x="9155429" y="0"/>
                </a:lnTo>
                <a:lnTo>
                  <a:pt x="6203949" y="6858000"/>
                </a:lnTo>
                <a:lnTo>
                  <a:pt x="5772149" y="6858000"/>
                </a:lnTo>
                <a:close/>
                <a:moveTo>
                  <a:pt x="4190999" y="0"/>
                </a:moveTo>
                <a:lnTo>
                  <a:pt x="6753859" y="0"/>
                </a:lnTo>
                <a:lnTo>
                  <a:pt x="3802379" y="6858000"/>
                </a:lnTo>
                <a:lnTo>
                  <a:pt x="1239520" y="6858000"/>
                </a:lnTo>
                <a:close/>
                <a:moveTo>
                  <a:pt x="0" y="0"/>
                </a:moveTo>
                <a:lnTo>
                  <a:pt x="3956050" y="0"/>
                </a:lnTo>
                <a:lnTo>
                  <a:pt x="2515869" y="3346450"/>
                </a:lnTo>
                <a:lnTo>
                  <a:pt x="0" y="3346450"/>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14" name="Graphic 19">
            <a:extLst>
              <a:ext uri="{FF2B5EF4-FFF2-40B4-BE49-F238E27FC236}">
                <a16:creationId xmlns:a16="http://schemas.microsoft.com/office/drawing/2014/main" id="{97347B99-304D-468D-B6F0-9D59E6077A64}"/>
              </a:ext>
            </a:extLst>
          </p:cNvPr>
          <p:cNvSpPr/>
          <p:nvPr userDrawn="1"/>
        </p:nvSpPr>
        <p:spPr>
          <a:xfrm flipH="1">
            <a:off x="9004387" y="3285679"/>
            <a:ext cx="3191256" cy="146304"/>
          </a:xfrm>
          <a:custGeom>
            <a:avLst/>
            <a:gdLst>
              <a:gd name="connsiteX0" fmla="*/ 7144 w 2800350"/>
              <a:gd name="connsiteY0" fmla="*/ 7144 h 114300"/>
              <a:gd name="connsiteX1" fmla="*/ 7144 w 2800350"/>
              <a:gd name="connsiteY1" fmla="*/ 115729 h 114300"/>
              <a:gd name="connsiteX2" fmla="*/ 2726531 w 2800350"/>
              <a:gd name="connsiteY2" fmla="*/ 115729 h 114300"/>
              <a:gd name="connsiteX3" fmla="*/ 2797969 w 2800350"/>
              <a:gd name="connsiteY3" fmla="*/ 7144 h 114300"/>
            </a:gdLst>
            <a:ahLst/>
            <a:cxnLst>
              <a:cxn ang="0">
                <a:pos x="connsiteX0" y="connsiteY0"/>
              </a:cxn>
              <a:cxn ang="0">
                <a:pos x="connsiteX1" y="connsiteY1"/>
              </a:cxn>
              <a:cxn ang="0">
                <a:pos x="connsiteX2" y="connsiteY2"/>
              </a:cxn>
              <a:cxn ang="0">
                <a:pos x="connsiteX3" y="connsiteY3"/>
              </a:cxn>
            </a:cxnLst>
            <a:rect l="l" t="t" r="r" b="b"/>
            <a:pathLst>
              <a:path w="2800350" h="114300">
                <a:moveTo>
                  <a:pt x="7144" y="7144"/>
                </a:moveTo>
                <a:lnTo>
                  <a:pt x="7144" y="115729"/>
                </a:lnTo>
                <a:lnTo>
                  <a:pt x="2726531" y="115729"/>
                </a:lnTo>
                <a:lnTo>
                  <a:pt x="2797969" y="7144"/>
                </a:lnTo>
                <a:close/>
              </a:path>
            </a:pathLst>
          </a:custGeom>
          <a:solidFill>
            <a:schemeClr val="bg2">
              <a:alpha val="70000"/>
            </a:schemeClr>
          </a:solidFill>
          <a:ln w="9525" cap="flat">
            <a:noFill/>
            <a:prstDash val="solid"/>
            <a:miter/>
          </a:ln>
        </p:spPr>
        <p:txBody>
          <a:bodyPr rtlCol="0" anchor="ctr"/>
          <a:lstStyle/>
          <a:p>
            <a:r>
              <a:rPr lang="en-US" dirty="0">
                <a:solidFill>
                  <a:prstClr val="black"/>
                </a:solidFill>
              </a:rPr>
              <a:t> </a:t>
            </a:r>
            <a:endParaRPr lang="ru-RU" dirty="0">
              <a:solidFill>
                <a:prstClr val="black"/>
              </a:solidFill>
            </a:endParaRPr>
          </a:p>
        </p:txBody>
      </p:sp>
      <p:sp>
        <p:nvSpPr>
          <p:cNvPr id="20" name="Title 1">
            <a:extLst>
              <a:ext uri="{FF2B5EF4-FFF2-40B4-BE49-F238E27FC236}">
                <a16:creationId xmlns:a16="http://schemas.microsoft.com/office/drawing/2014/main" id="{BB615286-AF88-4751-9BF6-3F030092F6F6}"/>
              </a:ext>
            </a:extLst>
          </p:cNvPr>
          <p:cNvSpPr>
            <a:spLocks noGrp="1"/>
          </p:cNvSpPr>
          <p:nvPr>
            <p:ph type="title" hasCustomPrompt="1"/>
          </p:nvPr>
        </p:nvSpPr>
        <p:spPr>
          <a:xfrm>
            <a:off x="7192372" y="973512"/>
            <a:ext cx="4183939" cy="2281355"/>
          </a:xfrm>
        </p:spPr>
        <p:txBody>
          <a:bodyPr>
            <a:noAutofit/>
          </a:bodyPr>
          <a:lstStyle>
            <a:lvl1pPr algn="r">
              <a:defRPr sz="7000" b="1">
                <a:solidFill>
                  <a:schemeClr val="bg1"/>
                </a:solidFill>
              </a:defRPr>
            </a:lvl1pPr>
          </a:lstStyle>
          <a:p>
            <a:r>
              <a:rPr lang="en-US" dirty="0"/>
              <a:t>THANK</a:t>
            </a:r>
            <a:br>
              <a:rPr lang="en-US" dirty="0"/>
            </a:br>
            <a:r>
              <a:rPr lang="en-US" dirty="0"/>
              <a:t>YOU!</a:t>
            </a:r>
            <a:endParaRPr lang="ru-RU" dirty="0"/>
          </a:p>
        </p:txBody>
      </p:sp>
      <p:sp>
        <p:nvSpPr>
          <p:cNvPr id="21" name="Text Placeholder 14">
            <a:extLst>
              <a:ext uri="{FF2B5EF4-FFF2-40B4-BE49-F238E27FC236}">
                <a16:creationId xmlns:a16="http://schemas.microsoft.com/office/drawing/2014/main" id="{5E15D97E-2723-48C3-B835-65DB0286DB64}"/>
              </a:ext>
            </a:extLst>
          </p:cNvPr>
          <p:cNvSpPr>
            <a:spLocks noGrp="1"/>
          </p:cNvSpPr>
          <p:nvPr>
            <p:ph type="body" sz="quarter" idx="13" hasCustomPrompt="1"/>
          </p:nvPr>
        </p:nvSpPr>
        <p:spPr>
          <a:xfrm>
            <a:off x="8240540" y="3675708"/>
            <a:ext cx="3135771" cy="1101897"/>
          </a:xfrm>
        </p:spPr>
        <p:txBody>
          <a:bodyPr>
            <a:noAutofit/>
          </a:bodyPr>
          <a:lstStyle>
            <a:lvl1pPr marL="0" indent="0" algn="r">
              <a:buNone/>
              <a:defRPr sz="3500" b="0" i="0">
                <a:solidFill>
                  <a:schemeClr val="tx2"/>
                </a:solidFill>
              </a:defRPr>
            </a:lvl1pPr>
          </a:lstStyle>
          <a:p>
            <a:pPr lvl="0"/>
            <a:r>
              <a:rPr lang="en-US" dirty="0"/>
              <a:t>Alexander</a:t>
            </a:r>
            <a:br>
              <a:rPr lang="en-US" dirty="0"/>
            </a:br>
            <a:r>
              <a:rPr lang="en-US" dirty="0" err="1"/>
              <a:t>Martensson</a:t>
            </a:r>
            <a:endParaRPr lang="en-US" dirty="0"/>
          </a:p>
        </p:txBody>
      </p:sp>
      <p:sp>
        <p:nvSpPr>
          <p:cNvPr id="25" name="Text Placeholder 26">
            <a:extLst>
              <a:ext uri="{FF2B5EF4-FFF2-40B4-BE49-F238E27FC236}">
                <a16:creationId xmlns:a16="http://schemas.microsoft.com/office/drawing/2014/main" id="{4D45CEBA-121A-426A-897A-9E3CDC5F5CC1}"/>
              </a:ext>
            </a:extLst>
          </p:cNvPr>
          <p:cNvSpPr>
            <a:spLocks noGrp="1"/>
          </p:cNvSpPr>
          <p:nvPr>
            <p:ph type="body" sz="quarter" idx="22" hasCustomPrompt="1"/>
          </p:nvPr>
        </p:nvSpPr>
        <p:spPr>
          <a:xfrm>
            <a:off x="7008780" y="5019264"/>
            <a:ext cx="4367531" cy="474519"/>
          </a:xfrm>
        </p:spPr>
        <p:txBody>
          <a:bodyPr>
            <a:noAutofit/>
          </a:bodyPr>
          <a:lstStyle>
            <a:lvl1pPr marL="0" indent="0" algn="r">
              <a:buNone/>
              <a:defRPr sz="22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678-555-0128</a:t>
            </a:r>
          </a:p>
        </p:txBody>
      </p:sp>
      <p:sp>
        <p:nvSpPr>
          <p:cNvPr id="28" name="Text Placeholder 26">
            <a:extLst>
              <a:ext uri="{FF2B5EF4-FFF2-40B4-BE49-F238E27FC236}">
                <a16:creationId xmlns:a16="http://schemas.microsoft.com/office/drawing/2014/main" id="{0767B0C7-7BD9-4BF1-8D3D-91DED23803E6}"/>
              </a:ext>
            </a:extLst>
          </p:cNvPr>
          <p:cNvSpPr>
            <a:spLocks noGrp="1"/>
          </p:cNvSpPr>
          <p:nvPr>
            <p:ph type="body" sz="quarter" idx="23" hasCustomPrompt="1"/>
          </p:nvPr>
        </p:nvSpPr>
        <p:spPr>
          <a:xfrm>
            <a:off x="7008780" y="4805882"/>
            <a:ext cx="4367531" cy="288000"/>
          </a:xfrm>
        </p:spPr>
        <p:txBody>
          <a:bodyPr>
            <a:noAutofit/>
          </a:bodyPr>
          <a:lstStyle>
            <a:lvl1pPr marL="0" indent="0" algn="r">
              <a:buNone/>
              <a:defRPr sz="14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Phone</a:t>
            </a:r>
          </a:p>
        </p:txBody>
      </p:sp>
      <p:sp>
        <p:nvSpPr>
          <p:cNvPr id="31" name="Text Placeholder 26">
            <a:extLst>
              <a:ext uri="{FF2B5EF4-FFF2-40B4-BE49-F238E27FC236}">
                <a16:creationId xmlns:a16="http://schemas.microsoft.com/office/drawing/2014/main" id="{26B74744-5435-47DD-B65F-16D8E7AC1557}"/>
              </a:ext>
            </a:extLst>
          </p:cNvPr>
          <p:cNvSpPr>
            <a:spLocks noGrp="1"/>
          </p:cNvSpPr>
          <p:nvPr>
            <p:ph type="body" sz="quarter" idx="24" hasCustomPrompt="1"/>
          </p:nvPr>
        </p:nvSpPr>
        <p:spPr>
          <a:xfrm>
            <a:off x="5455755" y="5685822"/>
            <a:ext cx="5920556" cy="474519"/>
          </a:xfrm>
        </p:spPr>
        <p:txBody>
          <a:bodyPr>
            <a:noAutofit/>
          </a:bodyPr>
          <a:lstStyle>
            <a:lvl1pPr marL="0" indent="0" algn="r">
              <a:buNone/>
              <a:defRPr sz="22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martensson@example.com</a:t>
            </a:r>
          </a:p>
        </p:txBody>
      </p:sp>
      <p:sp>
        <p:nvSpPr>
          <p:cNvPr id="32" name="Text Placeholder 26">
            <a:extLst>
              <a:ext uri="{FF2B5EF4-FFF2-40B4-BE49-F238E27FC236}">
                <a16:creationId xmlns:a16="http://schemas.microsoft.com/office/drawing/2014/main" id="{20815411-0E43-4B6B-92C7-6E312091ABAB}"/>
              </a:ext>
            </a:extLst>
          </p:cNvPr>
          <p:cNvSpPr>
            <a:spLocks noGrp="1"/>
          </p:cNvSpPr>
          <p:nvPr>
            <p:ph type="body" sz="quarter" idx="25" hasCustomPrompt="1"/>
          </p:nvPr>
        </p:nvSpPr>
        <p:spPr>
          <a:xfrm>
            <a:off x="7008780" y="5466001"/>
            <a:ext cx="4367531" cy="288000"/>
          </a:xfrm>
        </p:spPr>
        <p:txBody>
          <a:bodyPr>
            <a:noAutofit/>
          </a:bodyPr>
          <a:lstStyle>
            <a:lvl1pPr marL="0" indent="0" algn="r">
              <a:buNone/>
              <a:defRPr sz="14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Email</a:t>
            </a:r>
          </a:p>
        </p:txBody>
      </p:sp>
    </p:spTree>
    <p:extLst>
      <p:ext uri="{BB962C8B-B14F-4D97-AF65-F5344CB8AC3E}">
        <p14:creationId xmlns:p14="http://schemas.microsoft.com/office/powerpoint/2010/main" val="205485220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43AF0D-28CB-4D3A-A944-CE3DCAAC5657}"/>
              </a:ext>
            </a:extLst>
          </p:cNvPr>
          <p:cNvSpPr/>
          <p:nvPr userDrawn="1"/>
        </p:nvSpPr>
        <p:spPr>
          <a:xfrm>
            <a:off x="3033191" y="0"/>
            <a:ext cx="9155634" cy="6858000"/>
          </a:xfrm>
          <a:custGeom>
            <a:avLst/>
            <a:gdLst>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2101419 w 9155634"/>
              <a:gd name="connsiteY4" fmla="*/ 3511550 h 6858000"/>
              <a:gd name="connsiteX5" fmla="*/ 3591129 w 9155634"/>
              <a:gd name="connsiteY5" fmla="*/ 3511550 h 6858000"/>
              <a:gd name="connsiteX6" fmla="*/ 2150949 w 9155634"/>
              <a:gd name="connsiteY6" fmla="*/ 6858000 h 6858000"/>
              <a:gd name="connsiteX7" fmla="*/ 661239 w 9155634"/>
              <a:gd name="connsiteY7" fmla="*/ 6858000 h 6858000"/>
              <a:gd name="connsiteX8" fmla="*/ 8147889 w 9155634"/>
              <a:gd name="connsiteY8" fmla="*/ 0 h 6858000"/>
              <a:gd name="connsiteX9" fmla="*/ 9155634 w 9155634"/>
              <a:gd name="connsiteY9" fmla="*/ 0 h 6858000"/>
              <a:gd name="connsiteX10" fmla="*/ 9155634 w 9155634"/>
              <a:gd name="connsiteY10" fmla="*/ 3346450 h 6858000"/>
              <a:gd name="connsiteX11" fmla="*/ 6707709 w 9155634"/>
              <a:gd name="connsiteY11" fmla="*/ 3346450 h 6858000"/>
              <a:gd name="connsiteX12" fmla="*/ 5350079 w 9155634"/>
              <a:gd name="connsiteY12" fmla="*/ 0 h 6858000"/>
              <a:gd name="connsiteX13" fmla="*/ 7912939 w 9155634"/>
              <a:gd name="connsiteY13" fmla="*/ 0 h 6858000"/>
              <a:gd name="connsiteX14" fmla="*/ 4961459 w 9155634"/>
              <a:gd name="connsiteY14" fmla="*/ 6858000 h 6858000"/>
              <a:gd name="connsiteX15" fmla="*/ 2399869 w 9155634"/>
              <a:gd name="connsiteY15" fmla="*/ 6858000 h 6858000"/>
              <a:gd name="connsiteX16" fmla="*/ 3612719 w 9155634"/>
              <a:gd name="connsiteY16" fmla="*/ 0 h 6858000"/>
              <a:gd name="connsiteX17" fmla="*/ 5102429 w 9155634"/>
              <a:gd name="connsiteY17" fmla="*/ 0 h 6858000"/>
              <a:gd name="connsiteX18" fmla="*/ 3662249 w 9155634"/>
              <a:gd name="connsiteY18" fmla="*/ 3346450 h 6858000"/>
              <a:gd name="connsiteX19" fmla="*/ 2172539 w 9155634"/>
              <a:gd name="connsiteY19" fmla="*/ 3346450 h 6858000"/>
              <a:gd name="connsiteX20" fmla="*/ 2947249 w 9155634"/>
              <a:gd name="connsiteY20" fmla="*/ 0 h 6858000"/>
              <a:gd name="connsiteX21" fmla="*/ 3381579 w 9155634"/>
              <a:gd name="connsiteY21" fmla="*/ 0 h 6858000"/>
              <a:gd name="connsiteX22" fmla="*/ 430099 w 9155634"/>
              <a:gd name="connsiteY22" fmla="*/ 6858000 h 6858000"/>
              <a:gd name="connsiteX23" fmla="*/ 0 w 9155634"/>
              <a:gd name="connsiteY2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55634" h="6858000">
                <a:moveTo>
                  <a:pt x="6636589" y="3511550"/>
                </a:moveTo>
                <a:lnTo>
                  <a:pt x="9155634" y="3511550"/>
                </a:lnTo>
                <a:lnTo>
                  <a:pt x="9155634" y="6858000"/>
                </a:lnTo>
                <a:lnTo>
                  <a:pt x="5196409" y="6858000"/>
                </a:lnTo>
                <a:close/>
                <a:moveTo>
                  <a:pt x="2101419" y="3511550"/>
                </a:moveTo>
                <a:lnTo>
                  <a:pt x="3591129" y="3511550"/>
                </a:lnTo>
                <a:lnTo>
                  <a:pt x="2150949" y="6858000"/>
                </a:lnTo>
                <a:lnTo>
                  <a:pt x="661239" y="6858000"/>
                </a:lnTo>
                <a:close/>
                <a:moveTo>
                  <a:pt x="8147889" y="0"/>
                </a:moveTo>
                <a:lnTo>
                  <a:pt x="9155634" y="0"/>
                </a:lnTo>
                <a:lnTo>
                  <a:pt x="9155634" y="3346450"/>
                </a:lnTo>
                <a:lnTo>
                  <a:pt x="6707709" y="3346450"/>
                </a:lnTo>
                <a:close/>
                <a:moveTo>
                  <a:pt x="5350079" y="0"/>
                </a:moveTo>
                <a:lnTo>
                  <a:pt x="7912939" y="0"/>
                </a:lnTo>
                <a:lnTo>
                  <a:pt x="4961459" y="6858000"/>
                </a:lnTo>
                <a:lnTo>
                  <a:pt x="2399869" y="6858000"/>
                </a:lnTo>
                <a:close/>
                <a:moveTo>
                  <a:pt x="3612719" y="0"/>
                </a:moveTo>
                <a:lnTo>
                  <a:pt x="5102429" y="0"/>
                </a:lnTo>
                <a:lnTo>
                  <a:pt x="3662249" y="3346450"/>
                </a:lnTo>
                <a:lnTo>
                  <a:pt x="2172539" y="3346450"/>
                </a:lnTo>
                <a:close/>
                <a:moveTo>
                  <a:pt x="2947249" y="0"/>
                </a:moveTo>
                <a:lnTo>
                  <a:pt x="3381579" y="0"/>
                </a:lnTo>
                <a:lnTo>
                  <a:pt x="430099" y="6858000"/>
                </a:lnTo>
                <a:lnTo>
                  <a:pt x="0" y="6858000"/>
                </a:lnTo>
                <a:close/>
              </a:path>
            </a:pathLst>
          </a:custGeom>
          <a:solidFill>
            <a:schemeClr val="bg2">
              <a:alpha val="15000"/>
            </a:schemeClr>
          </a:solidFill>
          <a:ln w="12700" cap="flat">
            <a:noFill/>
            <a:prstDash val="solid"/>
            <a:miter/>
          </a:ln>
        </p:spPr>
        <p:txBody>
          <a:bodyPr rtlCol="0" anchor="ctr"/>
          <a:lstStyle/>
          <a:p>
            <a:endParaRPr lang="en-US" dirty="0">
              <a:solidFill>
                <a:prstClr val="black"/>
              </a:solidFill>
            </a:endParaRPr>
          </a:p>
        </p:txBody>
      </p:sp>
      <p:sp>
        <p:nvSpPr>
          <p:cNvPr id="22" name="Graphic 19">
            <a:extLst>
              <a:ext uri="{FF2B5EF4-FFF2-40B4-BE49-F238E27FC236}">
                <a16:creationId xmlns:a16="http://schemas.microsoft.com/office/drawing/2014/main" id="{A6B740BD-8499-412C-AE4E-A4AD7F73100E}"/>
              </a:ext>
            </a:extLst>
          </p:cNvPr>
          <p:cNvSpPr/>
          <p:nvPr/>
        </p:nvSpPr>
        <p:spPr>
          <a:xfrm>
            <a:off x="-10852" y="3369468"/>
            <a:ext cx="3722400" cy="144000"/>
          </a:xfrm>
          <a:custGeom>
            <a:avLst/>
            <a:gdLst>
              <a:gd name="connsiteX0" fmla="*/ 7144 w 2800350"/>
              <a:gd name="connsiteY0" fmla="*/ 7144 h 114300"/>
              <a:gd name="connsiteX1" fmla="*/ 7144 w 2800350"/>
              <a:gd name="connsiteY1" fmla="*/ 115729 h 114300"/>
              <a:gd name="connsiteX2" fmla="*/ 2726531 w 2800350"/>
              <a:gd name="connsiteY2" fmla="*/ 115729 h 114300"/>
              <a:gd name="connsiteX3" fmla="*/ 2797969 w 2800350"/>
              <a:gd name="connsiteY3" fmla="*/ 7144 h 114300"/>
            </a:gdLst>
            <a:ahLst/>
            <a:cxnLst>
              <a:cxn ang="0">
                <a:pos x="connsiteX0" y="connsiteY0"/>
              </a:cxn>
              <a:cxn ang="0">
                <a:pos x="connsiteX1" y="connsiteY1"/>
              </a:cxn>
              <a:cxn ang="0">
                <a:pos x="connsiteX2" y="connsiteY2"/>
              </a:cxn>
              <a:cxn ang="0">
                <a:pos x="connsiteX3" y="connsiteY3"/>
              </a:cxn>
            </a:cxnLst>
            <a:rect l="l" t="t" r="r" b="b"/>
            <a:pathLst>
              <a:path w="2800350" h="114300">
                <a:moveTo>
                  <a:pt x="7144" y="7144"/>
                </a:moveTo>
                <a:lnTo>
                  <a:pt x="7144" y="115729"/>
                </a:lnTo>
                <a:lnTo>
                  <a:pt x="2726531" y="115729"/>
                </a:lnTo>
                <a:lnTo>
                  <a:pt x="2797969" y="7144"/>
                </a:lnTo>
                <a:close/>
              </a:path>
            </a:pathLst>
          </a:custGeom>
          <a:solidFill>
            <a:schemeClr val="bg2">
              <a:alpha val="70000"/>
            </a:schemeClr>
          </a:solidFill>
          <a:ln w="9525" cap="flat">
            <a:noFill/>
            <a:prstDash val="solid"/>
            <a:miter/>
          </a:ln>
        </p:spPr>
        <p:txBody>
          <a:bodyPr rtlCol="0" anchor="ctr"/>
          <a:lstStyle/>
          <a:p>
            <a:r>
              <a:rPr lang="en-US" dirty="0">
                <a:solidFill>
                  <a:prstClr val="black"/>
                </a:solidFill>
              </a:rPr>
              <a:t> </a:t>
            </a:r>
            <a:endParaRPr lang="ru-RU" dirty="0">
              <a:solidFill>
                <a:prstClr val="black"/>
              </a:solidFill>
            </a:endParaRPr>
          </a:p>
        </p:txBody>
      </p:sp>
      <p:sp>
        <p:nvSpPr>
          <p:cNvPr id="26" name="Title 1">
            <a:extLst>
              <a:ext uri="{FF2B5EF4-FFF2-40B4-BE49-F238E27FC236}">
                <a16:creationId xmlns:a16="http://schemas.microsoft.com/office/drawing/2014/main" id="{310DFD8C-544F-465B-8315-8B3AA8B95790}"/>
              </a:ext>
            </a:extLst>
          </p:cNvPr>
          <p:cNvSpPr>
            <a:spLocks noGrp="1"/>
          </p:cNvSpPr>
          <p:nvPr>
            <p:ph type="title" hasCustomPrompt="1"/>
          </p:nvPr>
        </p:nvSpPr>
        <p:spPr>
          <a:xfrm>
            <a:off x="770021" y="1096344"/>
            <a:ext cx="10510754" cy="2281355"/>
          </a:xfrm>
        </p:spPr>
        <p:txBody>
          <a:bodyPr>
            <a:noAutofit/>
          </a:bodyPr>
          <a:lstStyle>
            <a:lvl1pPr algn="l">
              <a:defRPr sz="7000" b="1">
                <a:solidFill>
                  <a:schemeClr val="bg1"/>
                </a:solidFill>
              </a:defRPr>
            </a:lvl1pPr>
          </a:lstStyle>
          <a:p>
            <a:r>
              <a:rPr lang="en-US" dirty="0"/>
              <a:t>PRESENTATION</a:t>
            </a:r>
            <a:br>
              <a:rPr lang="ru-RU" dirty="0"/>
            </a:br>
            <a:r>
              <a:rPr lang="en-US" dirty="0"/>
              <a:t>TITLE</a:t>
            </a:r>
            <a:endParaRPr lang="ru-RU" dirty="0"/>
          </a:p>
        </p:txBody>
      </p:sp>
      <p:sp>
        <p:nvSpPr>
          <p:cNvPr id="15" name="Subtitle 2">
            <a:extLst>
              <a:ext uri="{FF2B5EF4-FFF2-40B4-BE49-F238E27FC236}">
                <a16:creationId xmlns:a16="http://schemas.microsoft.com/office/drawing/2014/main" id="{8046DF3F-8EBA-4583-9F19-45C979FDAB65}"/>
              </a:ext>
            </a:extLst>
          </p:cNvPr>
          <p:cNvSpPr>
            <a:spLocks noGrp="1"/>
          </p:cNvSpPr>
          <p:nvPr>
            <p:ph type="subTitle" idx="1"/>
          </p:nvPr>
        </p:nvSpPr>
        <p:spPr>
          <a:xfrm>
            <a:off x="770021" y="3773554"/>
            <a:ext cx="10090287" cy="1101897"/>
          </a:xfrm>
        </p:spPr>
        <p:txBody>
          <a:bodyPr vert="horz" lIns="91440" tIns="45720" rIns="91440" bIns="45720" rtlCol="0">
            <a:noAutofit/>
          </a:bodyPr>
          <a:lstStyle>
            <a:lvl1pPr marL="0" indent="0">
              <a:buNone/>
              <a:defRPr lang="en-US" sz="3500" b="0" i="0"/>
            </a:lvl1pPr>
          </a:lstStyle>
          <a:p>
            <a:pPr marL="228600" lvl="0" indent="-228600"/>
            <a:r>
              <a:rPr lang="en-US"/>
              <a:t>Click to edit Master subtitle style</a:t>
            </a:r>
          </a:p>
        </p:txBody>
      </p:sp>
    </p:spTree>
    <p:extLst>
      <p:ext uri="{BB962C8B-B14F-4D97-AF65-F5344CB8AC3E}">
        <p14:creationId xmlns:p14="http://schemas.microsoft.com/office/powerpoint/2010/main" val="288181797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982713AA-FAF7-4D64-AB9D-53ACFDBF8B5B}"/>
              </a:ext>
            </a:extLst>
          </p:cNvPr>
          <p:cNvSpPr/>
          <p:nvPr userDrawn="1"/>
        </p:nvSpPr>
        <p:spPr>
          <a:xfrm>
            <a:off x="-1" y="172278"/>
            <a:ext cx="12192000" cy="6559826"/>
          </a:xfrm>
          <a:custGeom>
            <a:avLst/>
            <a:gdLst>
              <a:gd name="connsiteX0" fmla="*/ 5864259 w 12192000"/>
              <a:gd name="connsiteY0" fmla="*/ 2854132 h 6559826"/>
              <a:gd name="connsiteX1" fmla="*/ 5864259 w 12192000"/>
              <a:gd name="connsiteY1" fmla="*/ 5342062 h 6559826"/>
              <a:gd name="connsiteX2" fmla="*/ 6907 w 12192000"/>
              <a:gd name="connsiteY2" fmla="*/ 6559826 h 6559826"/>
              <a:gd name="connsiteX3" fmla="*/ 0 w 12192000"/>
              <a:gd name="connsiteY3" fmla="*/ 6559826 h 6559826"/>
              <a:gd name="connsiteX4" fmla="*/ 0 w 12192000"/>
              <a:gd name="connsiteY4" fmla="*/ 4073332 h 6559826"/>
              <a:gd name="connsiteX5" fmla="*/ 12192000 w 12192000"/>
              <a:gd name="connsiteY5" fmla="*/ 2685378 h 6559826"/>
              <a:gd name="connsiteX6" fmla="*/ 12192000 w 12192000"/>
              <a:gd name="connsiteY6" fmla="*/ 5173308 h 6559826"/>
              <a:gd name="connsiteX7" fmla="*/ 6104805 w 12192000"/>
              <a:gd name="connsiteY7" fmla="*/ 6429182 h 6559826"/>
              <a:gd name="connsiteX8" fmla="*/ 6104805 w 12192000"/>
              <a:gd name="connsiteY8" fmla="*/ 3941252 h 6559826"/>
              <a:gd name="connsiteX9" fmla="*/ 11991762 w 12192000"/>
              <a:gd name="connsiteY9" fmla="*/ 0 h 6559826"/>
              <a:gd name="connsiteX10" fmla="*/ 12192000 w 12192000"/>
              <a:gd name="connsiteY10" fmla="*/ 0 h 6559826"/>
              <a:gd name="connsiteX11" fmla="*/ 12192000 w 12192000"/>
              <a:gd name="connsiteY11" fmla="*/ 2446611 h 6559826"/>
              <a:gd name="connsiteX12" fmla="*/ 6104805 w 12192000"/>
              <a:gd name="connsiteY12" fmla="*/ 3701222 h 6559826"/>
              <a:gd name="connsiteX13" fmla="*/ 6104805 w 12192000"/>
              <a:gd name="connsiteY13" fmla="*/ 1214562 h 655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559826">
                <a:moveTo>
                  <a:pt x="5864259" y="2854132"/>
                </a:moveTo>
                <a:lnTo>
                  <a:pt x="5864259" y="5342062"/>
                </a:lnTo>
                <a:lnTo>
                  <a:pt x="6907" y="6559826"/>
                </a:lnTo>
                <a:lnTo>
                  <a:pt x="0" y="6559826"/>
                </a:lnTo>
                <a:lnTo>
                  <a:pt x="0" y="4073332"/>
                </a:lnTo>
                <a:close/>
                <a:moveTo>
                  <a:pt x="12192000" y="2685378"/>
                </a:moveTo>
                <a:lnTo>
                  <a:pt x="12192000" y="5173308"/>
                </a:lnTo>
                <a:lnTo>
                  <a:pt x="6104805" y="6429182"/>
                </a:lnTo>
                <a:lnTo>
                  <a:pt x="6104805" y="3941252"/>
                </a:lnTo>
                <a:close/>
                <a:moveTo>
                  <a:pt x="11991762" y="0"/>
                </a:moveTo>
                <a:lnTo>
                  <a:pt x="12192000" y="0"/>
                </a:lnTo>
                <a:lnTo>
                  <a:pt x="12192000" y="2446611"/>
                </a:lnTo>
                <a:lnTo>
                  <a:pt x="6104805" y="3701222"/>
                </a:lnTo>
                <a:lnTo>
                  <a:pt x="6104805" y="1214562"/>
                </a:lnTo>
                <a:close/>
              </a:path>
            </a:pathLst>
          </a:custGeom>
          <a:solidFill>
            <a:schemeClr val="bg2">
              <a:alpha val="15000"/>
            </a:schemeClr>
          </a:solidFill>
          <a:ln w="12700" cap="flat">
            <a:noFill/>
            <a:prstDash val="solid"/>
            <a:miter/>
          </a:ln>
        </p:spPr>
        <p:txBody>
          <a:bodyPr rtlCol="0" anchor="ctr"/>
          <a:lstStyle/>
          <a:p>
            <a:endParaRPr lang="en-US" dirty="0">
              <a:solidFill>
                <a:prstClr val="black"/>
              </a:solidFill>
            </a:endParaRPr>
          </a:p>
        </p:txBody>
      </p:sp>
      <p:sp>
        <p:nvSpPr>
          <p:cNvPr id="2" name="Title 1">
            <a:extLst>
              <a:ext uri="{FF2B5EF4-FFF2-40B4-BE49-F238E27FC236}">
                <a16:creationId xmlns:a16="http://schemas.microsoft.com/office/drawing/2014/main" id="{CF097552-E3A8-41F6-B00B-4A39A247AA0E}"/>
              </a:ext>
            </a:extLst>
          </p:cNvPr>
          <p:cNvSpPr>
            <a:spLocks noGrp="1"/>
          </p:cNvSpPr>
          <p:nvPr>
            <p:ph type="title" hasCustomPrompt="1"/>
          </p:nvPr>
        </p:nvSpPr>
        <p:spPr>
          <a:xfrm>
            <a:off x="777240" y="1033272"/>
            <a:ext cx="5056083" cy="782638"/>
          </a:xfrm>
        </p:spPr>
        <p:txBody>
          <a:bodyPr>
            <a:normAutofit/>
          </a:bodyPr>
          <a:lstStyle>
            <a:lvl1pPr algn="l">
              <a:defRPr sz="4000" b="1">
                <a:solidFill>
                  <a:schemeClr val="bg1"/>
                </a:solidFill>
              </a:defRPr>
            </a:lvl1pPr>
          </a:lstStyle>
          <a:p>
            <a:r>
              <a:rPr lang="en-US" dirty="0"/>
              <a:t>DIVIDER SLIDE</a:t>
            </a:r>
            <a:endParaRPr lang="ru-RU" dirty="0"/>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15" name="Graphic 4">
            <a:extLst>
              <a:ext uri="{FF2B5EF4-FFF2-40B4-BE49-F238E27FC236}">
                <a16:creationId xmlns:a16="http://schemas.microsoft.com/office/drawing/2014/main" id="{2095D1D4-8CA3-4CA3-825D-088EDB51A8AE}"/>
              </a:ext>
            </a:extLst>
          </p:cNvPr>
          <p:cNvSpPr/>
          <p:nvPr/>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17" name="Graphic 15">
            <a:extLst>
              <a:ext uri="{FF2B5EF4-FFF2-40B4-BE49-F238E27FC236}">
                <a16:creationId xmlns:a16="http://schemas.microsoft.com/office/drawing/2014/main" id="{2DB5E70B-ECC9-4800-9DC0-5897EF3F16AB}"/>
              </a:ext>
            </a:extLst>
          </p:cNvPr>
          <p:cNvSpPr/>
          <p:nvPr/>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
        <p:nvSpPr>
          <p:cNvPr id="10" name="Text Placeholder 2">
            <a:extLst>
              <a:ext uri="{FF2B5EF4-FFF2-40B4-BE49-F238E27FC236}">
                <a16:creationId xmlns:a16="http://schemas.microsoft.com/office/drawing/2014/main" id="{A3B87DE7-6A4B-4A0E-8622-C9BA93F0B364}"/>
              </a:ext>
            </a:extLst>
          </p:cNvPr>
          <p:cNvSpPr>
            <a:spLocks noGrp="1"/>
          </p:cNvSpPr>
          <p:nvPr>
            <p:ph type="body" idx="1"/>
          </p:nvPr>
        </p:nvSpPr>
        <p:spPr>
          <a:xfrm>
            <a:off x="777240" y="2225393"/>
            <a:ext cx="5110693" cy="782638"/>
          </a:xfrm>
        </p:spPr>
        <p:txBody>
          <a:bodyPr vert="horz" lIns="91440" tIns="45720" rIns="91440" bIns="45720" rtlCol="0">
            <a:normAutofit/>
          </a:bodyPr>
          <a:lstStyle>
            <a:lvl1pPr marL="0" indent="0">
              <a:buNone/>
              <a:defRPr lang="en-US" sz="2200"/>
            </a:lvl1pPr>
          </a:lstStyle>
          <a:p>
            <a:pPr marL="228600" lvl="0" indent="-228600"/>
            <a:r>
              <a:rPr lang="en-US"/>
              <a:t>Click to edit Master text styles</a:t>
            </a:r>
          </a:p>
        </p:txBody>
      </p:sp>
    </p:spTree>
    <p:extLst>
      <p:ext uri="{BB962C8B-B14F-4D97-AF65-F5344CB8AC3E}">
        <p14:creationId xmlns:p14="http://schemas.microsoft.com/office/powerpoint/2010/main" val="419905155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pSp>
        <p:nvGrpSpPr>
          <p:cNvPr id="11" name="Graphic 1">
            <a:extLst>
              <a:ext uri="{FF2B5EF4-FFF2-40B4-BE49-F238E27FC236}">
                <a16:creationId xmlns:a16="http://schemas.microsoft.com/office/drawing/2014/main" id="{9650CBA0-AE8F-4C6C-B273-73785A68EB92}"/>
              </a:ext>
            </a:extLst>
          </p:cNvPr>
          <p:cNvGrpSpPr/>
          <p:nvPr userDrawn="1"/>
        </p:nvGrpSpPr>
        <p:grpSpPr>
          <a:xfrm>
            <a:off x="0" y="0"/>
            <a:ext cx="12192000" cy="6858000"/>
            <a:chOff x="0" y="0"/>
            <a:chExt cx="12192000" cy="6858000"/>
          </a:xfrm>
        </p:grpSpPr>
        <p:sp>
          <p:nvSpPr>
            <p:cNvPr id="12" name="Freeform: Shape 11">
              <a:extLst>
                <a:ext uri="{FF2B5EF4-FFF2-40B4-BE49-F238E27FC236}">
                  <a16:creationId xmlns:a16="http://schemas.microsoft.com/office/drawing/2014/main" id="{79A324E0-7B75-4C65-9695-78537686038F}"/>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solidFill>
                  <a:prstClr val="black"/>
                </a:solidFill>
              </a:endParaRPr>
            </a:p>
          </p:txBody>
        </p:sp>
        <p:sp>
          <p:nvSpPr>
            <p:cNvPr id="13" name="Freeform: Shape 12">
              <a:extLst>
                <a:ext uri="{FF2B5EF4-FFF2-40B4-BE49-F238E27FC236}">
                  <a16:creationId xmlns:a16="http://schemas.microsoft.com/office/drawing/2014/main" id="{A4C7B0B8-9EF6-4DBC-9088-96B54006BA08}"/>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solidFill>
                  <a:prstClr val="black"/>
                </a:solidFill>
              </a:endParaRPr>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20" name="Graphic 4">
            <a:extLst>
              <a:ext uri="{FF2B5EF4-FFF2-40B4-BE49-F238E27FC236}">
                <a16:creationId xmlns:a16="http://schemas.microsoft.com/office/drawing/2014/main" id="{55B3C92B-0A13-49BD-8A7D-FD6B821FE783}"/>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14" name="Graphic 15">
            <a:extLst>
              <a:ext uri="{FF2B5EF4-FFF2-40B4-BE49-F238E27FC236}">
                <a16:creationId xmlns:a16="http://schemas.microsoft.com/office/drawing/2014/main" id="{D0734B58-9436-7F49-BF67-542C05487FFF}"/>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
        <p:nvSpPr>
          <p:cNvPr id="2" name="Title 1">
            <a:extLst>
              <a:ext uri="{FF2B5EF4-FFF2-40B4-BE49-F238E27FC236}">
                <a16:creationId xmlns:a16="http://schemas.microsoft.com/office/drawing/2014/main" id="{BF046B1A-A07C-45A3-8FE5-724E34853137}"/>
              </a:ext>
            </a:extLst>
          </p:cNvPr>
          <p:cNvSpPr>
            <a:spLocks noGrp="1"/>
          </p:cNvSpPr>
          <p:nvPr>
            <p:ph type="title"/>
          </p:nvPr>
        </p:nvSpPr>
        <p:spPr/>
        <p:txBody>
          <a:bodyPr anchor="b"/>
          <a:lstStyle/>
          <a:p>
            <a:r>
              <a:rPr lang="en-US"/>
              <a:t>Click to edit Master title style</a:t>
            </a:r>
          </a:p>
        </p:txBody>
      </p:sp>
      <p:sp>
        <p:nvSpPr>
          <p:cNvPr id="10" name="Content Placeholder 2">
            <a:extLst>
              <a:ext uri="{FF2B5EF4-FFF2-40B4-BE49-F238E27FC236}">
                <a16:creationId xmlns:a16="http://schemas.microsoft.com/office/drawing/2014/main" id="{83799919-7F2B-44B7-BF0B-B0CE733AC667}"/>
              </a:ext>
            </a:extLst>
          </p:cNvPr>
          <p:cNvSpPr>
            <a:spLocks noGrp="1"/>
          </p:cNvSpPr>
          <p:nvPr>
            <p:ph idx="1"/>
          </p:nvPr>
        </p:nvSpPr>
        <p:spPr>
          <a:xfrm>
            <a:off x="838200" y="2277755"/>
            <a:ext cx="10515600" cy="389920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435867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grpSp>
        <p:nvGrpSpPr>
          <p:cNvPr id="11" name="Graphic 1">
            <a:extLst>
              <a:ext uri="{FF2B5EF4-FFF2-40B4-BE49-F238E27FC236}">
                <a16:creationId xmlns:a16="http://schemas.microsoft.com/office/drawing/2014/main" id="{9650CBA0-AE8F-4C6C-B273-73785A68EB92}"/>
              </a:ext>
            </a:extLst>
          </p:cNvPr>
          <p:cNvGrpSpPr/>
          <p:nvPr userDrawn="1"/>
        </p:nvGrpSpPr>
        <p:grpSpPr>
          <a:xfrm>
            <a:off x="0" y="0"/>
            <a:ext cx="12192000" cy="6858000"/>
            <a:chOff x="0" y="0"/>
            <a:chExt cx="12192000" cy="6858000"/>
          </a:xfrm>
        </p:grpSpPr>
        <p:sp>
          <p:nvSpPr>
            <p:cNvPr id="12" name="Freeform: Shape 11">
              <a:extLst>
                <a:ext uri="{FF2B5EF4-FFF2-40B4-BE49-F238E27FC236}">
                  <a16:creationId xmlns:a16="http://schemas.microsoft.com/office/drawing/2014/main" id="{79A324E0-7B75-4C65-9695-78537686038F}"/>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solidFill>
                  <a:prstClr val="black"/>
                </a:solidFill>
              </a:endParaRPr>
            </a:p>
          </p:txBody>
        </p:sp>
        <p:sp>
          <p:nvSpPr>
            <p:cNvPr id="13" name="Freeform: Shape 12">
              <a:extLst>
                <a:ext uri="{FF2B5EF4-FFF2-40B4-BE49-F238E27FC236}">
                  <a16:creationId xmlns:a16="http://schemas.microsoft.com/office/drawing/2014/main" id="{A4C7B0B8-9EF6-4DBC-9088-96B54006BA08}"/>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solidFill>
                  <a:prstClr val="black"/>
                </a:solidFill>
              </a:endParaRPr>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20" name="Graphic 4">
            <a:extLst>
              <a:ext uri="{FF2B5EF4-FFF2-40B4-BE49-F238E27FC236}">
                <a16:creationId xmlns:a16="http://schemas.microsoft.com/office/drawing/2014/main" id="{55B3C92B-0A13-49BD-8A7D-FD6B821FE783}"/>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14" name="Graphic 15">
            <a:extLst>
              <a:ext uri="{FF2B5EF4-FFF2-40B4-BE49-F238E27FC236}">
                <a16:creationId xmlns:a16="http://schemas.microsoft.com/office/drawing/2014/main" id="{D0734B58-9436-7F49-BF67-542C05487FFF}"/>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
        <p:nvSpPr>
          <p:cNvPr id="2" name="Title 1">
            <a:extLst>
              <a:ext uri="{FF2B5EF4-FFF2-40B4-BE49-F238E27FC236}">
                <a16:creationId xmlns:a16="http://schemas.microsoft.com/office/drawing/2014/main" id="{BF046B1A-A07C-45A3-8FE5-724E34853137}"/>
              </a:ext>
            </a:extLst>
          </p:cNvPr>
          <p:cNvSpPr>
            <a:spLocks noGrp="1"/>
          </p:cNvSpPr>
          <p:nvPr>
            <p:ph type="title"/>
          </p:nvPr>
        </p:nvSpPr>
        <p:spPr/>
        <p:txBody>
          <a:bodyPr anchor="b"/>
          <a:lstStyle/>
          <a:p>
            <a:r>
              <a:rPr lang="en-US"/>
              <a:t>Click to edit Master title style</a:t>
            </a:r>
          </a:p>
        </p:txBody>
      </p:sp>
      <p:sp>
        <p:nvSpPr>
          <p:cNvPr id="15" name="Content Placeholder 2">
            <a:extLst>
              <a:ext uri="{FF2B5EF4-FFF2-40B4-BE49-F238E27FC236}">
                <a16:creationId xmlns:a16="http://schemas.microsoft.com/office/drawing/2014/main" id="{5460D6CB-9BA0-4BA9-9CF5-9D21E9F570CE}"/>
              </a:ext>
            </a:extLst>
          </p:cNvPr>
          <p:cNvSpPr>
            <a:spLocks noGrp="1"/>
          </p:cNvSpPr>
          <p:nvPr>
            <p:ph sz="half" idx="1"/>
          </p:nvPr>
        </p:nvSpPr>
        <p:spPr>
          <a:xfrm>
            <a:off x="838200" y="2277755"/>
            <a:ext cx="5181600" cy="3899207"/>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a:extLst>
              <a:ext uri="{FF2B5EF4-FFF2-40B4-BE49-F238E27FC236}">
                <a16:creationId xmlns:a16="http://schemas.microsoft.com/office/drawing/2014/main" id="{EB0DDB5D-8949-4E45-A7CD-0402580BB05B}"/>
              </a:ext>
            </a:extLst>
          </p:cNvPr>
          <p:cNvSpPr>
            <a:spLocks noGrp="1"/>
          </p:cNvSpPr>
          <p:nvPr>
            <p:ph sz="half" idx="2"/>
          </p:nvPr>
        </p:nvSpPr>
        <p:spPr>
          <a:xfrm>
            <a:off x="6172200" y="2277755"/>
            <a:ext cx="5181600" cy="3899208"/>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890766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grpSp>
        <p:nvGrpSpPr>
          <p:cNvPr id="11" name="Graphic 1">
            <a:extLst>
              <a:ext uri="{FF2B5EF4-FFF2-40B4-BE49-F238E27FC236}">
                <a16:creationId xmlns:a16="http://schemas.microsoft.com/office/drawing/2014/main" id="{9650CBA0-AE8F-4C6C-B273-73785A68EB92}"/>
              </a:ext>
            </a:extLst>
          </p:cNvPr>
          <p:cNvGrpSpPr/>
          <p:nvPr userDrawn="1"/>
        </p:nvGrpSpPr>
        <p:grpSpPr>
          <a:xfrm>
            <a:off x="0" y="0"/>
            <a:ext cx="12192000" cy="6858000"/>
            <a:chOff x="0" y="0"/>
            <a:chExt cx="12192000" cy="6858000"/>
          </a:xfrm>
        </p:grpSpPr>
        <p:sp>
          <p:nvSpPr>
            <p:cNvPr id="12" name="Freeform: Shape 11">
              <a:extLst>
                <a:ext uri="{FF2B5EF4-FFF2-40B4-BE49-F238E27FC236}">
                  <a16:creationId xmlns:a16="http://schemas.microsoft.com/office/drawing/2014/main" id="{79A324E0-7B75-4C65-9695-78537686038F}"/>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solidFill>
                  <a:prstClr val="black"/>
                </a:solidFill>
              </a:endParaRPr>
            </a:p>
          </p:txBody>
        </p:sp>
        <p:sp>
          <p:nvSpPr>
            <p:cNvPr id="13" name="Freeform: Shape 12">
              <a:extLst>
                <a:ext uri="{FF2B5EF4-FFF2-40B4-BE49-F238E27FC236}">
                  <a16:creationId xmlns:a16="http://schemas.microsoft.com/office/drawing/2014/main" id="{A4C7B0B8-9EF6-4DBC-9088-96B54006BA08}"/>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solidFill>
                  <a:prstClr val="black"/>
                </a:solidFill>
              </a:endParaRPr>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20" name="Graphic 4">
            <a:extLst>
              <a:ext uri="{FF2B5EF4-FFF2-40B4-BE49-F238E27FC236}">
                <a16:creationId xmlns:a16="http://schemas.microsoft.com/office/drawing/2014/main" id="{55B3C92B-0A13-49BD-8A7D-FD6B821FE783}"/>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14" name="Graphic 15">
            <a:extLst>
              <a:ext uri="{FF2B5EF4-FFF2-40B4-BE49-F238E27FC236}">
                <a16:creationId xmlns:a16="http://schemas.microsoft.com/office/drawing/2014/main" id="{D0734B58-9436-7F49-BF67-542C05487FFF}"/>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
        <p:nvSpPr>
          <p:cNvPr id="2" name="Title 1">
            <a:extLst>
              <a:ext uri="{FF2B5EF4-FFF2-40B4-BE49-F238E27FC236}">
                <a16:creationId xmlns:a16="http://schemas.microsoft.com/office/drawing/2014/main" id="{BF046B1A-A07C-45A3-8FE5-724E34853137}"/>
              </a:ext>
            </a:extLst>
          </p:cNvPr>
          <p:cNvSpPr>
            <a:spLocks noGrp="1"/>
          </p:cNvSpPr>
          <p:nvPr>
            <p:ph type="title"/>
          </p:nvPr>
        </p:nvSpPr>
        <p:spPr/>
        <p:txBody>
          <a:bodyPr anchor="b"/>
          <a:lstStyle/>
          <a:p>
            <a:r>
              <a:rPr lang="en-US"/>
              <a:t>Click to edit Master title style</a:t>
            </a:r>
          </a:p>
        </p:txBody>
      </p:sp>
      <p:sp>
        <p:nvSpPr>
          <p:cNvPr id="15" name="Text Placeholder 2">
            <a:extLst>
              <a:ext uri="{FF2B5EF4-FFF2-40B4-BE49-F238E27FC236}">
                <a16:creationId xmlns:a16="http://schemas.microsoft.com/office/drawing/2014/main" id="{82C817C4-D92F-4269-B22D-5C2E522418D8}"/>
              </a:ext>
            </a:extLst>
          </p:cNvPr>
          <p:cNvSpPr>
            <a:spLocks noGrp="1"/>
          </p:cNvSpPr>
          <p:nvPr>
            <p:ph type="body" idx="1"/>
          </p:nvPr>
        </p:nvSpPr>
        <p:spPr>
          <a:xfrm>
            <a:off x="839788" y="2068513"/>
            <a:ext cx="5157787" cy="4365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3">
            <a:extLst>
              <a:ext uri="{FF2B5EF4-FFF2-40B4-BE49-F238E27FC236}">
                <a16:creationId xmlns:a16="http://schemas.microsoft.com/office/drawing/2014/main" id="{C61514A7-2DEE-47E3-BCB4-FB81E9981DA7}"/>
              </a:ext>
            </a:extLst>
          </p:cNvPr>
          <p:cNvSpPr>
            <a:spLocks noGrp="1"/>
          </p:cNvSpPr>
          <p:nvPr>
            <p:ph sz="half" idx="2"/>
          </p:nvPr>
        </p:nvSpPr>
        <p:spPr>
          <a:xfrm>
            <a:off x="839788" y="2505075"/>
            <a:ext cx="5157787" cy="368458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a:extLst>
              <a:ext uri="{FF2B5EF4-FFF2-40B4-BE49-F238E27FC236}">
                <a16:creationId xmlns:a16="http://schemas.microsoft.com/office/drawing/2014/main" id="{3455C9D3-0938-4236-8E64-BBF582FCD239}"/>
              </a:ext>
            </a:extLst>
          </p:cNvPr>
          <p:cNvSpPr>
            <a:spLocks noGrp="1"/>
          </p:cNvSpPr>
          <p:nvPr>
            <p:ph type="body" sz="quarter" idx="3"/>
          </p:nvPr>
        </p:nvSpPr>
        <p:spPr>
          <a:xfrm>
            <a:off x="6172200" y="2068511"/>
            <a:ext cx="5183188" cy="436563"/>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5">
            <a:extLst>
              <a:ext uri="{FF2B5EF4-FFF2-40B4-BE49-F238E27FC236}">
                <a16:creationId xmlns:a16="http://schemas.microsoft.com/office/drawing/2014/main" id="{7331E254-1410-4989-81DE-84B684ACC71F}"/>
              </a:ext>
            </a:extLst>
          </p:cNvPr>
          <p:cNvSpPr>
            <a:spLocks noGrp="1"/>
          </p:cNvSpPr>
          <p:nvPr>
            <p:ph sz="quarter" idx="4"/>
          </p:nvPr>
        </p:nvSpPr>
        <p:spPr>
          <a:xfrm>
            <a:off x="6172200" y="2505075"/>
            <a:ext cx="5183188" cy="368458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286949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grpSp>
        <p:nvGrpSpPr>
          <p:cNvPr id="11" name="Graphic 1">
            <a:extLst>
              <a:ext uri="{FF2B5EF4-FFF2-40B4-BE49-F238E27FC236}">
                <a16:creationId xmlns:a16="http://schemas.microsoft.com/office/drawing/2014/main" id="{9650CBA0-AE8F-4C6C-B273-73785A68EB92}"/>
              </a:ext>
            </a:extLst>
          </p:cNvPr>
          <p:cNvGrpSpPr/>
          <p:nvPr userDrawn="1"/>
        </p:nvGrpSpPr>
        <p:grpSpPr>
          <a:xfrm>
            <a:off x="0" y="0"/>
            <a:ext cx="12192000" cy="6858000"/>
            <a:chOff x="0" y="0"/>
            <a:chExt cx="12192000" cy="6858000"/>
          </a:xfrm>
        </p:grpSpPr>
        <p:sp>
          <p:nvSpPr>
            <p:cNvPr id="12" name="Freeform: Shape 11">
              <a:extLst>
                <a:ext uri="{FF2B5EF4-FFF2-40B4-BE49-F238E27FC236}">
                  <a16:creationId xmlns:a16="http://schemas.microsoft.com/office/drawing/2014/main" id="{79A324E0-7B75-4C65-9695-78537686038F}"/>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solidFill>
                  <a:prstClr val="black"/>
                </a:solidFill>
              </a:endParaRPr>
            </a:p>
          </p:txBody>
        </p:sp>
        <p:sp>
          <p:nvSpPr>
            <p:cNvPr id="13" name="Freeform: Shape 12">
              <a:extLst>
                <a:ext uri="{FF2B5EF4-FFF2-40B4-BE49-F238E27FC236}">
                  <a16:creationId xmlns:a16="http://schemas.microsoft.com/office/drawing/2014/main" id="{A4C7B0B8-9EF6-4DBC-9088-96B54006BA08}"/>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solidFill>
                  <a:prstClr val="black"/>
                </a:solidFill>
              </a:endParaRPr>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20" name="Graphic 4">
            <a:extLst>
              <a:ext uri="{FF2B5EF4-FFF2-40B4-BE49-F238E27FC236}">
                <a16:creationId xmlns:a16="http://schemas.microsoft.com/office/drawing/2014/main" id="{55B3C92B-0A13-49BD-8A7D-FD6B821FE783}"/>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7" name="Title 1">
            <a:extLst>
              <a:ext uri="{FF2B5EF4-FFF2-40B4-BE49-F238E27FC236}">
                <a16:creationId xmlns:a16="http://schemas.microsoft.com/office/drawing/2014/main" id="{F68ABD79-6AF5-4911-BEC2-A492F3ECD83D}"/>
              </a:ext>
            </a:extLst>
          </p:cNvPr>
          <p:cNvSpPr>
            <a:spLocks noGrp="1"/>
          </p:cNvSpPr>
          <p:nvPr>
            <p:ph type="title"/>
          </p:nvPr>
        </p:nvSpPr>
        <p:spPr>
          <a:xfrm>
            <a:off x="839788" y="457200"/>
            <a:ext cx="3932237" cy="1345096"/>
          </a:xfrm>
        </p:spPr>
        <p:txBody>
          <a:bodyPr anchor="b"/>
          <a:lstStyle>
            <a:lvl1pPr>
              <a:defRPr sz="3200"/>
            </a:lvl1pPr>
          </a:lstStyle>
          <a:p>
            <a:r>
              <a:rPr lang="en-US"/>
              <a:t>Click to edit Master title style</a:t>
            </a:r>
          </a:p>
        </p:txBody>
      </p:sp>
      <p:sp>
        <p:nvSpPr>
          <p:cNvPr id="8" name="Text Placeholder 3">
            <a:extLst>
              <a:ext uri="{FF2B5EF4-FFF2-40B4-BE49-F238E27FC236}">
                <a16:creationId xmlns:a16="http://schemas.microsoft.com/office/drawing/2014/main" id="{6489A680-EBE7-45A3-B520-2C50F59C7932}"/>
              </a:ext>
            </a:extLst>
          </p:cNvPr>
          <p:cNvSpPr>
            <a:spLocks noGrp="1"/>
          </p:cNvSpPr>
          <p:nvPr>
            <p:ph type="body" sz="half" idx="2"/>
          </p:nvPr>
        </p:nvSpPr>
        <p:spPr>
          <a:xfrm>
            <a:off x="839788" y="2166148"/>
            <a:ext cx="3932237" cy="37028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Content Placeholder 2">
            <a:extLst>
              <a:ext uri="{FF2B5EF4-FFF2-40B4-BE49-F238E27FC236}">
                <a16:creationId xmlns:a16="http://schemas.microsoft.com/office/drawing/2014/main" id="{202EEB9F-D255-46E9-AFBB-FCC4D93BEFC3}"/>
              </a:ext>
            </a:extLst>
          </p:cNvPr>
          <p:cNvSpPr>
            <a:spLocks noGrp="1"/>
          </p:cNvSpPr>
          <p:nvPr>
            <p:ph idx="1"/>
          </p:nvPr>
        </p:nvSpPr>
        <p:spPr>
          <a:xfrm>
            <a:off x="5183188" y="457201"/>
            <a:ext cx="6172200" cy="5403850"/>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Graphic 15">
            <a:extLst>
              <a:ext uri="{FF2B5EF4-FFF2-40B4-BE49-F238E27FC236}">
                <a16:creationId xmlns:a16="http://schemas.microsoft.com/office/drawing/2014/main" id="{4F729341-632E-4151-9863-D40D91A16F84}"/>
              </a:ext>
            </a:extLst>
          </p:cNvPr>
          <p:cNvSpPr/>
          <p:nvPr userDrawn="1"/>
        </p:nvSpPr>
        <p:spPr>
          <a:xfrm>
            <a:off x="-11174" y="1947672"/>
            <a:ext cx="493776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Tree>
    <p:extLst>
      <p:ext uri="{BB962C8B-B14F-4D97-AF65-F5344CB8AC3E}">
        <p14:creationId xmlns:p14="http://schemas.microsoft.com/office/powerpoint/2010/main" val="15587304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26" name="Graphic 4">
            <a:extLst>
              <a:ext uri="{FF2B5EF4-FFF2-40B4-BE49-F238E27FC236}">
                <a16:creationId xmlns:a16="http://schemas.microsoft.com/office/drawing/2014/main" id="{7D57D3C0-DF85-4866-AC4B-ED6A0F6963A5}"/>
              </a:ext>
            </a:extLst>
          </p:cNvPr>
          <p:cNvSpPr/>
          <p:nvPr/>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11" name="Graphic 15">
            <a:extLst>
              <a:ext uri="{FF2B5EF4-FFF2-40B4-BE49-F238E27FC236}">
                <a16:creationId xmlns:a16="http://schemas.microsoft.com/office/drawing/2014/main" id="{FA387E18-8CE1-1648-81B1-6F1A0F183C30}"/>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
        <p:nvSpPr>
          <p:cNvPr id="9" name="Title 1">
            <a:extLst>
              <a:ext uri="{FF2B5EF4-FFF2-40B4-BE49-F238E27FC236}">
                <a16:creationId xmlns:a16="http://schemas.microsoft.com/office/drawing/2014/main" id="{44469CAF-CD13-4CCC-9569-14C8070AB355}"/>
              </a:ext>
            </a:extLst>
          </p:cNvPr>
          <p:cNvSpPr>
            <a:spLocks noGrp="1"/>
          </p:cNvSpPr>
          <p:nvPr>
            <p:ph type="title"/>
          </p:nvPr>
        </p:nvSpPr>
        <p:spPr>
          <a:xfrm>
            <a:off x="839788" y="457200"/>
            <a:ext cx="3932237" cy="1380744"/>
          </a:xfrm>
        </p:spPr>
        <p:txBody>
          <a:bodyPr anchor="b"/>
          <a:lstStyle>
            <a:lvl1pPr>
              <a:defRPr sz="3200"/>
            </a:lvl1pPr>
          </a:lstStyle>
          <a:p>
            <a:r>
              <a:rPr lang="en-US"/>
              <a:t>Click to edit Master title style</a:t>
            </a:r>
            <a:endParaRPr lang="en-US" dirty="0"/>
          </a:p>
        </p:txBody>
      </p:sp>
      <p:sp>
        <p:nvSpPr>
          <p:cNvPr id="10" name="Text Placeholder 3">
            <a:extLst>
              <a:ext uri="{FF2B5EF4-FFF2-40B4-BE49-F238E27FC236}">
                <a16:creationId xmlns:a16="http://schemas.microsoft.com/office/drawing/2014/main" id="{36D4C583-322D-4347-807F-F6D6AF8852A4}"/>
              </a:ext>
            </a:extLst>
          </p:cNvPr>
          <p:cNvSpPr>
            <a:spLocks noGrp="1"/>
          </p:cNvSpPr>
          <p:nvPr>
            <p:ph type="body" sz="half" idx="2"/>
          </p:nvPr>
        </p:nvSpPr>
        <p:spPr>
          <a:xfrm>
            <a:off x="839788" y="2130500"/>
            <a:ext cx="3932237" cy="37384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Picture Placeholder 12">
            <a:extLst>
              <a:ext uri="{FF2B5EF4-FFF2-40B4-BE49-F238E27FC236}">
                <a16:creationId xmlns:a16="http://schemas.microsoft.com/office/drawing/2014/main" id="{F138DBAD-2265-4E62-AB5B-F66A60D53F27}"/>
              </a:ext>
            </a:extLst>
          </p:cNvPr>
          <p:cNvSpPr>
            <a:spLocks noGrp="1"/>
          </p:cNvSpPr>
          <p:nvPr>
            <p:ph type="pic" idx="1"/>
          </p:nvPr>
        </p:nvSpPr>
        <p:spPr>
          <a:xfrm>
            <a:off x="5519738" y="0"/>
            <a:ext cx="6103620" cy="6857999"/>
          </a:xfrm>
          <a:custGeom>
            <a:avLst/>
            <a:gdLst>
              <a:gd name="connsiteX0" fmla="*/ 3914141 w 6103620"/>
              <a:gd name="connsiteY0" fmla="*/ 914400 h 6857999"/>
              <a:gd name="connsiteX1" fmla="*/ 6103620 w 6103620"/>
              <a:gd name="connsiteY1" fmla="*/ 914400 h 6857999"/>
              <a:gd name="connsiteX2" fmla="*/ 6103620 w 6103620"/>
              <a:gd name="connsiteY2" fmla="*/ 914404 h 6857999"/>
              <a:gd name="connsiteX3" fmla="*/ 4339591 w 6103620"/>
              <a:gd name="connsiteY3" fmla="*/ 6857999 h 6857999"/>
              <a:gd name="connsiteX4" fmla="*/ 2150113 w 6103620"/>
              <a:gd name="connsiteY4" fmla="*/ 6857999 h 6857999"/>
              <a:gd name="connsiteX5" fmla="*/ 1769111 w 6103620"/>
              <a:gd name="connsiteY5" fmla="*/ 0 h 6857999"/>
              <a:gd name="connsiteX6" fmla="*/ 3958591 w 6103620"/>
              <a:gd name="connsiteY6" fmla="*/ 0 h 6857999"/>
              <a:gd name="connsiteX7" fmla="*/ 2189480 w 6103620"/>
              <a:gd name="connsiteY7" fmla="*/ 5943601 h 6857999"/>
              <a:gd name="connsiteX8" fmla="*/ 0 w 6103620"/>
              <a:gd name="connsiteY8" fmla="*/ 594360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3620" h="6857999">
                <a:moveTo>
                  <a:pt x="3914141" y="914400"/>
                </a:moveTo>
                <a:lnTo>
                  <a:pt x="6103620" y="914400"/>
                </a:lnTo>
                <a:lnTo>
                  <a:pt x="6103620" y="914404"/>
                </a:lnTo>
                <a:lnTo>
                  <a:pt x="4339591" y="6857999"/>
                </a:lnTo>
                <a:lnTo>
                  <a:pt x="2150113" y="6857999"/>
                </a:lnTo>
                <a:close/>
                <a:moveTo>
                  <a:pt x="1769111" y="0"/>
                </a:moveTo>
                <a:lnTo>
                  <a:pt x="3958591" y="0"/>
                </a:lnTo>
                <a:lnTo>
                  <a:pt x="2189480" y="5943601"/>
                </a:lnTo>
                <a:lnTo>
                  <a:pt x="0" y="5943601"/>
                </a:lnTo>
                <a:close/>
              </a:path>
            </a:pathLst>
          </a:custGeom>
          <a:solidFill>
            <a:schemeClr val="bg1">
              <a:lumMod val="65000"/>
            </a:schemeClr>
          </a:solidFill>
        </p:spPr>
        <p:txBody>
          <a:bodyPr wrap="square" anchor="ctr" anchorCtr="0">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160465991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11" name="Graphic 1">
            <a:extLst>
              <a:ext uri="{FF2B5EF4-FFF2-40B4-BE49-F238E27FC236}">
                <a16:creationId xmlns:a16="http://schemas.microsoft.com/office/drawing/2014/main" id="{9650CBA0-AE8F-4C6C-B273-73785A68EB92}"/>
              </a:ext>
            </a:extLst>
          </p:cNvPr>
          <p:cNvGrpSpPr/>
          <p:nvPr userDrawn="1"/>
        </p:nvGrpSpPr>
        <p:grpSpPr>
          <a:xfrm>
            <a:off x="0" y="0"/>
            <a:ext cx="12192000" cy="6858000"/>
            <a:chOff x="0" y="0"/>
            <a:chExt cx="12192000" cy="6858000"/>
          </a:xfrm>
        </p:grpSpPr>
        <p:sp>
          <p:nvSpPr>
            <p:cNvPr id="12" name="Freeform: Shape 11">
              <a:extLst>
                <a:ext uri="{FF2B5EF4-FFF2-40B4-BE49-F238E27FC236}">
                  <a16:creationId xmlns:a16="http://schemas.microsoft.com/office/drawing/2014/main" id="{79A324E0-7B75-4C65-9695-78537686038F}"/>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solidFill>
                  <a:prstClr val="black"/>
                </a:solidFill>
              </a:endParaRPr>
            </a:p>
          </p:txBody>
        </p:sp>
        <p:sp>
          <p:nvSpPr>
            <p:cNvPr id="13" name="Freeform: Shape 12">
              <a:extLst>
                <a:ext uri="{FF2B5EF4-FFF2-40B4-BE49-F238E27FC236}">
                  <a16:creationId xmlns:a16="http://schemas.microsoft.com/office/drawing/2014/main" id="{A4C7B0B8-9EF6-4DBC-9088-96B54006BA08}"/>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solidFill>
                  <a:prstClr val="black"/>
                </a:solidFill>
              </a:endParaRPr>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20" name="Graphic 4">
            <a:extLst>
              <a:ext uri="{FF2B5EF4-FFF2-40B4-BE49-F238E27FC236}">
                <a16:creationId xmlns:a16="http://schemas.microsoft.com/office/drawing/2014/main" id="{55B3C92B-0A13-49BD-8A7D-FD6B821FE783}"/>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
        <p:nvSpPr>
          <p:cNvPr id="21" name="Title 1">
            <a:extLst>
              <a:ext uri="{FF2B5EF4-FFF2-40B4-BE49-F238E27FC236}">
                <a16:creationId xmlns:a16="http://schemas.microsoft.com/office/drawing/2014/main" id="{AD7B9076-7693-4C5F-8305-D5529FF8077A}"/>
              </a:ext>
            </a:extLst>
          </p:cNvPr>
          <p:cNvSpPr>
            <a:spLocks noGrp="1"/>
          </p:cNvSpPr>
          <p:nvPr>
            <p:ph type="title" hasCustomPrompt="1"/>
          </p:nvPr>
        </p:nvSpPr>
        <p:spPr>
          <a:xfrm>
            <a:off x="774032" y="1033272"/>
            <a:ext cx="5056083" cy="782638"/>
          </a:xfrm>
        </p:spPr>
        <p:txBody>
          <a:bodyPr>
            <a:normAutofit/>
          </a:bodyPr>
          <a:lstStyle>
            <a:lvl1pPr algn="l">
              <a:defRPr sz="4000" b="1">
                <a:solidFill>
                  <a:schemeClr val="bg1"/>
                </a:solidFill>
              </a:defRPr>
            </a:lvl1pPr>
          </a:lstStyle>
          <a:p>
            <a:r>
              <a:rPr lang="en-US" dirty="0"/>
              <a:t>EMPTY SLIDE</a:t>
            </a:r>
            <a:endParaRPr lang="ru-RU" dirty="0"/>
          </a:p>
        </p:txBody>
      </p:sp>
      <p:sp>
        <p:nvSpPr>
          <p:cNvPr id="14" name="Graphic 15">
            <a:extLst>
              <a:ext uri="{FF2B5EF4-FFF2-40B4-BE49-F238E27FC236}">
                <a16:creationId xmlns:a16="http://schemas.microsoft.com/office/drawing/2014/main" id="{D0734B58-9436-7F49-BF67-542C05487FFF}"/>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Tree>
    <p:extLst>
      <p:ext uri="{BB962C8B-B14F-4D97-AF65-F5344CB8AC3E}">
        <p14:creationId xmlns:p14="http://schemas.microsoft.com/office/powerpoint/2010/main" val="369476259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grpSp>
        <p:nvGrpSpPr>
          <p:cNvPr id="11" name="Graphic 1">
            <a:extLst>
              <a:ext uri="{FF2B5EF4-FFF2-40B4-BE49-F238E27FC236}">
                <a16:creationId xmlns:a16="http://schemas.microsoft.com/office/drawing/2014/main" id="{9650CBA0-AE8F-4C6C-B273-73785A68EB92}"/>
              </a:ext>
            </a:extLst>
          </p:cNvPr>
          <p:cNvGrpSpPr/>
          <p:nvPr userDrawn="1"/>
        </p:nvGrpSpPr>
        <p:grpSpPr>
          <a:xfrm>
            <a:off x="0" y="0"/>
            <a:ext cx="12192000" cy="6858000"/>
            <a:chOff x="0" y="0"/>
            <a:chExt cx="12192000" cy="6858000"/>
          </a:xfrm>
        </p:grpSpPr>
        <p:sp>
          <p:nvSpPr>
            <p:cNvPr id="12" name="Freeform: Shape 11">
              <a:extLst>
                <a:ext uri="{FF2B5EF4-FFF2-40B4-BE49-F238E27FC236}">
                  <a16:creationId xmlns:a16="http://schemas.microsoft.com/office/drawing/2014/main" id="{79A324E0-7B75-4C65-9695-78537686038F}"/>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solidFill>
                  <a:prstClr val="black"/>
                </a:solidFill>
              </a:endParaRPr>
            </a:p>
          </p:txBody>
        </p:sp>
        <p:sp>
          <p:nvSpPr>
            <p:cNvPr id="13" name="Freeform: Shape 12">
              <a:extLst>
                <a:ext uri="{FF2B5EF4-FFF2-40B4-BE49-F238E27FC236}">
                  <a16:creationId xmlns:a16="http://schemas.microsoft.com/office/drawing/2014/main" id="{A4C7B0B8-9EF6-4DBC-9088-96B54006BA08}"/>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solidFill>
                  <a:prstClr val="black"/>
                </a:solidFill>
              </a:endParaRPr>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solidFill>
                  <a:srgbClr val="FFCD00"/>
                </a:solidFill>
              </a:rPr>
              <a:pPr/>
              <a:t>‹#›</a:t>
            </a:fld>
            <a:endParaRPr lang="ru-RU" dirty="0">
              <a:solidFill>
                <a:srgbClr val="FFCD00"/>
              </a:solidFill>
            </a:endParaRPr>
          </a:p>
        </p:txBody>
      </p:sp>
      <p:sp>
        <p:nvSpPr>
          <p:cNvPr id="20" name="Graphic 4">
            <a:extLst>
              <a:ext uri="{FF2B5EF4-FFF2-40B4-BE49-F238E27FC236}">
                <a16:creationId xmlns:a16="http://schemas.microsoft.com/office/drawing/2014/main" id="{55B3C92B-0A13-49BD-8A7D-FD6B821FE783}"/>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solidFill>
                <a:prstClr val="black"/>
              </a:solidFill>
            </a:endParaRPr>
          </a:p>
        </p:txBody>
      </p:sp>
    </p:spTree>
    <p:extLst>
      <p:ext uri="{BB962C8B-B14F-4D97-AF65-F5344CB8AC3E}">
        <p14:creationId xmlns:p14="http://schemas.microsoft.com/office/powerpoint/2010/main" val="96614033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Manual">
    <p:bg>
      <p:bgPr>
        <a:solidFill>
          <a:schemeClr val="accent6"/>
        </a:solidFill>
        <a:effectLst/>
      </p:bgPr>
    </p:bg>
    <p:spTree>
      <p:nvGrpSpPr>
        <p:cNvPr id="1" name=""/>
        <p:cNvGrpSpPr/>
        <p:nvPr/>
      </p:nvGrpSpPr>
      <p:grpSpPr>
        <a:xfrm>
          <a:off x="0" y="0"/>
          <a:ext cx="0" cy="0"/>
          <a:chOff x="0" y="0"/>
          <a:chExt cx="0" cy="0"/>
        </a:xfrm>
      </p:grpSpPr>
      <p:sp>
        <p:nvSpPr>
          <p:cNvPr id="31" name="Text Placeholder 21">
            <a:extLst>
              <a:ext uri="{FF2B5EF4-FFF2-40B4-BE49-F238E27FC236}">
                <a16:creationId xmlns:a16="http://schemas.microsoft.com/office/drawing/2014/main" id="{10000CCD-6AFF-4E65-8858-5502306E5811}"/>
              </a:ext>
            </a:extLst>
          </p:cNvPr>
          <p:cNvSpPr>
            <a:spLocks noGrp="1"/>
          </p:cNvSpPr>
          <p:nvPr>
            <p:ph type="body" sz="quarter" idx="13" hasCustomPrompt="1"/>
          </p:nvPr>
        </p:nvSpPr>
        <p:spPr>
          <a:xfrm>
            <a:off x="855578" y="1974209"/>
            <a:ext cx="882686" cy="1092200"/>
          </a:xfrm>
        </p:spPr>
        <p:txBody>
          <a:bodyPr lIns="0" tIns="0" rIns="0" bIns="0">
            <a:noAutofit/>
          </a:bodyPr>
          <a:lstStyle>
            <a:lvl1pPr marL="0" indent="0">
              <a:buNone/>
              <a:defRPr sz="6000" b="1">
                <a:solidFill>
                  <a:schemeClr val="bg2"/>
                </a:solidFill>
                <a:latin typeface="+mj-lt"/>
              </a:defRPr>
            </a:lvl1pPr>
          </a:lstStyle>
          <a:p>
            <a:pPr lvl="0"/>
            <a:r>
              <a:rPr lang="en-US" dirty="0"/>
              <a:t>1</a:t>
            </a:r>
            <a:endParaRPr lang="ru-RU" dirty="0"/>
          </a:p>
        </p:txBody>
      </p:sp>
      <p:sp>
        <p:nvSpPr>
          <p:cNvPr id="32" name="Text Placeholder 24">
            <a:extLst>
              <a:ext uri="{FF2B5EF4-FFF2-40B4-BE49-F238E27FC236}">
                <a16:creationId xmlns:a16="http://schemas.microsoft.com/office/drawing/2014/main" id="{D5D777E5-98F6-416A-8D23-3399269D85CB}"/>
              </a:ext>
            </a:extLst>
          </p:cNvPr>
          <p:cNvSpPr>
            <a:spLocks noGrp="1"/>
          </p:cNvSpPr>
          <p:nvPr>
            <p:ph type="body" sz="quarter" idx="14"/>
          </p:nvPr>
        </p:nvSpPr>
        <p:spPr>
          <a:xfrm>
            <a:off x="1442535" y="1998209"/>
            <a:ext cx="3103110" cy="1032355"/>
          </a:xfrm>
        </p:spPr>
        <p:txBody>
          <a:bodyPr>
            <a:noAutofit/>
          </a:bodyPr>
          <a:lstStyle>
            <a:lvl1pPr marL="0" indent="0">
              <a:lnSpc>
                <a:spcPct val="100000"/>
              </a:lnSpc>
              <a:spcBef>
                <a:spcPts val="600"/>
              </a:spcBef>
              <a:buNone/>
              <a:defRPr sz="2200" b="0">
                <a:solidFill>
                  <a:schemeClr val="tx2"/>
                </a:solidFill>
                <a:latin typeface="+mj-lt"/>
              </a:defRPr>
            </a:lvl1pPr>
          </a:lstStyle>
          <a:p>
            <a:pPr lvl="0"/>
            <a:r>
              <a:rPr lang="en-US"/>
              <a:t>Click to edit Master text styles</a:t>
            </a:r>
          </a:p>
        </p:txBody>
      </p:sp>
      <p:sp>
        <p:nvSpPr>
          <p:cNvPr id="33" name="Text Placeholder 21">
            <a:extLst>
              <a:ext uri="{FF2B5EF4-FFF2-40B4-BE49-F238E27FC236}">
                <a16:creationId xmlns:a16="http://schemas.microsoft.com/office/drawing/2014/main" id="{C979BADF-99B5-4C91-AAE5-FC2C4DBEDE20}"/>
              </a:ext>
            </a:extLst>
          </p:cNvPr>
          <p:cNvSpPr>
            <a:spLocks noGrp="1"/>
          </p:cNvSpPr>
          <p:nvPr>
            <p:ph type="body" sz="quarter" idx="15" hasCustomPrompt="1"/>
          </p:nvPr>
        </p:nvSpPr>
        <p:spPr>
          <a:xfrm>
            <a:off x="4820642" y="1974209"/>
            <a:ext cx="882686" cy="1092200"/>
          </a:xfrm>
        </p:spPr>
        <p:txBody>
          <a:bodyPr lIns="0" tIns="0" rIns="0" bIns="0">
            <a:noAutofit/>
          </a:bodyPr>
          <a:lstStyle>
            <a:lvl1pPr marL="0" indent="0">
              <a:buNone/>
              <a:defRPr sz="6000" b="1">
                <a:solidFill>
                  <a:schemeClr val="bg2"/>
                </a:solidFill>
                <a:latin typeface="+mj-lt"/>
              </a:defRPr>
            </a:lvl1pPr>
          </a:lstStyle>
          <a:p>
            <a:pPr lvl="0"/>
            <a:r>
              <a:rPr lang="en-US" dirty="0"/>
              <a:t>2</a:t>
            </a:r>
            <a:endParaRPr lang="ru-RU" dirty="0"/>
          </a:p>
        </p:txBody>
      </p:sp>
      <p:sp>
        <p:nvSpPr>
          <p:cNvPr id="34" name="Text Placeholder 24">
            <a:extLst>
              <a:ext uri="{FF2B5EF4-FFF2-40B4-BE49-F238E27FC236}">
                <a16:creationId xmlns:a16="http://schemas.microsoft.com/office/drawing/2014/main" id="{6706F6A2-1599-4D73-9288-3ECEACDDCAEA}"/>
              </a:ext>
            </a:extLst>
          </p:cNvPr>
          <p:cNvSpPr>
            <a:spLocks noGrp="1"/>
          </p:cNvSpPr>
          <p:nvPr>
            <p:ph type="body" sz="quarter" idx="16"/>
          </p:nvPr>
        </p:nvSpPr>
        <p:spPr>
          <a:xfrm>
            <a:off x="5477939" y="1998209"/>
            <a:ext cx="2243918" cy="1032355"/>
          </a:xfrm>
        </p:spPr>
        <p:txBody>
          <a:bodyPr>
            <a:noAutofit/>
          </a:bodyPr>
          <a:lstStyle>
            <a:lvl1pPr marL="0" indent="0">
              <a:lnSpc>
                <a:spcPct val="100000"/>
              </a:lnSpc>
              <a:spcBef>
                <a:spcPts val="600"/>
              </a:spcBef>
              <a:buNone/>
              <a:defRPr sz="2200" b="0">
                <a:solidFill>
                  <a:schemeClr val="tx2"/>
                </a:solidFill>
                <a:latin typeface="+mj-lt"/>
              </a:defRPr>
            </a:lvl1pPr>
          </a:lstStyle>
          <a:p>
            <a:pPr lvl="0"/>
            <a:r>
              <a:rPr lang="en-US"/>
              <a:t>Click to edit Master text styles</a:t>
            </a:r>
          </a:p>
        </p:txBody>
      </p:sp>
      <p:sp>
        <p:nvSpPr>
          <p:cNvPr id="35" name="Text Placeholder 21">
            <a:extLst>
              <a:ext uri="{FF2B5EF4-FFF2-40B4-BE49-F238E27FC236}">
                <a16:creationId xmlns:a16="http://schemas.microsoft.com/office/drawing/2014/main" id="{BAE5E245-1702-4722-895D-0808BB0A868A}"/>
              </a:ext>
            </a:extLst>
          </p:cNvPr>
          <p:cNvSpPr>
            <a:spLocks noGrp="1"/>
          </p:cNvSpPr>
          <p:nvPr>
            <p:ph type="body" sz="quarter" idx="17" hasCustomPrompt="1"/>
          </p:nvPr>
        </p:nvSpPr>
        <p:spPr>
          <a:xfrm>
            <a:off x="7906755" y="1991988"/>
            <a:ext cx="882686" cy="1092200"/>
          </a:xfrm>
        </p:spPr>
        <p:txBody>
          <a:bodyPr lIns="0" tIns="0" rIns="0" bIns="0">
            <a:noAutofit/>
          </a:bodyPr>
          <a:lstStyle>
            <a:lvl1pPr marL="0" indent="0">
              <a:buNone/>
              <a:defRPr sz="6000" b="1">
                <a:solidFill>
                  <a:schemeClr val="bg2"/>
                </a:solidFill>
                <a:latin typeface="+mj-lt"/>
              </a:defRPr>
            </a:lvl1pPr>
          </a:lstStyle>
          <a:p>
            <a:pPr lvl="0"/>
            <a:r>
              <a:rPr lang="en-US" dirty="0"/>
              <a:t>3</a:t>
            </a:r>
            <a:endParaRPr lang="ru-RU" dirty="0"/>
          </a:p>
        </p:txBody>
      </p:sp>
      <p:sp>
        <p:nvSpPr>
          <p:cNvPr id="36" name="Text Placeholder 24">
            <a:extLst>
              <a:ext uri="{FF2B5EF4-FFF2-40B4-BE49-F238E27FC236}">
                <a16:creationId xmlns:a16="http://schemas.microsoft.com/office/drawing/2014/main" id="{3701E665-3CED-413C-BAC6-CE003B1494EA}"/>
              </a:ext>
            </a:extLst>
          </p:cNvPr>
          <p:cNvSpPr>
            <a:spLocks noGrp="1"/>
          </p:cNvSpPr>
          <p:nvPr>
            <p:ph type="body" sz="quarter" idx="18"/>
          </p:nvPr>
        </p:nvSpPr>
        <p:spPr>
          <a:xfrm>
            <a:off x="8564052" y="2015988"/>
            <a:ext cx="2959116" cy="1032355"/>
          </a:xfrm>
        </p:spPr>
        <p:txBody>
          <a:bodyPr>
            <a:noAutofit/>
          </a:bodyPr>
          <a:lstStyle>
            <a:lvl1pPr marL="0" indent="0">
              <a:lnSpc>
                <a:spcPct val="100000"/>
              </a:lnSpc>
              <a:spcBef>
                <a:spcPts val="600"/>
              </a:spcBef>
              <a:buNone/>
              <a:defRPr sz="2200" b="0">
                <a:solidFill>
                  <a:schemeClr val="tx2"/>
                </a:solidFill>
                <a:latin typeface="+mj-lt"/>
              </a:defRPr>
            </a:lvl1pPr>
          </a:lstStyle>
          <a:p>
            <a:pPr lvl="0"/>
            <a:r>
              <a:rPr lang="en-US"/>
              <a:t>Click to edit Master text styles</a:t>
            </a:r>
          </a:p>
        </p:txBody>
      </p:sp>
      <p:sp>
        <p:nvSpPr>
          <p:cNvPr id="37" name="Text Placeholder 24">
            <a:extLst>
              <a:ext uri="{FF2B5EF4-FFF2-40B4-BE49-F238E27FC236}">
                <a16:creationId xmlns:a16="http://schemas.microsoft.com/office/drawing/2014/main" id="{E01406B4-D44B-4D1E-91F3-D87541EAD4CE}"/>
              </a:ext>
            </a:extLst>
          </p:cNvPr>
          <p:cNvSpPr>
            <a:spLocks noGrp="1"/>
          </p:cNvSpPr>
          <p:nvPr>
            <p:ph type="body" sz="quarter" idx="19"/>
          </p:nvPr>
        </p:nvSpPr>
        <p:spPr>
          <a:xfrm>
            <a:off x="1020059" y="2927531"/>
            <a:ext cx="1698625" cy="800100"/>
          </a:xfrm>
        </p:spPr>
        <p:txBody>
          <a:bodyPr>
            <a:normAutofit/>
          </a:bodyPr>
          <a:lstStyle>
            <a:lvl1pPr marL="0" indent="0">
              <a:buNone/>
              <a:defRPr sz="1400" b="0">
                <a:solidFill>
                  <a:schemeClr val="bg1">
                    <a:lumMod val="75000"/>
                  </a:schemeClr>
                </a:solidFill>
                <a:latin typeface="+mn-lt"/>
              </a:defRPr>
            </a:lvl1pPr>
          </a:lstStyle>
          <a:p>
            <a:pPr lvl="0"/>
            <a:r>
              <a:rPr lang="en-US"/>
              <a:t>Click to edit Master text styles</a:t>
            </a:r>
          </a:p>
        </p:txBody>
      </p:sp>
      <p:sp>
        <p:nvSpPr>
          <p:cNvPr id="38" name="Text Placeholder 24">
            <a:extLst>
              <a:ext uri="{FF2B5EF4-FFF2-40B4-BE49-F238E27FC236}">
                <a16:creationId xmlns:a16="http://schemas.microsoft.com/office/drawing/2014/main" id="{9AAD5CF9-9A59-4C5F-8C29-B92AD6012119}"/>
              </a:ext>
            </a:extLst>
          </p:cNvPr>
          <p:cNvSpPr>
            <a:spLocks noGrp="1"/>
          </p:cNvSpPr>
          <p:nvPr>
            <p:ph type="body" sz="quarter" idx="20"/>
          </p:nvPr>
        </p:nvSpPr>
        <p:spPr>
          <a:xfrm>
            <a:off x="2718684" y="2927531"/>
            <a:ext cx="1698625" cy="800100"/>
          </a:xfrm>
        </p:spPr>
        <p:txBody>
          <a:bodyPr>
            <a:normAutofit/>
          </a:bodyPr>
          <a:lstStyle>
            <a:lvl1pPr marL="0" indent="0">
              <a:buNone/>
              <a:defRPr sz="1400" b="0">
                <a:solidFill>
                  <a:schemeClr val="bg1">
                    <a:lumMod val="75000"/>
                  </a:schemeClr>
                </a:solidFill>
                <a:latin typeface="+mn-lt"/>
              </a:defRPr>
            </a:lvl1pPr>
          </a:lstStyle>
          <a:p>
            <a:pPr lvl="0"/>
            <a:r>
              <a:rPr lang="en-US"/>
              <a:t>Click to edit Master text styles</a:t>
            </a:r>
          </a:p>
        </p:txBody>
      </p:sp>
      <p:sp>
        <p:nvSpPr>
          <p:cNvPr id="39" name="Text Placeholder 24">
            <a:extLst>
              <a:ext uri="{FF2B5EF4-FFF2-40B4-BE49-F238E27FC236}">
                <a16:creationId xmlns:a16="http://schemas.microsoft.com/office/drawing/2014/main" id="{C6725172-65CC-4645-B23F-E77886468F31}"/>
              </a:ext>
            </a:extLst>
          </p:cNvPr>
          <p:cNvSpPr>
            <a:spLocks noGrp="1"/>
          </p:cNvSpPr>
          <p:nvPr>
            <p:ph type="body" sz="quarter" idx="21"/>
          </p:nvPr>
        </p:nvSpPr>
        <p:spPr>
          <a:xfrm>
            <a:off x="4794793" y="2927531"/>
            <a:ext cx="2599197" cy="800100"/>
          </a:xfrm>
        </p:spPr>
        <p:txBody>
          <a:bodyPr>
            <a:normAutofit/>
          </a:bodyPr>
          <a:lstStyle>
            <a:lvl1pPr marL="0" indent="0">
              <a:buNone/>
              <a:defRPr sz="1400" b="0">
                <a:solidFill>
                  <a:schemeClr val="bg1">
                    <a:lumMod val="75000"/>
                  </a:schemeClr>
                </a:solidFill>
                <a:latin typeface="+mn-lt"/>
              </a:defRPr>
            </a:lvl1pPr>
          </a:lstStyle>
          <a:p>
            <a:pPr lvl="0"/>
            <a:r>
              <a:rPr lang="en-US"/>
              <a:t>Click to edit Master text styles</a:t>
            </a:r>
          </a:p>
        </p:txBody>
      </p:sp>
      <p:sp>
        <p:nvSpPr>
          <p:cNvPr id="40" name="Text Placeholder 24">
            <a:extLst>
              <a:ext uri="{FF2B5EF4-FFF2-40B4-BE49-F238E27FC236}">
                <a16:creationId xmlns:a16="http://schemas.microsoft.com/office/drawing/2014/main" id="{0EA5E6CA-5C78-4B75-BA22-59750E7D4501}"/>
              </a:ext>
            </a:extLst>
          </p:cNvPr>
          <p:cNvSpPr>
            <a:spLocks noGrp="1"/>
          </p:cNvSpPr>
          <p:nvPr>
            <p:ph type="body" sz="quarter" idx="22"/>
          </p:nvPr>
        </p:nvSpPr>
        <p:spPr>
          <a:xfrm>
            <a:off x="7876955" y="2925988"/>
            <a:ext cx="3726423" cy="800100"/>
          </a:xfrm>
        </p:spPr>
        <p:txBody>
          <a:bodyPr>
            <a:normAutofit/>
          </a:bodyPr>
          <a:lstStyle>
            <a:lvl1pPr marL="0" indent="0">
              <a:buNone/>
              <a:defRPr sz="1400" b="0">
                <a:solidFill>
                  <a:schemeClr val="bg1">
                    <a:lumMod val="75000"/>
                  </a:schemeClr>
                </a:solidFill>
                <a:latin typeface="+mn-lt"/>
              </a:defRPr>
            </a:lvl1pPr>
          </a:lstStyle>
          <a:p>
            <a:pPr lvl="0"/>
            <a:r>
              <a:rPr lang="en-US"/>
              <a:t>Click to edit Master text styles</a:t>
            </a:r>
          </a:p>
        </p:txBody>
      </p:sp>
      <p:sp>
        <p:nvSpPr>
          <p:cNvPr id="41" name="Text Placeholder 24">
            <a:extLst>
              <a:ext uri="{FF2B5EF4-FFF2-40B4-BE49-F238E27FC236}">
                <a16:creationId xmlns:a16="http://schemas.microsoft.com/office/drawing/2014/main" id="{E1C61752-F57C-4FBF-93F3-06F43CCA43C8}"/>
              </a:ext>
            </a:extLst>
          </p:cNvPr>
          <p:cNvSpPr>
            <a:spLocks noGrp="1"/>
          </p:cNvSpPr>
          <p:nvPr>
            <p:ph type="body" sz="quarter" idx="23"/>
          </p:nvPr>
        </p:nvSpPr>
        <p:spPr>
          <a:xfrm>
            <a:off x="1284133" y="5751926"/>
            <a:ext cx="9623735" cy="470478"/>
          </a:xfrm>
        </p:spPr>
        <p:txBody>
          <a:bodyPr>
            <a:normAutofit/>
          </a:bodyPr>
          <a:lstStyle>
            <a:lvl1pPr marL="0" indent="0" algn="ctr">
              <a:buNone/>
              <a:defRPr sz="1600" b="0">
                <a:solidFill>
                  <a:schemeClr val="tx2"/>
                </a:solidFill>
                <a:latin typeface="+mn-lt"/>
              </a:defRPr>
            </a:lvl1pPr>
          </a:lstStyle>
          <a:p>
            <a:pPr lvl="0"/>
            <a:r>
              <a:rPr lang="en-US"/>
              <a:t>Click to edit Master text styles</a:t>
            </a:r>
          </a:p>
        </p:txBody>
      </p:sp>
      <p:sp>
        <p:nvSpPr>
          <p:cNvPr id="42" name="Text Placeholder 24">
            <a:extLst>
              <a:ext uri="{FF2B5EF4-FFF2-40B4-BE49-F238E27FC236}">
                <a16:creationId xmlns:a16="http://schemas.microsoft.com/office/drawing/2014/main" id="{E0232175-FB97-4039-8136-B9DD27441C05}"/>
              </a:ext>
            </a:extLst>
          </p:cNvPr>
          <p:cNvSpPr>
            <a:spLocks noGrp="1"/>
          </p:cNvSpPr>
          <p:nvPr>
            <p:ph type="body" sz="quarter" idx="24"/>
          </p:nvPr>
        </p:nvSpPr>
        <p:spPr>
          <a:xfrm>
            <a:off x="4794791" y="4893792"/>
            <a:ext cx="2599199" cy="615026"/>
          </a:xfrm>
        </p:spPr>
        <p:txBody>
          <a:bodyPr>
            <a:normAutofit/>
          </a:bodyPr>
          <a:lstStyle>
            <a:lvl1pPr marL="0" indent="0">
              <a:buNone/>
              <a:defRPr sz="1600" b="0">
                <a:solidFill>
                  <a:schemeClr val="bg2"/>
                </a:solidFill>
                <a:latin typeface="+mn-lt"/>
              </a:defRPr>
            </a:lvl1pPr>
          </a:lstStyle>
          <a:p>
            <a:pPr lvl="0"/>
            <a:r>
              <a:rPr lang="en-US"/>
              <a:t>Click to edit Master text styles</a:t>
            </a:r>
          </a:p>
        </p:txBody>
      </p:sp>
      <p:sp>
        <p:nvSpPr>
          <p:cNvPr id="43" name="Text Placeholder 24">
            <a:extLst>
              <a:ext uri="{FF2B5EF4-FFF2-40B4-BE49-F238E27FC236}">
                <a16:creationId xmlns:a16="http://schemas.microsoft.com/office/drawing/2014/main" id="{6E5262C3-0603-403F-AB36-FB4EB9FC7BCB}"/>
              </a:ext>
            </a:extLst>
          </p:cNvPr>
          <p:cNvSpPr>
            <a:spLocks noGrp="1"/>
          </p:cNvSpPr>
          <p:nvPr>
            <p:ph type="body" sz="quarter" idx="25"/>
          </p:nvPr>
        </p:nvSpPr>
        <p:spPr>
          <a:xfrm>
            <a:off x="7890713" y="4893792"/>
            <a:ext cx="3712665" cy="615026"/>
          </a:xfrm>
        </p:spPr>
        <p:txBody>
          <a:bodyPr>
            <a:normAutofit/>
          </a:bodyPr>
          <a:lstStyle>
            <a:lvl1pPr marL="0" indent="0">
              <a:buNone/>
              <a:defRPr sz="1600" b="0">
                <a:solidFill>
                  <a:schemeClr val="bg2"/>
                </a:solidFill>
                <a:latin typeface="+mn-lt"/>
              </a:defRPr>
            </a:lvl1pPr>
          </a:lstStyle>
          <a:p>
            <a:pPr lvl="0"/>
            <a:r>
              <a:rPr lang="en-US"/>
              <a:t>Click to edit Master text styles</a:t>
            </a:r>
          </a:p>
        </p:txBody>
      </p:sp>
      <p:sp>
        <p:nvSpPr>
          <p:cNvPr id="44" name="Picture Placeholder 12">
            <a:extLst>
              <a:ext uri="{FF2B5EF4-FFF2-40B4-BE49-F238E27FC236}">
                <a16:creationId xmlns:a16="http://schemas.microsoft.com/office/drawing/2014/main" id="{D2FBACFC-8B68-4A37-95A4-26BE5A23D759}"/>
              </a:ext>
            </a:extLst>
          </p:cNvPr>
          <p:cNvSpPr>
            <a:spLocks noGrp="1"/>
          </p:cNvSpPr>
          <p:nvPr>
            <p:ph type="pic" sz="quarter" idx="37"/>
          </p:nvPr>
        </p:nvSpPr>
        <p:spPr>
          <a:xfrm>
            <a:off x="1020058" y="3800404"/>
            <a:ext cx="3273552" cy="1618488"/>
          </a:xfrm>
        </p:spPr>
        <p:txBody>
          <a:bodyPr anchor="ctr" anchorCtr="0">
            <a:noAutofit/>
          </a:bodyPr>
          <a:lstStyle>
            <a:lvl1pPr marL="0" indent="0" algn="ctr">
              <a:buNone/>
              <a:defRPr sz="1400">
                <a:solidFill>
                  <a:schemeClr val="bg1">
                    <a:lumMod val="75000"/>
                  </a:schemeClr>
                </a:solidFill>
              </a:defRPr>
            </a:lvl1pPr>
          </a:lstStyle>
          <a:p>
            <a:r>
              <a:rPr lang="en-US"/>
              <a:t>Click icon to add picture</a:t>
            </a:r>
            <a:endParaRPr lang="ru-RU" dirty="0"/>
          </a:p>
        </p:txBody>
      </p:sp>
      <p:sp>
        <p:nvSpPr>
          <p:cNvPr id="46" name="Picture Placeholder 12">
            <a:extLst>
              <a:ext uri="{FF2B5EF4-FFF2-40B4-BE49-F238E27FC236}">
                <a16:creationId xmlns:a16="http://schemas.microsoft.com/office/drawing/2014/main" id="{5A6A36C6-8489-4333-927A-141D8F98AE50}"/>
              </a:ext>
            </a:extLst>
          </p:cNvPr>
          <p:cNvSpPr>
            <a:spLocks noGrp="1"/>
          </p:cNvSpPr>
          <p:nvPr>
            <p:ph type="pic" sz="quarter" idx="43"/>
          </p:nvPr>
        </p:nvSpPr>
        <p:spPr>
          <a:xfrm>
            <a:off x="4794792" y="3864572"/>
            <a:ext cx="2599199" cy="896112"/>
          </a:xfrm>
        </p:spPr>
        <p:txBody>
          <a:bodyPr anchor="ctr" anchorCtr="0">
            <a:noAutofit/>
          </a:bodyPr>
          <a:lstStyle>
            <a:lvl1pPr marL="0" indent="0" algn="ctr">
              <a:buNone/>
              <a:defRPr sz="1400">
                <a:solidFill>
                  <a:schemeClr val="bg1">
                    <a:lumMod val="75000"/>
                  </a:schemeClr>
                </a:solidFill>
              </a:defRPr>
            </a:lvl1pPr>
          </a:lstStyle>
          <a:p>
            <a:r>
              <a:rPr lang="en-US"/>
              <a:t>Click icon to add picture</a:t>
            </a:r>
            <a:endParaRPr lang="ru-RU" dirty="0"/>
          </a:p>
        </p:txBody>
      </p:sp>
      <p:sp>
        <p:nvSpPr>
          <p:cNvPr id="47" name="Picture Placeholder 9">
            <a:extLst>
              <a:ext uri="{FF2B5EF4-FFF2-40B4-BE49-F238E27FC236}">
                <a16:creationId xmlns:a16="http://schemas.microsoft.com/office/drawing/2014/main" id="{BB2DF986-C446-4302-9099-B1512AD5D8CA}"/>
              </a:ext>
            </a:extLst>
          </p:cNvPr>
          <p:cNvSpPr>
            <a:spLocks noGrp="1"/>
          </p:cNvSpPr>
          <p:nvPr>
            <p:ph type="pic" sz="quarter" idx="44"/>
          </p:nvPr>
        </p:nvSpPr>
        <p:spPr>
          <a:xfrm>
            <a:off x="7876955" y="3864572"/>
            <a:ext cx="2599200" cy="896400"/>
          </a:xfrm>
        </p:spPr>
        <p:txBody>
          <a:bodyPr anchor="ctr" anchorCtr="0">
            <a:normAutofit/>
          </a:bodyPr>
          <a:lstStyle>
            <a:lvl1pPr marL="0" indent="0" algn="ctr">
              <a:buNone/>
              <a:defRPr sz="1400">
                <a:solidFill>
                  <a:schemeClr val="bg1">
                    <a:lumMod val="75000"/>
                  </a:schemeClr>
                </a:solidFill>
              </a:defRPr>
            </a:lvl1pPr>
          </a:lstStyle>
          <a:p>
            <a:r>
              <a:rPr lang="en-US"/>
              <a:t>Click icon to add picture</a:t>
            </a:r>
            <a:endParaRPr lang="ru-RU" dirty="0"/>
          </a:p>
        </p:txBody>
      </p:sp>
      <p:sp>
        <p:nvSpPr>
          <p:cNvPr id="22" name="Title 1">
            <a:extLst>
              <a:ext uri="{FF2B5EF4-FFF2-40B4-BE49-F238E27FC236}">
                <a16:creationId xmlns:a16="http://schemas.microsoft.com/office/drawing/2014/main" id="{BB58C539-3FDE-4755-BEB4-C953AA292673}"/>
              </a:ext>
            </a:extLst>
          </p:cNvPr>
          <p:cNvSpPr>
            <a:spLocks noGrp="1"/>
          </p:cNvSpPr>
          <p:nvPr>
            <p:ph type="title" hasCustomPrompt="1"/>
          </p:nvPr>
        </p:nvSpPr>
        <p:spPr>
          <a:xfrm>
            <a:off x="774032" y="741320"/>
            <a:ext cx="10506743" cy="782638"/>
          </a:xfrm>
        </p:spPr>
        <p:txBody>
          <a:bodyPr>
            <a:normAutofit/>
          </a:bodyPr>
          <a:lstStyle>
            <a:lvl1pPr algn="l">
              <a:defRPr sz="4000" b="1">
                <a:solidFill>
                  <a:schemeClr val="bg1"/>
                </a:solidFill>
              </a:defRPr>
            </a:lvl1pPr>
          </a:lstStyle>
          <a:p>
            <a:r>
              <a:rPr lang="en-US" dirty="0"/>
              <a:t>HOW TO USE THIS TEMPALTE</a:t>
            </a:r>
            <a:endParaRPr lang="ru-RU" dirty="0"/>
          </a:p>
        </p:txBody>
      </p:sp>
      <p:sp>
        <p:nvSpPr>
          <p:cNvPr id="23" name="Graphic 15">
            <a:extLst>
              <a:ext uri="{FF2B5EF4-FFF2-40B4-BE49-F238E27FC236}">
                <a16:creationId xmlns:a16="http://schemas.microsoft.com/office/drawing/2014/main" id="{8EDA54DA-ED01-4416-96BF-C8968F4684B4}"/>
              </a:ext>
            </a:extLst>
          </p:cNvPr>
          <p:cNvSpPr/>
          <p:nvPr userDrawn="1"/>
        </p:nvSpPr>
        <p:spPr>
          <a:xfrm>
            <a:off x="-11173" y="1610268"/>
            <a:ext cx="9252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solidFill>
                <a:prstClr val="black"/>
              </a:solidFill>
            </a:endParaRPr>
          </a:p>
        </p:txBody>
      </p:sp>
    </p:spTree>
    <p:extLst>
      <p:ext uri="{BB962C8B-B14F-4D97-AF65-F5344CB8AC3E}">
        <p14:creationId xmlns:p14="http://schemas.microsoft.com/office/powerpoint/2010/main" val="2012666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theme" Target="../theme/theme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10" Type="http://schemas.openxmlformats.org/officeDocument/2006/relationships/theme" Target="../theme/theme3.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4.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10" Type="http://schemas.openxmlformats.org/officeDocument/2006/relationships/theme" Target="../theme/theme5.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theme" Target="../theme/theme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101.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18" Type="http://schemas.openxmlformats.org/officeDocument/2006/relationships/slideLayout" Target="../slideLayouts/slideLayout119.xml"/><Relationship Id="rId26" Type="http://schemas.openxmlformats.org/officeDocument/2006/relationships/slideLayout" Target="../slideLayouts/slideLayout127.xml"/><Relationship Id="rId3" Type="http://schemas.openxmlformats.org/officeDocument/2006/relationships/slideLayout" Target="../slideLayouts/slideLayout104.xml"/><Relationship Id="rId21" Type="http://schemas.openxmlformats.org/officeDocument/2006/relationships/slideLayout" Target="../slideLayouts/slideLayout122.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slideLayout" Target="../slideLayouts/slideLayout118.xml"/><Relationship Id="rId25" Type="http://schemas.openxmlformats.org/officeDocument/2006/relationships/slideLayout" Target="../slideLayouts/slideLayout126.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20" Type="http://schemas.openxmlformats.org/officeDocument/2006/relationships/slideLayout" Target="../slideLayouts/slideLayout121.xml"/><Relationship Id="rId29" Type="http://schemas.openxmlformats.org/officeDocument/2006/relationships/slideLayout" Target="../slideLayouts/slideLayout130.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24" Type="http://schemas.openxmlformats.org/officeDocument/2006/relationships/slideLayout" Target="../slideLayouts/slideLayout125.xml"/><Relationship Id="rId32" Type="http://schemas.openxmlformats.org/officeDocument/2006/relationships/theme" Target="../theme/theme8.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23" Type="http://schemas.openxmlformats.org/officeDocument/2006/relationships/slideLayout" Target="../slideLayouts/slideLayout124.xml"/><Relationship Id="rId28" Type="http://schemas.openxmlformats.org/officeDocument/2006/relationships/slideLayout" Target="../slideLayouts/slideLayout129.xml"/><Relationship Id="rId10" Type="http://schemas.openxmlformats.org/officeDocument/2006/relationships/slideLayout" Target="../slideLayouts/slideLayout111.xml"/><Relationship Id="rId19" Type="http://schemas.openxmlformats.org/officeDocument/2006/relationships/slideLayout" Target="../slideLayouts/slideLayout120.xml"/><Relationship Id="rId31" Type="http://schemas.openxmlformats.org/officeDocument/2006/relationships/slideLayout" Target="../slideLayouts/slideLayout132.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 Id="rId22" Type="http://schemas.openxmlformats.org/officeDocument/2006/relationships/slideLayout" Target="../slideLayouts/slideLayout123.xml"/><Relationship Id="rId27" Type="http://schemas.openxmlformats.org/officeDocument/2006/relationships/slideLayout" Target="../slideLayouts/slideLayout128.xml"/><Relationship Id="rId30" Type="http://schemas.openxmlformats.org/officeDocument/2006/relationships/slideLayout" Target="../slideLayouts/slideLayout13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slideLayout" Target="../slideLayouts/slideLayout145.xml"/><Relationship Id="rId18" Type="http://schemas.openxmlformats.org/officeDocument/2006/relationships/slideLayout" Target="../slideLayouts/slideLayout150.xml"/><Relationship Id="rId26" Type="http://schemas.openxmlformats.org/officeDocument/2006/relationships/slideLayout" Target="../slideLayouts/slideLayout158.xml"/><Relationship Id="rId3" Type="http://schemas.openxmlformats.org/officeDocument/2006/relationships/slideLayout" Target="../slideLayouts/slideLayout135.xml"/><Relationship Id="rId21" Type="http://schemas.openxmlformats.org/officeDocument/2006/relationships/slideLayout" Target="../slideLayouts/slideLayout153.xml"/><Relationship Id="rId34" Type="http://schemas.openxmlformats.org/officeDocument/2006/relationships/slideLayout" Target="../slideLayouts/slideLayout166.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17" Type="http://schemas.openxmlformats.org/officeDocument/2006/relationships/slideLayout" Target="../slideLayouts/slideLayout149.xml"/><Relationship Id="rId25" Type="http://schemas.openxmlformats.org/officeDocument/2006/relationships/slideLayout" Target="../slideLayouts/slideLayout157.xml"/><Relationship Id="rId33" Type="http://schemas.openxmlformats.org/officeDocument/2006/relationships/slideLayout" Target="../slideLayouts/slideLayout165.xml"/><Relationship Id="rId38" Type="http://schemas.openxmlformats.org/officeDocument/2006/relationships/theme" Target="../theme/theme9.xml"/><Relationship Id="rId2" Type="http://schemas.openxmlformats.org/officeDocument/2006/relationships/slideLayout" Target="../slideLayouts/slideLayout134.xml"/><Relationship Id="rId16" Type="http://schemas.openxmlformats.org/officeDocument/2006/relationships/slideLayout" Target="../slideLayouts/slideLayout148.xml"/><Relationship Id="rId20" Type="http://schemas.openxmlformats.org/officeDocument/2006/relationships/slideLayout" Target="../slideLayouts/slideLayout152.xml"/><Relationship Id="rId29" Type="http://schemas.openxmlformats.org/officeDocument/2006/relationships/slideLayout" Target="../slideLayouts/slideLayout161.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24" Type="http://schemas.openxmlformats.org/officeDocument/2006/relationships/slideLayout" Target="../slideLayouts/slideLayout156.xml"/><Relationship Id="rId32" Type="http://schemas.openxmlformats.org/officeDocument/2006/relationships/slideLayout" Target="../slideLayouts/slideLayout164.xml"/><Relationship Id="rId37" Type="http://schemas.openxmlformats.org/officeDocument/2006/relationships/slideLayout" Target="../slideLayouts/slideLayout169.xml"/><Relationship Id="rId5" Type="http://schemas.openxmlformats.org/officeDocument/2006/relationships/slideLayout" Target="../slideLayouts/slideLayout137.xml"/><Relationship Id="rId15" Type="http://schemas.openxmlformats.org/officeDocument/2006/relationships/slideLayout" Target="../slideLayouts/slideLayout147.xml"/><Relationship Id="rId23" Type="http://schemas.openxmlformats.org/officeDocument/2006/relationships/slideLayout" Target="../slideLayouts/slideLayout155.xml"/><Relationship Id="rId28" Type="http://schemas.openxmlformats.org/officeDocument/2006/relationships/slideLayout" Target="../slideLayouts/slideLayout160.xml"/><Relationship Id="rId36" Type="http://schemas.openxmlformats.org/officeDocument/2006/relationships/slideLayout" Target="../slideLayouts/slideLayout168.xml"/><Relationship Id="rId10" Type="http://schemas.openxmlformats.org/officeDocument/2006/relationships/slideLayout" Target="../slideLayouts/slideLayout142.xml"/><Relationship Id="rId19" Type="http://schemas.openxmlformats.org/officeDocument/2006/relationships/slideLayout" Target="../slideLayouts/slideLayout151.xml"/><Relationship Id="rId31" Type="http://schemas.openxmlformats.org/officeDocument/2006/relationships/slideLayout" Target="../slideLayouts/slideLayout163.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slideLayout" Target="../slideLayouts/slideLayout146.xml"/><Relationship Id="rId22" Type="http://schemas.openxmlformats.org/officeDocument/2006/relationships/slideLayout" Target="../slideLayouts/slideLayout154.xml"/><Relationship Id="rId27" Type="http://schemas.openxmlformats.org/officeDocument/2006/relationships/slideLayout" Target="../slideLayouts/slideLayout159.xml"/><Relationship Id="rId30" Type="http://schemas.openxmlformats.org/officeDocument/2006/relationships/slideLayout" Target="../slideLayouts/slideLayout162.xml"/><Relationship Id="rId35" Type="http://schemas.openxmlformats.org/officeDocument/2006/relationships/slideLayout" Target="../slideLayouts/slideLayout1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3FB4E19-B10C-43FA-AB4B-5D0396BD64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cap="all" spc="150" baseline="0">
                <a:solidFill>
                  <a:schemeClr val="tx1">
                    <a:tint val="75000"/>
                  </a:schemeClr>
                </a:solidFill>
              </a:defRPr>
            </a:lvl1pPr>
          </a:lstStyle>
          <a:p>
            <a:r>
              <a:rPr lang="en-US" dirty="0"/>
              <a:t>20XX</a:t>
            </a:r>
          </a:p>
        </p:txBody>
      </p:sp>
      <p:sp>
        <p:nvSpPr>
          <p:cNvPr id="5" name="Footer Placeholder 4">
            <a:extLst>
              <a:ext uri="{FF2B5EF4-FFF2-40B4-BE49-F238E27FC236}">
                <a16:creationId xmlns:a16="http://schemas.microsoft.com/office/drawing/2014/main" id="{3E5C552B-0CAD-4920-B258-233A9F86DF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cap="all" spc="150" baseline="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CE983FFB-15A3-4B11-A130-4565577A3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cap="all" spc="150" baseline="0">
                <a:solidFill>
                  <a:schemeClr val="tx1">
                    <a:tint val="75000"/>
                  </a:schemeClr>
                </a:solidFill>
              </a:defRPr>
            </a:lvl1p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3587109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2" r:id="rId7"/>
    <p:sldLayoutId id="2147483663" r:id="rId8"/>
    <p:sldLayoutId id="2147483656" r:id="rId9"/>
    <p:sldLayoutId id="2147483657" r:id="rId10"/>
    <p:sldLayoutId id="2147483664" r:id="rId11"/>
    <p:sldLayoutId id="2147483658" r:id="rId12"/>
    <p:sldLayoutId id="2147483659" r:id="rId13"/>
    <p:sldLayoutId id="2147483660" r:id="rId14"/>
    <p:sldLayoutId id="2147483661" r:id="rId15"/>
    <p:sldLayoutId id="2147483765" r:id="rId16"/>
    <p:sldLayoutId id="2147483827" r:id="rId17"/>
    <p:sldLayoutId id="2147483828" r:id="rId18"/>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ctagon 6">
            <a:extLst>
              <a:ext uri="{FF2B5EF4-FFF2-40B4-BE49-F238E27FC236}">
                <a16:creationId xmlns:a16="http://schemas.microsoft.com/office/drawing/2014/main" id="{12B87281-2FCA-44C5-BFC9-FD653787EFC4}"/>
              </a:ext>
            </a:extLst>
          </p:cNvPr>
          <p:cNvSpPr/>
          <p:nvPr userDrawn="1"/>
        </p:nvSpPr>
        <p:spPr>
          <a:xfrm rot="1361022">
            <a:off x="11394972" y="6053793"/>
            <a:ext cx="634795" cy="634795"/>
          </a:xfrm>
          <a:prstGeom prst="octagon">
            <a:avLst/>
          </a:prstGeom>
          <a:noFill/>
          <a:ln w="3175">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40000" cy="432000"/>
          </a:xfrm>
          <a:prstGeom prst="rect">
            <a:avLst/>
          </a:prstGeom>
        </p:spPr>
        <p:txBody>
          <a:bodyPr vert="horz" lIns="0" tIns="0" rIns="0" bIns="0" rtlCol="0" anchor="ctr">
            <a:noAutofit/>
          </a:bodyPr>
          <a:lstStyle/>
          <a:p>
            <a:r>
              <a:rPr lang="en-US" noProof="0"/>
              <a:t>Click to edit Master title style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152000"/>
            <a:ext cx="11340000" cy="46800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431999" y="6188628"/>
            <a:ext cx="8784941" cy="365125"/>
          </a:xfrm>
          <a:prstGeom prst="rect">
            <a:avLst/>
          </a:prstGeom>
        </p:spPr>
        <p:txBody>
          <a:bodyPr vert="horz" lIns="0" tIns="0" rIns="0" bIns="0" rtlCol="0" anchor="ctr"/>
          <a:lstStyle>
            <a:lvl1pPr algn="l">
              <a:defRPr sz="1200">
                <a:solidFill>
                  <a:schemeClr val="tx1">
                    <a:lumMod val="75000"/>
                    <a:lumOff val="25000"/>
                  </a:schemeClr>
                </a:solidFill>
              </a:defRPr>
            </a:lvl1pPr>
          </a:lstStyle>
          <a:p>
            <a:r>
              <a:rPr lang="en-US" dirty="0">
                <a:solidFill>
                  <a:prstClr val="black">
                    <a:lumMod val="75000"/>
                    <a:lumOff val="25000"/>
                  </a:prstClr>
                </a:solidFill>
              </a:rPr>
              <a:t>Add a footer</a:t>
            </a:r>
          </a:p>
        </p:txBody>
      </p:sp>
      <p:sp>
        <p:nvSpPr>
          <p:cNvPr id="6" name="Slide Number Placeholder 5">
            <a:extLst>
              <a:ext uri="{FF2B5EF4-FFF2-40B4-BE49-F238E27FC236}">
                <a16:creationId xmlns:a16="http://schemas.microsoft.com/office/drawing/2014/main" id="{5ECA3099-A94F-4C3E-BC29-780EDD38F722}"/>
              </a:ext>
            </a:extLst>
          </p:cNvPr>
          <p:cNvSpPr>
            <a:spLocks noGrp="1"/>
          </p:cNvSpPr>
          <p:nvPr>
            <p:ph type="sldNum" sz="quarter" idx="4"/>
          </p:nvPr>
        </p:nvSpPr>
        <p:spPr>
          <a:xfrm>
            <a:off x="11496369" y="6155190"/>
            <a:ext cx="432000" cy="432000"/>
          </a:xfrm>
          <a:prstGeom prst="ellipse">
            <a:avLst/>
          </a:prstGeom>
          <a:noFill/>
          <a:ln w="3175">
            <a:solidFill>
              <a:schemeClr val="accent1"/>
            </a:solidFill>
          </a:ln>
        </p:spPr>
        <p:txBody>
          <a:bodyPr vert="horz" lIns="0" tIns="0" rIns="0" bIns="0" rtlCol="0" anchor="ctr"/>
          <a:lstStyle>
            <a:lvl1pPr algn="ctr">
              <a:defRPr sz="1200" b="1" i="1">
                <a:solidFill>
                  <a:schemeClr val="tx1"/>
                </a:solidFill>
                <a:latin typeface="+mj-lt"/>
              </a:defRPr>
            </a:lvl1pPr>
          </a:lstStyle>
          <a:p>
            <a:fld id="{19B51A1E-902D-48AF-9020-955120F399B6}" type="slidenum">
              <a:rPr lang="en-US" smtClean="0">
                <a:solidFill>
                  <a:prstClr val="black"/>
                </a:solidFill>
              </a:rPr>
              <a:pPr/>
              <a:t>‹#›</a:t>
            </a:fld>
            <a:endParaRPr lang="en-US" dirty="0">
              <a:solidFill>
                <a:prstClr val="black"/>
              </a:solidFill>
            </a:endParaRPr>
          </a:p>
        </p:txBody>
      </p:sp>
      <p:sp>
        <p:nvSpPr>
          <p:cNvPr id="9" name="Oval 8">
            <a:extLst>
              <a:ext uri="{FF2B5EF4-FFF2-40B4-BE49-F238E27FC236}">
                <a16:creationId xmlns:a16="http://schemas.microsoft.com/office/drawing/2014/main" id="{B66BF03E-F48E-4C0A-9078-07AC4DDF896A}"/>
              </a:ext>
            </a:extLst>
          </p:cNvPr>
          <p:cNvSpPr/>
          <p:nvPr userDrawn="1"/>
        </p:nvSpPr>
        <p:spPr>
          <a:xfrm>
            <a:off x="11533871" y="6185902"/>
            <a:ext cx="73515" cy="735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ACB39"/>
              </a:solidFill>
            </a:endParaRPr>
          </a:p>
        </p:txBody>
      </p:sp>
      <p:sp>
        <p:nvSpPr>
          <p:cNvPr id="10" name="Oval 9">
            <a:extLst>
              <a:ext uri="{FF2B5EF4-FFF2-40B4-BE49-F238E27FC236}">
                <a16:creationId xmlns:a16="http://schemas.microsoft.com/office/drawing/2014/main" id="{9F827500-FC74-463C-9312-BC59104AEBD6}"/>
              </a:ext>
            </a:extLst>
          </p:cNvPr>
          <p:cNvSpPr/>
          <p:nvPr userDrawn="1"/>
        </p:nvSpPr>
        <p:spPr>
          <a:xfrm>
            <a:off x="11892084" y="6561525"/>
            <a:ext cx="100439" cy="10043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Box 10">
            <a:extLst>
              <a:ext uri="{FF2B5EF4-FFF2-40B4-BE49-F238E27FC236}">
                <a16:creationId xmlns:a16="http://schemas.microsoft.com/office/drawing/2014/main" id="{110EE18F-610D-4230-BA82-4E5007401ADD}"/>
              </a:ext>
            </a:extLst>
          </p:cNvPr>
          <p:cNvSpPr txBox="1"/>
          <p:nvPr userDrawn="1"/>
        </p:nvSpPr>
        <p:spPr>
          <a:xfrm>
            <a:off x="8734570" y="6278857"/>
            <a:ext cx="2510557" cy="184666"/>
          </a:xfrm>
          <a:prstGeom prst="rect">
            <a:avLst/>
          </a:prstGeom>
          <a:noFill/>
        </p:spPr>
        <p:txBody>
          <a:bodyPr wrap="square" lIns="0" tIns="0" rIns="0" bIns="0" rtlCol="0">
            <a:noAutofit/>
          </a:bodyPr>
          <a:lstStyle/>
          <a:p>
            <a:pPr algn="r"/>
            <a:r>
              <a:rPr lang="en-US" sz="1200" dirty="0">
                <a:solidFill>
                  <a:srgbClr val="375C1E"/>
                </a:solidFill>
                <a:latin typeface="Rockwell"/>
              </a:rPr>
              <a:t>Your Logo or Name Here</a:t>
            </a:r>
          </a:p>
        </p:txBody>
      </p:sp>
      <p:sp>
        <p:nvSpPr>
          <p:cNvPr id="14" name="Oval 13">
            <a:extLst>
              <a:ext uri="{FF2B5EF4-FFF2-40B4-BE49-F238E27FC236}">
                <a16:creationId xmlns:a16="http://schemas.microsoft.com/office/drawing/2014/main" id="{2AF375EA-F235-4EAA-A52F-D6BF0D6EDDCA}"/>
              </a:ext>
            </a:extLst>
          </p:cNvPr>
          <p:cNvSpPr/>
          <p:nvPr userDrawn="1"/>
        </p:nvSpPr>
        <p:spPr>
          <a:xfrm>
            <a:off x="11342875" y="5990144"/>
            <a:ext cx="260512" cy="26051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ACB39"/>
              </a:solidFill>
            </a:endParaRPr>
          </a:p>
        </p:txBody>
      </p:sp>
      <p:sp>
        <p:nvSpPr>
          <p:cNvPr id="18" name="Rectangle 17">
            <a:extLst>
              <a:ext uri="{FF2B5EF4-FFF2-40B4-BE49-F238E27FC236}">
                <a16:creationId xmlns:a16="http://schemas.microsoft.com/office/drawing/2014/main" id="{7E3C8C5B-6356-4B7C-887C-A436D7DB4059}"/>
              </a:ext>
            </a:extLst>
          </p:cNvPr>
          <p:cNvSpPr/>
          <p:nvPr userDrawn="1"/>
        </p:nvSpPr>
        <p:spPr>
          <a:xfrm>
            <a:off x="0" y="6771286"/>
            <a:ext cx="12192000" cy="867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Rectangle 18">
            <a:extLst>
              <a:ext uri="{FF2B5EF4-FFF2-40B4-BE49-F238E27FC236}">
                <a16:creationId xmlns:a16="http://schemas.microsoft.com/office/drawing/2014/main" id="{13120C00-0FF6-411F-B2D6-C625ED6BD241}"/>
              </a:ext>
            </a:extLst>
          </p:cNvPr>
          <p:cNvSpPr/>
          <p:nvPr userDrawn="1"/>
        </p:nvSpPr>
        <p:spPr>
          <a:xfrm>
            <a:off x="0" y="0"/>
            <a:ext cx="12192000" cy="867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Rectangle 19">
            <a:extLst>
              <a:ext uri="{FF2B5EF4-FFF2-40B4-BE49-F238E27FC236}">
                <a16:creationId xmlns:a16="http://schemas.microsoft.com/office/drawing/2014/main" id="{2D142C1D-78E5-4AD5-BEF3-C015D6E3FEBD}"/>
              </a:ext>
            </a:extLst>
          </p:cNvPr>
          <p:cNvSpPr/>
          <p:nvPr userDrawn="1"/>
        </p:nvSpPr>
        <p:spPr>
          <a:xfrm rot="5400000">
            <a:off x="-3385643" y="3385642"/>
            <a:ext cx="6858001" cy="867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Rectangle 20">
            <a:extLst>
              <a:ext uri="{FF2B5EF4-FFF2-40B4-BE49-F238E27FC236}">
                <a16:creationId xmlns:a16="http://schemas.microsoft.com/office/drawing/2014/main" id="{300D9306-2240-47FF-AA2F-DC7C26A008A4}"/>
              </a:ext>
            </a:extLst>
          </p:cNvPr>
          <p:cNvSpPr/>
          <p:nvPr userDrawn="1"/>
        </p:nvSpPr>
        <p:spPr>
          <a:xfrm rot="5400000">
            <a:off x="8719643" y="3385643"/>
            <a:ext cx="6858000" cy="867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144956388"/>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 id="2147483691" r:id="rId26"/>
    <p:sldLayoutId id="2147483692" r:id="rId27"/>
    <p:sldLayoutId id="2147483766" r:id="rId28"/>
  </p:sldLayoutIdLst>
  <p:hf hdr="0" ftr="0" dt="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5/15/2025</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227964117"/>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0" r="-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784E0F-B49E-4CF9-974F-F2E81701724C}" type="datetimeFigureOut">
              <a:rPr lang="en-US" smtClean="0"/>
              <a:t>5/15/2025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B2D9CF-84F5-40DC-9319-750C0EB7F784}" type="slidenum">
              <a:rPr lang="en-US" smtClean="0"/>
              <a:t>‹#›</a:t>
            </a:fld>
            <a:endParaRPr lang="en-US"/>
          </a:p>
        </p:txBody>
      </p:sp>
    </p:spTree>
    <p:extLst>
      <p:ext uri="{BB962C8B-B14F-4D97-AF65-F5344CB8AC3E}">
        <p14:creationId xmlns:p14="http://schemas.microsoft.com/office/powerpoint/2010/main" val="32603703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7" y="719367"/>
            <a:ext cx="10290000" cy="637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5"/>
              </a:buClr>
              <a:buSzPts val="2800"/>
              <a:buFont typeface="Fredoka One"/>
              <a:buNone/>
              <a:defRPr sz="2800">
                <a:solidFill>
                  <a:schemeClr val="accent5"/>
                </a:solidFill>
                <a:latin typeface="Fredoka One"/>
                <a:ea typeface="Fredoka One"/>
                <a:cs typeface="Fredoka One"/>
                <a:sym typeface="Fredoka One"/>
              </a:defRPr>
            </a:lvl1pPr>
            <a:lvl2pPr lvl="1" rtl="0">
              <a:spcBef>
                <a:spcPts val="0"/>
              </a:spcBef>
              <a:spcAft>
                <a:spcPts val="0"/>
              </a:spcAft>
              <a:buClr>
                <a:schemeClr val="accent5"/>
              </a:buClr>
              <a:buSzPts val="2800"/>
              <a:buFont typeface="Modak"/>
              <a:buNone/>
              <a:defRPr sz="2800">
                <a:solidFill>
                  <a:schemeClr val="accent5"/>
                </a:solidFill>
                <a:latin typeface="Modak"/>
                <a:ea typeface="Modak"/>
                <a:cs typeface="Modak"/>
                <a:sym typeface="Modak"/>
              </a:defRPr>
            </a:lvl2pPr>
            <a:lvl3pPr lvl="2" rtl="0">
              <a:spcBef>
                <a:spcPts val="0"/>
              </a:spcBef>
              <a:spcAft>
                <a:spcPts val="0"/>
              </a:spcAft>
              <a:buClr>
                <a:schemeClr val="accent5"/>
              </a:buClr>
              <a:buSzPts val="2800"/>
              <a:buFont typeface="Modak"/>
              <a:buNone/>
              <a:defRPr sz="2800">
                <a:solidFill>
                  <a:schemeClr val="accent5"/>
                </a:solidFill>
                <a:latin typeface="Modak"/>
                <a:ea typeface="Modak"/>
                <a:cs typeface="Modak"/>
                <a:sym typeface="Modak"/>
              </a:defRPr>
            </a:lvl3pPr>
            <a:lvl4pPr lvl="3" rtl="0">
              <a:spcBef>
                <a:spcPts val="0"/>
              </a:spcBef>
              <a:spcAft>
                <a:spcPts val="0"/>
              </a:spcAft>
              <a:buClr>
                <a:schemeClr val="accent5"/>
              </a:buClr>
              <a:buSzPts val="2800"/>
              <a:buFont typeface="Modak"/>
              <a:buNone/>
              <a:defRPr sz="2800">
                <a:solidFill>
                  <a:schemeClr val="accent5"/>
                </a:solidFill>
                <a:latin typeface="Modak"/>
                <a:ea typeface="Modak"/>
                <a:cs typeface="Modak"/>
                <a:sym typeface="Modak"/>
              </a:defRPr>
            </a:lvl4pPr>
            <a:lvl5pPr lvl="4" rtl="0">
              <a:spcBef>
                <a:spcPts val="0"/>
              </a:spcBef>
              <a:spcAft>
                <a:spcPts val="0"/>
              </a:spcAft>
              <a:buClr>
                <a:schemeClr val="accent5"/>
              </a:buClr>
              <a:buSzPts val="2800"/>
              <a:buFont typeface="Modak"/>
              <a:buNone/>
              <a:defRPr sz="2800">
                <a:solidFill>
                  <a:schemeClr val="accent5"/>
                </a:solidFill>
                <a:latin typeface="Modak"/>
                <a:ea typeface="Modak"/>
                <a:cs typeface="Modak"/>
                <a:sym typeface="Modak"/>
              </a:defRPr>
            </a:lvl5pPr>
            <a:lvl6pPr lvl="5" rtl="0">
              <a:spcBef>
                <a:spcPts val="0"/>
              </a:spcBef>
              <a:spcAft>
                <a:spcPts val="0"/>
              </a:spcAft>
              <a:buClr>
                <a:schemeClr val="accent5"/>
              </a:buClr>
              <a:buSzPts val="2800"/>
              <a:buFont typeface="Modak"/>
              <a:buNone/>
              <a:defRPr sz="2800">
                <a:solidFill>
                  <a:schemeClr val="accent5"/>
                </a:solidFill>
                <a:latin typeface="Modak"/>
                <a:ea typeface="Modak"/>
                <a:cs typeface="Modak"/>
                <a:sym typeface="Modak"/>
              </a:defRPr>
            </a:lvl6pPr>
            <a:lvl7pPr lvl="6" rtl="0">
              <a:spcBef>
                <a:spcPts val="0"/>
              </a:spcBef>
              <a:spcAft>
                <a:spcPts val="0"/>
              </a:spcAft>
              <a:buClr>
                <a:schemeClr val="accent5"/>
              </a:buClr>
              <a:buSzPts val="2800"/>
              <a:buFont typeface="Modak"/>
              <a:buNone/>
              <a:defRPr sz="2800">
                <a:solidFill>
                  <a:schemeClr val="accent5"/>
                </a:solidFill>
                <a:latin typeface="Modak"/>
                <a:ea typeface="Modak"/>
                <a:cs typeface="Modak"/>
                <a:sym typeface="Modak"/>
              </a:defRPr>
            </a:lvl7pPr>
            <a:lvl8pPr lvl="7" rtl="0">
              <a:spcBef>
                <a:spcPts val="0"/>
              </a:spcBef>
              <a:spcAft>
                <a:spcPts val="0"/>
              </a:spcAft>
              <a:buClr>
                <a:schemeClr val="accent5"/>
              </a:buClr>
              <a:buSzPts val="2800"/>
              <a:buFont typeface="Modak"/>
              <a:buNone/>
              <a:defRPr sz="2800">
                <a:solidFill>
                  <a:schemeClr val="accent5"/>
                </a:solidFill>
                <a:latin typeface="Modak"/>
                <a:ea typeface="Modak"/>
                <a:cs typeface="Modak"/>
                <a:sym typeface="Modak"/>
              </a:defRPr>
            </a:lvl8pPr>
            <a:lvl9pPr lvl="8" rtl="0">
              <a:spcBef>
                <a:spcPts val="0"/>
              </a:spcBef>
              <a:spcAft>
                <a:spcPts val="0"/>
              </a:spcAft>
              <a:buClr>
                <a:schemeClr val="accent5"/>
              </a:buClr>
              <a:buSzPts val="2800"/>
              <a:buFont typeface="Modak"/>
              <a:buNone/>
              <a:defRPr sz="2800">
                <a:solidFill>
                  <a:schemeClr val="accent5"/>
                </a:solidFill>
                <a:latin typeface="Modak"/>
                <a:ea typeface="Modak"/>
                <a:cs typeface="Modak"/>
                <a:sym typeface="Modak"/>
              </a:defRPr>
            </a:lvl9pPr>
          </a:lstStyle>
          <a:p>
            <a:endParaRPr/>
          </a:p>
        </p:txBody>
      </p:sp>
      <p:sp>
        <p:nvSpPr>
          <p:cNvPr id="7" name="Google Shape;7;p1"/>
          <p:cNvSpPr txBox="1">
            <a:spLocks noGrp="1"/>
          </p:cNvSpPr>
          <p:nvPr>
            <p:ph type="body" idx="1"/>
          </p:nvPr>
        </p:nvSpPr>
        <p:spPr>
          <a:xfrm>
            <a:off x="950967" y="1468900"/>
            <a:ext cx="10290000" cy="46636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accent5"/>
              </a:buClr>
              <a:buSzPts val="1800"/>
              <a:buFont typeface="Alata"/>
              <a:buChar char="●"/>
              <a:defRPr sz="1800">
                <a:solidFill>
                  <a:schemeClr val="accent5"/>
                </a:solidFill>
                <a:latin typeface="Alata"/>
                <a:ea typeface="Alata"/>
                <a:cs typeface="Alata"/>
                <a:sym typeface="Alata"/>
              </a:defRPr>
            </a:lvl1pPr>
            <a:lvl2pPr marL="914400" lvl="1" indent="-317500">
              <a:lnSpc>
                <a:spcPct val="100000"/>
              </a:lnSpc>
              <a:spcBef>
                <a:spcPts val="1600"/>
              </a:spcBef>
              <a:spcAft>
                <a:spcPts val="0"/>
              </a:spcAft>
              <a:buClr>
                <a:schemeClr val="accent5"/>
              </a:buClr>
              <a:buSzPts val="1400"/>
              <a:buFont typeface="Alata"/>
              <a:buChar char="○"/>
              <a:defRPr>
                <a:solidFill>
                  <a:schemeClr val="accent5"/>
                </a:solidFill>
                <a:latin typeface="Alata"/>
                <a:ea typeface="Alata"/>
                <a:cs typeface="Alata"/>
                <a:sym typeface="Alata"/>
              </a:defRPr>
            </a:lvl2pPr>
            <a:lvl3pPr marL="1371600" lvl="2" indent="-317500">
              <a:lnSpc>
                <a:spcPct val="100000"/>
              </a:lnSpc>
              <a:spcBef>
                <a:spcPts val="1600"/>
              </a:spcBef>
              <a:spcAft>
                <a:spcPts val="0"/>
              </a:spcAft>
              <a:buClr>
                <a:schemeClr val="accent5"/>
              </a:buClr>
              <a:buSzPts val="1400"/>
              <a:buFont typeface="Alata"/>
              <a:buChar char="■"/>
              <a:defRPr>
                <a:solidFill>
                  <a:schemeClr val="accent5"/>
                </a:solidFill>
                <a:latin typeface="Alata"/>
                <a:ea typeface="Alata"/>
                <a:cs typeface="Alata"/>
                <a:sym typeface="Alata"/>
              </a:defRPr>
            </a:lvl3pPr>
            <a:lvl4pPr marL="1828800" lvl="3" indent="-317500">
              <a:lnSpc>
                <a:spcPct val="100000"/>
              </a:lnSpc>
              <a:spcBef>
                <a:spcPts val="1600"/>
              </a:spcBef>
              <a:spcAft>
                <a:spcPts val="0"/>
              </a:spcAft>
              <a:buClr>
                <a:schemeClr val="accent5"/>
              </a:buClr>
              <a:buSzPts val="1400"/>
              <a:buFont typeface="Alata"/>
              <a:buChar char="●"/>
              <a:defRPr>
                <a:solidFill>
                  <a:schemeClr val="accent5"/>
                </a:solidFill>
                <a:latin typeface="Alata"/>
                <a:ea typeface="Alata"/>
                <a:cs typeface="Alata"/>
                <a:sym typeface="Alata"/>
              </a:defRPr>
            </a:lvl4pPr>
            <a:lvl5pPr marL="2286000" lvl="4" indent="-317500">
              <a:lnSpc>
                <a:spcPct val="100000"/>
              </a:lnSpc>
              <a:spcBef>
                <a:spcPts val="1600"/>
              </a:spcBef>
              <a:spcAft>
                <a:spcPts val="0"/>
              </a:spcAft>
              <a:buClr>
                <a:schemeClr val="accent5"/>
              </a:buClr>
              <a:buSzPts val="1400"/>
              <a:buFont typeface="Alata"/>
              <a:buChar char="○"/>
              <a:defRPr>
                <a:solidFill>
                  <a:schemeClr val="accent5"/>
                </a:solidFill>
                <a:latin typeface="Alata"/>
                <a:ea typeface="Alata"/>
                <a:cs typeface="Alata"/>
                <a:sym typeface="Alata"/>
              </a:defRPr>
            </a:lvl5pPr>
            <a:lvl6pPr marL="2743200" lvl="5" indent="-317500">
              <a:lnSpc>
                <a:spcPct val="100000"/>
              </a:lnSpc>
              <a:spcBef>
                <a:spcPts val="1600"/>
              </a:spcBef>
              <a:spcAft>
                <a:spcPts val="0"/>
              </a:spcAft>
              <a:buClr>
                <a:schemeClr val="accent5"/>
              </a:buClr>
              <a:buSzPts val="1400"/>
              <a:buFont typeface="Alata"/>
              <a:buChar char="■"/>
              <a:defRPr>
                <a:solidFill>
                  <a:schemeClr val="accent5"/>
                </a:solidFill>
                <a:latin typeface="Alata"/>
                <a:ea typeface="Alata"/>
                <a:cs typeface="Alata"/>
                <a:sym typeface="Alata"/>
              </a:defRPr>
            </a:lvl6pPr>
            <a:lvl7pPr marL="3200400" lvl="6" indent="-317500">
              <a:lnSpc>
                <a:spcPct val="100000"/>
              </a:lnSpc>
              <a:spcBef>
                <a:spcPts val="1600"/>
              </a:spcBef>
              <a:spcAft>
                <a:spcPts val="0"/>
              </a:spcAft>
              <a:buClr>
                <a:schemeClr val="accent5"/>
              </a:buClr>
              <a:buSzPts val="1400"/>
              <a:buFont typeface="Alata"/>
              <a:buChar char="●"/>
              <a:defRPr>
                <a:solidFill>
                  <a:schemeClr val="accent5"/>
                </a:solidFill>
                <a:latin typeface="Alata"/>
                <a:ea typeface="Alata"/>
                <a:cs typeface="Alata"/>
                <a:sym typeface="Alata"/>
              </a:defRPr>
            </a:lvl7pPr>
            <a:lvl8pPr marL="3657600" lvl="7" indent="-317500">
              <a:lnSpc>
                <a:spcPct val="100000"/>
              </a:lnSpc>
              <a:spcBef>
                <a:spcPts val="1600"/>
              </a:spcBef>
              <a:spcAft>
                <a:spcPts val="0"/>
              </a:spcAft>
              <a:buClr>
                <a:schemeClr val="accent5"/>
              </a:buClr>
              <a:buSzPts val="1400"/>
              <a:buFont typeface="Alata"/>
              <a:buChar char="○"/>
              <a:defRPr>
                <a:solidFill>
                  <a:schemeClr val="accent5"/>
                </a:solidFill>
                <a:latin typeface="Alata"/>
                <a:ea typeface="Alata"/>
                <a:cs typeface="Alata"/>
                <a:sym typeface="Alata"/>
              </a:defRPr>
            </a:lvl8pPr>
            <a:lvl9pPr marL="4114800" lvl="8" indent="-317500">
              <a:lnSpc>
                <a:spcPct val="100000"/>
              </a:lnSpc>
              <a:spcBef>
                <a:spcPts val="1600"/>
              </a:spcBef>
              <a:spcAft>
                <a:spcPts val="1600"/>
              </a:spcAft>
              <a:buClr>
                <a:schemeClr val="accent5"/>
              </a:buClr>
              <a:buSzPts val="1400"/>
              <a:buFont typeface="Alata"/>
              <a:buChar char="■"/>
              <a:defRPr>
                <a:solidFill>
                  <a:schemeClr val="accent5"/>
                </a:solidFill>
                <a:latin typeface="Alata"/>
                <a:ea typeface="Alata"/>
                <a:cs typeface="Alata"/>
                <a:sym typeface="Alata"/>
              </a:defRPr>
            </a:lvl9pPr>
          </a:lstStyle>
          <a:p>
            <a:endParaRPr/>
          </a:p>
        </p:txBody>
      </p:sp>
    </p:spTree>
    <p:extLst>
      <p:ext uri="{BB962C8B-B14F-4D97-AF65-F5344CB8AC3E}">
        <p14:creationId xmlns:p14="http://schemas.microsoft.com/office/powerpoint/2010/main" val="2720159639"/>
      </p:ext>
    </p:extLst>
  </p:cSld>
  <p:clrMap bg1="lt1" tx1="dk1" bg2="dk2" tx2="lt2" accent1="accent1" accent2="accent2" accent3="accent3" accent4="accent4" accent5="accent5" accent6="accent6" hlink="hlink" folHlink="folHlink"/>
  <p:sldLayoutIdLst>
    <p:sldLayoutId id="2147483755" r:id="rId1"/>
    <p:sldLayoutId id="2147483756" r:id="rId2"/>
    <p:sldLayoutId id="2147483758" r:id="rId3"/>
    <p:sldLayoutId id="2147483759" r:id="rId4"/>
    <p:sldLayoutId id="2147483760" r:id="rId5"/>
    <p:sldLayoutId id="2147483761" r:id="rId6"/>
    <p:sldLayoutId id="2147483762" r:id="rId7"/>
    <p:sldLayoutId id="2147483763" r:id="rId8"/>
    <p:sldLayoutId id="2147483764"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EA4335"/>
          </p15:clr>
        </p15:guide>
        <p15:guide id="2" pos="2880">
          <p15:clr>
            <a:srgbClr val="EA4335"/>
          </p15:clr>
        </p15:guide>
        <p15:guide id="3">
          <p15:clr>
            <a:srgbClr val="EA4335"/>
          </p15:clr>
        </p15:guide>
        <p15:guide id="4" pos="5760">
          <p15:clr>
            <a:srgbClr val="EA4335"/>
          </p15:clr>
        </p15:guide>
        <p15:guide id="5" pos="449">
          <p15:clr>
            <a:srgbClr val="EA4335"/>
          </p15:clr>
        </p15:guide>
        <p15:guide id="6" pos="5311">
          <p15:clr>
            <a:srgbClr val="EA4335"/>
          </p15:clr>
        </p15:guide>
        <p15:guide id="7" orient="horz" pos="340">
          <p15:clr>
            <a:srgbClr val="EA4335"/>
          </p15:clr>
        </p15:guide>
        <p15:guide id="8" orient="horz">
          <p15:clr>
            <a:srgbClr val="EA4335"/>
          </p15:clr>
        </p15:guide>
        <p15:guide id="9" orient="horz" pos="2897">
          <p15:clr>
            <a:srgbClr val="EA4335"/>
          </p15:clr>
        </p15:guide>
        <p15:guide id="10" orient="horz" pos="3237">
          <p15:clr>
            <a:srgbClr val="EA4335"/>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2"/>
              </a:buClr>
              <a:buSzPts val="2800"/>
              <a:buFont typeface="Bree Serif"/>
              <a:buNone/>
              <a:defRPr sz="2800">
                <a:solidFill>
                  <a:schemeClr val="lt2"/>
                </a:solidFill>
                <a:latin typeface="Bree Serif"/>
                <a:ea typeface="Bree Serif"/>
                <a:cs typeface="Bree Serif"/>
                <a:sym typeface="Bree Serif"/>
              </a:defRPr>
            </a:lvl1pPr>
            <a:lvl2pPr lvl="1">
              <a:spcBef>
                <a:spcPts val="0"/>
              </a:spcBef>
              <a:spcAft>
                <a:spcPts val="0"/>
              </a:spcAft>
              <a:buClr>
                <a:schemeClr val="lt2"/>
              </a:buClr>
              <a:buSzPts val="2800"/>
              <a:buNone/>
              <a:defRPr sz="2800">
                <a:solidFill>
                  <a:schemeClr val="lt2"/>
                </a:solidFill>
              </a:defRPr>
            </a:lvl2pPr>
            <a:lvl3pPr lvl="2">
              <a:spcBef>
                <a:spcPts val="0"/>
              </a:spcBef>
              <a:spcAft>
                <a:spcPts val="0"/>
              </a:spcAft>
              <a:buClr>
                <a:schemeClr val="lt2"/>
              </a:buClr>
              <a:buSzPts val="2800"/>
              <a:buNone/>
              <a:defRPr sz="2800">
                <a:solidFill>
                  <a:schemeClr val="lt2"/>
                </a:solidFill>
              </a:defRPr>
            </a:lvl3pPr>
            <a:lvl4pPr lvl="3">
              <a:spcBef>
                <a:spcPts val="0"/>
              </a:spcBef>
              <a:spcAft>
                <a:spcPts val="0"/>
              </a:spcAft>
              <a:buClr>
                <a:schemeClr val="lt2"/>
              </a:buClr>
              <a:buSzPts val="2800"/>
              <a:buNone/>
              <a:defRPr sz="2800">
                <a:solidFill>
                  <a:schemeClr val="lt2"/>
                </a:solidFill>
              </a:defRPr>
            </a:lvl4pPr>
            <a:lvl5pPr lvl="4">
              <a:spcBef>
                <a:spcPts val="0"/>
              </a:spcBef>
              <a:spcAft>
                <a:spcPts val="0"/>
              </a:spcAft>
              <a:buClr>
                <a:schemeClr val="lt2"/>
              </a:buClr>
              <a:buSzPts val="2800"/>
              <a:buNone/>
              <a:defRPr sz="2800">
                <a:solidFill>
                  <a:schemeClr val="lt2"/>
                </a:solidFill>
              </a:defRPr>
            </a:lvl5pPr>
            <a:lvl6pPr lvl="5">
              <a:spcBef>
                <a:spcPts val="0"/>
              </a:spcBef>
              <a:spcAft>
                <a:spcPts val="0"/>
              </a:spcAft>
              <a:buClr>
                <a:schemeClr val="lt2"/>
              </a:buClr>
              <a:buSzPts val="2800"/>
              <a:buNone/>
              <a:defRPr sz="2800">
                <a:solidFill>
                  <a:schemeClr val="lt2"/>
                </a:solidFill>
              </a:defRPr>
            </a:lvl6pPr>
            <a:lvl7pPr lvl="6">
              <a:spcBef>
                <a:spcPts val="0"/>
              </a:spcBef>
              <a:spcAft>
                <a:spcPts val="0"/>
              </a:spcAft>
              <a:buClr>
                <a:schemeClr val="lt2"/>
              </a:buClr>
              <a:buSzPts val="2800"/>
              <a:buNone/>
              <a:defRPr sz="2800">
                <a:solidFill>
                  <a:schemeClr val="lt2"/>
                </a:solidFill>
              </a:defRPr>
            </a:lvl7pPr>
            <a:lvl8pPr lvl="7">
              <a:spcBef>
                <a:spcPts val="0"/>
              </a:spcBef>
              <a:spcAft>
                <a:spcPts val="0"/>
              </a:spcAft>
              <a:buClr>
                <a:schemeClr val="lt2"/>
              </a:buClr>
              <a:buSzPts val="2800"/>
              <a:buNone/>
              <a:defRPr sz="2800">
                <a:solidFill>
                  <a:schemeClr val="lt2"/>
                </a:solidFill>
              </a:defRPr>
            </a:lvl8pPr>
            <a:lvl9pPr lvl="8">
              <a:spcBef>
                <a:spcPts val="0"/>
              </a:spcBef>
              <a:spcAft>
                <a:spcPts val="0"/>
              </a:spcAft>
              <a:buClr>
                <a:schemeClr val="lt2"/>
              </a:buClr>
              <a:buSzPts val="2800"/>
              <a:buNone/>
              <a:defRPr sz="2800">
                <a:solidFill>
                  <a:schemeClr val="lt2"/>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lt2"/>
              </a:buClr>
              <a:buSzPts val="1800"/>
              <a:buFont typeface="DM Sans"/>
              <a:buChar char="●"/>
              <a:defRPr sz="1800">
                <a:solidFill>
                  <a:schemeClr val="lt2"/>
                </a:solidFill>
                <a:latin typeface="DM Sans"/>
                <a:ea typeface="DM Sans"/>
                <a:cs typeface="DM Sans"/>
                <a:sym typeface="DM Sans"/>
              </a:defRPr>
            </a:lvl1pPr>
            <a:lvl2pPr marL="914400" lvl="1" indent="-31750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2pPr>
            <a:lvl3pPr marL="1371600" lvl="2" indent="-31750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3pPr>
            <a:lvl4pPr marL="1828800" lvl="3" indent="-31750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4pPr>
            <a:lvl5pPr marL="2286000" lvl="4" indent="-31750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5pPr>
            <a:lvl6pPr marL="2743200" lvl="5" indent="-31750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6pPr>
            <a:lvl7pPr marL="3200400" lvl="6" indent="-31750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7pPr>
            <a:lvl8pPr marL="3657600" lvl="7" indent="-317500">
              <a:lnSpc>
                <a:spcPct val="100000"/>
              </a:lnSpc>
              <a:spcBef>
                <a:spcPts val="1600"/>
              </a:spcBef>
              <a:spcAft>
                <a:spcPts val="0"/>
              </a:spcAft>
              <a:buClr>
                <a:schemeClr val="lt2"/>
              </a:buClr>
              <a:buSzPts val="1400"/>
              <a:buFont typeface="DM Sans"/>
              <a:buChar char="○"/>
              <a:defRPr>
                <a:solidFill>
                  <a:schemeClr val="lt2"/>
                </a:solidFill>
                <a:latin typeface="DM Sans"/>
                <a:ea typeface="DM Sans"/>
                <a:cs typeface="DM Sans"/>
                <a:sym typeface="DM Sans"/>
              </a:defRPr>
            </a:lvl8pPr>
            <a:lvl9pPr marL="4114800" lvl="8" indent="-317500">
              <a:lnSpc>
                <a:spcPct val="100000"/>
              </a:lnSpc>
              <a:spcBef>
                <a:spcPts val="1600"/>
              </a:spcBef>
              <a:spcAft>
                <a:spcPts val="1600"/>
              </a:spcAft>
              <a:buClr>
                <a:schemeClr val="lt2"/>
              </a:buClr>
              <a:buSzPts val="1400"/>
              <a:buFont typeface="DM Sans"/>
              <a:buChar char="■"/>
              <a:defRPr>
                <a:solidFill>
                  <a:schemeClr val="lt2"/>
                </a:solidFill>
                <a:latin typeface="DM Sans"/>
                <a:ea typeface="DM Sans"/>
                <a:cs typeface="DM Sans"/>
                <a:sym typeface="DM Sans"/>
              </a:defRPr>
            </a:lvl9pPr>
          </a:lstStyle>
          <a:p>
            <a:endParaRPr/>
          </a:p>
        </p:txBody>
      </p:sp>
    </p:spTree>
    <p:extLst>
      <p:ext uri="{BB962C8B-B14F-4D97-AF65-F5344CB8AC3E}">
        <p14:creationId xmlns:p14="http://schemas.microsoft.com/office/powerpoint/2010/main" val="501743674"/>
      </p:ext>
    </p:extLst>
  </p:cSld>
  <p:clrMap bg1="lt1" tx1="dk1" bg2="dk2"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 id="2147483785" r:id="rId18"/>
    <p:sldLayoutId id="2147483786" r:id="rId19"/>
    <p:sldLayoutId id="2147483787" r:id="rId20"/>
    <p:sldLayoutId id="2147483788" r:id="rId21"/>
    <p:sldLayoutId id="2147483789" r:id="rId22"/>
    <p:sldLayoutId id="2147483790"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799"/>
            <a:ext cx="3556000" cy="230704"/>
          </a:xfrm>
          <a:prstGeom prst="rect">
            <a:avLst/>
          </a:prstGeom>
          <a:noFill/>
        </p:spPr>
        <p:txBody>
          <a:bodyPr wrap="square" rtlCol="0">
            <a:spAutoFit/>
          </a:bodyPr>
          <a:lstStyle/>
          <a:p>
            <a:r>
              <a:rPr lang="zh-CN" altLang="en-US" sz="300" b="0" i="0" dirty="0">
                <a:solidFill>
                  <a:schemeClr val="bg1"/>
                </a:solidFill>
                <a:latin typeface="inpin heiti" charset="-122"/>
                <a:ea typeface="inpin heiti" charset="-122"/>
                <a:sym typeface="+mn-ea"/>
              </a:rPr>
              <a:t>感谢您下载包图网平台上提供的</a:t>
            </a:r>
            <a:r>
              <a:rPr lang="en-US" altLang="zh-CN" sz="300" b="0" i="0" dirty="0">
                <a:solidFill>
                  <a:schemeClr val="bg1"/>
                </a:solidFill>
                <a:latin typeface="inpin heiti" charset="-122"/>
                <a:ea typeface="inpin heiti" charset="-122"/>
                <a:sym typeface="+mn-ea"/>
              </a:rPr>
              <a:t>PPT</a:t>
            </a:r>
            <a:r>
              <a:rPr lang="zh-CN" altLang="en-US" sz="300" b="0" i="0" dirty="0">
                <a:solidFill>
                  <a:schemeClr val="bg1"/>
                </a:solidFill>
                <a:latin typeface="inpin heiti" charset="-122"/>
                <a:ea typeface="inpin heiti" charset="-122"/>
                <a:sym typeface="+mn-ea"/>
              </a:rPr>
              <a:t>作品，为了您和包图网以及原创作者的利益，请勿复制、传播、销售，否则将承担法律责任！包图网将对作品进行维权，按照传播下载次数进行十倍的索取赔偿！</a:t>
            </a:r>
          </a:p>
          <a:p>
            <a:r>
              <a:rPr lang="en-US" altLang="zh-CN" sz="599" b="0" i="0" dirty="0">
                <a:solidFill>
                  <a:schemeClr val="bg1"/>
                </a:solidFill>
                <a:latin typeface="inpin heiti" charset="-122"/>
                <a:ea typeface="inpin heiti" charset="-122"/>
                <a:sym typeface="+mn-ea"/>
              </a:rPr>
              <a:t>ibaotu.com</a:t>
            </a:r>
          </a:p>
        </p:txBody>
      </p:sp>
    </p:spTree>
    <p:extLst>
      <p:ext uri="{BB962C8B-B14F-4D97-AF65-F5344CB8AC3E}">
        <p14:creationId xmlns:p14="http://schemas.microsoft.com/office/powerpoint/2010/main" val="825031118"/>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Lst>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xStyles>
    <p:titleStyle>
      <a:lvl1pPr algn="l" defTabSz="914380"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595" indent="-228595" algn="l" defTabSz="914380" rtl="0" eaLnBrk="1" latinLnBrk="0" hangingPunct="1">
        <a:lnSpc>
          <a:spcPct val="90000"/>
        </a:lnSpc>
        <a:spcBef>
          <a:spcPts val="999"/>
        </a:spcBef>
        <a:buFont typeface="Arial" panose="020B0604020202020204" pitchFamily="34" charset="0"/>
        <a:buChar char="•"/>
        <a:defRPr sz="2800" kern="1200">
          <a:solidFill>
            <a:schemeClr val="tx1"/>
          </a:solidFill>
          <a:latin typeface="+mn-lt"/>
          <a:ea typeface="+mn-ea"/>
          <a:cs typeface="+mn-cs"/>
        </a:defRPr>
      </a:lvl1pPr>
      <a:lvl2pPr marL="685785" indent="-228595" algn="l" defTabSz="91438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4" indent="-228595" algn="l" defTabSz="91438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56"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4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3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2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1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0" rtl="0" eaLnBrk="1" latinLnBrk="0" hangingPunct="1">
        <a:defRPr sz="1800" kern="1200">
          <a:solidFill>
            <a:schemeClr val="tx1"/>
          </a:solidFill>
          <a:latin typeface="+mn-lt"/>
          <a:ea typeface="+mn-ea"/>
          <a:cs typeface="+mn-cs"/>
        </a:defRPr>
      </a:lvl1pPr>
      <a:lvl2pPr marL="457190" algn="l" defTabSz="914380" rtl="0" eaLnBrk="1" latinLnBrk="0" hangingPunct="1">
        <a:defRPr sz="1800" kern="1200">
          <a:solidFill>
            <a:schemeClr val="tx1"/>
          </a:solidFill>
          <a:latin typeface="+mn-lt"/>
          <a:ea typeface="+mn-ea"/>
          <a:cs typeface="+mn-cs"/>
        </a:defRPr>
      </a:lvl2pPr>
      <a:lvl3pPr marL="914380" algn="l" defTabSz="914380" rtl="0" eaLnBrk="1" latinLnBrk="0" hangingPunct="1">
        <a:defRPr sz="1800" kern="1200">
          <a:solidFill>
            <a:schemeClr val="tx1"/>
          </a:solidFill>
          <a:latin typeface="+mn-lt"/>
          <a:ea typeface="+mn-ea"/>
          <a:cs typeface="+mn-cs"/>
        </a:defRPr>
      </a:lvl3pPr>
      <a:lvl4pPr marL="1371570" algn="l" defTabSz="914380" rtl="0" eaLnBrk="1" latinLnBrk="0" hangingPunct="1">
        <a:defRPr sz="1800" kern="1200">
          <a:solidFill>
            <a:schemeClr val="tx1"/>
          </a:solidFill>
          <a:latin typeface="+mn-lt"/>
          <a:ea typeface="+mn-ea"/>
          <a:cs typeface="+mn-cs"/>
        </a:defRPr>
      </a:lvl4pPr>
      <a:lvl5pPr marL="1828759" algn="l" defTabSz="914380" rtl="0" eaLnBrk="1" latinLnBrk="0" hangingPunct="1">
        <a:defRPr sz="1800" kern="1200">
          <a:solidFill>
            <a:schemeClr val="tx1"/>
          </a:solidFill>
          <a:latin typeface="+mn-lt"/>
          <a:ea typeface="+mn-ea"/>
          <a:cs typeface="+mn-cs"/>
        </a:defRPr>
      </a:lvl5pPr>
      <a:lvl6pPr marL="2285949" algn="l" defTabSz="914380" rtl="0" eaLnBrk="1" latinLnBrk="0" hangingPunct="1">
        <a:defRPr sz="1800" kern="1200">
          <a:solidFill>
            <a:schemeClr val="tx1"/>
          </a:solidFill>
          <a:latin typeface="+mn-lt"/>
          <a:ea typeface="+mn-ea"/>
          <a:cs typeface="+mn-cs"/>
        </a:defRPr>
      </a:lvl6pPr>
      <a:lvl7pPr marL="2743139" algn="l" defTabSz="914380" rtl="0" eaLnBrk="1" latinLnBrk="0" hangingPunct="1">
        <a:defRPr sz="1800" kern="1200">
          <a:solidFill>
            <a:schemeClr val="tx1"/>
          </a:solidFill>
          <a:latin typeface="+mn-lt"/>
          <a:ea typeface="+mn-ea"/>
          <a:cs typeface="+mn-cs"/>
        </a:defRPr>
      </a:lvl7pPr>
      <a:lvl8pPr marL="3200330" algn="l" defTabSz="914380" rtl="0" eaLnBrk="1" latinLnBrk="0" hangingPunct="1">
        <a:defRPr sz="1800" kern="1200">
          <a:solidFill>
            <a:schemeClr val="tx1"/>
          </a:solidFill>
          <a:latin typeface="+mn-lt"/>
          <a:ea typeface="+mn-ea"/>
          <a:cs typeface="+mn-cs"/>
        </a:defRPr>
      </a:lvl8pPr>
      <a:lvl9pPr marL="3657518" algn="l" defTabSz="91438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Gloria Hallelujah"/>
              <a:buNone/>
              <a:defRPr sz="2800">
                <a:solidFill>
                  <a:schemeClr val="dk1"/>
                </a:solidFill>
                <a:latin typeface="Gloria Hallelujah"/>
                <a:ea typeface="Gloria Hallelujah"/>
                <a:cs typeface="Gloria Hallelujah"/>
                <a:sym typeface="Gloria Hallelujah"/>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Nunito"/>
              <a:buChar char="●"/>
              <a:defRPr sz="1800">
                <a:solidFill>
                  <a:schemeClr val="dk1"/>
                </a:solidFill>
                <a:latin typeface="Nunito"/>
                <a:ea typeface="Nunito"/>
                <a:cs typeface="Nunito"/>
                <a:sym typeface="Nunito"/>
              </a:defRPr>
            </a:lvl1pPr>
            <a:lvl2pPr marL="914400" lvl="1" indent="-317500">
              <a:lnSpc>
                <a:spcPct val="100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2pPr>
            <a:lvl3pPr marL="1371600" lvl="2" indent="-317500">
              <a:lnSpc>
                <a:spcPct val="100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3pPr>
            <a:lvl4pPr marL="1828800" lvl="3" indent="-317500">
              <a:lnSpc>
                <a:spcPct val="100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4pPr>
            <a:lvl5pPr marL="2286000" lvl="4" indent="-317500">
              <a:lnSpc>
                <a:spcPct val="100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5pPr>
            <a:lvl6pPr marL="2743200" lvl="5" indent="-317500">
              <a:lnSpc>
                <a:spcPct val="100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6pPr>
            <a:lvl7pPr marL="3200400" lvl="6" indent="-317500">
              <a:lnSpc>
                <a:spcPct val="100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7pPr>
            <a:lvl8pPr marL="3657600" lvl="7" indent="-317500">
              <a:lnSpc>
                <a:spcPct val="100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8pPr>
            <a:lvl9pPr marL="4114800" lvl="8" indent="-317500">
              <a:lnSpc>
                <a:spcPct val="100000"/>
              </a:lnSpc>
              <a:spcBef>
                <a:spcPts val="1600"/>
              </a:spcBef>
              <a:spcAft>
                <a:spcPts val="1600"/>
              </a:spcAft>
              <a:buClr>
                <a:schemeClr val="dk1"/>
              </a:buClr>
              <a:buSzPts val="1400"/>
              <a:buFont typeface="Nunito"/>
              <a:buChar char="■"/>
              <a:defRPr>
                <a:solidFill>
                  <a:schemeClr val="dk1"/>
                </a:solidFill>
                <a:latin typeface="Nunito"/>
                <a:ea typeface="Nunito"/>
                <a:cs typeface="Nunito"/>
                <a:sym typeface="Nunito"/>
              </a:defRPr>
            </a:lvl9pPr>
          </a:lstStyle>
          <a:p>
            <a:endParaRPr/>
          </a:p>
        </p:txBody>
      </p:sp>
    </p:spTree>
    <p:extLst>
      <p:ext uri="{BB962C8B-B14F-4D97-AF65-F5344CB8AC3E}">
        <p14:creationId xmlns:p14="http://schemas.microsoft.com/office/powerpoint/2010/main" val="3508360635"/>
      </p:ext>
    </p:extLst>
  </p:cSld>
  <p:clrMap bg1="lt1" tx1="dk1" bg2="dk2" tx2="lt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 id="2147483818" r:id="rId23"/>
    <p:sldLayoutId id="2147483819" r:id="rId24"/>
    <p:sldLayoutId id="2147483820" r:id="rId25"/>
    <p:sldLayoutId id="2147483821" r:id="rId26"/>
    <p:sldLayoutId id="2147483822" r:id="rId27"/>
    <p:sldLayoutId id="2147483823" r:id="rId28"/>
    <p:sldLayoutId id="2147483824" r:id="rId29"/>
    <p:sldLayoutId id="2147483825" r:id="rId30"/>
    <p:sldLayoutId id="2147483826" r:id="rId3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r>
              <a:rPr lang="en-US"/>
              <a:t>20XX</a:t>
            </a:r>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PRESENTATION TITLE</a:t>
            </a:r>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128475484"/>
      </p:ext>
    </p:extLst>
  </p:cSld>
  <p:clrMap bg1="dk1" tx1="lt1" bg2="dk2" tx2="lt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 id="2147484029" r:id="rId12"/>
    <p:sldLayoutId id="2147484030" r:id="rId13"/>
    <p:sldLayoutId id="2147484031" r:id="rId14"/>
    <p:sldLayoutId id="2147484032" r:id="rId15"/>
    <p:sldLayoutId id="2147484033" r:id="rId16"/>
    <p:sldLayoutId id="2147484034" r:id="rId17"/>
    <p:sldLayoutId id="2147484035" r:id="rId18"/>
    <p:sldLayoutId id="2147484036"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 id="2147483744" r:id="rId28"/>
    <p:sldLayoutId id="2147483745" r:id="rId29"/>
    <p:sldLayoutId id="2147483746" r:id="rId30"/>
    <p:sldLayoutId id="2147483747" r:id="rId31"/>
    <p:sldLayoutId id="2147483748" r:id="rId32"/>
    <p:sldLayoutId id="2147483749" r:id="rId33"/>
    <p:sldLayoutId id="2147483750" r:id="rId34"/>
    <p:sldLayoutId id="2147483751" r:id="rId35"/>
    <p:sldLayoutId id="2147483752" r:id="rId36"/>
    <p:sldLayoutId id="2147483753" r:id="rId37"/>
  </p:sldLayoutIdLst>
  <p:hf hdr="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wmf"/><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2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audio" Target="../media/audio1.wav"/><Relationship Id="rId7" Type="http://schemas.openxmlformats.org/officeDocument/2006/relationships/image" Target="../media/image16.emf"/><Relationship Id="rId2" Type="http://schemas.openxmlformats.org/officeDocument/2006/relationships/notesSlide" Target="../notesSlides/notesSlide1.xml"/><Relationship Id="rId1" Type="http://schemas.openxmlformats.org/officeDocument/2006/relationships/slideLayout" Target="../slideLayouts/slideLayout56.xml"/><Relationship Id="rId6" Type="http://schemas.openxmlformats.org/officeDocument/2006/relationships/audio" Target="../media/audio4.wav"/><Relationship Id="rId5" Type="http://schemas.openxmlformats.org/officeDocument/2006/relationships/audio" Target="../media/audio3.wav"/><Relationship Id="rId10" Type="http://schemas.openxmlformats.org/officeDocument/2006/relationships/image" Target="../media/image19.wmf"/><Relationship Id="rId4" Type="http://schemas.openxmlformats.org/officeDocument/2006/relationships/audio" Target="../media/audio2.wav"/><Relationship Id="rId9" Type="http://schemas.openxmlformats.org/officeDocument/2006/relationships/image" Target="../media/image18.emf"/></Relationships>
</file>

<file path=ppt/slides/_rels/slide5.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audio" Target="../media/audio1.wav"/><Relationship Id="rId7" Type="http://schemas.openxmlformats.org/officeDocument/2006/relationships/image" Target="../media/image16.emf"/><Relationship Id="rId2" Type="http://schemas.openxmlformats.org/officeDocument/2006/relationships/notesSlide" Target="../notesSlides/notesSlide2.xml"/><Relationship Id="rId1" Type="http://schemas.openxmlformats.org/officeDocument/2006/relationships/slideLayout" Target="../slideLayouts/slideLayout56.xml"/><Relationship Id="rId6" Type="http://schemas.openxmlformats.org/officeDocument/2006/relationships/audio" Target="../media/audio4.wav"/><Relationship Id="rId5" Type="http://schemas.openxmlformats.org/officeDocument/2006/relationships/audio" Target="../media/audio3.wav"/><Relationship Id="rId10" Type="http://schemas.openxmlformats.org/officeDocument/2006/relationships/image" Target="../media/image19.wmf"/><Relationship Id="rId4" Type="http://schemas.openxmlformats.org/officeDocument/2006/relationships/audio" Target="../media/audio2.wav"/><Relationship Id="rId9" Type="http://schemas.openxmlformats.org/officeDocument/2006/relationships/image" Target="../media/image18.emf"/></Relationships>
</file>

<file path=ppt/slides/_rels/slide6.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audio" Target="../media/audio1.wav"/><Relationship Id="rId7" Type="http://schemas.openxmlformats.org/officeDocument/2006/relationships/image" Target="../media/image18.emf"/><Relationship Id="rId2" Type="http://schemas.openxmlformats.org/officeDocument/2006/relationships/notesSlide" Target="../notesSlides/notesSlide3.xml"/><Relationship Id="rId1" Type="http://schemas.openxmlformats.org/officeDocument/2006/relationships/slideLayout" Target="../slideLayouts/slideLayout56.xml"/><Relationship Id="rId6" Type="http://schemas.openxmlformats.org/officeDocument/2006/relationships/image" Target="../media/image17.emf"/><Relationship Id="rId5" Type="http://schemas.openxmlformats.org/officeDocument/2006/relationships/audio" Target="../media/audio3.wav"/><Relationship Id="rId4" Type="http://schemas.openxmlformats.org/officeDocument/2006/relationships/audio" Target="../media/audio2.wav"/></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57.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57.xml"/><Relationship Id="rId5" Type="http://schemas.openxmlformats.org/officeDocument/2006/relationships/image" Target="../media/image24.jpe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57.xml"/><Relationship Id="rId5" Type="http://schemas.openxmlformats.org/officeDocument/2006/relationships/image" Target="../media/image24.jpe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jpeg"/><Relationship Id="rId1" Type="http://schemas.openxmlformats.org/officeDocument/2006/relationships/slideLayout" Target="../slideLayouts/slideLayout21.xml"/><Relationship Id="rId4" Type="http://schemas.openxmlformats.org/officeDocument/2006/relationships/image" Target="../media/image27.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21.xml"/><Relationship Id="rId7" Type="http://schemas.openxmlformats.org/officeDocument/2006/relationships/image" Target="../media/image3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9.png"/><Relationship Id="rId5" Type="http://schemas.openxmlformats.org/officeDocument/2006/relationships/image" Target="../media/image30.png"/><Relationship Id="rId4" Type="http://schemas.openxmlformats.org/officeDocument/2006/relationships/image" Target="../media/image28.png"/><Relationship Id="rId9" Type="http://schemas.openxmlformats.org/officeDocument/2006/relationships/image" Target="../media/image34.png"/></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4.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50.xml"/><Relationship Id="rId5" Type="http://schemas.openxmlformats.org/officeDocument/2006/relationships/image" Target="../media/image30.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150.xml"/><Relationship Id="rId5" Type="http://schemas.openxmlformats.org/officeDocument/2006/relationships/image" Target="../media/image31.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50.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4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88.xml"/><Relationship Id="rId6" Type="http://schemas.openxmlformats.org/officeDocument/2006/relationships/image" Target="../media/image30.png"/><Relationship Id="rId5" Type="http://schemas.openxmlformats.org/officeDocument/2006/relationships/image" Target="../media/image31.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93.xml"/><Relationship Id="rId6" Type="http://schemas.openxmlformats.org/officeDocument/2006/relationships/image" Target="../media/image31.png"/><Relationship Id="rId5" Type="http://schemas.openxmlformats.org/officeDocument/2006/relationships/image" Target="../media/image29.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51.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00.xml"/><Relationship Id="rId5" Type="http://schemas.openxmlformats.org/officeDocument/2006/relationships/image" Target="../media/image44.gif"/><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5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5.xml"/></Relationships>
</file>

<file path=ppt/slides/_rels/slide26.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8.xml"/><Relationship Id="rId1" Type="http://schemas.openxmlformats.org/officeDocument/2006/relationships/slideLayout" Target="../slideLayouts/slideLayout10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7.xml"/></Relationships>
</file>

<file path=ppt/slides/_rels/slide2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audio" Target="../media/audio3.wav"/><Relationship Id="rId7" Type="http://schemas.microsoft.com/office/2007/relationships/hdphoto" Target="../media/hdphoto1.wdp"/><Relationship Id="rId2" Type="http://schemas.openxmlformats.org/officeDocument/2006/relationships/audio" Target="../media/audio2.wav"/><Relationship Id="rId1" Type="http://schemas.openxmlformats.org/officeDocument/2006/relationships/slideLayout" Target="../slideLayouts/slideLayout150.xml"/><Relationship Id="rId6" Type="http://schemas.openxmlformats.org/officeDocument/2006/relationships/image" Target="../media/image48.png"/><Relationship Id="rId5" Type="http://schemas.openxmlformats.org/officeDocument/2006/relationships/image" Target="../media/image47.png"/><Relationship Id="rId10" Type="http://schemas.microsoft.com/office/2007/relationships/hdphoto" Target="../media/hdphoto2.wdp"/><Relationship Id="rId4" Type="http://schemas.openxmlformats.org/officeDocument/2006/relationships/image" Target="../media/image19.wmf"/><Relationship Id="rId9"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7" Type="http://schemas.microsoft.com/office/2007/relationships/hdphoto" Target="../media/hdphoto2.wdp"/><Relationship Id="rId2" Type="http://schemas.openxmlformats.org/officeDocument/2006/relationships/image" Target="../media/image47.png"/><Relationship Id="rId1" Type="http://schemas.openxmlformats.org/officeDocument/2006/relationships/slideLayout" Target="../slideLayouts/slideLayout150.xml"/><Relationship Id="rId6" Type="http://schemas.openxmlformats.org/officeDocument/2006/relationships/image" Target="../media/image49.png"/><Relationship Id="rId5" Type="http://schemas.openxmlformats.org/officeDocument/2006/relationships/image" Target="../media/image28.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6.xml"/><Relationship Id="rId6" Type="http://schemas.openxmlformats.org/officeDocument/2006/relationships/image" Target="../media/image51.png"/><Relationship Id="rId5" Type="http://schemas.openxmlformats.org/officeDocument/2006/relationships/image" Target="../media/image19.wmf"/><Relationship Id="rId4" Type="http://schemas.openxmlformats.org/officeDocument/2006/relationships/image" Target="../media/image50.jpeg"/></Relationships>
</file>

<file path=ppt/slides/_rels/slide3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slideLayout" Target="../slideLayouts/slideLayout18.xml"/><Relationship Id="rId7" Type="http://schemas.openxmlformats.org/officeDocument/2006/relationships/image" Target="../media/image54.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3.jpeg"/><Relationship Id="rId5" Type="http://schemas.openxmlformats.org/officeDocument/2006/relationships/image" Target="../media/image34.png"/><Relationship Id="rId4" Type="http://schemas.openxmlformats.org/officeDocument/2006/relationships/image" Target="../media/image52.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3.jpeg"/><Relationship Id="rId1" Type="http://schemas.openxmlformats.org/officeDocument/2006/relationships/slideLayout" Target="../slideLayouts/slideLayout18.xml"/><Relationship Id="rId5" Type="http://schemas.openxmlformats.org/officeDocument/2006/relationships/image" Target="../media/image55.jpeg"/><Relationship Id="rId4" Type="http://schemas.openxmlformats.org/officeDocument/2006/relationships/image" Target="../media/image54.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image" Target="../media/image62.gif"/><Relationship Id="rId3" Type="http://schemas.openxmlformats.org/officeDocument/2006/relationships/image" Target="../media/image57.gif"/><Relationship Id="rId7" Type="http://schemas.openxmlformats.org/officeDocument/2006/relationships/image" Target="../media/image61.png"/><Relationship Id="rId2" Type="http://schemas.openxmlformats.org/officeDocument/2006/relationships/image" Target="../media/image56.gif"/><Relationship Id="rId1" Type="http://schemas.openxmlformats.org/officeDocument/2006/relationships/slideLayout" Target="../slideLayouts/slideLayout1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63.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a:extLst>
              <a:ext uri="{FF2B5EF4-FFF2-40B4-BE49-F238E27FC236}">
                <a16:creationId xmlns:a16="http://schemas.microsoft.com/office/drawing/2014/main" id="{F37DB1DE-A001-44F9-9013-D504062AB183}"/>
              </a:ext>
            </a:extLst>
          </p:cNvPr>
          <p:cNvSpPr txBox="1">
            <a:spLocks noChangeArrowheads="1"/>
          </p:cNvSpPr>
          <p:nvPr/>
        </p:nvSpPr>
        <p:spPr bwMode="auto">
          <a:xfrm>
            <a:off x="2209800" y="1885950"/>
            <a:ext cx="8077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endParaRPr lang="vi-VN" altLang="en-US">
              <a:latin typeface=".VnArial Narrow" pitchFamily="34" charset="0"/>
              <a:cs typeface="Arial" panose="020B0604020202020204" pitchFamily="34" charset="0"/>
            </a:endParaRPr>
          </a:p>
        </p:txBody>
      </p:sp>
      <p:sp>
        <p:nvSpPr>
          <p:cNvPr id="3075" name="WordArt 3">
            <a:extLst>
              <a:ext uri="{FF2B5EF4-FFF2-40B4-BE49-F238E27FC236}">
                <a16:creationId xmlns:a16="http://schemas.microsoft.com/office/drawing/2014/main" id="{274BCB0D-9FEB-468B-A46E-446DB11F2C9F}"/>
              </a:ext>
            </a:extLst>
          </p:cNvPr>
          <p:cNvSpPr>
            <a:spLocks noChangeArrowheads="1" noChangeShapeType="1" noTextEdit="1"/>
          </p:cNvSpPr>
          <p:nvPr/>
        </p:nvSpPr>
        <p:spPr bwMode="auto">
          <a:xfrm>
            <a:off x="2397125" y="3165476"/>
            <a:ext cx="7848600" cy="1958975"/>
          </a:xfrm>
          <a:prstGeom prst="rect">
            <a:avLst/>
          </a:prstGeom>
        </p:spPr>
        <p:txBody>
          <a:bodyPr spcFirstLastPara="1" wrap="none" fromWordArt="1">
            <a:prstTxWarp prst="textArchUp">
              <a:avLst>
                <a:gd name="adj" fmla="val 10800004"/>
              </a:avLst>
            </a:prstTxWarp>
          </a:bodyPr>
          <a:lstStyle/>
          <a:p>
            <a:pPr algn="ctr"/>
            <a:r>
              <a:rPr lang="en-US" sz="6600" b="1" kern="10">
                <a:ln w="9525">
                  <a:solidFill>
                    <a:srgbClr val="FF0000"/>
                  </a:solidFill>
                  <a:round/>
                  <a:headEnd/>
                  <a:tailEnd/>
                </a:ln>
                <a:solidFill>
                  <a:srgbClr val="FF0000"/>
                </a:solidFill>
                <a:latin typeface="Times New Roman" panose="02020603050405020304" pitchFamily="18" charset="0"/>
                <a:cs typeface="Times New Roman" panose="02020603050405020304" pitchFamily="18" charset="0"/>
              </a:rPr>
              <a:t>Chào mừng quý thầy cô </a:t>
            </a:r>
          </a:p>
          <a:p>
            <a:pPr algn="ctr"/>
            <a:r>
              <a:rPr lang="en-US" sz="6600" b="1" kern="10">
                <a:ln w="9525">
                  <a:solidFill>
                    <a:srgbClr val="FF0000"/>
                  </a:solidFill>
                  <a:round/>
                  <a:headEnd/>
                  <a:tailEnd/>
                </a:ln>
                <a:solidFill>
                  <a:srgbClr val="FF0000"/>
                </a:solidFill>
                <a:latin typeface="Times New Roman" panose="02020603050405020304" pitchFamily="18" charset="0"/>
                <a:cs typeface="Times New Roman" panose="02020603050405020304" pitchFamily="18" charset="0"/>
              </a:rPr>
              <a:t>đến dự tiết học</a:t>
            </a:r>
          </a:p>
        </p:txBody>
      </p:sp>
      <p:pic>
        <p:nvPicPr>
          <p:cNvPr id="2052" name="Picture 4" descr="POINSET2">
            <a:extLst>
              <a:ext uri="{FF2B5EF4-FFF2-40B4-BE49-F238E27FC236}">
                <a16:creationId xmlns:a16="http://schemas.microsoft.com/office/drawing/2014/main" id="{C3063137-2126-44E1-B476-ADCBF181E9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04775" y="4187639"/>
            <a:ext cx="28003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descr="POINSET2">
            <a:extLst>
              <a:ext uri="{FF2B5EF4-FFF2-40B4-BE49-F238E27FC236}">
                <a16:creationId xmlns:a16="http://schemas.microsoft.com/office/drawing/2014/main" id="{AC439DF8-25ED-4B2D-AC81-999603CC14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0134601" y="3701864"/>
            <a:ext cx="16764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Buombay">
            <a:extLst>
              <a:ext uri="{FF2B5EF4-FFF2-40B4-BE49-F238E27FC236}">
                <a16:creationId xmlns:a16="http://schemas.microsoft.com/office/drawing/2014/main" id="{984C91A8-F47F-45C3-ABC1-D12679B288A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6423025"/>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3D9AEEF5-626C-428B-AC01-EBC230DC72BC}"/>
              </a:ext>
            </a:extLst>
          </p:cNvPr>
          <p:cNvSpPr>
            <a:spLocks/>
          </p:cNvSpPr>
          <p:nvPr/>
        </p:nvSpPr>
        <p:spPr bwMode="auto">
          <a:xfrm>
            <a:off x="2362200" y="5638801"/>
            <a:ext cx="77724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5000" b="1" dirty="0">
                <a:solidFill>
                  <a:srgbClr val="0000FF"/>
                </a:solidFill>
                <a:latin typeface="Times New Roman" panose="02020603050405020304" pitchFamily="18" charset="0"/>
                <a:cs typeface="Times New Roman" panose="02020603050405020304" pitchFamily="18" charset="0"/>
              </a:rPr>
              <a:t>KHOA HỌC TỰ NHIÊN 6</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with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wedge">
                                      <p:cBhvr>
                                        <p:cTn id="7" dur="500"/>
                                        <p:tgtEl>
                                          <p:spTgt spid="3075"/>
                                        </p:tgtEl>
                                      </p:cBhvr>
                                    </p:animEffect>
                                  </p:childTnLst>
                                </p:cTn>
                              </p:par>
                              <p:par>
                                <p:cTn id="8" presetID="16" presetClass="entr" presetSubtype="37" repeatCount="indefinite"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outVertical)">
                                      <p:cBhvr>
                                        <p:cTn id="10"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80" name="Title 1">
            <a:extLst>
              <a:ext uri="{FF2B5EF4-FFF2-40B4-BE49-F238E27FC236}">
                <a16:creationId xmlns:a16="http://schemas.microsoft.com/office/drawing/2014/main" id="{3DC70A29-1321-422E-82F5-67F43ECB7FC2}"/>
              </a:ext>
            </a:extLst>
          </p:cNvPr>
          <p:cNvSpPr>
            <a:spLocks noGrp="1"/>
          </p:cNvSpPr>
          <p:nvPr>
            <p:ph type="ctrTitle"/>
          </p:nvPr>
        </p:nvSpPr>
        <p:spPr>
          <a:xfrm>
            <a:off x="84000" y="3517901"/>
            <a:ext cx="6012000" cy="1409700"/>
          </a:xfrm>
        </p:spPr>
        <p:txBody>
          <a:bodyPr/>
          <a:lstStyle/>
          <a:p>
            <a:pPr algn="ctr">
              <a:lnSpc>
                <a:spcPct val="110000"/>
              </a:lnSpc>
            </a:pPr>
            <a:r>
              <a:rPr lang="en-US" sz="4000" dirty="0">
                <a:latin typeface="Times New Roman" panose="02020603050405020304" pitchFamily="18" charset="0"/>
                <a:cs typeface="Times New Roman" panose="02020603050405020304" pitchFamily="18" charset="0"/>
              </a:rPr>
              <a:t>PHÂN LOẠI THẾ GIỚI SỐNG</a:t>
            </a:r>
          </a:p>
        </p:txBody>
      </p:sp>
      <p:sp>
        <p:nvSpPr>
          <p:cNvPr id="77" name="Subtitle 2">
            <a:extLst>
              <a:ext uri="{FF2B5EF4-FFF2-40B4-BE49-F238E27FC236}">
                <a16:creationId xmlns:a16="http://schemas.microsoft.com/office/drawing/2014/main" id="{115E960C-369D-4B5C-92DA-CB51DCFCDA84}"/>
              </a:ext>
            </a:extLst>
          </p:cNvPr>
          <p:cNvSpPr>
            <a:spLocks noGrp="1"/>
          </p:cNvSpPr>
          <p:nvPr>
            <p:ph type="subTitle" idx="1"/>
          </p:nvPr>
        </p:nvSpPr>
        <p:spPr>
          <a:xfrm>
            <a:off x="84000" y="4927600"/>
            <a:ext cx="6012000" cy="1845743"/>
          </a:xfrm>
        </p:spPr>
        <p:txBody>
          <a:bodyPr/>
          <a:lstStyle/>
          <a:p>
            <a:r>
              <a:rPr lang="vi-VN" sz="2400" dirty="0">
                <a:latin typeface="Times New Roman" panose="02020603050405020304" pitchFamily="18" charset="0"/>
                <a:cs typeface="Times New Roman" panose="02020603050405020304" pitchFamily="18" charset="0"/>
              </a:rPr>
              <a:t>Năm học: 202</a:t>
            </a:r>
            <a:r>
              <a:rPr lang="en-US" sz="2400" dirty="0">
                <a:latin typeface="Times New Roman" panose="02020603050405020304" pitchFamily="18" charset="0"/>
                <a:cs typeface="Times New Roman" panose="02020603050405020304" pitchFamily="18" charset="0"/>
              </a:rPr>
              <a:t>2</a:t>
            </a:r>
            <a:r>
              <a:rPr lang="vi-VN" sz="2400" dirty="0">
                <a:latin typeface="Times New Roman" panose="02020603050405020304" pitchFamily="18" charset="0"/>
                <a:cs typeface="Times New Roman" panose="02020603050405020304" pitchFamily="18" charset="0"/>
              </a:rPr>
              <a:t> - 202</a:t>
            </a:r>
            <a:r>
              <a:rPr lang="en-US" sz="2400" dirty="0">
                <a:latin typeface="Times New Roman" panose="02020603050405020304" pitchFamily="18" charset="0"/>
                <a:cs typeface="Times New Roman" panose="02020603050405020304" pitchFamily="18" charset="0"/>
              </a:rPr>
              <a:t>3</a:t>
            </a:r>
            <a:endParaRPr lang="vi-VN" sz="2400" dirty="0">
              <a:latin typeface="Times New Roman" panose="02020603050405020304" pitchFamily="18" charset="0"/>
              <a:cs typeface="Times New Roman" panose="02020603050405020304" pitchFamily="18" charset="0"/>
            </a:endParaRPr>
          </a:p>
        </p:txBody>
      </p:sp>
      <p:pic>
        <p:nvPicPr>
          <p:cNvPr id="3078" name="Picture 6" descr="Hình ảnh, ý nghĩa Hoa Súng: Loài hoa thanh khiết như tình yêu vợ chồng">
            <a:extLst>
              <a:ext uri="{FF2B5EF4-FFF2-40B4-BE49-F238E27FC236}">
                <a16:creationId xmlns:a16="http://schemas.microsoft.com/office/drawing/2014/main" id="{50C994AF-9644-4DE8-BBA4-1C7E22992C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792" r="-1" b="8034"/>
          <a:stretch/>
        </p:blipFill>
        <p:spPr bwMode="auto">
          <a:xfrm>
            <a:off x="84000" y="86714"/>
            <a:ext cx="6009285" cy="3431187"/>
          </a:xfrm>
          <a:prstGeom prst="rect">
            <a:avLst/>
          </a:prstGeom>
          <a:solidFill>
            <a:srgbClr val="FFFFFF"/>
          </a:solidFill>
        </p:spPr>
      </p:pic>
      <p:grpSp>
        <p:nvGrpSpPr>
          <p:cNvPr id="7" name="Group 6">
            <a:extLst>
              <a:ext uri="{FF2B5EF4-FFF2-40B4-BE49-F238E27FC236}">
                <a16:creationId xmlns:a16="http://schemas.microsoft.com/office/drawing/2014/main" id="{794A8982-4571-4D1A-B82A-BE16656C39DC}"/>
              </a:ext>
            </a:extLst>
          </p:cNvPr>
          <p:cNvGrpSpPr/>
          <p:nvPr/>
        </p:nvGrpSpPr>
        <p:grpSpPr>
          <a:xfrm>
            <a:off x="6211831" y="690416"/>
            <a:ext cx="5896169" cy="1116287"/>
            <a:chOff x="6181059" y="286378"/>
            <a:chExt cx="5896169" cy="1116287"/>
          </a:xfrm>
        </p:grpSpPr>
        <p:sp>
          <p:nvSpPr>
            <p:cNvPr id="6" name="Rectangle: Rounded Corners 5">
              <a:extLst>
                <a:ext uri="{FF2B5EF4-FFF2-40B4-BE49-F238E27FC236}">
                  <a16:creationId xmlns:a16="http://schemas.microsoft.com/office/drawing/2014/main" id="{033B1CAA-97D7-4DED-BF83-C8848D745F6A}"/>
                </a:ext>
              </a:extLst>
            </p:cNvPr>
            <p:cNvSpPr/>
            <p:nvPr/>
          </p:nvSpPr>
          <p:spPr>
            <a:xfrm>
              <a:off x="6314336" y="658474"/>
              <a:ext cx="5679189" cy="74419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pic>
          <p:nvPicPr>
            <p:cNvPr id="27" name="Graphic 26" descr="Alterations &amp; Tailoring outline">
              <a:extLst>
                <a:ext uri="{FF2B5EF4-FFF2-40B4-BE49-F238E27FC236}">
                  <a16:creationId xmlns:a16="http://schemas.microsoft.com/office/drawing/2014/main" id="{2F78A133-D329-4946-B380-4639C7CD3C8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81059" y="286378"/>
              <a:ext cx="744191" cy="744191"/>
            </a:xfrm>
            <a:prstGeom prst="rect">
              <a:avLst/>
            </a:prstGeom>
          </p:spPr>
        </p:pic>
        <p:sp>
          <p:nvSpPr>
            <p:cNvPr id="28" name="TextBox 27">
              <a:extLst>
                <a:ext uri="{FF2B5EF4-FFF2-40B4-BE49-F238E27FC236}">
                  <a16:creationId xmlns:a16="http://schemas.microsoft.com/office/drawing/2014/main" id="{5EF18E75-4AF3-4995-8F41-77EEC4586CAD}"/>
                </a:ext>
              </a:extLst>
            </p:cNvPr>
            <p:cNvSpPr txBox="1"/>
            <p:nvPr/>
          </p:nvSpPr>
          <p:spPr>
            <a:xfrm>
              <a:off x="6512811" y="809570"/>
              <a:ext cx="5564417" cy="441997"/>
            </a:xfrm>
            <a:prstGeom prst="rect">
              <a:avLst/>
            </a:prstGeom>
            <a:noFill/>
          </p:spPr>
          <p:txBody>
            <a:bodyPr wrap="square" lIns="0" tIns="0" rIns="0" bIns="0" rtlCol="0" anchor="ctr">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2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Sự cần thiết của việc phân loại thế giới sống</a:t>
              </a:r>
            </a:p>
          </p:txBody>
        </p:sp>
      </p:grpSp>
      <p:grpSp>
        <p:nvGrpSpPr>
          <p:cNvPr id="8" name="Group 7">
            <a:extLst>
              <a:ext uri="{FF2B5EF4-FFF2-40B4-BE49-F238E27FC236}">
                <a16:creationId xmlns:a16="http://schemas.microsoft.com/office/drawing/2014/main" id="{865764BE-CA95-4254-B3F7-0923B8E874E2}"/>
              </a:ext>
            </a:extLst>
          </p:cNvPr>
          <p:cNvGrpSpPr/>
          <p:nvPr/>
        </p:nvGrpSpPr>
        <p:grpSpPr>
          <a:xfrm>
            <a:off x="6211831" y="1957799"/>
            <a:ext cx="5896169" cy="1116287"/>
            <a:chOff x="6181059" y="1553761"/>
            <a:chExt cx="5896169" cy="1116287"/>
          </a:xfrm>
        </p:grpSpPr>
        <p:sp>
          <p:nvSpPr>
            <p:cNvPr id="29" name="Rectangle: Rounded Corners 28">
              <a:extLst>
                <a:ext uri="{FF2B5EF4-FFF2-40B4-BE49-F238E27FC236}">
                  <a16:creationId xmlns:a16="http://schemas.microsoft.com/office/drawing/2014/main" id="{13150F0B-2EE6-445B-B70D-EC2822762B5A}"/>
                </a:ext>
              </a:extLst>
            </p:cNvPr>
            <p:cNvSpPr/>
            <p:nvPr/>
          </p:nvSpPr>
          <p:spPr>
            <a:xfrm>
              <a:off x="6314336" y="1925857"/>
              <a:ext cx="5679189" cy="744191"/>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pic>
          <p:nvPicPr>
            <p:cNvPr id="30" name="Graphic 29" descr="Alterations &amp; Tailoring outline">
              <a:extLst>
                <a:ext uri="{FF2B5EF4-FFF2-40B4-BE49-F238E27FC236}">
                  <a16:creationId xmlns:a16="http://schemas.microsoft.com/office/drawing/2014/main" id="{51B7F5F6-0FD3-4587-8D22-66C37BBA5AD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81059" y="1553761"/>
              <a:ext cx="744191" cy="744191"/>
            </a:xfrm>
            <a:prstGeom prst="rect">
              <a:avLst/>
            </a:prstGeom>
          </p:spPr>
        </p:pic>
        <p:sp>
          <p:nvSpPr>
            <p:cNvPr id="31" name="TextBox 30">
              <a:extLst>
                <a:ext uri="{FF2B5EF4-FFF2-40B4-BE49-F238E27FC236}">
                  <a16:creationId xmlns:a16="http://schemas.microsoft.com/office/drawing/2014/main" id="{AAC46837-2225-4ADA-A4DC-FD4B24321080}"/>
                </a:ext>
              </a:extLst>
            </p:cNvPr>
            <p:cNvSpPr txBox="1"/>
            <p:nvPr/>
          </p:nvSpPr>
          <p:spPr>
            <a:xfrm>
              <a:off x="6512811" y="2076953"/>
              <a:ext cx="5564417" cy="441997"/>
            </a:xfrm>
            <a:prstGeom prst="rect">
              <a:avLst/>
            </a:prstGeom>
            <a:noFill/>
          </p:spPr>
          <p:txBody>
            <a:bodyPr wrap="square" lIns="0" tIns="0" rIns="0" bIns="0" rtlCol="0" anchor="ctr">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2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Các bậc phân loại sinh vật</a:t>
              </a:r>
            </a:p>
          </p:txBody>
        </p:sp>
      </p:grpSp>
      <p:grpSp>
        <p:nvGrpSpPr>
          <p:cNvPr id="9" name="Group 8">
            <a:extLst>
              <a:ext uri="{FF2B5EF4-FFF2-40B4-BE49-F238E27FC236}">
                <a16:creationId xmlns:a16="http://schemas.microsoft.com/office/drawing/2014/main" id="{053170EE-EF28-4C5B-BC85-C3DC5684C4A0}"/>
              </a:ext>
            </a:extLst>
          </p:cNvPr>
          <p:cNvGrpSpPr/>
          <p:nvPr/>
        </p:nvGrpSpPr>
        <p:grpSpPr>
          <a:xfrm>
            <a:off x="6211831" y="3343414"/>
            <a:ext cx="5896169" cy="1116287"/>
            <a:chOff x="6181059" y="2939376"/>
            <a:chExt cx="5896169" cy="1116287"/>
          </a:xfrm>
        </p:grpSpPr>
        <p:sp>
          <p:nvSpPr>
            <p:cNvPr id="32" name="Rectangle: Rounded Corners 31">
              <a:extLst>
                <a:ext uri="{FF2B5EF4-FFF2-40B4-BE49-F238E27FC236}">
                  <a16:creationId xmlns:a16="http://schemas.microsoft.com/office/drawing/2014/main" id="{40363A42-253E-4EED-83A1-1A5F398A17B2}"/>
                </a:ext>
              </a:extLst>
            </p:cNvPr>
            <p:cNvSpPr/>
            <p:nvPr/>
          </p:nvSpPr>
          <p:spPr>
            <a:xfrm>
              <a:off x="6314336" y="3311472"/>
              <a:ext cx="5679189" cy="744191"/>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pic>
          <p:nvPicPr>
            <p:cNvPr id="33" name="Graphic 32" descr="Alterations &amp; Tailoring outline">
              <a:extLst>
                <a:ext uri="{FF2B5EF4-FFF2-40B4-BE49-F238E27FC236}">
                  <a16:creationId xmlns:a16="http://schemas.microsoft.com/office/drawing/2014/main" id="{D3B865C9-7D69-4D52-87B5-8E6BC63CD84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81059" y="2939376"/>
              <a:ext cx="744191" cy="744191"/>
            </a:xfrm>
            <a:prstGeom prst="rect">
              <a:avLst/>
            </a:prstGeom>
          </p:spPr>
        </p:pic>
        <p:sp>
          <p:nvSpPr>
            <p:cNvPr id="34" name="TextBox 33">
              <a:extLst>
                <a:ext uri="{FF2B5EF4-FFF2-40B4-BE49-F238E27FC236}">
                  <a16:creationId xmlns:a16="http://schemas.microsoft.com/office/drawing/2014/main" id="{2F442A06-E71A-4240-9B22-21796D021C08}"/>
                </a:ext>
              </a:extLst>
            </p:cNvPr>
            <p:cNvSpPr txBox="1"/>
            <p:nvPr/>
          </p:nvSpPr>
          <p:spPr>
            <a:xfrm>
              <a:off x="6512811" y="3462568"/>
              <a:ext cx="5564417" cy="441997"/>
            </a:xfrm>
            <a:prstGeom prst="rect">
              <a:avLst/>
            </a:prstGeom>
            <a:noFill/>
          </p:spPr>
          <p:txBody>
            <a:bodyPr wrap="square" lIns="0" tIns="0" rIns="0" bIns="0" rtlCol="0" anchor="ctr">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2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Các giới sinh vật</a:t>
              </a:r>
            </a:p>
          </p:txBody>
        </p:sp>
      </p:grpSp>
    </p:spTree>
    <p:extLst>
      <p:ext uri="{BB962C8B-B14F-4D97-AF65-F5344CB8AC3E}">
        <p14:creationId xmlns:p14="http://schemas.microsoft.com/office/powerpoint/2010/main" val="655463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pattFill prst="dotDmnd">
          <a:fgClr>
            <a:schemeClr val="accent1"/>
          </a:fgClr>
          <a:bgClr>
            <a:schemeClr val="bg1"/>
          </a:bgClr>
        </a:pattFill>
        <a:effectLst/>
      </p:bgPr>
    </p:bg>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E8D036FB-049F-42B9-8221-9EAE4768947B}"/>
              </a:ext>
            </a:extLst>
          </p:cNvPr>
          <p:cNvSpPr>
            <a:spLocks noGrp="1"/>
          </p:cNvSpPr>
          <p:nvPr>
            <p:ph type="title"/>
          </p:nvPr>
        </p:nvSpPr>
        <p:spPr>
          <a:xfrm>
            <a:off x="2704214" y="1082454"/>
            <a:ext cx="6783571" cy="1322171"/>
          </a:xfrm>
        </p:spPr>
        <p:txBody>
          <a:bodyPr/>
          <a:lstStyle/>
          <a:p>
            <a:pPr algn="ctr"/>
            <a:r>
              <a:rPr lang="en-US" sz="5400" dirty="0">
                <a:solidFill>
                  <a:srgbClr val="FF0000"/>
                </a:solidFill>
                <a:latin typeface="Times New Roman" panose="02020603050405020304" pitchFamily="18" charset="0"/>
                <a:cs typeface="Times New Roman" panose="02020603050405020304" pitchFamily="18" charset="0"/>
              </a:rPr>
              <a:t>KIỂM TRA BÀI CŨ</a:t>
            </a:r>
          </a:p>
        </p:txBody>
      </p:sp>
      <p:sp>
        <p:nvSpPr>
          <p:cNvPr id="4" name="Slide Number Placeholder 3">
            <a:extLst>
              <a:ext uri="{FF2B5EF4-FFF2-40B4-BE49-F238E27FC236}">
                <a16:creationId xmlns:a16="http://schemas.microsoft.com/office/drawing/2014/main" id="{38202679-6595-4663-A854-969937BBADAB}"/>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1729D4-A164-47A3-830D-E792BCE699E4}" type="slidenum">
              <a:rPr kumimoji="0" lang="en-US" sz="1000" b="0" i="0" u="none" strike="noStrike" kern="1200" cap="all" spc="150" normalizeH="0" baseline="0" noProof="0" smtClean="0">
                <a:ln>
                  <a:noFill/>
                </a:ln>
                <a:solidFill>
                  <a:prstClr val="black">
                    <a:tint val="75000"/>
                  </a:prstClr>
                </a:solidFill>
                <a:effectLst/>
                <a:uLnTx/>
                <a:uFillTx/>
                <a:latin typeface="Segoe U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all" spc="150" normalizeH="0" baseline="0" noProof="0" dirty="0">
              <a:ln>
                <a:noFill/>
              </a:ln>
              <a:solidFill>
                <a:prstClr val="black">
                  <a:tint val="75000"/>
                </a:prstClr>
              </a:solidFill>
              <a:effectLst/>
              <a:uLnTx/>
              <a:uFillTx/>
              <a:latin typeface="Segoe UI Light"/>
              <a:ea typeface="+mn-ea"/>
              <a:cs typeface="+mn-cs"/>
            </a:endParaRPr>
          </a:p>
        </p:txBody>
      </p:sp>
      <p:pic>
        <p:nvPicPr>
          <p:cNvPr id="15" name="Graphic 14" descr="A lightbulb">
            <a:extLst>
              <a:ext uri="{FF2B5EF4-FFF2-40B4-BE49-F238E27FC236}">
                <a16:creationId xmlns:a16="http://schemas.microsoft.com/office/drawing/2014/main" id="{D5850EEC-F054-4268-8190-32BE3865651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70730" y="2149475"/>
            <a:ext cx="4572000" cy="4572000"/>
          </a:xfrm>
          <a:prstGeom prst="rect">
            <a:avLst/>
          </a:prstGeom>
        </p:spPr>
      </p:pic>
    </p:spTree>
    <p:extLst>
      <p:ext uri="{BB962C8B-B14F-4D97-AF65-F5344CB8AC3E}">
        <p14:creationId xmlns:p14="http://schemas.microsoft.com/office/powerpoint/2010/main" val="237990518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p:cNvSpPr/>
          <p:nvPr/>
        </p:nvSpPr>
        <p:spPr>
          <a:xfrm>
            <a:off x="3077528" y="385881"/>
            <a:ext cx="7159636" cy="3250618"/>
          </a:xfrm>
          <a:prstGeom prst="rect">
            <a:avLst/>
          </a:prstGeom>
          <a:solidFill>
            <a:srgbClr val="008CF5">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FFFF00"/>
                </a:solidFill>
                <a:effectLst/>
                <a:uLnTx/>
                <a:uFillTx/>
                <a:latin typeface="+mj-lt"/>
                <a:ea typeface="+mn-ea"/>
                <a:cs typeface="+mn-cs"/>
              </a:rPr>
              <a:t>Câu hỏi: Cấu tạo tế bào nhân thực, cơ thể đa bào, có khả năng quang hợp là những đặc điểm của sinh vật thuộc giới nào sau đây?</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2400" b="1" i="0" u="none" strike="noStrike" kern="1200" cap="none" spc="0" normalizeH="0" baseline="0" noProof="0" dirty="0">
                <a:ln>
                  <a:noFill/>
                </a:ln>
                <a:solidFill>
                  <a:schemeClr val="bg1"/>
                </a:solidFill>
                <a:effectLst/>
                <a:uLnTx/>
                <a:uFillTx/>
                <a:latin typeface="+mj-lt"/>
                <a:ea typeface="+mn-ea"/>
                <a:cs typeface="+mn-cs"/>
              </a:rPr>
              <a:t>   A. Khởi sinh</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2400" b="1" i="0" u="none" strike="noStrike" kern="1200" cap="none" spc="0" normalizeH="0" baseline="0" noProof="0" dirty="0">
                <a:ln>
                  <a:noFill/>
                </a:ln>
                <a:solidFill>
                  <a:schemeClr val="bg1"/>
                </a:solidFill>
                <a:effectLst/>
                <a:uLnTx/>
                <a:uFillTx/>
                <a:latin typeface="+mj-lt"/>
                <a:ea typeface="+mn-ea"/>
                <a:cs typeface="+mn-cs"/>
              </a:rPr>
              <a:t>   B. Nguyên sinh</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2400" b="1" i="0" u="none" strike="noStrike" kern="1200" cap="none" spc="0" normalizeH="0" baseline="0" noProof="0" dirty="0">
                <a:ln>
                  <a:noFill/>
                </a:ln>
                <a:solidFill>
                  <a:schemeClr val="bg1"/>
                </a:solidFill>
                <a:effectLst/>
                <a:uLnTx/>
                <a:uFillTx/>
                <a:latin typeface="+mj-lt"/>
                <a:ea typeface="+mn-ea"/>
                <a:cs typeface="+mn-cs"/>
              </a:rPr>
              <a:t>   C. Thực vật</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2400" b="1" i="0" u="none" strike="noStrike" kern="1200" cap="none" spc="0" normalizeH="0" baseline="0" noProof="0" dirty="0">
                <a:ln>
                  <a:noFill/>
                </a:ln>
                <a:solidFill>
                  <a:schemeClr val="bg1"/>
                </a:solidFill>
                <a:effectLst/>
                <a:uLnTx/>
                <a:uFillTx/>
                <a:latin typeface="+mj-lt"/>
                <a:ea typeface="+mn-ea"/>
                <a:cs typeface="+mn-cs"/>
              </a:rPr>
              <a:t>   D. Nấm</a:t>
            </a:r>
          </a:p>
        </p:txBody>
      </p:sp>
      <p:grpSp>
        <p:nvGrpSpPr>
          <p:cNvPr id="61" name="Group 60"/>
          <p:cNvGrpSpPr/>
          <p:nvPr/>
        </p:nvGrpSpPr>
        <p:grpSpPr>
          <a:xfrm>
            <a:off x="2810225" y="304399"/>
            <a:ext cx="387790" cy="3416121"/>
            <a:chOff x="1322576" y="181189"/>
            <a:chExt cx="387790" cy="2666783"/>
          </a:xfrm>
        </p:grpSpPr>
        <p:grpSp>
          <p:nvGrpSpPr>
            <p:cNvPr id="53" name="Group 52"/>
            <p:cNvGrpSpPr/>
            <p:nvPr/>
          </p:nvGrpSpPr>
          <p:grpSpPr>
            <a:xfrm>
              <a:off x="1322576" y="1379570"/>
              <a:ext cx="286946" cy="286946"/>
              <a:chOff x="505017" y="3662327"/>
              <a:chExt cx="286946" cy="286946"/>
            </a:xfrm>
          </p:grpSpPr>
          <p:sp>
            <p:nvSpPr>
              <p:cNvPr id="54" name="Oval 53"/>
              <p:cNvSpPr/>
              <p:nvPr/>
            </p:nvSpPr>
            <p:spPr>
              <a:xfrm>
                <a:off x="505017" y="3662327"/>
                <a:ext cx="286946" cy="286946"/>
              </a:xfrm>
              <a:prstGeom prst="ellipse">
                <a:avLst/>
              </a:prstGeom>
              <a:solidFill>
                <a:srgbClr val="212121"/>
              </a:solidFill>
              <a:ln>
                <a:noFill/>
              </a:ln>
              <a:effectLst>
                <a:glow rad="127000">
                  <a:srgbClr val="008CF5"/>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Oval 54"/>
              <p:cNvSpPr/>
              <p:nvPr/>
            </p:nvSpPr>
            <p:spPr>
              <a:xfrm>
                <a:off x="587032" y="3741662"/>
                <a:ext cx="122915" cy="122915"/>
              </a:xfrm>
              <a:prstGeom prst="ellipse">
                <a:avLst/>
              </a:prstGeom>
              <a:solidFill>
                <a:srgbClr val="008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7" name="Left Bracket 56"/>
            <p:cNvSpPr/>
            <p:nvPr/>
          </p:nvSpPr>
          <p:spPr>
            <a:xfrm>
              <a:off x="1461286" y="181189"/>
              <a:ext cx="249080" cy="2666783"/>
            </a:xfrm>
            <a:prstGeom prst="leftBracket">
              <a:avLst/>
            </a:prstGeom>
            <a:ln w="38100">
              <a:solidFill>
                <a:srgbClr val="008CF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8" name="Left Bracket 57"/>
          <p:cNvSpPr/>
          <p:nvPr/>
        </p:nvSpPr>
        <p:spPr>
          <a:xfrm flipH="1">
            <a:off x="10150038" y="315862"/>
            <a:ext cx="249080" cy="3394472"/>
          </a:xfrm>
          <a:prstGeom prst="leftBracket">
            <a:avLst/>
          </a:prstGeom>
          <a:ln w="38100">
            <a:solidFill>
              <a:srgbClr val="008CF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8" name="Group 7"/>
          <p:cNvGrpSpPr/>
          <p:nvPr/>
        </p:nvGrpSpPr>
        <p:grpSpPr>
          <a:xfrm>
            <a:off x="1917013" y="1374973"/>
            <a:ext cx="455948" cy="3255185"/>
            <a:chOff x="393013" y="1032069"/>
            <a:chExt cx="455948" cy="3255185"/>
          </a:xfrm>
        </p:grpSpPr>
        <p:cxnSp>
          <p:nvCxnSpPr>
            <p:cNvPr id="13" name="Straight Connector 12"/>
            <p:cNvCxnSpPr>
              <a:stCxn id="29" idx="4"/>
              <a:endCxn id="64" idx="0"/>
            </p:cNvCxnSpPr>
            <p:nvPr/>
          </p:nvCxnSpPr>
          <p:spPr>
            <a:xfrm flipH="1">
              <a:off x="620987" y="1032069"/>
              <a:ext cx="14515" cy="2799237"/>
            </a:xfrm>
            <a:prstGeom prst="line">
              <a:avLst/>
            </a:prstGeom>
            <a:ln w="12700">
              <a:solidFill>
                <a:srgbClr val="008CF5"/>
              </a:solidFill>
            </a:ln>
            <a:effectLst>
              <a:glow rad="127000">
                <a:srgbClr val="008CF5">
                  <a:alpha val="50000"/>
                </a:srgbClr>
              </a:glow>
            </a:effectLst>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93013" y="3831306"/>
              <a:ext cx="455948" cy="455948"/>
              <a:chOff x="268476" y="3198923"/>
              <a:chExt cx="286946" cy="286946"/>
            </a:xfrm>
          </p:grpSpPr>
          <p:sp>
            <p:nvSpPr>
              <p:cNvPr id="64" name="Oval 63"/>
              <p:cNvSpPr/>
              <p:nvPr/>
            </p:nvSpPr>
            <p:spPr>
              <a:xfrm>
                <a:off x="268476" y="3198923"/>
                <a:ext cx="286946" cy="286946"/>
              </a:xfrm>
              <a:prstGeom prst="ellipse">
                <a:avLst/>
              </a:prstGeom>
              <a:solidFill>
                <a:srgbClr val="212121"/>
              </a:solidFill>
              <a:ln>
                <a:noFill/>
              </a:ln>
              <a:effectLst>
                <a:glow rad="127000">
                  <a:srgbClr val="008CF5"/>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Oval 64"/>
              <p:cNvSpPr/>
              <p:nvPr/>
            </p:nvSpPr>
            <p:spPr>
              <a:xfrm>
                <a:off x="350491" y="3278258"/>
                <a:ext cx="122915" cy="122915"/>
              </a:xfrm>
              <a:prstGeom prst="ellipse">
                <a:avLst/>
              </a:prstGeom>
              <a:solidFill>
                <a:srgbClr val="008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31" name="Group 30"/>
          <p:cNvGrpSpPr/>
          <p:nvPr/>
        </p:nvGrpSpPr>
        <p:grpSpPr>
          <a:xfrm>
            <a:off x="2084434" y="3920594"/>
            <a:ext cx="7672438" cy="2654675"/>
            <a:chOff x="560434" y="3549113"/>
            <a:chExt cx="7672438" cy="2654675"/>
          </a:xfrm>
        </p:grpSpPr>
        <p:grpSp>
          <p:nvGrpSpPr>
            <p:cNvPr id="23" name="Group 22"/>
            <p:cNvGrpSpPr/>
            <p:nvPr/>
          </p:nvGrpSpPr>
          <p:grpSpPr>
            <a:xfrm>
              <a:off x="620986" y="3549113"/>
              <a:ext cx="7597821" cy="2654675"/>
              <a:chOff x="1139780" y="2611241"/>
              <a:chExt cx="4733934" cy="2462475"/>
            </a:xfrm>
          </p:grpSpPr>
          <p:sp>
            <p:nvSpPr>
              <p:cNvPr id="18" name="Parallelogram 17"/>
              <p:cNvSpPr/>
              <p:nvPr/>
            </p:nvSpPr>
            <p:spPr>
              <a:xfrm>
                <a:off x="1139780" y="3102581"/>
                <a:ext cx="4733934" cy="1874096"/>
              </a:xfrm>
              <a:prstGeom prst="parallelogram">
                <a:avLst/>
              </a:prstGeom>
              <a:solidFill>
                <a:srgbClr val="212121"/>
              </a:solidFill>
              <a:ln>
                <a:noFill/>
              </a:ln>
              <a:effectLst>
                <a:glow rad="127000">
                  <a:srgbClr val="008CF5"/>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7" name="Parallelogram 6"/>
              <p:cNvSpPr/>
              <p:nvPr/>
            </p:nvSpPr>
            <p:spPr>
              <a:xfrm flipH="1">
                <a:off x="1357102" y="2611241"/>
                <a:ext cx="1403156" cy="534468"/>
              </a:xfrm>
              <a:prstGeom prst="parallelogram">
                <a:avLst/>
              </a:prstGeom>
              <a:solidFill>
                <a:srgbClr val="00FF4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white"/>
                    </a:solidFill>
                    <a:effectLst/>
                    <a:uLnTx/>
                    <a:uFillTx/>
                    <a:latin typeface="#9Slide03 Swiss Condensed Bold" panose="02000500000000000000" pitchFamily="2" charset="0"/>
                    <a:ea typeface="+mn-ea"/>
                    <a:cs typeface="Arial" panose="020B0604020202020204" pitchFamily="34" charset="0"/>
                  </a:rPr>
                  <a:t>ĐÁP ÁN</a:t>
                </a:r>
              </a:p>
            </p:txBody>
          </p:sp>
          <p:sp>
            <p:nvSpPr>
              <p:cNvPr id="22" name="Rectangle 21"/>
              <p:cNvSpPr/>
              <p:nvPr/>
            </p:nvSpPr>
            <p:spPr>
              <a:xfrm>
                <a:off x="1418483" y="4847084"/>
                <a:ext cx="3113455" cy="226632"/>
              </a:xfrm>
              <a:prstGeom prst="rect">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75" name="Straight Connector 74"/>
            <p:cNvCxnSpPr>
              <a:stCxn id="15" idx="3"/>
              <a:endCxn id="15" idx="1"/>
            </p:cNvCxnSpPr>
            <p:nvPr/>
          </p:nvCxnSpPr>
          <p:spPr>
            <a:xfrm>
              <a:off x="3221801" y="4031549"/>
              <a:ext cx="4997003" cy="0"/>
            </a:xfrm>
            <a:prstGeom prst="line">
              <a:avLst/>
            </a:prstGeom>
            <a:ln>
              <a:solidFill>
                <a:srgbClr val="008CF5"/>
              </a:solidFill>
            </a:ln>
            <a:effectLst>
              <a:glow rad="127000">
                <a:srgbClr val="008CF5">
                  <a:alpha val="50000"/>
                </a:srgbClr>
              </a:glow>
            </a:effectLst>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878650" y="6032145"/>
              <a:ext cx="5519746" cy="0"/>
            </a:xfrm>
            <a:prstGeom prst="line">
              <a:avLst/>
            </a:prstGeom>
            <a:ln>
              <a:solidFill>
                <a:srgbClr val="008CF5"/>
              </a:solidFill>
            </a:ln>
            <a:effectLst>
              <a:glow rad="127000">
                <a:srgbClr val="008CF5">
                  <a:alpha val="50000"/>
                </a:srgbClr>
              </a:glow>
            </a:effectLst>
          </p:spPr>
          <p:style>
            <a:lnRef idx="1">
              <a:schemeClr val="accent1"/>
            </a:lnRef>
            <a:fillRef idx="0">
              <a:schemeClr val="accent1"/>
            </a:fillRef>
            <a:effectRef idx="0">
              <a:schemeClr val="accent1"/>
            </a:effectRef>
            <a:fontRef idx="minor">
              <a:schemeClr val="tx1"/>
            </a:fontRef>
          </p:style>
        </p:cxnSp>
        <p:sp>
          <p:nvSpPr>
            <p:cNvPr id="30" name="Parallelogram 29"/>
            <p:cNvSpPr/>
            <p:nvPr/>
          </p:nvSpPr>
          <p:spPr>
            <a:xfrm>
              <a:off x="560434" y="4031549"/>
              <a:ext cx="7672438" cy="2067626"/>
            </a:xfrm>
            <a:prstGeom prst="parallelogram">
              <a:avLst/>
            </a:prstGeom>
            <a:solidFill>
              <a:srgbClr val="008CF5">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7200" b="1" i="0" u="none" strike="noStrike" kern="1200" cap="none" spc="0" normalizeH="0" baseline="0" noProof="0" dirty="0">
                  <a:ln>
                    <a:noFill/>
                  </a:ln>
                  <a:solidFill>
                    <a:prstClr val="white"/>
                  </a:solidFill>
                  <a:effectLst/>
                  <a:uLnTx/>
                  <a:uFillTx/>
                  <a:latin typeface="#9Slide03 Swiss Condensed Bold" panose="02000500000000000000" pitchFamily="2" charset="0"/>
                  <a:ea typeface="+mn-ea"/>
                  <a:cs typeface="Times New Roman" panose="02020603050405020304" pitchFamily="18" charset="0"/>
                </a:rPr>
                <a:t>C</a:t>
              </a:r>
            </a:p>
          </p:txBody>
        </p:sp>
        <p:pic>
          <p:nvPicPr>
            <p:cNvPr id="15" name="Picture 14"/>
            <p:cNvPicPr>
              <a:picLocks noChangeAspect="1"/>
            </p:cNvPicPr>
            <p:nvPr/>
          </p:nvPicPr>
          <p:blipFill>
            <a:blip r:embed="rId7"/>
            <a:stretch>
              <a:fillRect/>
            </a:stretch>
          </p:blipFill>
          <p:spPr>
            <a:xfrm rot="10800000">
              <a:off x="3221801" y="3879674"/>
              <a:ext cx="4997003" cy="303750"/>
            </a:xfrm>
            <a:prstGeom prst="rect">
              <a:avLst/>
            </a:prstGeom>
          </p:spPr>
        </p:pic>
      </p:grpSp>
      <p:grpSp>
        <p:nvGrpSpPr>
          <p:cNvPr id="28" name="Group 27"/>
          <p:cNvGrpSpPr/>
          <p:nvPr/>
        </p:nvGrpSpPr>
        <p:grpSpPr>
          <a:xfrm>
            <a:off x="1622176" y="304399"/>
            <a:ext cx="1082288" cy="1082288"/>
            <a:chOff x="83662" y="159259"/>
            <a:chExt cx="1082288" cy="1082288"/>
          </a:xfrm>
        </p:grpSpPr>
        <p:sp>
          <p:nvSpPr>
            <p:cNvPr id="29" name="Oval 28"/>
            <p:cNvSpPr/>
            <p:nvPr/>
          </p:nvSpPr>
          <p:spPr>
            <a:xfrm>
              <a:off x="91433" y="170721"/>
              <a:ext cx="1059109" cy="1059109"/>
            </a:xfrm>
            <a:prstGeom prst="ellipse">
              <a:avLst/>
            </a:prstGeom>
            <a:solidFill>
              <a:srgbClr val="212121"/>
            </a:solidFill>
            <a:ln>
              <a:noFill/>
            </a:ln>
            <a:effectLst>
              <a:glow rad="127000">
                <a:srgbClr val="008CF5"/>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srgbClr val="008CF5"/>
                </a:solidFill>
                <a:effectLst/>
                <a:uLnTx/>
                <a:uFillTx/>
                <a:latin typeface="Arial" panose="020B0604020202020204" pitchFamily="34" charset="0"/>
                <a:ea typeface="+mn-ea"/>
                <a:cs typeface="Arial" panose="020B0604020202020204" pitchFamily="34" charset="0"/>
              </a:endParaRPr>
            </a:p>
          </p:txBody>
        </p:sp>
        <p:pic>
          <p:nvPicPr>
            <p:cNvPr id="32" name="Picture 31"/>
            <p:cNvPicPr>
              <a:picLocks noChangeAspect="1"/>
            </p:cNvPicPr>
            <p:nvPr/>
          </p:nvPicPr>
          <p:blipFill>
            <a:blip r:embed="rId8"/>
            <a:stretch>
              <a:fillRect/>
            </a:stretch>
          </p:blipFill>
          <p:spPr>
            <a:xfrm>
              <a:off x="83662" y="159259"/>
              <a:ext cx="1082288" cy="1082288"/>
            </a:xfrm>
            <a:prstGeom prst="rect">
              <a:avLst/>
            </a:prstGeom>
          </p:spPr>
        </p:pic>
        <p:pic>
          <p:nvPicPr>
            <p:cNvPr id="33" name="Picture 32"/>
            <p:cNvPicPr>
              <a:picLocks noChangeAspect="1"/>
            </p:cNvPicPr>
            <p:nvPr/>
          </p:nvPicPr>
          <p:blipFill>
            <a:blip r:embed="rId9"/>
            <a:stretch>
              <a:fillRect/>
            </a:stretch>
          </p:blipFill>
          <p:spPr>
            <a:xfrm>
              <a:off x="140649" y="240741"/>
              <a:ext cx="757177" cy="937456"/>
            </a:xfrm>
            <a:prstGeom prst="rect">
              <a:avLst/>
            </a:prstGeom>
          </p:spPr>
        </p:pic>
        <p:sp>
          <p:nvSpPr>
            <p:cNvPr id="34" name="TextBox 33"/>
            <p:cNvSpPr txBox="1"/>
            <p:nvPr/>
          </p:nvSpPr>
          <p:spPr>
            <a:xfrm>
              <a:off x="354551" y="277250"/>
              <a:ext cx="540533" cy="86177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00FF4E"/>
                  </a:solidFill>
                  <a:effectLst>
                    <a:glow rad="88900">
                      <a:srgbClr val="00FF4E">
                        <a:alpha val="60000"/>
                      </a:srgbClr>
                    </a:glow>
                  </a:effectLst>
                  <a:uLnTx/>
                  <a:uFillTx/>
                  <a:latin typeface="Arial" panose="020B0604020202020204" pitchFamily="34" charset="0"/>
                  <a:ea typeface="+mn-ea"/>
                  <a:cs typeface="Arial" panose="020B0604020202020204" pitchFamily="34" charset="0"/>
                </a:rPr>
                <a:t>1</a:t>
              </a:r>
            </a:p>
          </p:txBody>
        </p:sp>
      </p:grpSp>
      <p:pic>
        <p:nvPicPr>
          <p:cNvPr id="38" name="Picture 115" descr="ALRMCLOK"/>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50982" y="2220873"/>
            <a:ext cx="864426" cy="104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Oval 176"/>
          <p:cNvSpPr>
            <a:spLocks noChangeArrowheads="1"/>
          </p:cNvSpPr>
          <p:nvPr/>
        </p:nvSpPr>
        <p:spPr bwMode="auto">
          <a:xfrm>
            <a:off x="1912724" y="2520706"/>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10</a:t>
            </a:r>
          </a:p>
        </p:txBody>
      </p:sp>
      <p:sp>
        <p:nvSpPr>
          <p:cNvPr id="45" name="Oval 176"/>
          <p:cNvSpPr>
            <a:spLocks noChangeArrowheads="1"/>
          </p:cNvSpPr>
          <p:nvPr/>
        </p:nvSpPr>
        <p:spPr bwMode="auto">
          <a:xfrm>
            <a:off x="1916823" y="2493275"/>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9</a:t>
            </a:r>
          </a:p>
        </p:txBody>
      </p:sp>
      <p:sp>
        <p:nvSpPr>
          <p:cNvPr id="46" name="Oval 176"/>
          <p:cNvSpPr>
            <a:spLocks noChangeArrowheads="1"/>
          </p:cNvSpPr>
          <p:nvPr/>
        </p:nvSpPr>
        <p:spPr bwMode="auto">
          <a:xfrm>
            <a:off x="1912396" y="253420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8</a:t>
            </a:r>
          </a:p>
        </p:txBody>
      </p:sp>
      <p:sp>
        <p:nvSpPr>
          <p:cNvPr id="47" name="Oval 176"/>
          <p:cNvSpPr>
            <a:spLocks noChangeArrowheads="1"/>
          </p:cNvSpPr>
          <p:nvPr/>
        </p:nvSpPr>
        <p:spPr bwMode="auto">
          <a:xfrm>
            <a:off x="1929580" y="251011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7</a:t>
            </a:r>
          </a:p>
        </p:txBody>
      </p:sp>
      <p:sp>
        <p:nvSpPr>
          <p:cNvPr id="48" name="Oval 176"/>
          <p:cNvSpPr>
            <a:spLocks noChangeArrowheads="1"/>
          </p:cNvSpPr>
          <p:nvPr/>
        </p:nvSpPr>
        <p:spPr bwMode="auto">
          <a:xfrm>
            <a:off x="1916823" y="2524013"/>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6</a:t>
            </a:r>
          </a:p>
        </p:txBody>
      </p:sp>
      <p:sp>
        <p:nvSpPr>
          <p:cNvPr id="49" name="Oval 176"/>
          <p:cNvSpPr>
            <a:spLocks noChangeArrowheads="1"/>
          </p:cNvSpPr>
          <p:nvPr/>
        </p:nvSpPr>
        <p:spPr bwMode="auto">
          <a:xfrm>
            <a:off x="1928229" y="25204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5</a:t>
            </a:r>
          </a:p>
        </p:txBody>
      </p:sp>
      <p:sp>
        <p:nvSpPr>
          <p:cNvPr id="50" name="Oval 176"/>
          <p:cNvSpPr>
            <a:spLocks noChangeArrowheads="1"/>
          </p:cNvSpPr>
          <p:nvPr/>
        </p:nvSpPr>
        <p:spPr bwMode="auto">
          <a:xfrm>
            <a:off x="1893065" y="2522671"/>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4</a:t>
            </a:r>
          </a:p>
        </p:txBody>
      </p:sp>
      <p:sp>
        <p:nvSpPr>
          <p:cNvPr id="51" name="Oval 176"/>
          <p:cNvSpPr>
            <a:spLocks noChangeArrowheads="1"/>
          </p:cNvSpPr>
          <p:nvPr/>
        </p:nvSpPr>
        <p:spPr bwMode="auto">
          <a:xfrm>
            <a:off x="1899967" y="24966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3</a:t>
            </a:r>
          </a:p>
        </p:txBody>
      </p:sp>
      <p:sp>
        <p:nvSpPr>
          <p:cNvPr id="52" name="Oval 176"/>
          <p:cNvSpPr>
            <a:spLocks noChangeArrowheads="1"/>
          </p:cNvSpPr>
          <p:nvPr/>
        </p:nvSpPr>
        <p:spPr bwMode="auto">
          <a:xfrm>
            <a:off x="1917853" y="2514751"/>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2</a:t>
            </a:r>
          </a:p>
        </p:txBody>
      </p:sp>
      <p:sp>
        <p:nvSpPr>
          <p:cNvPr id="56" name="Oval 176"/>
          <p:cNvSpPr>
            <a:spLocks noChangeArrowheads="1"/>
          </p:cNvSpPr>
          <p:nvPr/>
        </p:nvSpPr>
        <p:spPr bwMode="auto">
          <a:xfrm>
            <a:off x="1928229" y="2472993"/>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1</a:t>
            </a:r>
          </a:p>
        </p:txBody>
      </p:sp>
      <p:sp>
        <p:nvSpPr>
          <p:cNvPr id="59" name="Oval 176"/>
          <p:cNvSpPr>
            <a:spLocks noChangeArrowheads="1"/>
          </p:cNvSpPr>
          <p:nvPr/>
        </p:nvSpPr>
        <p:spPr bwMode="auto">
          <a:xfrm>
            <a:off x="1886321" y="2502321"/>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mn-cs"/>
              </a:rPr>
              <a:t>0</a:t>
            </a:r>
          </a:p>
        </p:txBody>
      </p:sp>
    </p:spTree>
    <p:extLst>
      <p:ext uri="{BB962C8B-B14F-4D97-AF65-F5344CB8AC3E}">
        <p14:creationId xmlns:p14="http://schemas.microsoft.com/office/powerpoint/2010/main" val="2967469042"/>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200" fill="hold"/>
                                        <p:tgtEl>
                                          <p:spTgt spid="28"/>
                                        </p:tgtEl>
                                        <p:attrNameLst>
                                          <p:attrName>ppt_w</p:attrName>
                                        </p:attrNameLst>
                                      </p:cBhvr>
                                      <p:tavLst>
                                        <p:tav tm="0">
                                          <p:val>
                                            <p:fltVal val="0"/>
                                          </p:val>
                                        </p:tav>
                                        <p:tav tm="100000">
                                          <p:val>
                                            <p:strVal val="#ppt_w"/>
                                          </p:val>
                                        </p:tav>
                                      </p:tavLst>
                                    </p:anim>
                                    <p:anim calcmode="lin" valueType="num">
                                      <p:cBhvr>
                                        <p:cTn id="8" dur="200" fill="hold"/>
                                        <p:tgtEl>
                                          <p:spTgt spid="28"/>
                                        </p:tgtEl>
                                        <p:attrNameLst>
                                          <p:attrName>ppt_h</p:attrName>
                                        </p:attrNameLst>
                                      </p:cBhvr>
                                      <p:tavLst>
                                        <p:tav tm="0">
                                          <p:val>
                                            <p:fltVal val="0"/>
                                          </p:val>
                                        </p:tav>
                                        <p:tav tm="100000">
                                          <p:val>
                                            <p:strVal val="#ppt_h"/>
                                          </p:val>
                                        </p:tav>
                                      </p:tavLst>
                                    </p:anim>
                                    <p:anim calcmode="lin" valueType="num">
                                      <p:cBhvr>
                                        <p:cTn id="9" dur="200" fill="hold"/>
                                        <p:tgtEl>
                                          <p:spTgt spid="28"/>
                                        </p:tgtEl>
                                        <p:attrNameLst>
                                          <p:attrName>style.rotation</p:attrName>
                                        </p:attrNameLst>
                                      </p:cBhvr>
                                      <p:tavLst>
                                        <p:tav tm="0">
                                          <p:val>
                                            <p:fltVal val="360"/>
                                          </p:val>
                                        </p:tav>
                                        <p:tav tm="100000">
                                          <p:val>
                                            <p:fltVal val="0"/>
                                          </p:val>
                                        </p:tav>
                                      </p:tavLst>
                                    </p:anim>
                                    <p:animEffect transition="in" filter="fade">
                                      <p:cBhvr>
                                        <p:cTn id="10" dur="200"/>
                                        <p:tgtEl>
                                          <p:spTgt spid="28"/>
                                        </p:tgtEl>
                                      </p:cBhvr>
                                    </p:animEffect>
                                  </p:childTnLst>
                                  <p:subTnLst>
                                    <p:audio>
                                      <p:cMediaNode>
                                        <p:cTn display="0" masterRel="sameClick">
                                          <p:stCondLst>
                                            <p:cond evt="begin" delay="0">
                                              <p:tn val="5"/>
                                            </p:cond>
                                          </p:stCondLst>
                                          <p:endCondLst>
                                            <p:cond evt="onStopAudio" delay="0">
                                              <p:tgtEl>
                                                <p:sldTgt/>
                                              </p:tgtEl>
                                            </p:cond>
                                          </p:endCondLst>
                                        </p:cTn>
                                        <p:tgtEl>
                                          <p:sndTgt r:embed="rId3" name="3beeps.wav"/>
                                        </p:tgtEl>
                                      </p:cMediaNode>
                                    </p:audio>
                                  </p:subTnLst>
                                </p:cTn>
                              </p:par>
                              <p:par>
                                <p:cTn id="11" presetID="9" presetClass="entr" presetSubtype="0"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dissolve">
                                      <p:cBhvr>
                                        <p:cTn id="13" dur="200"/>
                                        <p:tgtEl>
                                          <p:spTgt spid="61"/>
                                        </p:tgtEl>
                                      </p:cBhvr>
                                    </p:animEffect>
                                  </p:childTnLst>
                                </p:cTn>
                              </p:par>
                            </p:childTnLst>
                          </p:cTn>
                        </p:par>
                        <p:par>
                          <p:cTn id="14" fill="hold">
                            <p:stCondLst>
                              <p:cond delay="200"/>
                            </p:stCondLst>
                            <p:childTnLst>
                              <p:par>
                                <p:cTn id="15" presetID="2" presetClass="entr" presetSubtype="8"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200" fill="hold"/>
                                        <p:tgtEl>
                                          <p:spTgt spid="58"/>
                                        </p:tgtEl>
                                        <p:attrNameLst>
                                          <p:attrName>ppt_x</p:attrName>
                                        </p:attrNameLst>
                                      </p:cBhvr>
                                      <p:tavLst>
                                        <p:tav tm="0">
                                          <p:val>
                                            <p:strVal val="0-#ppt_w/2"/>
                                          </p:val>
                                        </p:tav>
                                        <p:tav tm="100000">
                                          <p:val>
                                            <p:strVal val="#ppt_x"/>
                                          </p:val>
                                        </p:tav>
                                      </p:tavLst>
                                    </p:anim>
                                    <p:anim calcmode="lin" valueType="num">
                                      <p:cBhvr additive="base">
                                        <p:cTn id="18" dur="200" fill="hold"/>
                                        <p:tgtEl>
                                          <p:spTgt spid="58"/>
                                        </p:tgtEl>
                                        <p:attrNameLst>
                                          <p:attrName>ppt_y</p:attrName>
                                        </p:attrNameLst>
                                      </p:cBhvr>
                                      <p:tavLst>
                                        <p:tav tm="0">
                                          <p:val>
                                            <p:strVal val="#ppt_y"/>
                                          </p:val>
                                        </p:tav>
                                        <p:tav tm="100000">
                                          <p:val>
                                            <p:strVal val="#ppt_y"/>
                                          </p:val>
                                        </p:tav>
                                      </p:tavLst>
                                    </p:anim>
                                  </p:childTnLst>
                                </p:cTn>
                              </p:par>
                              <p:par>
                                <p:cTn id="19" presetID="14" presetClass="entr" presetSubtype="1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randombar(horizontal)">
                                      <p:cBhvr>
                                        <p:cTn id="21" dur="300"/>
                                        <p:tgtEl>
                                          <p:spTgt spid="60"/>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4"/>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4" name="beep.wav"/>
                                        </p:tgtEl>
                                      </p:cMediaNode>
                                    </p:audio>
                                  </p:subTnLst>
                                </p:cTn>
                              </p:par>
                            </p:childTnLst>
                          </p:cTn>
                        </p:par>
                        <p:par>
                          <p:cTn id="30" fill="hold">
                            <p:stCondLst>
                              <p:cond delay="0"/>
                            </p:stCondLst>
                            <p:childTnLst>
                              <p:par>
                                <p:cTn id="31" presetID="1" presetClass="entr" presetSubtype="0" fill="hold" grpId="0" nodeType="afterEffect">
                                  <p:stCondLst>
                                    <p:cond delay="1000"/>
                                  </p:stCondLst>
                                  <p:childTnLst>
                                    <p:set>
                                      <p:cBhvr>
                                        <p:cTn id="32" dur="1" fill="hold">
                                          <p:stCondLst>
                                            <p:cond delay="0"/>
                                          </p:stCondLst>
                                        </p:cTn>
                                        <p:tgtEl>
                                          <p:spTgt spid="45"/>
                                        </p:tgtEl>
                                        <p:attrNameLst>
                                          <p:attrName>style.visibility</p:attrName>
                                        </p:attrNameLst>
                                      </p:cBhvr>
                                      <p:to>
                                        <p:strVal val="visible"/>
                                      </p:to>
                                    </p:set>
                                  </p:childTnLst>
                                  <p:subTnLst>
                                    <p:audio>
                                      <p:cMediaNode>
                                        <p:cTn display="0" masterRel="sameClick">
                                          <p:stCondLst>
                                            <p:cond evt="begin" delay="0">
                                              <p:tn val="31"/>
                                            </p:cond>
                                          </p:stCondLst>
                                          <p:endCondLst>
                                            <p:cond evt="onStopAudio" delay="0">
                                              <p:tgtEl>
                                                <p:sldTgt/>
                                              </p:tgtEl>
                                            </p:cond>
                                          </p:endCondLst>
                                        </p:cTn>
                                        <p:tgtEl>
                                          <p:sndTgt r:embed="rId4" name="beep.wav"/>
                                        </p:tgtEl>
                                      </p:cMediaNode>
                                    </p:audio>
                                  </p:subTnLst>
                                </p:cTn>
                              </p:par>
                            </p:childTnLst>
                          </p:cTn>
                        </p:par>
                        <p:par>
                          <p:cTn id="33" fill="hold">
                            <p:stCondLst>
                              <p:cond delay="1000"/>
                            </p:stCondLst>
                            <p:childTnLst>
                              <p:par>
                                <p:cTn id="34" presetID="1" presetClass="entr" presetSubtype="0" fill="hold" grpId="0" nodeType="afterEffect">
                                  <p:stCondLst>
                                    <p:cond delay="1000"/>
                                  </p:stCondLst>
                                  <p:childTnLst>
                                    <p:set>
                                      <p:cBhvr>
                                        <p:cTn id="35" dur="1" fill="hold">
                                          <p:stCondLst>
                                            <p:cond delay="0"/>
                                          </p:stCondLst>
                                        </p:cTn>
                                        <p:tgtEl>
                                          <p:spTgt spid="46"/>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4" name="beep.wav"/>
                                        </p:tgtEl>
                                      </p:cMediaNode>
                                    </p:audio>
                                  </p:subTnLst>
                                </p:cTn>
                              </p:par>
                            </p:childTnLst>
                          </p:cTn>
                        </p:par>
                        <p:par>
                          <p:cTn id="36" fill="hold">
                            <p:stCondLst>
                              <p:cond delay="2000"/>
                            </p:stCondLst>
                            <p:childTnLst>
                              <p:par>
                                <p:cTn id="37" presetID="1" presetClass="entr" presetSubtype="0" fill="hold" grpId="0" nodeType="afterEffect">
                                  <p:stCondLst>
                                    <p:cond delay="1000"/>
                                  </p:stCondLst>
                                  <p:childTnLst>
                                    <p:set>
                                      <p:cBhvr>
                                        <p:cTn id="38" dur="1" fill="hold">
                                          <p:stCondLst>
                                            <p:cond delay="0"/>
                                          </p:stCondLst>
                                        </p:cTn>
                                        <p:tgtEl>
                                          <p:spTgt spid="47"/>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4" name="beep.wav"/>
                                        </p:tgtEl>
                                      </p:cMediaNode>
                                    </p:audio>
                                  </p:subTnLst>
                                </p:cTn>
                              </p:par>
                            </p:childTnLst>
                          </p:cTn>
                        </p:par>
                        <p:par>
                          <p:cTn id="39" fill="hold">
                            <p:stCondLst>
                              <p:cond delay="3000"/>
                            </p:stCondLst>
                            <p:childTnLst>
                              <p:par>
                                <p:cTn id="40" presetID="1" presetClass="entr" presetSubtype="0" fill="hold" grpId="0" nodeType="afterEffect">
                                  <p:stCondLst>
                                    <p:cond delay="1000"/>
                                  </p:stCondLst>
                                  <p:childTnLst>
                                    <p:set>
                                      <p:cBhvr>
                                        <p:cTn id="41" dur="1" fill="hold">
                                          <p:stCondLst>
                                            <p:cond delay="0"/>
                                          </p:stCondLst>
                                        </p:cTn>
                                        <p:tgtEl>
                                          <p:spTgt spid="48"/>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2" fill="hold">
                            <p:stCondLst>
                              <p:cond delay="4000"/>
                            </p:stCondLst>
                            <p:childTnLst>
                              <p:par>
                                <p:cTn id="43" presetID="1" presetClass="entr" presetSubtype="0" fill="hold" grpId="0" nodeType="afterEffect">
                                  <p:stCondLst>
                                    <p:cond delay="1000"/>
                                  </p:stCondLst>
                                  <p:childTnLst>
                                    <p:set>
                                      <p:cBhvr>
                                        <p:cTn id="44" dur="1" fill="hold">
                                          <p:stCondLst>
                                            <p:cond delay="0"/>
                                          </p:stCondLst>
                                        </p:cTn>
                                        <p:tgtEl>
                                          <p:spTgt spid="49"/>
                                        </p:tgtEl>
                                        <p:attrNameLst>
                                          <p:attrName>style.visibility</p:attrName>
                                        </p:attrNameLst>
                                      </p:cBhvr>
                                      <p:to>
                                        <p:strVal val="visible"/>
                                      </p:to>
                                    </p:set>
                                  </p:childTnLst>
                                  <p:subTnLst>
                                    <p:audio>
                                      <p:cMediaNode>
                                        <p:cTn display="0" masterRel="sameClick">
                                          <p:stCondLst>
                                            <p:cond evt="begin" delay="0">
                                              <p:tn val="43"/>
                                            </p:cond>
                                          </p:stCondLst>
                                          <p:endCondLst>
                                            <p:cond evt="onStopAudio" delay="0">
                                              <p:tgtEl>
                                                <p:sldTgt/>
                                              </p:tgtEl>
                                            </p:cond>
                                          </p:endCondLst>
                                        </p:cTn>
                                        <p:tgtEl>
                                          <p:sndTgt r:embed="rId4" name="beep.wav"/>
                                        </p:tgtEl>
                                      </p:cMediaNode>
                                    </p:audio>
                                  </p:subTnLst>
                                </p:cTn>
                              </p:par>
                            </p:childTnLst>
                          </p:cTn>
                        </p:par>
                        <p:par>
                          <p:cTn id="45" fill="hold">
                            <p:stCondLst>
                              <p:cond delay="5000"/>
                            </p:stCondLst>
                            <p:childTnLst>
                              <p:par>
                                <p:cTn id="46" presetID="1" presetClass="entr" presetSubtype="0" fill="hold" grpId="0" nodeType="afterEffect">
                                  <p:stCondLst>
                                    <p:cond delay="1000"/>
                                  </p:stCondLst>
                                  <p:childTnLst>
                                    <p:set>
                                      <p:cBhvr>
                                        <p:cTn id="47"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4" name="beep.wav"/>
                                        </p:tgtEl>
                                      </p:cMediaNode>
                                    </p:audio>
                                  </p:subTnLst>
                                </p:cTn>
                              </p:par>
                            </p:childTnLst>
                          </p:cTn>
                        </p:par>
                        <p:par>
                          <p:cTn id="48" fill="hold">
                            <p:stCondLst>
                              <p:cond delay="6000"/>
                            </p:stCondLst>
                            <p:childTnLst>
                              <p:par>
                                <p:cTn id="49" presetID="1" presetClass="entr" presetSubtype="0" fill="hold" grpId="0" nodeType="afterEffect">
                                  <p:stCondLst>
                                    <p:cond delay="1000"/>
                                  </p:stCondLst>
                                  <p:childTnLst>
                                    <p:set>
                                      <p:cBhvr>
                                        <p:cTn id="50" dur="1" fill="hold">
                                          <p:stCondLst>
                                            <p:cond delay="0"/>
                                          </p:stCondLst>
                                        </p:cTn>
                                        <p:tgtEl>
                                          <p:spTgt spid="51"/>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4" name="beep.wav"/>
                                        </p:tgtEl>
                                      </p:cMediaNode>
                                    </p:audio>
                                  </p:subTnLst>
                                </p:cTn>
                              </p:par>
                            </p:childTnLst>
                          </p:cTn>
                        </p:par>
                        <p:par>
                          <p:cTn id="51" fill="hold">
                            <p:stCondLst>
                              <p:cond delay="7000"/>
                            </p:stCondLst>
                            <p:childTnLst>
                              <p:par>
                                <p:cTn id="52" presetID="1" presetClass="entr" presetSubtype="0" fill="hold" grpId="0" nodeType="afterEffect">
                                  <p:stCondLst>
                                    <p:cond delay="1000"/>
                                  </p:stCondLst>
                                  <p:childTnLst>
                                    <p:set>
                                      <p:cBhvr>
                                        <p:cTn id="53" dur="1" fill="hold">
                                          <p:stCondLst>
                                            <p:cond delay="0"/>
                                          </p:stCondLst>
                                        </p:cTn>
                                        <p:tgtEl>
                                          <p:spTgt spid="52"/>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4" fill="hold">
                            <p:stCondLst>
                              <p:cond delay="8000"/>
                            </p:stCondLst>
                            <p:childTnLst>
                              <p:par>
                                <p:cTn id="55" presetID="1" presetClass="entr" presetSubtype="0" fill="hold" grpId="0" nodeType="afterEffect">
                                  <p:stCondLst>
                                    <p:cond delay="1000"/>
                                  </p:stCondLst>
                                  <p:childTnLst>
                                    <p:set>
                                      <p:cBhvr>
                                        <p:cTn id="56" dur="1" fill="hold">
                                          <p:stCondLst>
                                            <p:cond delay="0"/>
                                          </p:stCondLst>
                                        </p:cTn>
                                        <p:tgtEl>
                                          <p:spTgt spid="56"/>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4" name="beep.wav"/>
                                        </p:tgtEl>
                                      </p:cMediaNode>
                                    </p:audio>
                                  </p:subTnLst>
                                </p:cTn>
                              </p:par>
                            </p:childTnLst>
                          </p:cTn>
                        </p:par>
                        <p:par>
                          <p:cTn id="57" fill="hold">
                            <p:stCondLst>
                              <p:cond delay="9000"/>
                            </p:stCondLst>
                            <p:childTnLst>
                              <p:par>
                                <p:cTn id="58" presetID="1" presetClass="entr" presetSubtype="0" fill="hold" grpId="0" nodeType="afterEffect">
                                  <p:stCondLst>
                                    <p:cond delay="1000"/>
                                  </p:stCondLst>
                                  <p:childTnLst>
                                    <p:set>
                                      <p:cBhvr>
                                        <p:cTn id="59" dur="1" fill="hold">
                                          <p:stCondLst>
                                            <p:cond delay="0"/>
                                          </p:stCondLst>
                                        </p:cTn>
                                        <p:tgtEl>
                                          <p:spTgt spid="59"/>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5" name="GUN.wav"/>
                                        </p:tgtEl>
                                      </p:cMediaNode>
                                    </p:audio>
                                  </p:sub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up)">
                                      <p:cBhvr>
                                        <p:cTn id="64" dur="200"/>
                                        <p:tgtEl>
                                          <p:spTgt spid="8"/>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wipe(down)">
                                      <p:cBhvr>
                                        <p:cTn id="69" dur="500"/>
                                        <p:tgtEl>
                                          <p:spTgt spid="31"/>
                                        </p:tgtEl>
                                      </p:cBhvr>
                                    </p:animEffect>
                                  </p:childTnLst>
                                  <p:subTnLst>
                                    <p:audio>
                                      <p:cMediaNode>
                                        <p:cTn display="0" masterRel="sameClick">
                                          <p:stCondLst>
                                            <p:cond evt="begin" delay="0">
                                              <p:tn val="67"/>
                                            </p:cond>
                                          </p:stCondLst>
                                          <p:endCondLst>
                                            <p:cond evt="onStopAudio" delay="0">
                                              <p:tgtEl>
                                                <p:sldTgt/>
                                              </p:tgtEl>
                                            </p:cond>
                                          </p:endCondLst>
                                        </p:cTn>
                                        <p:tgtEl>
                                          <p:sndTgt r:embed="rId6"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58" grpId="0" animBg="1"/>
      <p:bldP spid="44" grpId="0" animBg="1"/>
      <p:bldP spid="45" grpId="0" animBg="1"/>
      <p:bldP spid="46" grpId="0" animBg="1"/>
      <p:bldP spid="47" grpId="0" animBg="1"/>
      <p:bldP spid="48" grpId="0" animBg="1"/>
      <p:bldP spid="49" grpId="0" animBg="1"/>
      <p:bldP spid="50" grpId="0" animBg="1"/>
      <p:bldP spid="51" grpId="0" animBg="1"/>
      <p:bldP spid="52" grpId="0" animBg="1"/>
      <p:bldP spid="56" grpId="0" animBg="1"/>
      <p:bldP spid="5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p:cNvSpPr/>
          <p:nvPr/>
        </p:nvSpPr>
        <p:spPr>
          <a:xfrm>
            <a:off x="3077528" y="751039"/>
            <a:ext cx="7159636" cy="2885460"/>
          </a:xfrm>
          <a:prstGeom prst="rect">
            <a:avLst/>
          </a:prstGeom>
          <a:solidFill>
            <a:srgbClr val="008CF5">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FFFF00"/>
                </a:solidFill>
                <a:effectLst/>
                <a:uLnTx/>
                <a:uFillTx/>
                <a:latin typeface="+mj-lt"/>
                <a:ea typeface="+mn-ea"/>
                <a:cs typeface="+mn-cs"/>
              </a:rPr>
              <a:t>Câu hỏi: Loài người thuộc giới sinh vật nào</a:t>
            </a:r>
            <a:r>
              <a:rPr kumimoji="0" lang="en-US" sz="2800" b="1" i="0" u="none" strike="noStrike" kern="1200" cap="none" spc="0" normalizeH="0" baseline="0" noProof="0" dirty="0">
                <a:ln>
                  <a:noFill/>
                </a:ln>
                <a:solidFill>
                  <a:srgbClr val="FFFF00"/>
                </a:solidFill>
                <a:effectLst/>
                <a:uLnTx/>
                <a:uFillTx/>
                <a:latin typeface="+mj-lt"/>
                <a:ea typeface="+mn-ea"/>
                <a:cs typeface="+mn-cs"/>
              </a:rPr>
              <a:t>?</a:t>
            </a:r>
            <a:endParaRPr kumimoji="0" lang="vi-VN" sz="2800" b="1" i="0" u="none" strike="noStrike" kern="1200" cap="none" spc="0" normalizeH="0" baseline="0" noProof="0" dirty="0">
              <a:ln>
                <a:noFill/>
              </a:ln>
              <a:solidFill>
                <a:srgbClr val="FFFF00"/>
              </a:solidFill>
              <a:effectLst/>
              <a:uLnTx/>
              <a:uFillTx/>
              <a:latin typeface="+mj-lt"/>
              <a:ea typeface="+mn-ea"/>
              <a:cs typeface="+mn-cs"/>
            </a:endParaRP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uLnTx/>
                <a:uFillTx/>
                <a:latin typeface="+mj-lt"/>
                <a:ea typeface="+mn-ea"/>
                <a:cs typeface="+mn-cs"/>
              </a:rPr>
              <a:t>   </a:t>
            </a:r>
            <a:r>
              <a:rPr kumimoji="0" lang="vi-VN" sz="2800" b="1" i="0" u="none" strike="noStrike" kern="1200" cap="none" spc="0" normalizeH="0" baseline="0" noProof="0" dirty="0">
                <a:ln>
                  <a:noFill/>
                </a:ln>
                <a:solidFill>
                  <a:schemeClr val="bg1"/>
                </a:solidFill>
                <a:effectLst/>
                <a:uLnTx/>
                <a:uFillTx/>
                <a:latin typeface="+mj-lt"/>
                <a:ea typeface="+mn-ea"/>
                <a:cs typeface="+mn-cs"/>
              </a:rPr>
              <a:t>A. Khởi sinh</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2800" b="1" i="0" u="none" strike="noStrike" kern="1200" cap="none" spc="0" normalizeH="0" baseline="0" noProof="0" dirty="0">
                <a:ln>
                  <a:noFill/>
                </a:ln>
                <a:solidFill>
                  <a:schemeClr val="bg1"/>
                </a:solidFill>
                <a:effectLst/>
                <a:uLnTx/>
                <a:uFillTx/>
                <a:latin typeface="+mj-lt"/>
                <a:ea typeface="+mn-ea"/>
                <a:cs typeface="+mn-cs"/>
              </a:rPr>
              <a:t>   B. Nguyên sinh</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2800" b="1" i="0" u="none" strike="noStrike" kern="1200" cap="none" spc="0" normalizeH="0" baseline="0" noProof="0" dirty="0">
                <a:ln>
                  <a:noFill/>
                </a:ln>
                <a:solidFill>
                  <a:schemeClr val="bg1"/>
                </a:solidFill>
                <a:effectLst/>
                <a:uLnTx/>
                <a:uFillTx/>
                <a:latin typeface="+mj-lt"/>
                <a:ea typeface="+mn-ea"/>
                <a:cs typeface="+mn-cs"/>
              </a:rPr>
              <a:t>   C. Thực vật</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2800" b="1" i="0" u="none" strike="noStrike" kern="1200" cap="none" spc="0" normalizeH="0" baseline="0" noProof="0" dirty="0">
                <a:ln>
                  <a:noFill/>
                </a:ln>
                <a:solidFill>
                  <a:schemeClr val="bg1"/>
                </a:solidFill>
                <a:effectLst/>
                <a:uLnTx/>
                <a:uFillTx/>
                <a:latin typeface="+mj-lt"/>
                <a:ea typeface="+mn-ea"/>
                <a:cs typeface="+mn-cs"/>
              </a:rPr>
              <a:t>   D. Động vật</a:t>
            </a:r>
          </a:p>
        </p:txBody>
      </p:sp>
      <p:grpSp>
        <p:nvGrpSpPr>
          <p:cNvPr id="61" name="Group 60"/>
          <p:cNvGrpSpPr/>
          <p:nvPr/>
        </p:nvGrpSpPr>
        <p:grpSpPr>
          <a:xfrm>
            <a:off x="2819978" y="631465"/>
            <a:ext cx="387790" cy="3124609"/>
            <a:chOff x="1322576" y="181189"/>
            <a:chExt cx="387790" cy="2666783"/>
          </a:xfrm>
        </p:grpSpPr>
        <p:grpSp>
          <p:nvGrpSpPr>
            <p:cNvPr id="53" name="Group 52"/>
            <p:cNvGrpSpPr/>
            <p:nvPr/>
          </p:nvGrpSpPr>
          <p:grpSpPr>
            <a:xfrm>
              <a:off x="1322576" y="1379570"/>
              <a:ext cx="286946" cy="286946"/>
              <a:chOff x="505017" y="3662327"/>
              <a:chExt cx="286946" cy="286946"/>
            </a:xfrm>
          </p:grpSpPr>
          <p:sp>
            <p:nvSpPr>
              <p:cNvPr id="54" name="Oval 53"/>
              <p:cNvSpPr/>
              <p:nvPr/>
            </p:nvSpPr>
            <p:spPr>
              <a:xfrm>
                <a:off x="505017" y="3662327"/>
                <a:ext cx="286946" cy="286946"/>
              </a:xfrm>
              <a:prstGeom prst="ellipse">
                <a:avLst/>
              </a:prstGeom>
              <a:solidFill>
                <a:srgbClr val="212121"/>
              </a:solidFill>
              <a:ln>
                <a:noFill/>
              </a:ln>
              <a:effectLst>
                <a:glow rad="127000">
                  <a:srgbClr val="008CF5"/>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Oval 54"/>
              <p:cNvSpPr/>
              <p:nvPr/>
            </p:nvSpPr>
            <p:spPr>
              <a:xfrm>
                <a:off x="587032" y="3741662"/>
                <a:ext cx="122915" cy="122915"/>
              </a:xfrm>
              <a:prstGeom prst="ellipse">
                <a:avLst/>
              </a:prstGeom>
              <a:solidFill>
                <a:srgbClr val="008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7" name="Left Bracket 56"/>
            <p:cNvSpPr/>
            <p:nvPr/>
          </p:nvSpPr>
          <p:spPr>
            <a:xfrm>
              <a:off x="1461286" y="181189"/>
              <a:ext cx="249080" cy="2666783"/>
            </a:xfrm>
            <a:prstGeom prst="leftBracket">
              <a:avLst/>
            </a:prstGeom>
            <a:ln w="38100">
              <a:solidFill>
                <a:srgbClr val="008CF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8" name="Left Bracket 57"/>
          <p:cNvSpPr/>
          <p:nvPr/>
        </p:nvSpPr>
        <p:spPr>
          <a:xfrm flipH="1">
            <a:off x="10022994" y="659601"/>
            <a:ext cx="214170" cy="3124609"/>
          </a:xfrm>
          <a:prstGeom prst="leftBracket">
            <a:avLst/>
          </a:prstGeom>
          <a:ln w="38100">
            <a:solidFill>
              <a:srgbClr val="008CF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8" name="Group 7"/>
          <p:cNvGrpSpPr/>
          <p:nvPr/>
        </p:nvGrpSpPr>
        <p:grpSpPr>
          <a:xfrm>
            <a:off x="1917013" y="1374973"/>
            <a:ext cx="455948" cy="3255185"/>
            <a:chOff x="393013" y="1032069"/>
            <a:chExt cx="455948" cy="3255185"/>
          </a:xfrm>
        </p:grpSpPr>
        <p:cxnSp>
          <p:nvCxnSpPr>
            <p:cNvPr id="13" name="Straight Connector 12"/>
            <p:cNvCxnSpPr>
              <a:stCxn id="29" idx="4"/>
              <a:endCxn id="64" idx="0"/>
            </p:cNvCxnSpPr>
            <p:nvPr/>
          </p:nvCxnSpPr>
          <p:spPr>
            <a:xfrm flipH="1">
              <a:off x="620987" y="1032069"/>
              <a:ext cx="14515" cy="2799237"/>
            </a:xfrm>
            <a:prstGeom prst="line">
              <a:avLst/>
            </a:prstGeom>
            <a:ln w="12700">
              <a:solidFill>
                <a:srgbClr val="008CF5"/>
              </a:solidFill>
            </a:ln>
            <a:effectLst>
              <a:glow rad="127000">
                <a:srgbClr val="008CF5">
                  <a:alpha val="50000"/>
                </a:srgbClr>
              </a:glow>
            </a:effectLst>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93013" y="3831306"/>
              <a:ext cx="455948" cy="455948"/>
              <a:chOff x="268476" y="3198923"/>
              <a:chExt cx="286946" cy="286946"/>
            </a:xfrm>
          </p:grpSpPr>
          <p:sp>
            <p:nvSpPr>
              <p:cNvPr id="64" name="Oval 63"/>
              <p:cNvSpPr/>
              <p:nvPr/>
            </p:nvSpPr>
            <p:spPr>
              <a:xfrm>
                <a:off x="268476" y="3198923"/>
                <a:ext cx="286946" cy="286946"/>
              </a:xfrm>
              <a:prstGeom prst="ellipse">
                <a:avLst/>
              </a:prstGeom>
              <a:solidFill>
                <a:srgbClr val="212121"/>
              </a:solidFill>
              <a:ln>
                <a:noFill/>
              </a:ln>
              <a:effectLst>
                <a:glow rad="127000">
                  <a:srgbClr val="008CF5"/>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Oval 64"/>
              <p:cNvSpPr/>
              <p:nvPr/>
            </p:nvSpPr>
            <p:spPr>
              <a:xfrm>
                <a:off x="350491" y="3278258"/>
                <a:ext cx="122915" cy="122915"/>
              </a:xfrm>
              <a:prstGeom prst="ellipse">
                <a:avLst/>
              </a:prstGeom>
              <a:solidFill>
                <a:srgbClr val="008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31" name="Group 30"/>
          <p:cNvGrpSpPr/>
          <p:nvPr/>
        </p:nvGrpSpPr>
        <p:grpSpPr>
          <a:xfrm>
            <a:off x="2084434" y="3920594"/>
            <a:ext cx="7672438" cy="2654675"/>
            <a:chOff x="560434" y="3549113"/>
            <a:chExt cx="7672438" cy="2654675"/>
          </a:xfrm>
        </p:grpSpPr>
        <p:grpSp>
          <p:nvGrpSpPr>
            <p:cNvPr id="23" name="Group 22"/>
            <p:cNvGrpSpPr/>
            <p:nvPr/>
          </p:nvGrpSpPr>
          <p:grpSpPr>
            <a:xfrm>
              <a:off x="620986" y="3549113"/>
              <a:ext cx="7597821" cy="2654675"/>
              <a:chOff x="1139780" y="2611241"/>
              <a:chExt cx="4733934" cy="2462475"/>
            </a:xfrm>
          </p:grpSpPr>
          <p:sp>
            <p:nvSpPr>
              <p:cNvPr id="18" name="Parallelogram 17"/>
              <p:cNvSpPr/>
              <p:nvPr/>
            </p:nvSpPr>
            <p:spPr>
              <a:xfrm>
                <a:off x="1139780" y="3102581"/>
                <a:ext cx="4733934" cy="1874096"/>
              </a:xfrm>
              <a:prstGeom prst="parallelogram">
                <a:avLst/>
              </a:prstGeom>
              <a:solidFill>
                <a:srgbClr val="212121"/>
              </a:solidFill>
              <a:ln>
                <a:noFill/>
              </a:ln>
              <a:effectLst>
                <a:glow rad="127000">
                  <a:srgbClr val="008CF5"/>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7" name="Parallelogram 6"/>
              <p:cNvSpPr/>
              <p:nvPr/>
            </p:nvSpPr>
            <p:spPr>
              <a:xfrm flipH="1">
                <a:off x="1357102" y="2611241"/>
                <a:ext cx="1403156" cy="534468"/>
              </a:xfrm>
              <a:prstGeom prst="parallelogram">
                <a:avLst/>
              </a:prstGeom>
              <a:solidFill>
                <a:srgbClr val="00FF4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white"/>
                    </a:solidFill>
                    <a:effectLst/>
                    <a:uLnTx/>
                    <a:uFillTx/>
                    <a:latin typeface="#9Slide03 Swiss Condensed Bold" panose="02000500000000000000" pitchFamily="2" charset="0"/>
                    <a:ea typeface="+mn-ea"/>
                    <a:cs typeface="Arial" panose="020B0604020202020204" pitchFamily="34" charset="0"/>
                  </a:rPr>
                  <a:t>ĐÁP ÁN</a:t>
                </a:r>
              </a:p>
            </p:txBody>
          </p:sp>
          <p:sp>
            <p:nvSpPr>
              <p:cNvPr id="22" name="Rectangle 21"/>
              <p:cNvSpPr/>
              <p:nvPr/>
            </p:nvSpPr>
            <p:spPr>
              <a:xfrm>
                <a:off x="1418483" y="4847084"/>
                <a:ext cx="3113455" cy="226632"/>
              </a:xfrm>
              <a:prstGeom prst="rect">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75" name="Straight Connector 74"/>
            <p:cNvCxnSpPr>
              <a:stCxn id="15" idx="3"/>
              <a:endCxn id="15" idx="1"/>
            </p:cNvCxnSpPr>
            <p:nvPr/>
          </p:nvCxnSpPr>
          <p:spPr>
            <a:xfrm>
              <a:off x="3221801" y="4031549"/>
              <a:ext cx="4997003" cy="0"/>
            </a:xfrm>
            <a:prstGeom prst="line">
              <a:avLst/>
            </a:prstGeom>
            <a:ln>
              <a:solidFill>
                <a:srgbClr val="008CF5"/>
              </a:solidFill>
            </a:ln>
            <a:effectLst>
              <a:glow rad="127000">
                <a:srgbClr val="008CF5">
                  <a:alpha val="50000"/>
                </a:srgbClr>
              </a:glow>
            </a:effectLst>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878650" y="6032145"/>
              <a:ext cx="5519746" cy="0"/>
            </a:xfrm>
            <a:prstGeom prst="line">
              <a:avLst/>
            </a:prstGeom>
            <a:ln>
              <a:solidFill>
                <a:srgbClr val="008CF5"/>
              </a:solidFill>
            </a:ln>
            <a:effectLst>
              <a:glow rad="127000">
                <a:srgbClr val="008CF5">
                  <a:alpha val="50000"/>
                </a:srgbClr>
              </a:glow>
            </a:effectLst>
          </p:spPr>
          <p:style>
            <a:lnRef idx="1">
              <a:schemeClr val="accent1"/>
            </a:lnRef>
            <a:fillRef idx="0">
              <a:schemeClr val="accent1"/>
            </a:fillRef>
            <a:effectRef idx="0">
              <a:schemeClr val="accent1"/>
            </a:effectRef>
            <a:fontRef idx="minor">
              <a:schemeClr val="tx1"/>
            </a:fontRef>
          </p:style>
        </p:cxnSp>
        <p:sp>
          <p:nvSpPr>
            <p:cNvPr id="30" name="Parallelogram 29"/>
            <p:cNvSpPr/>
            <p:nvPr/>
          </p:nvSpPr>
          <p:spPr>
            <a:xfrm>
              <a:off x="560434" y="4031549"/>
              <a:ext cx="7672438" cy="2067626"/>
            </a:xfrm>
            <a:prstGeom prst="parallelogram">
              <a:avLst/>
            </a:prstGeom>
            <a:solidFill>
              <a:srgbClr val="008CF5">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prstClr val="white"/>
                  </a:solidFill>
                  <a:effectLst/>
                  <a:uLnTx/>
                  <a:uFillTx/>
                  <a:latin typeface="#9Slide03 Swiss Condensed Bold" panose="02000500000000000000" pitchFamily="2" charset="0"/>
                  <a:ea typeface="+mn-ea"/>
                  <a:cs typeface="Times New Roman" panose="02020603050405020304" pitchFamily="18" charset="0"/>
                </a:rPr>
                <a:t>D</a:t>
              </a:r>
              <a:endParaRPr kumimoji="0" lang="vi-VN" sz="7200" b="1" i="0" u="none" strike="noStrike" kern="1200" cap="none" spc="0" normalizeH="0" baseline="0" noProof="0" dirty="0">
                <a:ln>
                  <a:noFill/>
                </a:ln>
                <a:solidFill>
                  <a:prstClr val="white"/>
                </a:solidFill>
                <a:effectLst/>
                <a:uLnTx/>
                <a:uFillTx/>
                <a:latin typeface="#9Slide03 Swiss Condensed Bold" panose="02000500000000000000" pitchFamily="2" charset="0"/>
                <a:ea typeface="+mn-ea"/>
                <a:cs typeface="Times New Roman" panose="02020603050405020304" pitchFamily="18" charset="0"/>
              </a:endParaRPr>
            </a:p>
          </p:txBody>
        </p:sp>
        <p:pic>
          <p:nvPicPr>
            <p:cNvPr id="15" name="Picture 14"/>
            <p:cNvPicPr>
              <a:picLocks noChangeAspect="1"/>
            </p:cNvPicPr>
            <p:nvPr/>
          </p:nvPicPr>
          <p:blipFill>
            <a:blip r:embed="rId7"/>
            <a:stretch>
              <a:fillRect/>
            </a:stretch>
          </p:blipFill>
          <p:spPr>
            <a:xfrm rot="10800000">
              <a:off x="3221801" y="3879674"/>
              <a:ext cx="4997003" cy="303750"/>
            </a:xfrm>
            <a:prstGeom prst="rect">
              <a:avLst/>
            </a:prstGeom>
          </p:spPr>
        </p:pic>
      </p:grpSp>
      <p:grpSp>
        <p:nvGrpSpPr>
          <p:cNvPr id="28" name="Group 27"/>
          <p:cNvGrpSpPr/>
          <p:nvPr/>
        </p:nvGrpSpPr>
        <p:grpSpPr>
          <a:xfrm>
            <a:off x="1622176" y="304399"/>
            <a:ext cx="1082288" cy="1082288"/>
            <a:chOff x="83662" y="159259"/>
            <a:chExt cx="1082288" cy="1082288"/>
          </a:xfrm>
        </p:grpSpPr>
        <p:sp>
          <p:nvSpPr>
            <p:cNvPr id="29" name="Oval 28"/>
            <p:cNvSpPr/>
            <p:nvPr/>
          </p:nvSpPr>
          <p:spPr>
            <a:xfrm>
              <a:off x="91433" y="170721"/>
              <a:ext cx="1059109" cy="1059109"/>
            </a:xfrm>
            <a:prstGeom prst="ellipse">
              <a:avLst/>
            </a:prstGeom>
            <a:solidFill>
              <a:srgbClr val="212121"/>
            </a:solidFill>
            <a:ln>
              <a:noFill/>
            </a:ln>
            <a:effectLst>
              <a:glow rad="127000">
                <a:srgbClr val="008CF5"/>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srgbClr val="008CF5"/>
                </a:solidFill>
                <a:effectLst/>
                <a:uLnTx/>
                <a:uFillTx/>
                <a:latin typeface="Arial" panose="020B0604020202020204" pitchFamily="34" charset="0"/>
                <a:ea typeface="+mn-ea"/>
                <a:cs typeface="Arial" panose="020B0604020202020204" pitchFamily="34" charset="0"/>
              </a:endParaRPr>
            </a:p>
          </p:txBody>
        </p:sp>
        <p:pic>
          <p:nvPicPr>
            <p:cNvPr id="32" name="Picture 31"/>
            <p:cNvPicPr>
              <a:picLocks noChangeAspect="1"/>
            </p:cNvPicPr>
            <p:nvPr/>
          </p:nvPicPr>
          <p:blipFill>
            <a:blip r:embed="rId8"/>
            <a:stretch>
              <a:fillRect/>
            </a:stretch>
          </p:blipFill>
          <p:spPr>
            <a:xfrm>
              <a:off x="83662" y="159259"/>
              <a:ext cx="1082288" cy="1082288"/>
            </a:xfrm>
            <a:prstGeom prst="rect">
              <a:avLst/>
            </a:prstGeom>
          </p:spPr>
        </p:pic>
        <p:pic>
          <p:nvPicPr>
            <p:cNvPr id="33" name="Picture 32"/>
            <p:cNvPicPr>
              <a:picLocks noChangeAspect="1"/>
            </p:cNvPicPr>
            <p:nvPr/>
          </p:nvPicPr>
          <p:blipFill>
            <a:blip r:embed="rId9"/>
            <a:stretch>
              <a:fillRect/>
            </a:stretch>
          </p:blipFill>
          <p:spPr>
            <a:xfrm>
              <a:off x="140649" y="240741"/>
              <a:ext cx="757177" cy="937456"/>
            </a:xfrm>
            <a:prstGeom prst="rect">
              <a:avLst/>
            </a:prstGeom>
          </p:spPr>
        </p:pic>
        <p:sp>
          <p:nvSpPr>
            <p:cNvPr id="34" name="TextBox 33"/>
            <p:cNvSpPr txBox="1"/>
            <p:nvPr/>
          </p:nvSpPr>
          <p:spPr>
            <a:xfrm>
              <a:off x="354551" y="277250"/>
              <a:ext cx="540533" cy="86177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00FF4E"/>
                  </a:solidFill>
                  <a:effectLst>
                    <a:glow rad="88900">
                      <a:srgbClr val="00FF4E">
                        <a:alpha val="60000"/>
                      </a:srgbClr>
                    </a:glow>
                  </a:effectLst>
                  <a:uLnTx/>
                  <a:uFillTx/>
                  <a:latin typeface="Arial" panose="020B0604020202020204" pitchFamily="34" charset="0"/>
                  <a:ea typeface="+mn-ea"/>
                  <a:cs typeface="Arial" panose="020B0604020202020204" pitchFamily="34" charset="0"/>
                </a:rPr>
                <a:t>2</a:t>
              </a:r>
            </a:p>
          </p:txBody>
        </p:sp>
      </p:grpSp>
      <p:pic>
        <p:nvPicPr>
          <p:cNvPr id="38" name="Picture 115" descr="ALRMCLOK"/>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50982" y="2220873"/>
            <a:ext cx="864426" cy="104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Oval 176"/>
          <p:cNvSpPr>
            <a:spLocks noChangeArrowheads="1"/>
          </p:cNvSpPr>
          <p:nvPr/>
        </p:nvSpPr>
        <p:spPr bwMode="auto">
          <a:xfrm>
            <a:off x="1912724" y="2520706"/>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10</a:t>
            </a:r>
          </a:p>
        </p:txBody>
      </p:sp>
      <p:sp>
        <p:nvSpPr>
          <p:cNvPr id="45" name="Oval 176"/>
          <p:cNvSpPr>
            <a:spLocks noChangeArrowheads="1"/>
          </p:cNvSpPr>
          <p:nvPr/>
        </p:nvSpPr>
        <p:spPr bwMode="auto">
          <a:xfrm>
            <a:off x="1916823" y="2493275"/>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9</a:t>
            </a:r>
          </a:p>
        </p:txBody>
      </p:sp>
      <p:sp>
        <p:nvSpPr>
          <p:cNvPr id="46" name="Oval 176"/>
          <p:cNvSpPr>
            <a:spLocks noChangeArrowheads="1"/>
          </p:cNvSpPr>
          <p:nvPr/>
        </p:nvSpPr>
        <p:spPr bwMode="auto">
          <a:xfrm>
            <a:off x="1912396" y="253420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8</a:t>
            </a:r>
          </a:p>
        </p:txBody>
      </p:sp>
      <p:sp>
        <p:nvSpPr>
          <p:cNvPr id="47" name="Oval 176"/>
          <p:cNvSpPr>
            <a:spLocks noChangeArrowheads="1"/>
          </p:cNvSpPr>
          <p:nvPr/>
        </p:nvSpPr>
        <p:spPr bwMode="auto">
          <a:xfrm>
            <a:off x="1929580" y="251011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7</a:t>
            </a:r>
          </a:p>
        </p:txBody>
      </p:sp>
      <p:sp>
        <p:nvSpPr>
          <p:cNvPr id="48" name="Oval 176"/>
          <p:cNvSpPr>
            <a:spLocks noChangeArrowheads="1"/>
          </p:cNvSpPr>
          <p:nvPr/>
        </p:nvSpPr>
        <p:spPr bwMode="auto">
          <a:xfrm>
            <a:off x="1916823" y="2524013"/>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6</a:t>
            </a:r>
          </a:p>
        </p:txBody>
      </p:sp>
      <p:sp>
        <p:nvSpPr>
          <p:cNvPr id="49" name="Oval 176"/>
          <p:cNvSpPr>
            <a:spLocks noChangeArrowheads="1"/>
          </p:cNvSpPr>
          <p:nvPr/>
        </p:nvSpPr>
        <p:spPr bwMode="auto">
          <a:xfrm>
            <a:off x="1928229" y="25204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5</a:t>
            </a:r>
          </a:p>
        </p:txBody>
      </p:sp>
      <p:sp>
        <p:nvSpPr>
          <p:cNvPr id="50" name="Oval 176"/>
          <p:cNvSpPr>
            <a:spLocks noChangeArrowheads="1"/>
          </p:cNvSpPr>
          <p:nvPr/>
        </p:nvSpPr>
        <p:spPr bwMode="auto">
          <a:xfrm>
            <a:off x="1893065" y="2522671"/>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4</a:t>
            </a:r>
          </a:p>
        </p:txBody>
      </p:sp>
      <p:sp>
        <p:nvSpPr>
          <p:cNvPr id="51" name="Oval 176"/>
          <p:cNvSpPr>
            <a:spLocks noChangeArrowheads="1"/>
          </p:cNvSpPr>
          <p:nvPr/>
        </p:nvSpPr>
        <p:spPr bwMode="auto">
          <a:xfrm>
            <a:off x="1899967" y="24966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3</a:t>
            </a:r>
          </a:p>
        </p:txBody>
      </p:sp>
      <p:sp>
        <p:nvSpPr>
          <p:cNvPr id="52" name="Oval 176"/>
          <p:cNvSpPr>
            <a:spLocks noChangeArrowheads="1"/>
          </p:cNvSpPr>
          <p:nvPr/>
        </p:nvSpPr>
        <p:spPr bwMode="auto">
          <a:xfrm>
            <a:off x="1917853" y="2514751"/>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2</a:t>
            </a:r>
          </a:p>
        </p:txBody>
      </p:sp>
      <p:sp>
        <p:nvSpPr>
          <p:cNvPr id="56" name="Oval 176"/>
          <p:cNvSpPr>
            <a:spLocks noChangeArrowheads="1"/>
          </p:cNvSpPr>
          <p:nvPr/>
        </p:nvSpPr>
        <p:spPr bwMode="auto">
          <a:xfrm>
            <a:off x="1928229" y="2472993"/>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1</a:t>
            </a:r>
          </a:p>
        </p:txBody>
      </p:sp>
      <p:sp>
        <p:nvSpPr>
          <p:cNvPr id="59" name="Oval 176"/>
          <p:cNvSpPr>
            <a:spLocks noChangeArrowheads="1"/>
          </p:cNvSpPr>
          <p:nvPr/>
        </p:nvSpPr>
        <p:spPr bwMode="auto">
          <a:xfrm>
            <a:off x="1886321" y="2502321"/>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mn-cs"/>
              </a:rPr>
              <a:t>0</a:t>
            </a:r>
          </a:p>
        </p:txBody>
      </p:sp>
    </p:spTree>
    <p:extLst>
      <p:ext uri="{BB962C8B-B14F-4D97-AF65-F5344CB8AC3E}">
        <p14:creationId xmlns:p14="http://schemas.microsoft.com/office/powerpoint/2010/main" val="2695707849"/>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200" fill="hold"/>
                                        <p:tgtEl>
                                          <p:spTgt spid="28"/>
                                        </p:tgtEl>
                                        <p:attrNameLst>
                                          <p:attrName>ppt_w</p:attrName>
                                        </p:attrNameLst>
                                      </p:cBhvr>
                                      <p:tavLst>
                                        <p:tav tm="0">
                                          <p:val>
                                            <p:fltVal val="0"/>
                                          </p:val>
                                        </p:tav>
                                        <p:tav tm="100000">
                                          <p:val>
                                            <p:strVal val="#ppt_w"/>
                                          </p:val>
                                        </p:tav>
                                      </p:tavLst>
                                    </p:anim>
                                    <p:anim calcmode="lin" valueType="num">
                                      <p:cBhvr>
                                        <p:cTn id="8" dur="200" fill="hold"/>
                                        <p:tgtEl>
                                          <p:spTgt spid="28"/>
                                        </p:tgtEl>
                                        <p:attrNameLst>
                                          <p:attrName>ppt_h</p:attrName>
                                        </p:attrNameLst>
                                      </p:cBhvr>
                                      <p:tavLst>
                                        <p:tav tm="0">
                                          <p:val>
                                            <p:fltVal val="0"/>
                                          </p:val>
                                        </p:tav>
                                        <p:tav tm="100000">
                                          <p:val>
                                            <p:strVal val="#ppt_h"/>
                                          </p:val>
                                        </p:tav>
                                      </p:tavLst>
                                    </p:anim>
                                    <p:anim calcmode="lin" valueType="num">
                                      <p:cBhvr>
                                        <p:cTn id="9" dur="200" fill="hold"/>
                                        <p:tgtEl>
                                          <p:spTgt spid="28"/>
                                        </p:tgtEl>
                                        <p:attrNameLst>
                                          <p:attrName>style.rotation</p:attrName>
                                        </p:attrNameLst>
                                      </p:cBhvr>
                                      <p:tavLst>
                                        <p:tav tm="0">
                                          <p:val>
                                            <p:fltVal val="360"/>
                                          </p:val>
                                        </p:tav>
                                        <p:tav tm="100000">
                                          <p:val>
                                            <p:fltVal val="0"/>
                                          </p:val>
                                        </p:tav>
                                      </p:tavLst>
                                    </p:anim>
                                    <p:animEffect transition="in" filter="fade">
                                      <p:cBhvr>
                                        <p:cTn id="10" dur="200"/>
                                        <p:tgtEl>
                                          <p:spTgt spid="28"/>
                                        </p:tgtEl>
                                      </p:cBhvr>
                                    </p:animEffect>
                                  </p:childTnLst>
                                  <p:subTnLst>
                                    <p:audio>
                                      <p:cMediaNode>
                                        <p:cTn display="0" masterRel="sameClick">
                                          <p:stCondLst>
                                            <p:cond evt="begin" delay="0">
                                              <p:tn val="5"/>
                                            </p:cond>
                                          </p:stCondLst>
                                          <p:endCondLst>
                                            <p:cond evt="onStopAudio" delay="0">
                                              <p:tgtEl>
                                                <p:sldTgt/>
                                              </p:tgtEl>
                                            </p:cond>
                                          </p:endCondLst>
                                        </p:cTn>
                                        <p:tgtEl>
                                          <p:sndTgt r:embed="rId3" name="3beeps.wav"/>
                                        </p:tgtEl>
                                      </p:cMediaNode>
                                    </p:audio>
                                  </p:subTnLst>
                                </p:cTn>
                              </p:par>
                              <p:par>
                                <p:cTn id="11" presetID="9" presetClass="entr" presetSubtype="0"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dissolve">
                                      <p:cBhvr>
                                        <p:cTn id="13" dur="200"/>
                                        <p:tgtEl>
                                          <p:spTgt spid="61"/>
                                        </p:tgtEl>
                                      </p:cBhvr>
                                    </p:animEffect>
                                  </p:childTnLst>
                                </p:cTn>
                              </p:par>
                            </p:childTnLst>
                          </p:cTn>
                        </p:par>
                        <p:par>
                          <p:cTn id="14" fill="hold">
                            <p:stCondLst>
                              <p:cond delay="200"/>
                            </p:stCondLst>
                            <p:childTnLst>
                              <p:par>
                                <p:cTn id="15" presetID="2" presetClass="entr" presetSubtype="8"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200" fill="hold"/>
                                        <p:tgtEl>
                                          <p:spTgt spid="58"/>
                                        </p:tgtEl>
                                        <p:attrNameLst>
                                          <p:attrName>ppt_x</p:attrName>
                                        </p:attrNameLst>
                                      </p:cBhvr>
                                      <p:tavLst>
                                        <p:tav tm="0">
                                          <p:val>
                                            <p:strVal val="0-#ppt_w/2"/>
                                          </p:val>
                                        </p:tav>
                                        <p:tav tm="100000">
                                          <p:val>
                                            <p:strVal val="#ppt_x"/>
                                          </p:val>
                                        </p:tav>
                                      </p:tavLst>
                                    </p:anim>
                                    <p:anim calcmode="lin" valueType="num">
                                      <p:cBhvr additive="base">
                                        <p:cTn id="18" dur="200" fill="hold"/>
                                        <p:tgtEl>
                                          <p:spTgt spid="58"/>
                                        </p:tgtEl>
                                        <p:attrNameLst>
                                          <p:attrName>ppt_y</p:attrName>
                                        </p:attrNameLst>
                                      </p:cBhvr>
                                      <p:tavLst>
                                        <p:tav tm="0">
                                          <p:val>
                                            <p:strVal val="#ppt_y"/>
                                          </p:val>
                                        </p:tav>
                                        <p:tav tm="100000">
                                          <p:val>
                                            <p:strVal val="#ppt_y"/>
                                          </p:val>
                                        </p:tav>
                                      </p:tavLst>
                                    </p:anim>
                                  </p:childTnLst>
                                </p:cTn>
                              </p:par>
                              <p:par>
                                <p:cTn id="19" presetID="14" presetClass="entr" presetSubtype="1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randombar(horizontal)">
                                      <p:cBhvr>
                                        <p:cTn id="21" dur="300"/>
                                        <p:tgtEl>
                                          <p:spTgt spid="60"/>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4"/>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4" name="beep.wav"/>
                                        </p:tgtEl>
                                      </p:cMediaNode>
                                    </p:audio>
                                  </p:subTnLst>
                                </p:cTn>
                              </p:par>
                            </p:childTnLst>
                          </p:cTn>
                        </p:par>
                        <p:par>
                          <p:cTn id="30" fill="hold">
                            <p:stCondLst>
                              <p:cond delay="0"/>
                            </p:stCondLst>
                            <p:childTnLst>
                              <p:par>
                                <p:cTn id="31" presetID="1" presetClass="entr" presetSubtype="0" fill="hold" grpId="0" nodeType="afterEffect">
                                  <p:stCondLst>
                                    <p:cond delay="1000"/>
                                  </p:stCondLst>
                                  <p:childTnLst>
                                    <p:set>
                                      <p:cBhvr>
                                        <p:cTn id="32" dur="1" fill="hold">
                                          <p:stCondLst>
                                            <p:cond delay="0"/>
                                          </p:stCondLst>
                                        </p:cTn>
                                        <p:tgtEl>
                                          <p:spTgt spid="45"/>
                                        </p:tgtEl>
                                        <p:attrNameLst>
                                          <p:attrName>style.visibility</p:attrName>
                                        </p:attrNameLst>
                                      </p:cBhvr>
                                      <p:to>
                                        <p:strVal val="visible"/>
                                      </p:to>
                                    </p:set>
                                  </p:childTnLst>
                                  <p:subTnLst>
                                    <p:audio>
                                      <p:cMediaNode>
                                        <p:cTn display="0" masterRel="sameClick">
                                          <p:stCondLst>
                                            <p:cond evt="begin" delay="0">
                                              <p:tn val="31"/>
                                            </p:cond>
                                          </p:stCondLst>
                                          <p:endCondLst>
                                            <p:cond evt="onStopAudio" delay="0">
                                              <p:tgtEl>
                                                <p:sldTgt/>
                                              </p:tgtEl>
                                            </p:cond>
                                          </p:endCondLst>
                                        </p:cTn>
                                        <p:tgtEl>
                                          <p:sndTgt r:embed="rId4" name="beep.wav"/>
                                        </p:tgtEl>
                                      </p:cMediaNode>
                                    </p:audio>
                                  </p:subTnLst>
                                </p:cTn>
                              </p:par>
                            </p:childTnLst>
                          </p:cTn>
                        </p:par>
                        <p:par>
                          <p:cTn id="33" fill="hold">
                            <p:stCondLst>
                              <p:cond delay="1000"/>
                            </p:stCondLst>
                            <p:childTnLst>
                              <p:par>
                                <p:cTn id="34" presetID="1" presetClass="entr" presetSubtype="0" fill="hold" grpId="0" nodeType="afterEffect">
                                  <p:stCondLst>
                                    <p:cond delay="1000"/>
                                  </p:stCondLst>
                                  <p:childTnLst>
                                    <p:set>
                                      <p:cBhvr>
                                        <p:cTn id="35" dur="1" fill="hold">
                                          <p:stCondLst>
                                            <p:cond delay="0"/>
                                          </p:stCondLst>
                                        </p:cTn>
                                        <p:tgtEl>
                                          <p:spTgt spid="46"/>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4" name="beep.wav"/>
                                        </p:tgtEl>
                                      </p:cMediaNode>
                                    </p:audio>
                                  </p:subTnLst>
                                </p:cTn>
                              </p:par>
                            </p:childTnLst>
                          </p:cTn>
                        </p:par>
                        <p:par>
                          <p:cTn id="36" fill="hold">
                            <p:stCondLst>
                              <p:cond delay="2000"/>
                            </p:stCondLst>
                            <p:childTnLst>
                              <p:par>
                                <p:cTn id="37" presetID="1" presetClass="entr" presetSubtype="0" fill="hold" grpId="0" nodeType="afterEffect">
                                  <p:stCondLst>
                                    <p:cond delay="1000"/>
                                  </p:stCondLst>
                                  <p:childTnLst>
                                    <p:set>
                                      <p:cBhvr>
                                        <p:cTn id="38" dur="1" fill="hold">
                                          <p:stCondLst>
                                            <p:cond delay="0"/>
                                          </p:stCondLst>
                                        </p:cTn>
                                        <p:tgtEl>
                                          <p:spTgt spid="47"/>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4" name="beep.wav"/>
                                        </p:tgtEl>
                                      </p:cMediaNode>
                                    </p:audio>
                                  </p:subTnLst>
                                </p:cTn>
                              </p:par>
                            </p:childTnLst>
                          </p:cTn>
                        </p:par>
                        <p:par>
                          <p:cTn id="39" fill="hold">
                            <p:stCondLst>
                              <p:cond delay="3000"/>
                            </p:stCondLst>
                            <p:childTnLst>
                              <p:par>
                                <p:cTn id="40" presetID="1" presetClass="entr" presetSubtype="0" fill="hold" grpId="0" nodeType="afterEffect">
                                  <p:stCondLst>
                                    <p:cond delay="1000"/>
                                  </p:stCondLst>
                                  <p:childTnLst>
                                    <p:set>
                                      <p:cBhvr>
                                        <p:cTn id="41" dur="1" fill="hold">
                                          <p:stCondLst>
                                            <p:cond delay="0"/>
                                          </p:stCondLst>
                                        </p:cTn>
                                        <p:tgtEl>
                                          <p:spTgt spid="48"/>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2" fill="hold">
                            <p:stCondLst>
                              <p:cond delay="4000"/>
                            </p:stCondLst>
                            <p:childTnLst>
                              <p:par>
                                <p:cTn id="43" presetID="1" presetClass="entr" presetSubtype="0" fill="hold" grpId="0" nodeType="afterEffect">
                                  <p:stCondLst>
                                    <p:cond delay="1000"/>
                                  </p:stCondLst>
                                  <p:childTnLst>
                                    <p:set>
                                      <p:cBhvr>
                                        <p:cTn id="44" dur="1" fill="hold">
                                          <p:stCondLst>
                                            <p:cond delay="0"/>
                                          </p:stCondLst>
                                        </p:cTn>
                                        <p:tgtEl>
                                          <p:spTgt spid="49"/>
                                        </p:tgtEl>
                                        <p:attrNameLst>
                                          <p:attrName>style.visibility</p:attrName>
                                        </p:attrNameLst>
                                      </p:cBhvr>
                                      <p:to>
                                        <p:strVal val="visible"/>
                                      </p:to>
                                    </p:set>
                                  </p:childTnLst>
                                  <p:subTnLst>
                                    <p:audio>
                                      <p:cMediaNode>
                                        <p:cTn display="0" masterRel="sameClick">
                                          <p:stCondLst>
                                            <p:cond evt="begin" delay="0">
                                              <p:tn val="43"/>
                                            </p:cond>
                                          </p:stCondLst>
                                          <p:endCondLst>
                                            <p:cond evt="onStopAudio" delay="0">
                                              <p:tgtEl>
                                                <p:sldTgt/>
                                              </p:tgtEl>
                                            </p:cond>
                                          </p:endCondLst>
                                        </p:cTn>
                                        <p:tgtEl>
                                          <p:sndTgt r:embed="rId4" name="beep.wav"/>
                                        </p:tgtEl>
                                      </p:cMediaNode>
                                    </p:audio>
                                  </p:subTnLst>
                                </p:cTn>
                              </p:par>
                            </p:childTnLst>
                          </p:cTn>
                        </p:par>
                        <p:par>
                          <p:cTn id="45" fill="hold">
                            <p:stCondLst>
                              <p:cond delay="5000"/>
                            </p:stCondLst>
                            <p:childTnLst>
                              <p:par>
                                <p:cTn id="46" presetID="1" presetClass="entr" presetSubtype="0" fill="hold" grpId="0" nodeType="afterEffect">
                                  <p:stCondLst>
                                    <p:cond delay="1000"/>
                                  </p:stCondLst>
                                  <p:childTnLst>
                                    <p:set>
                                      <p:cBhvr>
                                        <p:cTn id="47"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4" name="beep.wav"/>
                                        </p:tgtEl>
                                      </p:cMediaNode>
                                    </p:audio>
                                  </p:subTnLst>
                                </p:cTn>
                              </p:par>
                            </p:childTnLst>
                          </p:cTn>
                        </p:par>
                        <p:par>
                          <p:cTn id="48" fill="hold">
                            <p:stCondLst>
                              <p:cond delay="6000"/>
                            </p:stCondLst>
                            <p:childTnLst>
                              <p:par>
                                <p:cTn id="49" presetID="1" presetClass="entr" presetSubtype="0" fill="hold" grpId="0" nodeType="afterEffect">
                                  <p:stCondLst>
                                    <p:cond delay="1000"/>
                                  </p:stCondLst>
                                  <p:childTnLst>
                                    <p:set>
                                      <p:cBhvr>
                                        <p:cTn id="50" dur="1" fill="hold">
                                          <p:stCondLst>
                                            <p:cond delay="0"/>
                                          </p:stCondLst>
                                        </p:cTn>
                                        <p:tgtEl>
                                          <p:spTgt spid="51"/>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4" name="beep.wav"/>
                                        </p:tgtEl>
                                      </p:cMediaNode>
                                    </p:audio>
                                  </p:subTnLst>
                                </p:cTn>
                              </p:par>
                            </p:childTnLst>
                          </p:cTn>
                        </p:par>
                        <p:par>
                          <p:cTn id="51" fill="hold">
                            <p:stCondLst>
                              <p:cond delay="7000"/>
                            </p:stCondLst>
                            <p:childTnLst>
                              <p:par>
                                <p:cTn id="52" presetID="1" presetClass="entr" presetSubtype="0" fill="hold" grpId="0" nodeType="afterEffect">
                                  <p:stCondLst>
                                    <p:cond delay="1000"/>
                                  </p:stCondLst>
                                  <p:childTnLst>
                                    <p:set>
                                      <p:cBhvr>
                                        <p:cTn id="53" dur="1" fill="hold">
                                          <p:stCondLst>
                                            <p:cond delay="0"/>
                                          </p:stCondLst>
                                        </p:cTn>
                                        <p:tgtEl>
                                          <p:spTgt spid="52"/>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4" fill="hold">
                            <p:stCondLst>
                              <p:cond delay="8000"/>
                            </p:stCondLst>
                            <p:childTnLst>
                              <p:par>
                                <p:cTn id="55" presetID="1" presetClass="entr" presetSubtype="0" fill="hold" grpId="0" nodeType="afterEffect">
                                  <p:stCondLst>
                                    <p:cond delay="1000"/>
                                  </p:stCondLst>
                                  <p:childTnLst>
                                    <p:set>
                                      <p:cBhvr>
                                        <p:cTn id="56" dur="1" fill="hold">
                                          <p:stCondLst>
                                            <p:cond delay="0"/>
                                          </p:stCondLst>
                                        </p:cTn>
                                        <p:tgtEl>
                                          <p:spTgt spid="56"/>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4" name="beep.wav"/>
                                        </p:tgtEl>
                                      </p:cMediaNode>
                                    </p:audio>
                                  </p:subTnLst>
                                </p:cTn>
                              </p:par>
                            </p:childTnLst>
                          </p:cTn>
                        </p:par>
                        <p:par>
                          <p:cTn id="57" fill="hold">
                            <p:stCondLst>
                              <p:cond delay="9000"/>
                            </p:stCondLst>
                            <p:childTnLst>
                              <p:par>
                                <p:cTn id="58" presetID="1" presetClass="entr" presetSubtype="0" fill="hold" grpId="0" nodeType="afterEffect">
                                  <p:stCondLst>
                                    <p:cond delay="1000"/>
                                  </p:stCondLst>
                                  <p:childTnLst>
                                    <p:set>
                                      <p:cBhvr>
                                        <p:cTn id="59" dur="1" fill="hold">
                                          <p:stCondLst>
                                            <p:cond delay="0"/>
                                          </p:stCondLst>
                                        </p:cTn>
                                        <p:tgtEl>
                                          <p:spTgt spid="59"/>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5" name="GUN.wav"/>
                                        </p:tgtEl>
                                      </p:cMediaNode>
                                    </p:audio>
                                  </p:sub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up)">
                                      <p:cBhvr>
                                        <p:cTn id="64" dur="200"/>
                                        <p:tgtEl>
                                          <p:spTgt spid="8"/>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wipe(down)">
                                      <p:cBhvr>
                                        <p:cTn id="69" dur="500"/>
                                        <p:tgtEl>
                                          <p:spTgt spid="31"/>
                                        </p:tgtEl>
                                      </p:cBhvr>
                                    </p:animEffect>
                                  </p:childTnLst>
                                  <p:subTnLst>
                                    <p:audio>
                                      <p:cMediaNode>
                                        <p:cTn display="0" masterRel="sameClick">
                                          <p:stCondLst>
                                            <p:cond evt="begin" delay="0">
                                              <p:tn val="67"/>
                                            </p:cond>
                                          </p:stCondLst>
                                          <p:endCondLst>
                                            <p:cond evt="onStopAudio" delay="0">
                                              <p:tgtEl>
                                                <p:sldTgt/>
                                              </p:tgtEl>
                                            </p:cond>
                                          </p:endCondLst>
                                        </p:cTn>
                                        <p:tgtEl>
                                          <p:sndTgt r:embed="rId6"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58" grpId="0" animBg="1"/>
      <p:bldP spid="44" grpId="0" animBg="1"/>
      <p:bldP spid="45" grpId="0" animBg="1"/>
      <p:bldP spid="46" grpId="0" animBg="1"/>
      <p:bldP spid="47" grpId="0" animBg="1"/>
      <p:bldP spid="48" grpId="0" animBg="1"/>
      <p:bldP spid="49" grpId="0" animBg="1"/>
      <p:bldP spid="50" grpId="0" animBg="1"/>
      <p:bldP spid="51" grpId="0" animBg="1"/>
      <p:bldP spid="52" grpId="0" animBg="1"/>
      <p:bldP spid="56" grpId="0" animBg="1"/>
      <p:bldP spid="5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p:cNvSpPr/>
          <p:nvPr/>
        </p:nvSpPr>
        <p:spPr>
          <a:xfrm>
            <a:off x="3077528" y="444810"/>
            <a:ext cx="7159636" cy="2468512"/>
          </a:xfrm>
          <a:prstGeom prst="rect">
            <a:avLst/>
          </a:prstGeom>
          <a:solidFill>
            <a:srgbClr val="008CF5">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FFFF00"/>
                </a:solidFill>
                <a:effectLst/>
                <a:uLnTx/>
                <a:uFillTx/>
                <a:latin typeface="+mj-lt"/>
                <a:ea typeface="+mn-ea"/>
                <a:cs typeface="+mn-cs"/>
              </a:rPr>
              <a:t>Cho một số sinh vật sau: </a:t>
            </a:r>
            <a:r>
              <a:rPr kumimoji="0" lang="vi-VN" sz="2800" b="1" i="0" u="none" strike="noStrike" kern="1200" cap="none" spc="0" normalizeH="0" baseline="0" noProof="0" dirty="0">
                <a:ln>
                  <a:noFill/>
                </a:ln>
                <a:solidFill>
                  <a:prstClr val="white"/>
                </a:solidFill>
                <a:effectLst/>
                <a:uLnTx/>
                <a:uFillTx/>
                <a:latin typeface="+mj-lt"/>
                <a:ea typeface="+mn-ea"/>
                <a:cs typeface="+mn-cs"/>
              </a:rPr>
              <a:t>vi khuẩn E.coli, trùng roi, nấm men, nấm mốc, rêu, lúa, mực ống, san hô</a:t>
            </a:r>
            <a:r>
              <a:rPr kumimoji="0" lang="vi-VN" sz="2800" b="1" i="0" u="none" strike="noStrike" kern="1200" cap="none" spc="0" normalizeH="0" baseline="0" noProof="0" dirty="0">
                <a:ln>
                  <a:noFill/>
                </a:ln>
                <a:solidFill>
                  <a:srgbClr val="FFFF00"/>
                </a:solidFill>
                <a:effectLst/>
                <a:uLnTx/>
                <a:uFillTx/>
                <a:latin typeface="+mj-lt"/>
                <a:ea typeface="+mn-ea"/>
                <a:cs typeface="+mn-cs"/>
              </a:rPr>
              <a:t>. Hãy sắp xếp các sinh vật trên vào các giới sinh vật bằng cách hoàn thành bảng sau đây: </a:t>
            </a:r>
            <a:endParaRPr kumimoji="0" lang="vi-VN" sz="2800" b="0" i="0" u="none" strike="noStrike" kern="1200" cap="none" spc="0" normalizeH="0" baseline="0" noProof="0" dirty="0">
              <a:ln>
                <a:noFill/>
              </a:ln>
              <a:solidFill>
                <a:srgbClr val="00FF00"/>
              </a:solidFill>
              <a:effectLst/>
              <a:uLnTx/>
              <a:uFillTx/>
              <a:latin typeface="+mj-lt"/>
              <a:ea typeface="+mn-ea"/>
              <a:cs typeface="+mn-cs"/>
            </a:endParaRPr>
          </a:p>
        </p:txBody>
      </p:sp>
      <p:grpSp>
        <p:nvGrpSpPr>
          <p:cNvPr id="61" name="Group 60"/>
          <p:cNvGrpSpPr/>
          <p:nvPr/>
        </p:nvGrpSpPr>
        <p:grpSpPr>
          <a:xfrm>
            <a:off x="2819978" y="385881"/>
            <a:ext cx="387790" cy="2587077"/>
            <a:chOff x="1322576" y="181189"/>
            <a:chExt cx="387790" cy="2666783"/>
          </a:xfrm>
        </p:grpSpPr>
        <p:grpSp>
          <p:nvGrpSpPr>
            <p:cNvPr id="53" name="Group 52"/>
            <p:cNvGrpSpPr/>
            <p:nvPr/>
          </p:nvGrpSpPr>
          <p:grpSpPr>
            <a:xfrm>
              <a:off x="1322576" y="1379570"/>
              <a:ext cx="286946" cy="286946"/>
              <a:chOff x="505017" y="3662327"/>
              <a:chExt cx="286946" cy="286946"/>
            </a:xfrm>
          </p:grpSpPr>
          <p:sp>
            <p:nvSpPr>
              <p:cNvPr id="54" name="Oval 53"/>
              <p:cNvSpPr/>
              <p:nvPr/>
            </p:nvSpPr>
            <p:spPr>
              <a:xfrm>
                <a:off x="505017" y="3662327"/>
                <a:ext cx="286946" cy="286946"/>
              </a:xfrm>
              <a:prstGeom prst="ellipse">
                <a:avLst/>
              </a:prstGeom>
              <a:solidFill>
                <a:srgbClr val="212121"/>
              </a:solidFill>
              <a:ln>
                <a:noFill/>
              </a:ln>
              <a:effectLst>
                <a:glow rad="127000">
                  <a:srgbClr val="008CF5"/>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Oval 54"/>
              <p:cNvSpPr/>
              <p:nvPr/>
            </p:nvSpPr>
            <p:spPr>
              <a:xfrm>
                <a:off x="587032" y="3741662"/>
                <a:ext cx="122915" cy="122915"/>
              </a:xfrm>
              <a:prstGeom prst="ellipse">
                <a:avLst/>
              </a:prstGeom>
              <a:solidFill>
                <a:srgbClr val="008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7" name="Left Bracket 56"/>
            <p:cNvSpPr/>
            <p:nvPr/>
          </p:nvSpPr>
          <p:spPr>
            <a:xfrm>
              <a:off x="1461286" y="181189"/>
              <a:ext cx="249080" cy="2666783"/>
            </a:xfrm>
            <a:prstGeom prst="leftBracket">
              <a:avLst/>
            </a:prstGeom>
            <a:ln w="38100">
              <a:solidFill>
                <a:srgbClr val="008CF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8" name="Left Bracket 57"/>
          <p:cNvSpPr/>
          <p:nvPr/>
        </p:nvSpPr>
        <p:spPr>
          <a:xfrm flipH="1">
            <a:off x="10095169" y="385174"/>
            <a:ext cx="249080" cy="2587077"/>
          </a:xfrm>
          <a:prstGeom prst="leftBracket">
            <a:avLst/>
          </a:prstGeom>
          <a:ln w="38100">
            <a:solidFill>
              <a:srgbClr val="008CF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8" name="Group 7"/>
          <p:cNvGrpSpPr/>
          <p:nvPr/>
        </p:nvGrpSpPr>
        <p:grpSpPr>
          <a:xfrm>
            <a:off x="1917013" y="1374973"/>
            <a:ext cx="455948" cy="3255185"/>
            <a:chOff x="393013" y="1032069"/>
            <a:chExt cx="455948" cy="3255185"/>
          </a:xfrm>
        </p:grpSpPr>
        <p:cxnSp>
          <p:nvCxnSpPr>
            <p:cNvPr id="13" name="Straight Connector 12"/>
            <p:cNvCxnSpPr>
              <a:stCxn id="29" idx="4"/>
              <a:endCxn id="64" idx="0"/>
            </p:cNvCxnSpPr>
            <p:nvPr/>
          </p:nvCxnSpPr>
          <p:spPr>
            <a:xfrm flipH="1">
              <a:off x="620987" y="1032069"/>
              <a:ext cx="14515" cy="2799237"/>
            </a:xfrm>
            <a:prstGeom prst="line">
              <a:avLst/>
            </a:prstGeom>
            <a:ln w="12700">
              <a:solidFill>
                <a:srgbClr val="008CF5"/>
              </a:solidFill>
            </a:ln>
            <a:effectLst>
              <a:glow rad="127000">
                <a:srgbClr val="008CF5">
                  <a:alpha val="50000"/>
                </a:srgbClr>
              </a:glow>
            </a:effectLst>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93013" y="3831306"/>
              <a:ext cx="455948" cy="455948"/>
              <a:chOff x="268476" y="3198923"/>
              <a:chExt cx="286946" cy="286946"/>
            </a:xfrm>
          </p:grpSpPr>
          <p:sp>
            <p:nvSpPr>
              <p:cNvPr id="64" name="Oval 63"/>
              <p:cNvSpPr/>
              <p:nvPr/>
            </p:nvSpPr>
            <p:spPr>
              <a:xfrm>
                <a:off x="268476" y="3198923"/>
                <a:ext cx="286946" cy="286946"/>
              </a:xfrm>
              <a:prstGeom prst="ellipse">
                <a:avLst/>
              </a:prstGeom>
              <a:solidFill>
                <a:srgbClr val="212121"/>
              </a:solidFill>
              <a:ln>
                <a:noFill/>
              </a:ln>
              <a:effectLst>
                <a:glow rad="127000">
                  <a:srgbClr val="008CF5"/>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Oval 64"/>
              <p:cNvSpPr/>
              <p:nvPr/>
            </p:nvSpPr>
            <p:spPr>
              <a:xfrm>
                <a:off x="350491" y="3278258"/>
                <a:ext cx="122915" cy="122915"/>
              </a:xfrm>
              <a:prstGeom prst="ellipse">
                <a:avLst/>
              </a:prstGeom>
              <a:solidFill>
                <a:srgbClr val="008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8" name="Group 27"/>
          <p:cNvGrpSpPr/>
          <p:nvPr/>
        </p:nvGrpSpPr>
        <p:grpSpPr>
          <a:xfrm>
            <a:off x="1622176" y="304399"/>
            <a:ext cx="1082288" cy="1082288"/>
            <a:chOff x="83662" y="159259"/>
            <a:chExt cx="1082288" cy="1082288"/>
          </a:xfrm>
        </p:grpSpPr>
        <p:sp>
          <p:nvSpPr>
            <p:cNvPr id="29" name="Oval 28"/>
            <p:cNvSpPr/>
            <p:nvPr/>
          </p:nvSpPr>
          <p:spPr>
            <a:xfrm>
              <a:off x="91433" y="170721"/>
              <a:ext cx="1059109" cy="1059109"/>
            </a:xfrm>
            <a:prstGeom prst="ellipse">
              <a:avLst/>
            </a:prstGeom>
            <a:solidFill>
              <a:srgbClr val="212121"/>
            </a:solidFill>
            <a:ln>
              <a:noFill/>
            </a:ln>
            <a:effectLst>
              <a:glow rad="127000">
                <a:srgbClr val="008CF5"/>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srgbClr val="008CF5"/>
                </a:solidFill>
                <a:effectLst/>
                <a:uLnTx/>
                <a:uFillTx/>
                <a:latin typeface="Arial" panose="020B0604020202020204" pitchFamily="34" charset="0"/>
                <a:ea typeface="+mn-ea"/>
                <a:cs typeface="Arial" panose="020B0604020202020204" pitchFamily="34" charset="0"/>
              </a:endParaRPr>
            </a:p>
          </p:txBody>
        </p:sp>
        <p:pic>
          <p:nvPicPr>
            <p:cNvPr id="32" name="Picture 31"/>
            <p:cNvPicPr>
              <a:picLocks noChangeAspect="1"/>
            </p:cNvPicPr>
            <p:nvPr/>
          </p:nvPicPr>
          <p:blipFill>
            <a:blip r:embed="rId6"/>
            <a:stretch>
              <a:fillRect/>
            </a:stretch>
          </p:blipFill>
          <p:spPr>
            <a:xfrm>
              <a:off x="83662" y="159259"/>
              <a:ext cx="1082288" cy="1082288"/>
            </a:xfrm>
            <a:prstGeom prst="rect">
              <a:avLst/>
            </a:prstGeom>
          </p:spPr>
        </p:pic>
        <p:pic>
          <p:nvPicPr>
            <p:cNvPr id="33" name="Picture 32"/>
            <p:cNvPicPr>
              <a:picLocks noChangeAspect="1"/>
            </p:cNvPicPr>
            <p:nvPr/>
          </p:nvPicPr>
          <p:blipFill>
            <a:blip r:embed="rId7"/>
            <a:stretch>
              <a:fillRect/>
            </a:stretch>
          </p:blipFill>
          <p:spPr>
            <a:xfrm>
              <a:off x="140649" y="240741"/>
              <a:ext cx="757177" cy="937456"/>
            </a:xfrm>
            <a:prstGeom prst="rect">
              <a:avLst/>
            </a:prstGeom>
          </p:spPr>
        </p:pic>
        <p:sp>
          <p:nvSpPr>
            <p:cNvPr id="34" name="TextBox 33"/>
            <p:cNvSpPr txBox="1"/>
            <p:nvPr/>
          </p:nvSpPr>
          <p:spPr>
            <a:xfrm>
              <a:off x="354551" y="277250"/>
              <a:ext cx="540533" cy="86177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00FF4E"/>
                  </a:solidFill>
                  <a:effectLst>
                    <a:glow rad="88900">
                      <a:srgbClr val="00FF4E">
                        <a:alpha val="60000"/>
                      </a:srgbClr>
                    </a:glow>
                  </a:effectLst>
                  <a:uLnTx/>
                  <a:uFillTx/>
                  <a:latin typeface="Arial" panose="020B0604020202020204" pitchFamily="34" charset="0"/>
                  <a:ea typeface="+mn-ea"/>
                  <a:cs typeface="Arial" panose="020B0604020202020204" pitchFamily="34" charset="0"/>
                </a:rPr>
                <a:t>3</a:t>
              </a:r>
            </a:p>
          </p:txBody>
        </p:sp>
      </p:grpSp>
      <p:pic>
        <p:nvPicPr>
          <p:cNvPr id="38" name="Picture 115" descr="ALRMCLOK"/>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50982" y="2220873"/>
            <a:ext cx="864426" cy="104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Oval 176"/>
          <p:cNvSpPr>
            <a:spLocks noChangeArrowheads="1"/>
          </p:cNvSpPr>
          <p:nvPr/>
        </p:nvSpPr>
        <p:spPr bwMode="auto">
          <a:xfrm>
            <a:off x="1912724" y="2520706"/>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10</a:t>
            </a:r>
          </a:p>
        </p:txBody>
      </p:sp>
      <p:sp>
        <p:nvSpPr>
          <p:cNvPr id="45" name="Oval 176"/>
          <p:cNvSpPr>
            <a:spLocks noChangeArrowheads="1"/>
          </p:cNvSpPr>
          <p:nvPr/>
        </p:nvSpPr>
        <p:spPr bwMode="auto">
          <a:xfrm>
            <a:off x="1916823" y="2493275"/>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9</a:t>
            </a:r>
          </a:p>
        </p:txBody>
      </p:sp>
      <p:sp>
        <p:nvSpPr>
          <p:cNvPr id="46" name="Oval 176"/>
          <p:cNvSpPr>
            <a:spLocks noChangeArrowheads="1"/>
          </p:cNvSpPr>
          <p:nvPr/>
        </p:nvSpPr>
        <p:spPr bwMode="auto">
          <a:xfrm>
            <a:off x="1912396" y="253420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8</a:t>
            </a:r>
          </a:p>
        </p:txBody>
      </p:sp>
      <p:sp>
        <p:nvSpPr>
          <p:cNvPr id="47" name="Oval 176"/>
          <p:cNvSpPr>
            <a:spLocks noChangeArrowheads="1"/>
          </p:cNvSpPr>
          <p:nvPr/>
        </p:nvSpPr>
        <p:spPr bwMode="auto">
          <a:xfrm>
            <a:off x="1929580" y="251011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7</a:t>
            </a:r>
          </a:p>
        </p:txBody>
      </p:sp>
      <p:sp>
        <p:nvSpPr>
          <p:cNvPr id="48" name="Oval 176"/>
          <p:cNvSpPr>
            <a:spLocks noChangeArrowheads="1"/>
          </p:cNvSpPr>
          <p:nvPr/>
        </p:nvSpPr>
        <p:spPr bwMode="auto">
          <a:xfrm>
            <a:off x="1916823" y="2524013"/>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6</a:t>
            </a:r>
          </a:p>
        </p:txBody>
      </p:sp>
      <p:sp>
        <p:nvSpPr>
          <p:cNvPr id="49" name="Oval 176"/>
          <p:cNvSpPr>
            <a:spLocks noChangeArrowheads="1"/>
          </p:cNvSpPr>
          <p:nvPr/>
        </p:nvSpPr>
        <p:spPr bwMode="auto">
          <a:xfrm>
            <a:off x="1928229" y="25204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5</a:t>
            </a:r>
          </a:p>
        </p:txBody>
      </p:sp>
      <p:sp>
        <p:nvSpPr>
          <p:cNvPr id="50" name="Oval 176"/>
          <p:cNvSpPr>
            <a:spLocks noChangeArrowheads="1"/>
          </p:cNvSpPr>
          <p:nvPr/>
        </p:nvSpPr>
        <p:spPr bwMode="auto">
          <a:xfrm>
            <a:off x="1893065" y="2522671"/>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4</a:t>
            </a:r>
          </a:p>
        </p:txBody>
      </p:sp>
      <p:sp>
        <p:nvSpPr>
          <p:cNvPr id="51" name="Oval 176"/>
          <p:cNvSpPr>
            <a:spLocks noChangeArrowheads="1"/>
          </p:cNvSpPr>
          <p:nvPr/>
        </p:nvSpPr>
        <p:spPr bwMode="auto">
          <a:xfrm>
            <a:off x="1899967" y="24966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3</a:t>
            </a:r>
          </a:p>
        </p:txBody>
      </p:sp>
      <p:sp>
        <p:nvSpPr>
          <p:cNvPr id="52" name="Oval 176"/>
          <p:cNvSpPr>
            <a:spLocks noChangeArrowheads="1"/>
          </p:cNvSpPr>
          <p:nvPr/>
        </p:nvSpPr>
        <p:spPr bwMode="auto">
          <a:xfrm>
            <a:off x="1917853" y="2514751"/>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2</a:t>
            </a:r>
          </a:p>
        </p:txBody>
      </p:sp>
      <p:sp>
        <p:nvSpPr>
          <p:cNvPr id="56" name="Oval 176"/>
          <p:cNvSpPr>
            <a:spLocks noChangeArrowheads="1"/>
          </p:cNvSpPr>
          <p:nvPr/>
        </p:nvSpPr>
        <p:spPr bwMode="auto">
          <a:xfrm>
            <a:off x="1928229" y="2472993"/>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1</a:t>
            </a:r>
          </a:p>
        </p:txBody>
      </p:sp>
      <p:sp>
        <p:nvSpPr>
          <p:cNvPr id="59" name="Oval 176"/>
          <p:cNvSpPr>
            <a:spLocks noChangeArrowheads="1"/>
          </p:cNvSpPr>
          <p:nvPr/>
        </p:nvSpPr>
        <p:spPr bwMode="auto">
          <a:xfrm>
            <a:off x="1886321" y="2502321"/>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mn-cs"/>
              </a:rPr>
              <a:t>0</a:t>
            </a:r>
          </a:p>
        </p:txBody>
      </p:sp>
      <p:graphicFrame>
        <p:nvGraphicFramePr>
          <p:cNvPr id="2" name="Table 2">
            <a:extLst>
              <a:ext uri="{FF2B5EF4-FFF2-40B4-BE49-F238E27FC236}">
                <a16:creationId xmlns:a16="http://schemas.microsoft.com/office/drawing/2014/main" id="{4593C3B0-DAB7-40B4-AC09-3C8D08C8FF54}"/>
              </a:ext>
            </a:extLst>
          </p:cNvPr>
          <p:cNvGraphicFramePr>
            <a:graphicFrameLocks noGrp="1"/>
          </p:cNvGraphicFramePr>
          <p:nvPr>
            <p:extLst>
              <p:ext uri="{D42A27DB-BD31-4B8C-83A1-F6EECF244321}">
                <p14:modId xmlns:p14="http://schemas.microsoft.com/office/powerpoint/2010/main" val="2569713308"/>
              </p:ext>
            </p:extLst>
          </p:nvPr>
        </p:nvGraphicFramePr>
        <p:xfrm>
          <a:off x="2895772" y="3187750"/>
          <a:ext cx="7364700" cy="3127986"/>
        </p:xfrm>
        <a:graphic>
          <a:graphicData uri="http://schemas.openxmlformats.org/drawingml/2006/table">
            <a:tbl>
              <a:tblPr firstRow="1" bandRow="1">
                <a:tableStyleId>{8FD4443E-F989-4FC4-A0C8-D5A2AF1F390B}</a:tableStyleId>
              </a:tblPr>
              <a:tblGrid>
                <a:gridCol w="2728851">
                  <a:extLst>
                    <a:ext uri="{9D8B030D-6E8A-4147-A177-3AD203B41FA5}">
                      <a16:colId xmlns:a16="http://schemas.microsoft.com/office/drawing/2014/main" val="2800525601"/>
                    </a:ext>
                  </a:extLst>
                </a:gridCol>
                <a:gridCol w="4635849">
                  <a:extLst>
                    <a:ext uri="{9D8B030D-6E8A-4147-A177-3AD203B41FA5}">
                      <a16:colId xmlns:a16="http://schemas.microsoft.com/office/drawing/2014/main" val="1959120560"/>
                    </a:ext>
                  </a:extLst>
                </a:gridCol>
              </a:tblGrid>
              <a:tr h="521331">
                <a:tc>
                  <a:txBody>
                    <a:bodyPr/>
                    <a:lstStyle/>
                    <a:p>
                      <a:pPr algn="ctr"/>
                      <a:r>
                        <a:rPr lang="vi-VN" sz="2800" noProof="0" dirty="0">
                          <a:latin typeface="+mj-lt"/>
                        </a:rPr>
                        <a:t>Giới</a:t>
                      </a:r>
                    </a:p>
                  </a:txBody>
                  <a:tcPr anchor="ctr"/>
                </a:tc>
                <a:tc>
                  <a:txBody>
                    <a:bodyPr/>
                    <a:lstStyle/>
                    <a:p>
                      <a:pPr algn="ctr"/>
                      <a:r>
                        <a:rPr lang="vi-VN" sz="2800" noProof="0" dirty="0">
                          <a:latin typeface="+mj-lt"/>
                        </a:rPr>
                        <a:t>Sinh vật</a:t>
                      </a:r>
                    </a:p>
                  </a:txBody>
                  <a:tcPr anchor="ctr"/>
                </a:tc>
                <a:extLst>
                  <a:ext uri="{0D108BD9-81ED-4DB2-BD59-A6C34878D82A}">
                    <a16:rowId xmlns:a16="http://schemas.microsoft.com/office/drawing/2014/main" val="401891087"/>
                  </a:ext>
                </a:extLst>
              </a:tr>
              <a:tr h="521331">
                <a:tc>
                  <a:txBody>
                    <a:bodyPr/>
                    <a:lstStyle/>
                    <a:p>
                      <a:r>
                        <a:rPr lang="vi-VN" sz="2800" noProof="0">
                          <a:latin typeface="+mj-lt"/>
                        </a:rPr>
                        <a:t>Khởi sinh</a:t>
                      </a:r>
                    </a:p>
                  </a:txBody>
                  <a:tcPr anchor="ctr"/>
                </a:tc>
                <a:tc>
                  <a:txBody>
                    <a:bodyPr/>
                    <a:lstStyle/>
                    <a:p>
                      <a:endParaRPr lang="vi-VN" sz="2200" noProof="0" dirty="0">
                        <a:latin typeface="+mj-lt"/>
                      </a:endParaRPr>
                    </a:p>
                  </a:txBody>
                  <a:tcPr anchor="ctr"/>
                </a:tc>
                <a:extLst>
                  <a:ext uri="{0D108BD9-81ED-4DB2-BD59-A6C34878D82A}">
                    <a16:rowId xmlns:a16="http://schemas.microsoft.com/office/drawing/2014/main" val="912021843"/>
                  </a:ext>
                </a:extLst>
              </a:tr>
              <a:tr h="521331">
                <a:tc>
                  <a:txBody>
                    <a:bodyPr/>
                    <a:lstStyle/>
                    <a:p>
                      <a:r>
                        <a:rPr lang="vi-VN" sz="2800" noProof="0" dirty="0">
                          <a:latin typeface="+mj-lt"/>
                        </a:rPr>
                        <a:t>Nguyên sinh</a:t>
                      </a:r>
                    </a:p>
                  </a:txBody>
                  <a:tcPr anchor="ctr"/>
                </a:tc>
                <a:tc>
                  <a:txBody>
                    <a:bodyPr/>
                    <a:lstStyle/>
                    <a:p>
                      <a:endParaRPr lang="vi-VN" sz="2200" noProof="0" dirty="0">
                        <a:latin typeface="+mj-lt"/>
                      </a:endParaRPr>
                    </a:p>
                  </a:txBody>
                  <a:tcPr anchor="ctr"/>
                </a:tc>
                <a:extLst>
                  <a:ext uri="{0D108BD9-81ED-4DB2-BD59-A6C34878D82A}">
                    <a16:rowId xmlns:a16="http://schemas.microsoft.com/office/drawing/2014/main" val="3887630714"/>
                  </a:ext>
                </a:extLst>
              </a:tr>
              <a:tr h="521331">
                <a:tc>
                  <a:txBody>
                    <a:bodyPr/>
                    <a:lstStyle/>
                    <a:p>
                      <a:r>
                        <a:rPr lang="vi-VN" sz="2800" noProof="0">
                          <a:latin typeface="+mj-lt"/>
                        </a:rPr>
                        <a:t>Nấm</a:t>
                      </a:r>
                    </a:p>
                  </a:txBody>
                  <a:tcPr anchor="ctr"/>
                </a:tc>
                <a:tc>
                  <a:txBody>
                    <a:bodyPr/>
                    <a:lstStyle/>
                    <a:p>
                      <a:endParaRPr lang="vi-VN" sz="2200" noProof="0" dirty="0">
                        <a:latin typeface="+mj-lt"/>
                      </a:endParaRPr>
                    </a:p>
                  </a:txBody>
                  <a:tcPr anchor="ctr"/>
                </a:tc>
                <a:extLst>
                  <a:ext uri="{0D108BD9-81ED-4DB2-BD59-A6C34878D82A}">
                    <a16:rowId xmlns:a16="http://schemas.microsoft.com/office/drawing/2014/main" val="1652867980"/>
                  </a:ext>
                </a:extLst>
              </a:tr>
              <a:tr h="521331">
                <a:tc>
                  <a:txBody>
                    <a:bodyPr/>
                    <a:lstStyle/>
                    <a:p>
                      <a:r>
                        <a:rPr lang="vi-VN" sz="2800" noProof="0">
                          <a:latin typeface="+mj-lt"/>
                        </a:rPr>
                        <a:t>Thực vật</a:t>
                      </a:r>
                    </a:p>
                  </a:txBody>
                  <a:tcPr anchor="ctr"/>
                </a:tc>
                <a:tc>
                  <a:txBody>
                    <a:bodyPr/>
                    <a:lstStyle/>
                    <a:p>
                      <a:endParaRPr lang="vi-VN" sz="2200" noProof="0" dirty="0">
                        <a:latin typeface="+mj-lt"/>
                      </a:endParaRPr>
                    </a:p>
                  </a:txBody>
                  <a:tcPr anchor="ctr"/>
                </a:tc>
                <a:extLst>
                  <a:ext uri="{0D108BD9-81ED-4DB2-BD59-A6C34878D82A}">
                    <a16:rowId xmlns:a16="http://schemas.microsoft.com/office/drawing/2014/main" val="2826774151"/>
                  </a:ext>
                </a:extLst>
              </a:tr>
              <a:tr h="521331">
                <a:tc>
                  <a:txBody>
                    <a:bodyPr/>
                    <a:lstStyle/>
                    <a:p>
                      <a:r>
                        <a:rPr lang="vi-VN" sz="2800" noProof="0" dirty="0">
                          <a:latin typeface="+mj-lt"/>
                        </a:rPr>
                        <a:t>Động vật</a:t>
                      </a:r>
                    </a:p>
                  </a:txBody>
                  <a:tcPr anchor="ctr"/>
                </a:tc>
                <a:tc>
                  <a:txBody>
                    <a:bodyPr/>
                    <a:lstStyle/>
                    <a:p>
                      <a:endParaRPr lang="vi-VN" sz="2200" noProof="0" dirty="0">
                        <a:latin typeface="+mj-lt"/>
                      </a:endParaRPr>
                    </a:p>
                  </a:txBody>
                  <a:tcPr anchor="ctr"/>
                </a:tc>
                <a:extLst>
                  <a:ext uri="{0D108BD9-81ED-4DB2-BD59-A6C34878D82A}">
                    <a16:rowId xmlns:a16="http://schemas.microsoft.com/office/drawing/2014/main" val="1650140708"/>
                  </a:ext>
                </a:extLst>
              </a:tr>
            </a:tbl>
          </a:graphicData>
        </a:graphic>
      </p:graphicFrame>
      <p:sp>
        <p:nvSpPr>
          <p:cNvPr id="62" name="TextBox 61">
            <a:extLst>
              <a:ext uri="{FF2B5EF4-FFF2-40B4-BE49-F238E27FC236}">
                <a16:creationId xmlns:a16="http://schemas.microsoft.com/office/drawing/2014/main" id="{66E7EE45-DA71-473C-B4B4-9B515A3D163D}"/>
              </a:ext>
            </a:extLst>
          </p:cNvPr>
          <p:cNvSpPr txBox="1"/>
          <p:nvPr/>
        </p:nvSpPr>
        <p:spPr>
          <a:xfrm>
            <a:off x="6221855" y="3743323"/>
            <a:ext cx="2454312" cy="461665"/>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rPr>
              <a:t>V</a:t>
            </a:r>
            <a:r>
              <a:rPr kumimoji="0" lang="vi-VN" sz="2400" b="1"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rPr>
              <a:t>i khuẩn E.coli</a:t>
            </a:r>
            <a:endParaRPr kumimoji="0" lang="en-US" sz="2400" b="0"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p:txBody>
      </p:sp>
      <p:sp>
        <p:nvSpPr>
          <p:cNvPr id="63" name="TextBox 62">
            <a:extLst>
              <a:ext uri="{FF2B5EF4-FFF2-40B4-BE49-F238E27FC236}">
                <a16:creationId xmlns:a16="http://schemas.microsoft.com/office/drawing/2014/main" id="{04EC1376-D2F4-4009-B8E7-8D750A80FDAB}"/>
              </a:ext>
            </a:extLst>
          </p:cNvPr>
          <p:cNvSpPr txBox="1"/>
          <p:nvPr/>
        </p:nvSpPr>
        <p:spPr>
          <a:xfrm>
            <a:off x="6221855" y="4279005"/>
            <a:ext cx="2454312" cy="461665"/>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B050"/>
                </a:solidFill>
                <a:effectLst/>
                <a:uLnTx/>
                <a:uFillTx/>
                <a:latin typeface="+mj-lt"/>
                <a:ea typeface="+mn-ea"/>
                <a:cs typeface="+mn-cs"/>
              </a:rPr>
              <a:t>Trùng roi</a:t>
            </a:r>
            <a:endParaRPr kumimoji="0" lang="vi-VN" sz="2400" b="0" i="0" u="none" strike="noStrike" kern="1200" cap="none" spc="0" normalizeH="0" baseline="0" noProof="0" dirty="0">
              <a:ln>
                <a:noFill/>
              </a:ln>
              <a:solidFill>
                <a:srgbClr val="00B050"/>
              </a:solidFill>
              <a:effectLst/>
              <a:uLnTx/>
              <a:uFillTx/>
              <a:latin typeface="+mj-lt"/>
              <a:ea typeface="+mn-ea"/>
              <a:cs typeface="+mn-cs"/>
            </a:endParaRPr>
          </a:p>
        </p:txBody>
      </p:sp>
      <p:sp>
        <p:nvSpPr>
          <p:cNvPr id="66" name="TextBox 65">
            <a:extLst>
              <a:ext uri="{FF2B5EF4-FFF2-40B4-BE49-F238E27FC236}">
                <a16:creationId xmlns:a16="http://schemas.microsoft.com/office/drawing/2014/main" id="{56EB3B80-2FEB-49F1-B72D-88270408E8B8}"/>
              </a:ext>
            </a:extLst>
          </p:cNvPr>
          <p:cNvSpPr txBox="1"/>
          <p:nvPr/>
        </p:nvSpPr>
        <p:spPr>
          <a:xfrm>
            <a:off x="6221854" y="4790143"/>
            <a:ext cx="2977123" cy="461665"/>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FFC000"/>
                </a:solidFill>
                <a:effectLst/>
                <a:uLnTx/>
                <a:uFillTx/>
                <a:latin typeface="+mj-lt"/>
                <a:ea typeface="+mn-ea"/>
                <a:cs typeface="+mn-cs"/>
              </a:rPr>
              <a:t>Nấm men, nấm mốc</a:t>
            </a:r>
            <a:endParaRPr kumimoji="0" lang="vi-VN" sz="2400" b="0" i="0" u="none" strike="noStrike" kern="1200" cap="none" spc="0" normalizeH="0" baseline="0" noProof="0" dirty="0">
              <a:ln>
                <a:noFill/>
              </a:ln>
              <a:solidFill>
                <a:srgbClr val="FFC000"/>
              </a:solidFill>
              <a:effectLst/>
              <a:uLnTx/>
              <a:uFillTx/>
              <a:latin typeface="+mj-lt"/>
              <a:ea typeface="+mn-ea"/>
              <a:cs typeface="+mn-cs"/>
            </a:endParaRPr>
          </a:p>
        </p:txBody>
      </p:sp>
      <p:sp>
        <p:nvSpPr>
          <p:cNvPr id="67" name="TextBox 66">
            <a:extLst>
              <a:ext uri="{FF2B5EF4-FFF2-40B4-BE49-F238E27FC236}">
                <a16:creationId xmlns:a16="http://schemas.microsoft.com/office/drawing/2014/main" id="{1A5211D3-1C90-4F80-B4F3-4CD83E1BC073}"/>
              </a:ext>
            </a:extLst>
          </p:cNvPr>
          <p:cNvSpPr txBox="1"/>
          <p:nvPr/>
        </p:nvSpPr>
        <p:spPr>
          <a:xfrm>
            <a:off x="6221855" y="5322547"/>
            <a:ext cx="2454312" cy="461665"/>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mj-lt"/>
                <a:ea typeface="+mn-ea"/>
                <a:cs typeface="+mn-cs"/>
              </a:rPr>
              <a:t>Rêu, lúa</a:t>
            </a:r>
            <a:endParaRPr kumimoji="0" lang="vi-VN" sz="2400" b="0" i="0" u="none" strike="noStrike" kern="1200" cap="none" spc="0" normalizeH="0" baseline="0" noProof="0" dirty="0">
              <a:ln>
                <a:noFill/>
              </a:ln>
              <a:solidFill>
                <a:srgbClr val="002060"/>
              </a:solidFill>
              <a:effectLst/>
              <a:uLnTx/>
              <a:uFillTx/>
              <a:latin typeface="+mj-lt"/>
              <a:ea typeface="+mn-ea"/>
              <a:cs typeface="+mn-cs"/>
            </a:endParaRPr>
          </a:p>
        </p:txBody>
      </p:sp>
      <p:sp>
        <p:nvSpPr>
          <p:cNvPr id="68" name="TextBox 67">
            <a:extLst>
              <a:ext uri="{FF2B5EF4-FFF2-40B4-BE49-F238E27FC236}">
                <a16:creationId xmlns:a16="http://schemas.microsoft.com/office/drawing/2014/main" id="{15E9C5CE-55F7-4081-9907-BC3F3FA44DB6}"/>
              </a:ext>
            </a:extLst>
          </p:cNvPr>
          <p:cNvSpPr txBox="1"/>
          <p:nvPr/>
        </p:nvSpPr>
        <p:spPr>
          <a:xfrm>
            <a:off x="6221855" y="5847596"/>
            <a:ext cx="2454312" cy="461665"/>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mn-ea"/>
                <a:cs typeface="+mn-cs"/>
              </a:rPr>
              <a:t>Mực ống, san hô</a:t>
            </a:r>
            <a:endParaRPr kumimoji="0" lang="vi-VN" sz="2400" b="0" i="0" u="none" strike="noStrike" kern="1200" cap="none" spc="0" normalizeH="0" baseline="0" noProof="0" dirty="0">
              <a:ln>
                <a:noFill/>
              </a:ln>
              <a:solidFill>
                <a:prstClr val="black"/>
              </a:solidFill>
              <a:effectLst/>
              <a:uLnTx/>
              <a:uFillTx/>
              <a:latin typeface="+mj-lt"/>
              <a:ea typeface="+mn-ea"/>
              <a:cs typeface="+mn-cs"/>
            </a:endParaRPr>
          </a:p>
        </p:txBody>
      </p:sp>
    </p:spTree>
    <p:extLst>
      <p:ext uri="{BB962C8B-B14F-4D97-AF65-F5344CB8AC3E}">
        <p14:creationId xmlns:p14="http://schemas.microsoft.com/office/powerpoint/2010/main" val="3911668959"/>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200" fill="hold"/>
                                        <p:tgtEl>
                                          <p:spTgt spid="28"/>
                                        </p:tgtEl>
                                        <p:attrNameLst>
                                          <p:attrName>ppt_w</p:attrName>
                                        </p:attrNameLst>
                                      </p:cBhvr>
                                      <p:tavLst>
                                        <p:tav tm="0">
                                          <p:val>
                                            <p:fltVal val="0"/>
                                          </p:val>
                                        </p:tav>
                                        <p:tav tm="100000">
                                          <p:val>
                                            <p:strVal val="#ppt_w"/>
                                          </p:val>
                                        </p:tav>
                                      </p:tavLst>
                                    </p:anim>
                                    <p:anim calcmode="lin" valueType="num">
                                      <p:cBhvr>
                                        <p:cTn id="8" dur="200" fill="hold"/>
                                        <p:tgtEl>
                                          <p:spTgt spid="28"/>
                                        </p:tgtEl>
                                        <p:attrNameLst>
                                          <p:attrName>ppt_h</p:attrName>
                                        </p:attrNameLst>
                                      </p:cBhvr>
                                      <p:tavLst>
                                        <p:tav tm="0">
                                          <p:val>
                                            <p:fltVal val="0"/>
                                          </p:val>
                                        </p:tav>
                                        <p:tav tm="100000">
                                          <p:val>
                                            <p:strVal val="#ppt_h"/>
                                          </p:val>
                                        </p:tav>
                                      </p:tavLst>
                                    </p:anim>
                                    <p:anim calcmode="lin" valueType="num">
                                      <p:cBhvr>
                                        <p:cTn id="9" dur="200" fill="hold"/>
                                        <p:tgtEl>
                                          <p:spTgt spid="28"/>
                                        </p:tgtEl>
                                        <p:attrNameLst>
                                          <p:attrName>style.rotation</p:attrName>
                                        </p:attrNameLst>
                                      </p:cBhvr>
                                      <p:tavLst>
                                        <p:tav tm="0">
                                          <p:val>
                                            <p:fltVal val="360"/>
                                          </p:val>
                                        </p:tav>
                                        <p:tav tm="100000">
                                          <p:val>
                                            <p:fltVal val="0"/>
                                          </p:val>
                                        </p:tav>
                                      </p:tavLst>
                                    </p:anim>
                                    <p:animEffect transition="in" filter="fade">
                                      <p:cBhvr>
                                        <p:cTn id="10" dur="200"/>
                                        <p:tgtEl>
                                          <p:spTgt spid="28"/>
                                        </p:tgtEl>
                                      </p:cBhvr>
                                    </p:animEffect>
                                  </p:childTnLst>
                                  <p:subTnLst>
                                    <p:audio>
                                      <p:cMediaNode>
                                        <p:cTn display="0" masterRel="sameClick">
                                          <p:stCondLst>
                                            <p:cond evt="begin" delay="0">
                                              <p:tn val="5"/>
                                            </p:cond>
                                          </p:stCondLst>
                                          <p:endCondLst>
                                            <p:cond evt="onStopAudio" delay="0">
                                              <p:tgtEl>
                                                <p:sldTgt/>
                                              </p:tgtEl>
                                            </p:cond>
                                          </p:endCondLst>
                                        </p:cTn>
                                        <p:tgtEl>
                                          <p:sndTgt r:embed="rId3" name="3beeps.wav"/>
                                        </p:tgtEl>
                                      </p:cMediaNode>
                                    </p:audio>
                                  </p:subTnLst>
                                </p:cTn>
                              </p:par>
                              <p:par>
                                <p:cTn id="11" presetID="9" presetClass="entr" presetSubtype="0"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dissolve">
                                      <p:cBhvr>
                                        <p:cTn id="13" dur="200"/>
                                        <p:tgtEl>
                                          <p:spTgt spid="61"/>
                                        </p:tgtEl>
                                      </p:cBhvr>
                                    </p:animEffect>
                                  </p:childTnLst>
                                </p:cTn>
                              </p:par>
                            </p:childTnLst>
                          </p:cTn>
                        </p:par>
                        <p:par>
                          <p:cTn id="14" fill="hold">
                            <p:stCondLst>
                              <p:cond delay="200"/>
                            </p:stCondLst>
                            <p:childTnLst>
                              <p:par>
                                <p:cTn id="15" presetID="2" presetClass="entr" presetSubtype="8"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200" fill="hold"/>
                                        <p:tgtEl>
                                          <p:spTgt spid="58"/>
                                        </p:tgtEl>
                                        <p:attrNameLst>
                                          <p:attrName>ppt_x</p:attrName>
                                        </p:attrNameLst>
                                      </p:cBhvr>
                                      <p:tavLst>
                                        <p:tav tm="0">
                                          <p:val>
                                            <p:strVal val="0-#ppt_w/2"/>
                                          </p:val>
                                        </p:tav>
                                        <p:tav tm="100000">
                                          <p:val>
                                            <p:strVal val="#ppt_x"/>
                                          </p:val>
                                        </p:tav>
                                      </p:tavLst>
                                    </p:anim>
                                    <p:anim calcmode="lin" valueType="num">
                                      <p:cBhvr additive="base">
                                        <p:cTn id="18" dur="200" fill="hold"/>
                                        <p:tgtEl>
                                          <p:spTgt spid="58"/>
                                        </p:tgtEl>
                                        <p:attrNameLst>
                                          <p:attrName>ppt_y</p:attrName>
                                        </p:attrNameLst>
                                      </p:cBhvr>
                                      <p:tavLst>
                                        <p:tav tm="0">
                                          <p:val>
                                            <p:strVal val="#ppt_y"/>
                                          </p:val>
                                        </p:tav>
                                        <p:tav tm="100000">
                                          <p:val>
                                            <p:strVal val="#ppt_y"/>
                                          </p:val>
                                        </p:tav>
                                      </p:tavLst>
                                    </p:anim>
                                  </p:childTnLst>
                                </p:cTn>
                              </p:par>
                              <p:par>
                                <p:cTn id="19" presetID="14" presetClass="entr" presetSubtype="1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randombar(horizontal)">
                                      <p:cBhvr>
                                        <p:cTn id="21" dur="300"/>
                                        <p:tgtEl>
                                          <p:spTgt spid="60"/>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4"/>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4" name="beep.wav"/>
                                        </p:tgtEl>
                                      </p:cMediaNode>
                                    </p:audio>
                                  </p:subTnLst>
                                </p:cTn>
                              </p:par>
                            </p:childTnLst>
                          </p:cTn>
                        </p:par>
                        <p:par>
                          <p:cTn id="30" fill="hold">
                            <p:stCondLst>
                              <p:cond delay="0"/>
                            </p:stCondLst>
                            <p:childTnLst>
                              <p:par>
                                <p:cTn id="31" presetID="1" presetClass="entr" presetSubtype="0" fill="hold" grpId="0" nodeType="afterEffect">
                                  <p:stCondLst>
                                    <p:cond delay="1000"/>
                                  </p:stCondLst>
                                  <p:childTnLst>
                                    <p:set>
                                      <p:cBhvr>
                                        <p:cTn id="32" dur="1" fill="hold">
                                          <p:stCondLst>
                                            <p:cond delay="0"/>
                                          </p:stCondLst>
                                        </p:cTn>
                                        <p:tgtEl>
                                          <p:spTgt spid="45"/>
                                        </p:tgtEl>
                                        <p:attrNameLst>
                                          <p:attrName>style.visibility</p:attrName>
                                        </p:attrNameLst>
                                      </p:cBhvr>
                                      <p:to>
                                        <p:strVal val="visible"/>
                                      </p:to>
                                    </p:set>
                                  </p:childTnLst>
                                  <p:subTnLst>
                                    <p:audio>
                                      <p:cMediaNode>
                                        <p:cTn display="0" masterRel="sameClick">
                                          <p:stCondLst>
                                            <p:cond evt="begin" delay="0">
                                              <p:tn val="31"/>
                                            </p:cond>
                                          </p:stCondLst>
                                          <p:endCondLst>
                                            <p:cond evt="onStopAudio" delay="0">
                                              <p:tgtEl>
                                                <p:sldTgt/>
                                              </p:tgtEl>
                                            </p:cond>
                                          </p:endCondLst>
                                        </p:cTn>
                                        <p:tgtEl>
                                          <p:sndTgt r:embed="rId4" name="beep.wav"/>
                                        </p:tgtEl>
                                      </p:cMediaNode>
                                    </p:audio>
                                  </p:subTnLst>
                                </p:cTn>
                              </p:par>
                            </p:childTnLst>
                          </p:cTn>
                        </p:par>
                        <p:par>
                          <p:cTn id="33" fill="hold">
                            <p:stCondLst>
                              <p:cond delay="1000"/>
                            </p:stCondLst>
                            <p:childTnLst>
                              <p:par>
                                <p:cTn id="34" presetID="1" presetClass="entr" presetSubtype="0" fill="hold" grpId="0" nodeType="afterEffect">
                                  <p:stCondLst>
                                    <p:cond delay="1000"/>
                                  </p:stCondLst>
                                  <p:childTnLst>
                                    <p:set>
                                      <p:cBhvr>
                                        <p:cTn id="35" dur="1" fill="hold">
                                          <p:stCondLst>
                                            <p:cond delay="0"/>
                                          </p:stCondLst>
                                        </p:cTn>
                                        <p:tgtEl>
                                          <p:spTgt spid="46"/>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4" name="beep.wav"/>
                                        </p:tgtEl>
                                      </p:cMediaNode>
                                    </p:audio>
                                  </p:subTnLst>
                                </p:cTn>
                              </p:par>
                            </p:childTnLst>
                          </p:cTn>
                        </p:par>
                        <p:par>
                          <p:cTn id="36" fill="hold">
                            <p:stCondLst>
                              <p:cond delay="2000"/>
                            </p:stCondLst>
                            <p:childTnLst>
                              <p:par>
                                <p:cTn id="37" presetID="1" presetClass="entr" presetSubtype="0" fill="hold" grpId="0" nodeType="afterEffect">
                                  <p:stCondLst>
                                    <p:cond delay="1000"/>
                                  </p:stCondLst>
                                  <p:childTnLst>
                                    <p:set>
                                      <p:cBhvr>
                                        <p:cTn id="38" dur="1" fill="hold">
                                          <p:stCondLst>
                                            <p:cond delay="0"/>
                                          </p:stCondLst>
                                        </p:cTn>
                                        <p:tgtEl>
                                          <p:spTgt spid="47"/>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4" name="beep.wav"/>
                                        </p:tgtEl>
                                      </p:cMediaNode>
                                    </p:audio>
                                  </p:subTnLst>
                                </p:cTn>
                              </p:par>
                            </p:childTnLst>
                          </p:cTn>
                        </p:par>
                        <p:par>
                          <p:cTn id="39" fill="hold">
                            <p:stCondLst>
                              <p:cond delay="3000"/>
                            </p:stCondLst>
                            <p:childTnLst>
                              <p:par>
                                <p:cTn id="40" presetID="1" presetClass="entr" presetSubtype="0" fill="hold" grpId="0" nodeType="afterEffect">
                                  <p:stCondLst>
                                    <p:cond delay="1000"/>
                                  </p:stCondLst>
                                  <p:childTnLst>
                                    <p:set>
                                      <p:cBhvr>
                                        <p:cTn id="41" dur="1" fill="hold">
                                          <p:stCondLst>
                                            <p:cond delay="0"/>
                                          </p:stCondLst>
                                        </p:cTn>
                                        <p:tgtEl>
                                          <p:spTgt spid="48"/>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4" name="beep.wav"/>
                                        </p:tgtEl>
                                      </p:cMediaNode>
                                    </p:audio>
                                  </p:subTnLst>
                                </p:cTn>
                              </p:par>
                            </p:childTnLst>
                          </p:cTn>
                        </p:par>
                        <p:par>
                          <p:cTn id="42" fill="hold">
                            <p:stCondLst>
                              <p:cond delay="4000"/>
                            </p:stCondLst>
                            <p:childTnLst>
                              <p:par>
                                <p:cTn id="43" presetID="1" presetClass="entr" presetSubtype="0" fill="hold" grpId="0" nodeType="afterEffect">
                                  <p:stCondLst>
                                    <p:cond delay="1000"/>
                                  </p:stCondLst>
                                  <p:childTnLst>
                                    <p:set>
                                      <p:cBhvr>
                                        <p:cTn id="44" dur="1" fill="hold">
                                          <p:stCondLst>
                                            <p:cond delay="0"/>
                                          </p:stCondLst>
                                        </p:cTn>
                                        <p:tgtEl>
                                          <p:spTgt spid="49"/>
                                        </p:tgtEl>
                                        <p:attrNameLst>
                                          <p:attrName>style.visibility</p:attrName>
                                        </p:attrNameLst>
                                      </p:cBhvr>
                                      <p:to>
                                        <p:strVal val="visible"/>
                                      </p:to>
                                    </p:set>
                                  </p:childTnLst>
                                  <p:subTnLst>
                                    <p:audio>
                                      <p:cMediaNode>
                                        <p:cTn display="0" masterRel="sameClick">
                                          <p:stCondLst>
                                            <p:cond evt="begin" delay="0">
                                              <p:tn val="43"/>
                                            </p:cond>
                                          </p:stCondLst>
                                          <p:endCondLst>
                                            <p:cond evt="onStopAudio" delay="0">
                                              <p:tgtEl>
                                                <p:sldTgt/>
                                              </p:tgtEl>
                                            </p:cond>
                                          </p:endCondLst>
                                        </p:cTn>
                                        <p:tgtEl>
                                          <p:sndTgt r:embed="rId4" name="beep.wav"/>
                                        </p:tgtEl>
                                      </p:cMediaNode>
                                    </p:audio>
                                  </p:subTnLst>
                                </p:cTn>
                              </p:par>
                            </p:childTnLst>
                          </p:cTn>
                        </p:par>
                        <p:par>
                          <p:cTn id="45" fill="hold">
                            <p:stCondLst>
                              <p:cond delay="5000"/>
                            </p:stCondLst>
                            <p:childTnLst>
                              <p:par>
                                <p:cTn id="46" presetID="1" presetClass="entr" presetSubtype="0" fill="hold" grpId="0" nodeType="afterEffect">
                                  <p:stCondLst>
                                    <p:cond delay="1000"/>
                                  </p:stCondLst>
                                  <p:childTnLst>
                                    <p:set>
                                      <p:cBhvr>
                                        <p:cTn id="47"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4" name="beep.wav"/>
                                        </p:tgtEl>
                                      </p:cMediaNode>
                                    </p:audio>
                                  </p:subTnLst>
                                </p:cTn>
                              </p:par>
                            </p:childTnLst>
                          </p:cTn>
                        </p:par>
                        <p:par>
                          <p:cTn id="48" fill="hold">
                            <p:stCondLst>
                              <p:cond delay="6000"/>
                            </p:stCondLst>
                            <p:childTnLst>
                              <p:par>
                                <p:cTn id="49" presetID="1" presetClass="entr" presetSubtype="0" fill="hold" grpId="0" nodeType="afterEffect">
                                  <p:stCondLst>
                                    <p:cond delay="1000"/>
                                  </p:stCondLst>
                                  <p:childTnLst>
                                    <p:set>
                                      <p:cBhvr>
                                        <p:cTn id="50" dur="1" fill="hold">
                                          <p:stCondLst>
                                            <p:cond delay="0"/>
                                          </p:stCondLst>
                                        </p:cTn>
                                        <p:tgtEl>
                                          <p:spTgt spid="51"/>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4" name="beep.wav"/>
                                        </p:tgtEl>
                                      </p:cMediaNode>
                                    </p:audio>
                                  </p:subTnLst>
                                </p:cTn>
                              </p:par>
                            </p:childTnLst>
                          </p:cTn>
                        </p:par>
                        <p:par>
                          <p:cTn id="51" fill="hold">
                            <p:stCondLst>
                              <p:cond delay="7000"/>
                            </p:stCondLst>
                            <p:childTnLst>
                              <p:par>
                                <p:cTn id="52" presetID="1" presetClass="entr" presetSubtype="0" fill="hold" grpId="0" nodeType="afterEffect">
                                  <p:stCondLst>
                                    <p:cond delay="1000"/>
                                  </p:stCondLst>
                                  <p:childTnLst>
                                    <p:set>
                                      <p:cBhvr>
                                        <p:cTn id="53" dur="1" fill="hold">
                                          <p:stCondLst>
                                            <p:cond delay="0"/>
                                          </p:stCondLst>
                                        </p:cTn>
                                        <p:tgtEl>
                                          <p:spTgt spid="52"/>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4" name="beep.wav"/>
                                        </p:tgtEl>
                                      </p:cMediaNode>
                                    </p:audio>
                                  </p:subTnLst>
                                </p:cTn>
                              </p:par>
                            </p:childTnLst>
                          </p:cTn>
                        </p:par>
                        <p:par>
                          <p:cTn id="54" fill="hold">
                            <p:stCondLst>
                              <p:cond delay="8000"/>
                            </p:stCondLst>
                            <p:childTnLst>
                              <p:par>
                                <p:cTn id="55" presetID="1" presetClass="entr" presetSubtype="0" fill="hold" grpId="0" nodeType="afterEffect">
                                  <p:stCondLst>
                                    <p:cond delay="1000"/>
                                  </p:stCondLst>
                                  <p:childTnLst>
                                    <p:set>
                                      <p:cBhvr>
                                        <p:cTn id="56" dur="1" fill="hold">
                                          <p:stCondLst>
                                            <p:cond delay="0"/>
                                          </p:stCondLst>
                                        </p:cTn>
                                        <p:tgtEl>
                                          <p:spTgt spid="56"/>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4" name="beep.wav"/>
                                        </p:tgtEl>
                                      </p:cMediaNode>
                                    </p:audio>
                                  </p:subTnLst>
                                </p:cTn>
                              </p:par>
                            </p:childTnLst>
                          </p:cTn>
                        </p:par>
                        <p:par>
                          <p:cTn id="57" fill="hold">
                            <p:stCondLst>
                              <p:cond delay="9000"/>
                            </p:stCondLst>
                            <p:childTnLst>
                              <p:par>
                                <p:cTn id="58" presetID="1" presetClass="entr" presetSubtype="0" fill="hold" grpId="0" nodeType="afterEffect">
                                  <p:stCondLst>
                                    <p:cond delay="1000"/>
                                  </p:stCondLst>
                                  <p:childTnLst>
                                    <p:set>
                                      <p:cBhvr>
                                        <p:cTn id="59" dur="1" fill="hold">
                                          <p:stCondLst>
                                            <p:cond delay="0"/>
                                          </p:stCondLst>
                                        </p:cTn>
                                        <p:tgtEl>
                                          <p:spTgt spid="59"/>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5" name="GUN.wav"/>
                                        </p:tgtEl>
                                      </p:cMediaNode>
                                    </p:audio>
                                  </p:sub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up)">
                                      <p:cBhvr>
                                        <p:cTn id="64" dur="200"/>
                                        <p:tgtEl>
                                          <p:spTgt spid="8"/>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barn(inVertical)">
                                      <p:cBhvr>
                                        <p:cTn id="69" dur="500"/>
                                        <p:tgtEl>
                                          <p:spTgt spid="62"/>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fade">
                                      <p:cBhvr>
                                        <p:cTn id="74" dur="1000"/>
                                        <p:tgtEl>
                                          <p:spTgt spid="63"/>
                                        </p:tgtEl>
                                      </p:cBhvr>
                                    </p:animEffect>
                                    <p:anim calcmode="lin" valueType="num">
                                      <p:cBhvr>
                                        <p:cTn id="75" dur="1000" fill="hold"/>
                                        <p:tgtEl>
                                          <p:spTgt spid="63"/>
                                        </p:tgtEl>
                                        <p:attrNameLst>
                                          <p:attrName>ppt_x</p:attrName>
                                        </p:attrNameLst>
                                      </p:cBhvr>
                                      <p:tavLst>
                                        <p:tav tm="0">
                                          <p:val>
                                            <p:strVal val="#ppt_x"/>
                                          </p:val>
                                        </p:tav>
                                        <p:tav tm="100000">
                                          <p:val>
                                            <p:strVal val="#ppt_x"/>
                                          </p:val>
                                        </p:tav>
                                      </p:tavLst>
                                    </p:anim>
                                    <p:anim calcmode="lin" valueType="num">
                                      <p:cBhvr>
                                        <p:cTn id="76"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fade">
                                      <p:cBhvr>
                                        <p:cTn id="81" dur="1000"/>
                                        <p:tgtEl>
                                          <p:spTgt spid="66"/>
                                        </p:tgtEl>
                                      </p:cBhvr>
                                    </p:animEffect>
                                    <p:anim calcmode="lin" valueType="num">
                                      <p:cBhvr>
                                        <p:cTn id="82" dur="1000" fill="hold"/>
                                        <p:tgtEl>
                                          <p:spTgt spid="66"/>
                                        </p:tgtEl>
                                        <p:attrNameLst>
                                          <p:attrName>ppt_x</p:attrName>
                                        </p:attrNameLst>
                                      </p:cBhvr>
                                      <p:tavLst>
                                        <p:tav tm="0">
                                          <p:val>
                                            <p:strVal val="#ppt_x"/>
                                          </p:val>
                                        </p:tav>
                                        <p:tav tm="100000">
                                          <p:val>
                                            <p:strVal val="#ppt_x"/>
                                          </p:val>
                                        </p:tav>
                                      </p:tavLst>
                                    </p:anim>
                                    <p:anim calcmode="lin" valueType="num">
                                      <p:cBhvr>
                                        <p:cTn id="83"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67"/>
                                        </p:tgtEl>
                                        <p:attrNameLst>
                                          <p:attrName>style.visibility</p:attrName>
                                        </p:attrNameLst>
                                      </p:cBhvr>
                                      <p:to>
                                        <p:strVal val="visible"/>
                                      </p:to>
                                    </p:set>
                                    <p:animEffect transition="in" filter="fade">
                                      <p:cBhvr>
                                        <p:cTn id="88" dur="1000"/>
                                        <p:tgtEl>
                                          <p:spTgt spid="67"/>
                                        </p:tgtEl>
                                      </p:cBhvr>
                                    </p:animEffect>
                                    <p:anim calcmode="lin" valueType="num">
                                      <p:cBhvr>
                                        <p:cTn id="89" dur="1000" fill="hold"/>
                                        <p:tgtEl>
                                          <p:spTgt spid="67"/>
                                        </p:tgtEl>
                                        <p:attrNameLst>
                                          <p:attrName>ppt_x</p:attrName>
                                        </p:attrNameLst>
                                      </p:cBhvr>
                                      <p:tavLst>
                                        <p:tav tm="0">
                                          <p:val>
                                            <p:strVal val="#ppt_x"/>
                                          </p:val>
                                        </p:tav>
                                        <p:tav tm="100000">
                                          <p:val>
                                            <p:strVal val="#ppt_x"/>
                                          </p:val>
                                        </p:tav>
                                      </p:tavLst>
                                    </p:anim>
                                    <p:anim calcmode="lin" valueType="num">
                                      <p:cBhvr>
                                        <p:cTn id="90"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68"/>
                                        </p:tgtEl>
                                        <p:attrNameLst>
                                          <p:attrName>style.visibility</p:attrName>
                                        </p:attrNameLst>
                                      </p:cBhvr>
                                      <p:to>
                                        <p:strVal val="visible"/>
                                      </p:to>
                                    </p:set>
                                    <p:animEffect transition="in" filter="fade">
                                      <p:cBhvr>
                                        <p:cTn id="95" dur="1000"/>
                                        <p:tgtEl>
                                          <p:spTgt spid="68"/>
                                        </p:tgtEl>
                                      </p:cBhvr>
                                    </p:animEffect>
                                    <p:anim calcmode="lin" valueType="num">
                                      <p:cBhvr>
                                        <p:cTn id="96" dur="1000" fill="hold"/>
                                        <p:tgtEl>
                                          <p:spTgt spid="68"/>
                                        </p:tgtEl>
                                        <p:attrNameLst>
                                          <p:attrName>ppt_x</p:attrName>
                                        </p:attrNameLst>
                                      </p:cBhvr>
                                      <p:tavLst>
                                        <p:tav tm="0">
                                          <p:val>
                                            <p:strVal val="#ppt_x"/>
                                          </p:val>
                                        </p:tav>
                                        <p:tav tm="100000">
                                          <p:val>
                                            <p:strVal val="#ppt_x"/>
                                          </p:val>
                                        </p:tav>
                                      </p:tavLst>
                                    </p:anim>
                                    <p:anim calcmode="lin" valueType="num">
                                      <p:cBhvr>
                                        <p:cTn id="97"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58" grpId="0" animBg="1"/>
      <p:bldP spid="44" grpId="0" animBg="1"/>
      <p:bldP spid="45" grpId="0" animBg="1"/>
      <p:bldP spid="46" grpId="0" animBg="1"/>
      <p:bldP spid="47" grpId="0" animBg="1"/>
      <p:bldP spid="48" grpId="0" animBg="1"/>
      <p:bldP spid="49" grpId="0" animBg="1"/>
      <p:bldP spid="50" grpId="0" animBg="1"/>
      <p:bldP spid="51" grpId="0" animBg="1"/>
      <p:bldP spid="52" grpId="0" animBg="1"/>
      <p:bldP spid="56" grpId="0" animBg="1"/>
      <p:bldP spid="59" grpId="0" animBg="1"/>
      <p:bldP spid="62" grpId="0" animBg="1"/>
      <p:bldP spid="63" grpId="0" animBg="1"/>
      <p:bldP spid="66" grpId="0" animBg="1"/>
      <p:bldP spid="67" grpId="0" animBg="1"/>
      <p:bldP spid="6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7178" name="Picture 10" descr="Lovely Hand Painted Girl Student, Bag, Lovely, Schoolgirl PNG and Vector  with Transparent Background for Free Download">
            <a:extLst>
              <a:ext uri="{FF2B5EF4-FFF2-40B4-BE49-F238E27FC236}">
                <a16:creationId xmlns:a16="http://schemas.microsoft.com/office/drawing/2014/main" id="{6AC42A54-1D0E-4E5C-904D-906C85D39A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 b="-8"/>
          <a:stretch/>
        </p:blipFill>
        <p:spPr bwMode="auto">
          <a:xfrm>
            <a:off x="1007037" y="2683874"/>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7176" name="Picture 8" descr="Hình ảnh Nữ Sinh Viên Phim Hoạt Hình Png, Nữ Sinh, Nữ Sinh Mặc đồng Phục,  Nữ Sinh Viên Tóc Ngắn Dễ Thương miễn phí tải tập tin PNG PSDComment và  Vector">
            <a:extLst>
              <a:ext uri="{FF2B5EF4-FFF2-40B4-BE49-F238E27FC236}">
                <a16:creationId xmlns:a16="http://schemas.microsoft.com/office/drawing/2014/main" id="{07F0CBF0-E54E-4677-A3D3-8C1218969A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 b="-8"/>
          <a:stretch/>
        </p:blipFill>
        <p:spPr bwMode="auto">
          <a:xfrm>
            <a:off x="3617545" y="2683874"/>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7174" name="Picture 6" descr="Boy Drawing Clip Art - Transparent Background Cartoon School Boy Png, Png  Download , Transparent Png Image - PNGitem">
            <a:extLst>
              <a:ext uri="{FF2B5EF4-FFF2-40B4-BE49-F238E27FC236}">
                <a16:creationId xmlns:a16="http://schemas.microsoft.com/office/drawing/2014/main" id="{5D65AA8C-A81F-4792-90F3-E869026DCEB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7246" r="-5" b="27501"/>
          <a:stretch/>
        </p:blipFill>
        <p:spPr bwMode="auto">
          <a:xfrm>
            <a:off x="6228053" y="2683874"/>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7172" name="Picture 4" descr="Trường MN (tinhvananh76) - Profile | Pinterest">
            <a:extLst>
              <a:ext uri="{FF2B5EF4-FFF2-40B4-BE49-F238E27FC236}">
                <a16:creationId xmlns:a16="http://schemas.microsoft.com/office/drawing/2014/main" id="{D752EFD1-95E7-4E12-803E-979C15AE099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7" b="257"/>
          <a:stretch/>
        </p:blipFill>
        <p:spPr bwMode="auto">
          <a:xfrm>
            <a:off x="8838561" y="2683874"/>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4F331ABF-2315-4B20-BE82-B89B89692B53}"/>
              </a:ext>
            </a:extLst>
          </p:cNvPr>
          <p:cNvGrpSpPr/>
          <p:nvPr/>
        </p:nvGrpSpPr>
        <p:grpSpPr>
          <a:xfrm>
            <a:off x="533733" y="0"/>
            <a:ext cx="10988020" cy="2114318"/>
            <a:chOff x="542260" y="390169"/>
            <a:chExt cx="10988020" cy="2114318"/>
          </a:xfrm>
        </p:grpSpPr>
        <p:sp>
          <p:nvSpPr>
            <p:cNvPr id="5" name="Rectangle: Rounded Corners 4">
              <a:extLst>
                <a:ext uri="{FF2B5EF4-FFF2-40B4-BE49-F238E27FC236}">
                  <a16:creationId xmlns:a16="http://schemas.microsoft.com/office/drawing/2014/main" id="{F6FB358E-885B-4879-B132-56C5AC2B2A55}"/>
                </a:ext>
              </a:extLst>
            </p:cNvPr>
            <p:cNvSpPr/>
            <p:nvPr/>
          </p:nvSpPr>
          <p:spPr>
            <a:xfrm>
              <a:off x="937196" y="1154152"/>
              <a:ext cx="10593084" cy="135033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7180" name="Picture 12" descr="Question free icon">
              <a:extLst>
                <a:ext uri="{FF2B5EF4-FFF2-40B4-BE49-F238E27FC236}">
                  <a16:creationId xmlns:a16="http://schemas.microsoft.com/office/drawing/2014/main" id="{EB4C7CB5-27F9-4C0A-8A17-792C3B73894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2260" y="390169"/>
              <a:ext cx="1350335" cy="135033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748571A0-012D-44AD-A7B3-6B40ECECC76B}"/>
                </a:ext>
              </a:extLst>
            </p:cNvPr>
            <p:cNvSpPr txBox="1"/>
            <p:nvPr/>
          </p:nvSpPr>
          <p:spPr>
            <a:xfrm>
              <a:off x="1577350" y="1171998"/>
              <a:ext cx="9952929" cy="1081322"/>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2060"/>
                  </a:solidFill>
                  <a:effectLst/>
                  <a:uLnTx/>
                  <a:uFillTx/>
                  <a:latin typeface="Times New Roman" panose="02020603050405020304" pitchFamily="18" charset="0"/>
                  <a:cs typeface="Times New Roman" panose="02020603050405020304" pitchFamily="18" charset="0"/>
                </a:rPr>
                <a:t>Một</a:t>
              </a:r>
              <a:r>
                <a:rPr kumimoji="0" lang="vi-VN" sz="2800" b="1"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 có nhóm 4 bạn học sinh, chúng ta sẽ phân loại các bạn thành </a:t>
              </a:r>
              <a:r>
                <a:rPr kumimoji="0" lang="en-US" sz="2800" b="1" i="0" u="none" strike="noStrike" kern="1200" cap="none" spc="0" normalizeH="0" baseline="0" noProof="0">
                  <a:ln>
                    <a:noFill/>
                  </a:ln>
                  <a:solidFill>
                    <a:srgbClr val="002060"/>
                  </a:solidFill>
                  <a:effectLst/>
                  <a:uLnTx/>
                  <a:uFillTx/>
                  <a:latin typeface="Times New Roman" panose="02020603050405020304" pitchFamily="18" charset="0"/>
                  <a:cs typeface="Times New Roman" panose="02020603050405020304" pitchFamily="18" charset="0"/>
                </a:rPr>
                <a:t>4</a:t>
              </a:r>
              <a:r>
                <a:rPr kumimoji="0" lang="vi-VN" sz="2800" b="1" i="0" u="none" strike="noStrike" kern="1200" cap="none" spc="0" normalizeH="0" baseline="0" noProof="0">
                  <a:ln>
                    <a:noFill/>
                  </a:ln>
                  <a:solidFill>
                    <a:srgbClr val="002060"/>
                  </a:solidFill>
                  <a:effectLst/>
                  <a:uLnTx/>
                  <a:uFillTx/>
                  <a:latin typeface="Times New Roman" panose="02020603050405020304" pitchFamily="18" charset="0"/>
                  <a:cs typeface="Times New Roman" panose="02020603050405020304" pitchFamily="18" charset="0"/>
                </a:rPr>
                <a:t> </a:t>
              </a:r>
              <a:r>
                <a:rPr kumimoji="0" lang="vi-VN" sz="2800" b="1"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nhóm phân biệt </a:t>
              </a:r>
              <a:r>
                <a:rPr kumimoji="0" lang="en-US" sz="2800" b="1"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d</a:t>
              </a:r>
              <a:r>
                <a:rPr lang="en-US" sz="2800" b="1" dirty="0" err="1">
                  <a:solidFill>
                    <a:srgbClr val="002060"/>
                  </a:solidFill>
                  <a:latin typeface="Times New Roman" panose="02020603050405020304" pitchFamily="18" charset="0"/>
                  <a:cs typeface="Times New Roman" panose="02020603050405020304" pitchFamily="18" charset="0"/>
                </a:rPr>
                <a:t>ựa</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trên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những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đặc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điểm</a:t>
              </a:r>
              <a:r>
                <a:rPr kumimoji="0" lang="vi-VN" sz="2800" b="1"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 nào?</a:t>
              </a:r>
            </a:p>
          </p:txBody>
        </p:sp>
      </p:grpSp>
      <p:sp>
        <p:nvSpPr>
          <p:cNvPr id="7" name="Diamond 6">
            <a:extLst>
              <a:ext uri="{FF2B5EF4-FFF2-40B4-BE49-F238E27FC236}">
                <a16:creationId xmlns:a16="http://schemas.microsoft.com/office/drawing/2014/main" id="{9B2CACB6-A13F-4FB4-A523-627C5781B868}"/>
              </a:ext>
            </a:extLst>
          </p:cNvPr>
          <p:cNvSpPr/>
          <p:nvPr/>
        </p:nvSpPr>
        <p:spPr>
          <a:xfrm>
            <a:off x="1754936" y="5401339"/>
            <a:ext cx="914400" cy="914400"/>
          </a:xfrm>
          <a:prstGeom prst="diamond">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VnVogue" panose="020B7200000000000000" pitchFamily="34" charset="0"/>
                <a:ea typeface="+mn-ea"/>
                <a:cs typeface="Arial" panose="020B0604020202020204" pitchFamily="34" charset="0"/>
              </a:rPr>
              <a:t>A</a:t>
            </a:r>
          </a:p>
        </p:txBody>
      </p:sp>
      <p:sp>
        <p:nvSpPr>
          <p:cNvPr id="18" name="Diamond 17">
            <a:extLst>
              <a:ext uri="{FF2B5EF4-FFF2-40B4-BE49-F238E27FC236}">
                <a16:creationId xmlns:a16="http://schemas.microsoft.com/office/drawing/2014/main" id="{396357E4-F382-48C2-BF3A-118FEBEDEA94}"/>
              </a:ext>
            </a:extLst>
          </p:cNvPr>
          <p:cNvSpPr/>
          <p:nvPr/>
        </p:nvSpPr>
        <p:spPr>
          <a:xfrm>
            <a:off x="4365444" y="5401339"/>
            <a:ext cx="914400" cy="914400"/>
          </a:xfrm>
          <a:prstGeom prst="diamond">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VnVogue" panose="020B7200000000000000" pitchFamily="34" charset="0"/>
                <a:ea typeface="+mn-ea"/>
                <a:cs typeface="Arial" panose="020B0604020202020204" pitchFamily="34" charset="0"/>
              </a:rPr>
              <a:t>B</a:t>
            </a:r>
          </a:p>
        </p:txBody>
      </p:sp>
      <p:sp>
        <p:nvSpPr>
          <p:cNvPr id="19" name="Diamond 18">
            <a:extLst>
              <a:ext uri="{FF2B5EF4-FFF2-40B4-BE49-F238E27FC236}">
                <a16:creationId xmlns:a16="http://schemas.microsoft.com/office/drawing/2014/main" id="{1F813508-AC1D-4689-8B9E-DA83643066F8}"/>
              </a:ext>
            </a:extLst>
          </p:cNvPr>
          <p:cNvSpPr/>
          <p:nvPr/>
        </p:nvSpPr>
        <p:spPr>
          <a:xfrm>
            <a:off x="6982047" y="5401339"/>
            <a:ext cx="914400" cy="914400"/>
          </a:xfrm>
          <a:prstGeom prst="diamond">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VnVogue" panose="020B7200000000000000" pitchFamily="34" charset="0"/>
                <a:ea typeface="+mn-ea"/>
                <a:cs typeface="Arial" panose="020B0604020202020204" pitchFamily="34" charset="0"/>
              </a:rPr>
              <a:t>C</a:t>
            </a:r>
          </a:p>
        </p:txBody>
      </p:sp>
      <p:sp>
        <p:nvSpPr>
          <p:cNvPr id="20" name="Diamond 19">
            <a:extLst>
              <a:ext uri="{FF2B5EF4-FFF2-40B4-BE49-F238E27FC236}">
                <a16:creationId xmlns:a16="http://schemas.microsoft.com/office/drawing/2014/main" id="{33641BD5-8492-4053-993A-0948D05A82C0}"/>
              </a:ext>
            </a:extLst>
          </p:cNvPr>
          <p:cNvSpPr/>
          <p:nvPr/>
        </p:nvSpPr>
        <p:spPr>
          <a:xfrm>
            <a:off x="9586460" y="5401339"/>
            <a:ext cx="914400" cy="914400"/>
          </a:xfrm>
          <a:prstGeom prst="diamond">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VnVogue" panose="020B7200000000000000" pitchFamily="34" charset="0"/>
                <a:ea typeface="+mn-ea"/>
                <a:cs typeface="Arial" panose="020B0604020202020204" pitchFamily="34" charset="0"/>
              </a:rPr>
              <a:t>D</a:t>
            </a:r>
          </a:p>
        </p:txBody>
      </p:sp>
    </p:spTree>
    <p:extLst>
      <p:ext uri="{BB962C8B-B14F-4D97-AF65-F5344CB8AC3E}">
        <p14:creationId xmlns:p14="http://schemas.microsoft.com/office/powerpoint/2010/main" val="1506456678"/>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203214"/>
        </a:solidFill>
        <a:effectLst/>
      </p:bgPr>
    </p:bg>
    <p:spTree>
      <p:nvGrpSpPr>
        <p:cNvPr id="1" name=""/>
        <p:cNvGrpSpPr/>
        <p:nvPr/>
      </p:nvGrpSpPr>
      <p:grpSpPr>
        <a:xfrm>
          <a:off x="0" y="0"/>
          <a:ext cx="0" cy="0"/>
          <a:chOff x="0" y="0"/>
          <a:chExt cx="0" cy="0"/>
        </a:xfrm>
      </p:grpSpPr>
      <p:pic>
        <p:nvPicPr>
          <p:cNvPr id="3" name="Picture 10" descr="Lovely Hand Painted Girl Student, Bag, Lovely, Schoolgirl PNG and Vector  with Transparent Background for Free Download">
            <a:extLst>
              <a:ext uri="{FF2B5EF4-FFF2-40B4-BE49-F238E27FC236}">
                <a16:creationId xmlns:a16="http://schemas.microsoft.com/office/drawing/2014/main" id="{88C58D28-890A-466E-AA40-5AFBBDBE8C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 b="-8"/>
          <a:stretch/>
        </p:blipFill>
        <p:spPr bwMode="auto">
          <a:xfrm>
            <a:off x="6773738" y="2717024"/>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4" name="Picture 8" descr="Hình ảnh Nữ Sinh Viên Phim Hoạt Hình Png, Nữ Sinh, Nữ Sinh Mặc đồng Phục,  Nữ Sinh Viên Tóc Ngắn Dễ Thương miễn phí tải tập tin PNG PSDComment và  Vector">
            <a:extLst>
              <a:ext uri="{FF2B5EF4-FFF2-40B4-BE49-F238E27FC236}">
                <a16:creationId xmlns:a16="http://schemas.microsoft.com/office/drawing/2014/main" id="{653EEB4F-6ECC-4A19-BD90-1210F89D42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 b="-8"/>
          <a:stretch/>
        </p:blipFill>
        <p:spPr bwMode="auto">
          <a:xfrm>
            <a:off x="8087074" y="2717024"/>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5" name="Picture 6" descr="Boy Drawing Clip Art - Transparent Background Cartoon School Boy Png, Png  Download , Transparent Png Image - PNGitem">
            <a:extLst>
              <a:ext uri="{FF2B5EF4-FFF2-40B4-BE49-F238E27FC236}">
                <a16:creationId xmlns:a16="http://schemas.microsoft.com/office/drawing/2014/main" id="{037FB5D5-5FF8-43B4-99C0-A2744FA169B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246" r="-5" b="27501"/>
          <a:stretch/>
        </p:blipFill>
        <p:spPr bwMode="auto">
          <a:xfrm>
            <a:off x="5813383" y="259651"/>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6" name="Picture 4" descr="Trường MN (tinhvananh76) - Profile | Pinterest">
            <a:extLst>
              <a:ext uri="{FF2B5EF4-FFF2-40B4-BE49-F238E27FC236}">
                <a16:creationId xmlns:a16="http://schemas.microsoft.com/office/drawing/2014/main" id="{09506C65-309E-49C5-8516-38E6D853A26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7" b="257"/>
          <a:stretch/>
        </p:blipFill>
        <p:spPr bwMode="auto">
          <a:xfrm>
            <a:off x="7126719" y="259651"/>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D8755B54-4A22-4550-8888-F19F5F48F963}"/>
              </a:ext>
            </a:extLst>
          </p:cNvPr>
          <p:cNvCxnSpPr/>
          <p:nvPr/>
        </p:nvCxnSpPr>
        <p:spPr>
          <a:xfrm>
            <a:off x="5686424" y="1446028"/>
            <a:ext cx="0" cy="765544"/>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0B74450-4B01-4DEE-9B8B-C177EF923137}"/>
              </a:ext>
            </a:extLst>
          </p:cNvPr>
          <p:cNvCxnSpPr>
            <a:cxnSpLocks/>
          </p:cNvCxnSpPr>
          <p:nvPr/>
        </p:nvCxnSpPr>
        <p:spPr>
          <a:xfrm>
            <a:off x="3277543" y="2232837"/>
            <a:ext cx="481776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0FB103D-F16E-4F9C-9FBC-E9A5C8007B60}"/>
              </a:ext>
            </a:extLst>
          </p:cNvPr>
          <p:cNvCxnSpPr>
            <a:cxnSpLocks/>
          </p:cNvCxnSpPr>
          <p:nvPr/>
        </p:nvCxnSpPr>
        <p:spPr>
          <a:xfrm>
            <a:off x="3296814" y="2232837"/>
            <a:ext cx="0" cy="404037"/>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48ED6D3-9852-4897-8917-4AD588195B09}"/>
              </a:ext>
            </a:extLst>
          </p:cNvPr>
          <p:cNvCxnSpPr>
            <a:cxnSpLocks/>
          </p:cNvCxnSpPr>
          <p:nvPr/>
        </p:nvCxnSpPr>
        <p:spPr>
          <a:xfrm>
            <a:off x="8085394" y="2211572"/>
            <a:ext cx="0" cy="45720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56C7D48-EFAF-45A6-BC50-0F1129A2D82F}"/>
              </a:ext>
            </a:extLst>
          </p:cNvPr>
          <p:cNvCxnSpPr>
            <a:cxnSpLocks/>
          </p:cNvCxnSpPr>
          <p:nvPr/>
        </p:nvCxnSpPr>
        <p:spPr>
          <a:xfrm>
            <a:off x="2091166" y="4603896"/>
            <a:ext cx="240888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164F627-F119-4325-A030-B0CC663A20D7}"/>
              </a:ext>
            </a:extLst>
          </p:cNvPr>
          <p:cNvCxnSpPr>
            <a:cxnSpLocks/>
          </p:cNvCxnSpPr>
          <p:nvPr/>
        </p:nvCxnSpPr>
        <p:spPr>
          <a:xfrm>
            <a:off x="3277543" y="4221126"/>
            <a:ext cx="0" cy="38277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C69E7D7-FE36-41A4-84C2-BADDC646DC70}"/>
              </a:ext>
            </a:extLst>
          </p:cNvPr>
          <p:cNvCxnSpPr>
            <a:cxnSpLocks/>
          </p:cNvCxnSpPr>
          <p:nvPr/>
        </p:nvCxnSpPr>
        <p:spPr>
          <a:xfrm>
            <a:off x="6880953" y="4582630"/>
            <a:ext cx="240888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E84E31B-880F-4864-B753-4C8E102BCFDD}"/>
              </a:ext>
            </a:extLst>
          </p:cNvPr>
          <p:cNvCxnSpPr>
            <a:cxnSpLocks/>
          </p:cNvCxnSpPr>
          <p:nvPr/>
        </p:nvCxnSpPr>
        <p:spPr>
          <a:xfrm>
            <a:off x="8067330" y="4199860"/>
            <a:ext cx="0" cy="38277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8D1FC50-67C1-47E3-9EFA-64FC7670A62C}"/>
              </a:ext>
            </a:extLst>
          </p:cNvPr>
          <p:cNvCxnSpPr>
            <a:cxnSpLocks/>
          </p:cNvCxnSpPr>
          <p:nvPr/>
        </p:nvCxnSpPr>
        <p:spPr>
          <a:xfrm>
            <a:off x="2104514" y="4603896"/>
            <a:ext cx="0" cy="38277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DFC89BF-D56C-4D7D-9616-7E5F4A9AA7FB}"/>
              </a:ext>
            </a:extLst>
          </p:cNvPr>
          <p:cNvCxnSpPr>
            <a:cxnSpLocks/>
          </p:cNvCxnSpPr>
          <p:nvPr/>
        </p:nvCxnSpPr>
        <p:spPr>
          <a:xfrm>
            <a:off x="4500047" y="4603896"/>
            <a:ext cx="0" cy="38277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024F1450-EF61-41D1-8D2D-7D61E0BFE855}"/>
              </a:ext>
            </a:extLst>
          </p:cNvPr>
          <p:cNvCxnSpPr>
            <a:cxnSpLocks/>
          </p:cNvCxnSpPr>
          <p:nvPr/>
        </p:nvCxnSpPr>
        <p:spPr>
          <a:xfrm>
            <a:off x="6891586" y="4582630"/>
            <a:ext cx="0" cy="38277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84878A6-CF46-44D3-AE84-493CFBE18400}"/>
              </a:ext>
            </a:extLst>
          </p:cNvPr>
          <p:cNvCxnSpPr>
            <a:cxnSpLocks/>
          </p:cNvCxnSpPr>
          <p:nvPr/>
        </p:nvCxnSpPr>
        <p:spPr>
          <a:xfrm>
            <a:off x="9279201" y="4582630"/>
            <a:ext cx="0" cy="38277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32A0CF9-3357-4B51-A3E7-FB3DD864D84E}"/>
              </a:ext>
            </a:extLst>
          </p:cNvPr>
          <p:cNvSpPr txBox="1"/>
          <p:nvPr/>
        </p:nvSpPr>
        <p:spPr>
          <a:xfrm>
            <a:off x="5813383" y="1678841"/>
            <a:ext cx="194575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Giới tính</a:t>
            </a:r>
          </a:p>
        </p:txBody>
      </p:sp>
      <p:sp>
        <p:nvSpPr>
          <p:cNvPr id="30" name="TextBox 29">
            <a:extLst>
              <a:ext uri="{FF2B5EF4-FFF2-40B4-BE49-F238E27FC236}">
                <a16:creationId xmlns:a16="http://schemas.microsoft.com/office/drawing/2014/main" id="{AFF5DBA6-B17C-4889-A5F6-C5ECC1AE2984}"/>
              </a:ext>
            </a:extLst>
          </p:cNvPr>
          <p:cNvSpPr txBox="1"/>
          <p:nvPr/>
        </p:nvSpPr>
        <p:spPr>
          <a:xfrm>
            <a:off x="2036688" y="2211572"/>
            <a:ext cx="1175785"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Nam </a:t>
            </a:r>
          </a:p>
        </p:txBody>
      </p:sp>
      <p:sp>
        <p:nvSpPr>
          <p:cNvPr id="31" name="TextBox 30">
            <a:extLst>
              <a:ext uri="{FF2B5EF4-FFF2-40B4-BE49-F238E27FC236}">
                <a16:creationId xmlns:a16="http://schemas.microsoft.com/office/drawing/2014/main" id="{01735321-9955-49D8-B77D-C3A505D8872D}"/>
              </a:ext>
            </a:extLst>
          </p:cNvPr>
          <p:cNvSpPr txBox="1"/>
          <p:nvPr/>
        </p:nvSpPr>
        <p:spPr>
          <a:xfrm>
            <a:off x="8177655" y="2211572"/>
            <a:ext cx="194575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Nữ  </a:t>
            </a:r>
          </a:p>
        </p:txBody>
      </p:sp>
      <p:sp>
        <p:nvSpPr>
          <p:cNvPr id="32" name="TextBox 31">
            <a:extLst>
              <a:ext uri="{FF2B5EF4-FFF2-40B4-BE49-F238E27FC236}">
                <a16:creationId xmlns:a16="http://schemas.microsoft.com/office/drawing/2014/main" id="{6BABFF1D-AA2A-42E3-9DAC-5FEF621367C7}"/>
              </a:ext>
            </a:extLst>
          </p:cNvPr>
          <p:cNvSpPr txBox="1"/>
          <p:nvPr/>
        </p:nvSpPr>
        <p:spPr>
          <a:xfrm>
            <a:off x="3491042" y="4021071"/>
            <a:ext cx="194575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Đeo kính</a:t>
            </a:r>
          </a:p>
        </p:txBody>
      </p:sp>
      <p:sp>
        <p:nvSpPr>
          <p:cNvPr id="33" name="TextBox 32">
            <a:extLst>
              <a:ext uri="{FF2B5EF4-FFF2-40B4-BE49-F238E27FC236}">
                <a16:creationId xmlns:a16="http://schemas.microsoft.com/office/drawing/2014/main" id="{10A117C4-9E44-439A-A2AE-1A47F7D15A82}"/>
              </a:ext>
            </a:extLst>
          </p:cNvPr>
          <p:cNvSpPr txBox="1"/>
          <p:nvPr/>
        </p:nvSpPr>
        <p:spPr>
          <a:xfrm>
            <a:off x="8135123" y="4010438"/>
            <a:ext cx="194575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Đeo kính</a:t>
            </a:r>
          </a:p>
        </p:txBody>
      </p:sp>
      <p:sp>
        <p:nvSpPr>
          <p:cNvPr id="34" name="TextBox 33">
            <a:extLst>
              <a:ext uri="{FF2B5EF4-FFF2-40B4-BE49-F238E27FC236}">
                <a16:creationId xmlns:a16="http://schemas.microsoft.com/office/drawing/2014/main" id="{643569FD-5D6C-40E8-AE7E-DD4FBADF00B0}"/>
              </a:ext>
            </a:extLst>
          </p:cNvPr>
          <p:cNvSpPr txBox="1"/>
          <p:nvPr/>
        </p:nvSpPr>
        <p:spPr>
          <a:xfrm>
            <a:off x="802172" y="4582630"/>
            <a:ext cx="1175785"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Không </a:t>
            </a:r>
          </a:p>
        </p:txBody>
      </p:sp>
      <p:sp>
        <p:nvSpPr>
          <p:cNvPr id="35" name="TextBox 34">
            <a:extLst>
              <a:ext uri="{FF2B5EF4-FFF2-40B4-BE49-F238E27FC236}">
                <a16:creationId xmlns:a16="http://schemas.microsoft.com/office/drawing/2014/main" id="{B70CFE02-8C43-4C1D-8645-575374485D6B}"/>
              </a:ext>
            </a:extLst>
          </p:cNvPr>
          <p:cNvSpPr txBox="1"/>
          <p:nvPr/>
        </p:nvSpPr>
        <p:spPr>
          <a:xfrm>
            <a:off x="5597953" y="4582630"/>
            <a:ext cx="1175785"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Không </a:t>
            </a:r>
          </a:p>
        </p:txBody>
      </p:sp>
      <p:sp>
        <p:nvSpPr>
          <p:cNvPr id="36" name="TextBox 35">
            <a:extLst>
              <a:ext uri="{FF2B5EF4-FFF2-40B4-BE49-F238E27FC236}">
                <a16:creationId xmlns:a16="http://schemas.microsoft.com/office/drawing/2014/main" id="{4B17F3CF-3FAD-4F27-B051-82536956A8CE}"/>
              </a:ext>
            </a:extLst>
          </p:cNvPr>
          <p:cNvSpPr txBox="1"/>
          <p:nvPr/>
        </p:nvSpPr>
        <p:spPr>
          <a:xfrm>
            <a:off x="4614442" y="4595223"/>
            <a:ext cx="194575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 </a:t>
            </a:r>
          </a:p>
        </p:txBody>
      </p:sp>
      <p:sp>
        <p:nvSpPr>
          <p:cNvPr id="37" name="TextBox 36">
            <a:extLst>
              <a:ext uri="{FF2B5EF4-FFF2-40B4-BE49-F238E27FC236}">
                <a16:creationId xmlns:a16="http://schemas.microsoft.com/office/drawing/2014/main" id="{D15C938B-57C2-445C-A4DA-0C82DEEB56DF}"/>
              </a:ext>
            </a:extLst>
          </p:cNvPr>
          <p:cNvSpPr txBox="1"/>
          <p:nvPr/>
        </p:nvSpPr>
        <p:spPr>
          <a:xfrm>
            <a:off x="9397049" y="4582630"/>
            <a:ext cx="194575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 </a:t>
            </a:r>
          </a:p>
        </p:txBody>
      </p:sp>
      <p:pic>
        <p:nvPicPr>
          <p:cNvPr id="38" name="Picture 6" descr="Boy Drawing Clip Art - Transparent Background Cartoon School Boy Png, Png  Download , Transparent Png Image - PNGitem">
            <a:extLst>
              <a:ext uri="{FF2B5EF4-FFF2-40B4-BE49-F238E27FC236}">
                <a16:creationId xmlns:a16="http://schemas.microsoft.com/office/drawing/2014/main" id="{B964EE68-4910-4B0A-9580-0F29A7B7188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246" r="-5" b="27501"/>
          <a:stretch/>
        </p:blipFill>
        <p:spPr bwMode="auto">
          <a:xfrm>
            <a:off x="1988153" y="2742920"/>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39" name="Picture 4" descr="Trường MN (tinhvananh76) - Profile | Pinterest">
            <a:extLst>
              <a:ext uri="{FF2B5EF4-FFF2-40B4-BE49-F238E27FC236}">
                <a16:creationId xmlns:a16="http://schemas.microsoft.com/office/drawing/2014/main" id="{FBACF406-7112-415B-985B-7EED81435EE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7" b="257"/>
          <a:stretch/>
        </p:blipFill>
        <p:spPr bwMode="auto">
          <a:xfrm>
            <a:off x="3301489" y="2742920"/>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40" name="Picture 4" descr="Trường MN (tinhvananh76) - Profile | Pinterest">
            <a:extLst>
              <a:ext uri="{FF2B5EF4-FFF2-40B4-BE49-F238E27FC236}">
                <a16:creationId xmlns:a16="http://schemas.microsoft.com/office/drawing/2014/main" id="{D96E3DEC-0AC6-4336-BC06-B0101C3E4C6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7" b="257"/>
          <a:stretch/>
        </p:blipFill>
        <p:spPr bwMode="auto">
          <a:xfrm>
            <a:off x="1394964" y="5111736"/>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41" name="Picture 6" descr="Boy Drawing Clip Art - Transparent Background Cartoon School Boy Png, Png  Download , Transparent Png Image - PNGitem">
            <a:extLst>
              <a:ext uri="{FF2B5EF4-FFF2-40B4-BE49-F238E27FC236}">
                <a16:creationId xmlns:a16="http://schemas.microsoft.com/office/drawing/2014/main" id="{61B6444D-B8ED-425B-B333-45454973ED8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246" r="-5" b="27501"/>
          <a:stretch/>
        </p:blipFill>
        <p:spPr bwMode="auto">
          <a:xfrm>
            <a:off x="3870732" y="5111736"/>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43" name="Picture 10" descr="Lovely Hand Painted Girl Student, Bag, Lovely, Schoolgirl PNG and Vector  with Transparent Background for Free Download">
            <a:extLst>
              <a:ext uri="{FF2B5EF4-FFF2-40B4-BE49-F238E27FC236}">
                <a16:creationId xmlns:a16="http://schemas.microsoft.com/office/drawing/2014/main" id="{CAF0642B-8BAD-4646-A9C1-7C9B800453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 b="-8"/>
          <a:stretch/>
        </p:blipFill>
        <p:spPr bwMode="auto">
          <a:xfrm>
            <a:off x="8514813" y="5111735"/>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44" name="Picture 8" descr="Hình ảnh Nữ Sinh Viên Phim Hoạt Hình Png, Nữ Sinh, Nữ Sinh Mặc đồng Phục,  Nữ Sinh Viên Tóc Ngắn Dễ Thương miễn phí tải tập tin PNG PSDComment và  Vector">
            <a:extLst>
              <a:ext uri="{FF2B5EF4-FFF2-40B4-BE49-F238E27FC236}">
                <a16:creationId xmlns:a16="http://schemas.microsoft.com/office/drawing/2014/main" id="{1C5F96C1-E0A7-47F4-892A-37D81F8A07F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 b="-8"/>
          <a:stretch/>
        </p:blipFill>
        <p:spPr bwMode="auto">
          <a:xfrm>
            <a:off x="6193073" y="5051440"/>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46" name="Picture 10" descr="Lovely Hand Painted Girl Student, Bag, Lovely, Schoolgirl PNG and Vector  with Transparent Background for Free Download">
            <a:extLst>
              <a:ext uri="{FF2B5EF4-FFF2-40B4-BE49-F238E27FC236}">
                <a16:creationId xmlns:a16="http://schemas.microsoft.com/office/drawing/2014/main" id="{92609425-77B1-492C-80A6-F024BCEAA6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 b="-8"/>
          <a:stretch/>
        </p:blipFill>
        <p:spPr bwMode="auto">
          <a:xfrm>
            <a:off x="3186711" y="259651"/>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47" name="Picture 8" descr="Hình ảnh Nữ Sinh Viên Phim Hoạt Hình Png, Nữ Sinh, Nữ Sinh Mặc đồng Phục,  Nữ Sinh Viên Tóc Ngắn Dễ Thương miễn phí tải tập tin PNG PSDComment và  Vector">
            <a:extLst>
              <a:ext uri="{FF2B5EF4-FFF2-40B4-BE49-F238E27FC236}">
                <a16:creationId xmlns:a16="http://schemas.microsoft.com/office/drawing/2014/main" id="{66BA22EC-8755-4A8C-BE14-EB4A44C9EB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 b="-8"/>
          <a:stretch/>
        </p:blipFill>
        <p:spPr bwMode="auto">
          <a:xfrm>
            <a:off x="4500047" y="259651"/>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6608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ppt_x"/>
                                          </p:val>
                                        </p:tav>
                                        <p:tav tm="100000">
                                          <p:val>
                                            <p:strVal val="#ppt_x"/>
                                          </p:val>
                                        </p:tav>
                                      </p:tavLst>
                                    </p:anim>
                                    <p:anim calcmode="lin" valueType="num">
                                      <p:cBhvr additive="base">
                                        <p:cTn id="16" dur="500" fill="hold"/>
                                        <p:tgtEl>
                                          <p:spTgt spid="3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ppt_x"/>
                                          </p:val>
                                        </p:tav>
                                        <p:tav tm="100000">
                                          <p:val>
                                            <p:strVal val="#ppt_x"/>
                                          </p:val>
                                        </p:tav>
                                      </p:tavLst>
                                    </p:anim>
                                    <p:anim calcmode="lin" valueType="num">
                                      <p:cBhvr additive="base">
                                        <p:cTn id="36" dur="500" fill="hold"/>
                                        <p:tgtEl>
                                          <p:spTgt spid="3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ppt_x"/>
                                          </p:val>
                                        </p:tav>
                                        <p:tav tm="100000">
                                          <p:val>
                                            <p:strVal val="#ppt_x"/>
                                          </p:val>
                                        </p:tav>
                                      </p:tavLst>
                                    </p:anim>
                                    <p:anim calcmode="lin" valueType="num">
                                      <p:cBhvr additive="base">
                                        <p:cTn id="54" dur="500" fill="hold"/>
                                        <p:tgtEl>
                                          <p:spTgt spid="16"/>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500" fill="hold"/>
                                        <p:tgtEl>
                                          <p:spTgt spid="32"/>
                                        </p:tgtEl>
                                        <p:attrNameLst>
                                          <p:attrName>ppt_x</p:attrName>
                                        </p:attrNameLst>
                                      </p:cBhvr>
                                      <p:tavLst>
                                        <p:tav tm="0">
                                          <p:val>
                                            <p:strVal val="#ppt_x"/>
                                          </p:val>
                                        </p:tav>
                                        <p:tav tm="100000">
                                          <p:val>
                                            <p:strVal val="#ppt_x"/>
                                          </p:val>
                                        </p:tav>
                                      </p:tavLst>
                                    </p:anim>
                                    <p:anim calcmode="lin" valueType="num">
                                      <p:cBhvr additive="base">
                                        <p:cTn id="58" dur="500" fill="hold"/>
                                        <p:tgtEl>
                                          <p:spTgt spid="32"/>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ppt_x"/>
                                          </p:val>
                                        </p:tav>
                                        <p:tav tm="100000">
                                          <p:val>
                                            <p:strVal val="#ppt_x"/>
                                          </p:val>
                                        </p:tav>
                                      </p:tavLst>
                                    </p:anim>
                                    <p:anim calcmode="lin" valueType="num">
                                      <p:cBhvr additive="base">
                                        <p:cTn id="62" dur="500" fill="hold"/>
                                        <p:tgtEl>
                                          <p:spTgt spid="24"/>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additive="base">
                                        <p:cTn id="65" dur="500" fill="hold"/>
                                        <p:tgtEl>
                                          <p:spTgt spid="33"/>
                                        </p:tgtEl>
                                        <p:attrNameLst>
                                          <p:attrName>ppt_x</p:attrName>
                                        </p:attrNameLst>
                                      </p:cBhvr>
                                      <p:tavLst>
                                        <p:tav tm="0">
                                          <p:val>
                                            <p:strVal val="#ppt_x"/>
                                          </p:val>
                                        </p:tav>
                                        <p:tav tm="100000">
                                          <p:val>
                                            <p:strVal val="#ppt_x"/>
                                          </p:val>
                                        </p:tav>
                                      </p:tavLst>
                                    </p:anim>
                                    <p:anim calcmode="lin" valueType="num">
                                      <p:cBhvr additive="base">
                                        <p:cTn id="6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500" fill="hold"/>
                                        <p:tgtEl>
                                          <p:spTgt spid="14"/>
                                        </p:tgtEl>
                                        <p:attrNameLst>
                                          <p:attrName>ppt_x</p:attrName>
                                        </p:attrNameLst>
                                      </p:cBhvr>
                                      <p:tavLst>
                                        <p:tav tm="0">
                                          <p:val>
                                            <p:strVal val="#ppt_x"/>
                                          </p:val>
                                        </p:tav>
                                        <p:tav tm="100000">
                                          <p:val>
                                            <p:strVal val="#ppt_x"/>
                                          </p:val>
                                        </p:tav>
                                      </p:tavLst>
                                    </p:anim>
                                    <p:anim calcmode="lin" valueType="num">
                                      <p:cBhvr additive="base">
                                        <p:cTn id="72" dur="500" fill="hold"/>
                                        <p:tgtEl>
                                          <p:spTgt spid="14"/>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500" fill="hold"/>
                                        <p:tgtEl>
                                          <p:spTgt spid="25"/>
                                        </p:tgtEl>
                                        <p:attrNameLst>
                                          <p:attrName>ppt_x</p:attrName>
                                        </p:attrNameLst>
                                      </p:cBhvr>
                                      <p:tavLst>
                                        <p:tav tm="0">
                                          <p:val>
                                            <p:strVal val="#ppt_x"/>
                                          </p:val>
                                        </p:tav>
                                        <p:tav tm="100000">
                                          <p:val>
                                            <p:strVal val="#ppt_x"/>
                                          </p:val>
                                        </p:tav>
                                      </p:tavLst>
                                    </p:anim>
                                    <p:anim calcmode="lin" valueType="num">
                                      <p:cBhvr additive="base">
                                        <p:cTn id="76" dur="500" fill="hold"/>
                                        <p:tgtEl>
                                          <p:spTgt spid="25"/>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ppt_x"/>
                                          </p:val>
                                        </p:tav>
                                        <p:tav tm="100000">
                                          <p:val>
                                            <p:strVal val="#ppt_x"/>
                                          </p:val>
                                        </p:tav>
                                      </p:tavLst>
                                    </p:anim>
                                    <p:anim calcmode="lin" valueType="num">
                                      <p:cBhvr additive="base">
                                        <p:cTn id="80" dur="50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6"/>
                                        </p:tgtEl>
                                        <p:attrNameLst>
                                          <p:attrName>style.visibility</p:attrName>
                                        </p:attrNameLst>
                                      </p:cBhvr>
                                      <p:to>
                                        <p:strVal val="visible"/>
                                      </p:to>
                                    </p:set>
                                    <p:anim calcmode="lin" valueType="num">
                                      <p:cBhvr additive="base">
                                        <p:cTn id="83" dur="500" fill="hold"/>
                                        <p:tgtEl>
                                          <p:spTgt spid="36"/>
                                        </p:tgtEl>
                                        <p:attrNameLst>
                                          <p:attrName>ppt_x</p:attrName>
                                        </p:attrNameLst>
                                      </p:cBhvr>
                                      <p:tavLst>
                                        <p:tav tm="0">
                                          <p:val>
                                            <p:strVal val="#ppt_x"/>
                                          </p:val>
                                        </p:tav>
                                        <p:tav tm="100000">
                                          <p:val>
                                            <p:strVal val="#ppt_x"/>
                                          </p:val>
                                        </p:tav>
                                      </p:tavLst>
                                    </p:anim>
                                    <p:anim calcmode="lin" valueType="num">
                                      <p:cBhvr additive="base">
                                        <p:cTn id="84" dur="500" fill="hold"/>
                                        <p:tgtEl>
                                          <p:spTgt spid="36"/>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additive="base">
                                        <p:cTn id="91" dur="500" fill="hold"/>
                                        <p:tgtEl>
                                          <p:spTgt spid="35"/>
                                        </p:tgtEl>
                                        <p:attrNameLst>
                                          <p:attrName>ppt_x</p:attrName>
                                        </p:attrNameLst>
                                      </p:cBhvr>
                                      <p:tavLst>
                                        <p:tav tm="0">
                                          <p:val>
                                            <p:strVal val="#ppt_x"/>
                                          </p:val>
                                        </p:tav>
                                        <p:tav tm="100000">
                                          <p:val>
                                            <p:strVal val="#ppt_x"/>
                                          </p:val>
                                        </p:tav>
                                      </p:tavLst>
                                    </p:anim>
                                    <p:anim calcmode="lin" valueType="num">
                                      <p:cBhvr additive="base">
                                        <p:cTn id="92" dur="500" fill="hold"/>
                                        <p:tgtEl>
                                          <p:spTgt spid="35"/>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500" fill="hold"/>
                                        <p:tgtEl>
                                          <p:spTgt spid="27"/>
                                        </p:tgtEl>
                                        <p:attrNameLst>
                                          <p:attrName>ppt_x</p:attrName>
                                        </p:attrNameLst>
                                      </p:cBhvr>
                                      <p:tavLst>
                                        <p:tav tm="0">
                                          <p:val>
                                            <p:strVal val="#ppt_x"/>
                                          </p:val>
                                        </p:tav>
                                        <p:tav tm="100000">
                                          <p:val>
                                            <p:strVal val="#ppt_x"/>
                                          </p:val>
                                        </p:tav>
                                      </p:tavLst>
                                    </p:anim>
                                    <p:anim calcmode="lin" valueType="num">
                                      <p:cBhvr additive="base">
                                        <p:cTn id="96" dur="500" fill="hold"/>
                                        <p:tgtEl>
                                          <p:spTgt spid="27"/>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additive="base">
                                        <p:cTn id="99" dur="500" fill="hold"/>
                                        <p:tgtEl>
                                          <p:spTgt spid="28"/>
                                        </p:tgtEl>
                                        <p:attrNameLst>
                                          <p:attrName>ppt_x</p:attrName>
                                        </p:attrNameLst>
                                      </p:cBhvr>
                                      <p:tavLst>
                                        <p:tav tm="0">
                                          <p:val>
                                            <p:strVal val="#ppt_x"/>
                                          </p:val>
                                        </p:tav>
                                        <p:tav tm="100000">
                                          <p:val>
                                            <p:strVal val="#ppt_x"/>
                                          </p:val>
                                        </p:tav>
                                      </p:tavLst>
                                    </p:anim>
                                    <p:anim calcmode="lin" valueType="num">
                                      <p:cBhvr additive="base">
                                        <p:cTn id="100" dur="500" fill="hold"/>
                                        <p:tgtEl>
                                          <p:spTgt spid="28"/>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23"/>
                                        </p:tgtEl>
                                        <p:attrNameLst>
                                          <p:attrName>style.visibility</p:attrName>
                                        </p:attrNameLst>
                                      </p:cBhvr>
                                      <p:to>
                                        <p:strVal val="visible"/>
                                      </p:to>
                                    </p:set>
                                    <p:anim calcmode="lin" valueType="num">
                                      <p:cBhvr additive="base">
                                        <p:cTn id="103" dur="500" fill="hold"/>
                                        <p:tgtEl>
                                          <p:spTgt spid="23"/>
                                        </p:tgtEl>
                                        <p:attrNameLst>
                                          <p:attrName>ppt_x</p:attrName>
                                        </p:attrNameLst>
                                      </p:cBhvr>
                                      <p:tavLst>
                                        <p:tav tm="0">
                                          <p:val>
                                            <p:strVal val="#ppt_x"/>
                                          </p:val>
                                        </p:tav>
                                        <p:tav tm="100000">
                                          <p:val>
                                            <p:strVal val="#ppt_x"/>
                                          </p:val>
                                        </p:tav>
                                      </p:tavLst>
                                    </p:anim>
                                    <p:anim calcmode="lin" valueType="num">
                                      <p:cBhvr additive="base">
                                        <p:cTn id="104" dur="500" fill="hold"/>
                                        <p:tgtEl>
                                          <p:spTgt spid="23"/>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37"/>
                                        </p:tgtEl>
                                        <p:attrNameLst>
                                          <p:attrName>style.visibility</p:attrName>
                                        </p:attrNameLst>
                                      </p:cBhvr>
                                      <p:to>
                                        <p:strVal val="visible"/>
                                      </p:to>
                                    </p:set>
                                    <p:anim calcmode="lin" valueType="num">
                                      <p:cBhvr additive="base">
                                        <p:cTn id="107" dur="500" fill="hold"/>
                                        <p:tgtEl>
                                          <p:spTgt spid="37"/>
                                        </p:tgtEl>
                                        <p:attrNameLst>
                                          <p:attrName>ppt_x</p:attrName>
                                        </p:attrNameLst>
                                      </p:cBhvr>
                                      <p:tavLst>
                                        <p:tav tm="0">
                                          <p:val>
                                            <p:strVal val="#ppt_x"/>
                                          </p:val>
                                        </p:tav>
                                        <p:tav tm="100000">
                                          <p:val>
                                            <p:strVal val="#ppt_x"/>
                                          </p:val>
                                        </p:tav>
                                      </p:tavLst>
                                    </p:anim>
                                    <p:anim calcmode="lin" valueType="num">
                                      <p:cBhvr additive="base">
                                        <p:cTn id="10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nodeType="clickEffect">
                                  <p:stCondLst>
                                    <p:cond delay="0"/>
                                  </p:stCondLst>
                                  <p:childTnLst>
                                    <p:set>
                                      <p:cBhvr>
                                        <p:cTn id="112" dur="1" fill="hold">
                                          <p:stCondLst>
                                            <p:cond delay="0"/>
                                          </p:stCondLst>
                                        </p:cTn>
                                        <p:tgtEl>
                                          <p:spTgt spid="40"/>
                                        </p:tgtEl>
                                        <p:attrNameLst>
                                          <p:attrName>style.visibility</p:attrName>
                                        </p:attrNameLst>
                                      </p:cBhvr>
                                      <p:to>
                                        <p:strVal val="visible"/>
                                      </p:to>
                                    </p:set>
                                    <p:anim calcmode="lin" valueType="num">
                                      <p:cBhvr additive="base">
                                        <p:cTn id="113" dur="500" fill="hold"/>
                                        <p:tgtEl>
                                          <p:spTgt spid="40"/>
                                        </p:tgtEl>
                                        <p:attrNameLst>
                                          <p:attrName>ppt_x</p:attrName>
                                        </p:attrNameLst>
                                      </p:cBhvr>
                                      <p:tavLst>
                                        <p:tav tm="0">
                                          <p:val>
                                            <p:strVal val="#ppt_x"/>
                                          </p:val>
                                        </p:tav>
                                        <p:tav tm="100000">
                                          <p:val>
                                            <p:strVal val="#ppt_x"/>
                                          </p:val>
                                        </p:tav>
                                      </p:tavLst>
                                    </p:anim>
                                    <p:anim calcmode="lin" valueType="num">
                                      <p:cBhvr additive="base">
                                        <p:cTn id="114" dur="500" fill="hold"/>
                                        <p:tgtEl>
                                          <p:spTgt spid="40"/>
                                        </p:tgtEl>
                                        <p:attrNameLst>
                                          <p:attrName>ppt_y</p:attrName>
                                        </p:attrNameLst>
                                      </p:cBhvr>
                                      <p:tavLst>
                                        <p:tav tm="0">
                                          <p:val>
                                            <p:strVal val="1+#ppt_h/2"/>
                                          </p:val>
                                        </p:tav>
                                        <p:tav tm="100000">
                                          <p:val>
                                            <p:strVal val="#ppt_y"/>
                                          </p:val>
                                        </p:tav>
                                      </p:tavLst>
                                    </p:anim>
                                  </p:childTnLst>
                                </p:cTn>
                              </p:par>
                              <p:par>
                                <p:cTn id="115" presetID="2" presetClass="entr" presetSubtype="4" fill="hold" nodeType="withEffect">
                                  <p:stCondLst>
                                    <p:cond delay="0"/>
                                  </p:stCondLst>
                                  <p:childTnLst>
                                    <p:set>
                                      <p:cBhvr>
                                        <p:cTn id="116" dur="1" fill="hold">
                                          <p:stCondLst>
                                            <p:cond delay="0"/>
                                          </p:stCondLst>
                                        </p:cTn>
                                        <p:tgtEl>
                                          <p:spTgt spid="41"/>
                                        </p:tgtEl>
                                        <p:attrNameLst>
                                          <p:attrName>style.visibility</p:attrName>
                                        </p:attrNameLst>
                                      </p:cBhvr>
                                      <p:to>
                                        <p:strVal val="visible"/>
                                      </p:to>
                                    </p:set>
                                    <p:anim calcmode="lin" valueType="num">
                                      <p:cBhvr additive="base">
                                        <p:cTn id="117" dur="500" fill="hold"/>
                                        <p:tgtEl>
                                          <p:spTgt spid="41"/>
                                        </p:tgtEl>
                                        <p:attrNameLst>
                                          <p:attrName>ppt_x</p:attrName>
                                        </p:attrNameLst>
                                      </p:cBhvr>
                                      <p:tavLst>
                                        <p:tav tm="0">
                                          <p:val>
                                            <p:strVal val="#ppt_x"/>
                                          </p:val>
                                        </p:tav>
                                        <p:tav tm="100000">
                                          <p:val>
                                            <p:strVal val="#ppt_x"/>
                                          </p:val>
                                        </p:tav>
                                      </p:tavLst>
                                    </p:anim>
                                    <p:anim calcmode="lin" valueType="num">
                                      <p:cBhvr additive="base">
                                        <p:cTn id="118" dur="500" fill="hold"/>
                                        <p:tgtEl>
                                          <p:spTgt spid="41"/>
                                        </p:tgtEl>
                                        <p:attrNameLst>
                                          <p:attrName>ppt_y</p:attrName>
                                        </p:attrNameLst>
                                      </p:cBhvr>
                                      <p:tavLst>
                                        <p:tav tm="0">
                                          <p:val>
                                            <p:strVal val="1+#ppt_h/2"/>
                                          </p:val>
                                        </p:tav>
                                        <p:tav tm="100000">
                                          <p:val>
                                            <p:strVal val="#ppt_y"/>
                                          </p:val>
                                        </p:tav>
                                      </p:tavLst>
                                    </p:anim>
                                  </p:childTnLst>
                                </p:cTn>
                              </p:par>
                              <p:par>
                                <p:cTn id="119" presetID="2" presetClass="entr" presetSubtype="4" fill="hold" nodeType="withEffect">
                                  <p:stCondLst>
                                    <p:cond delay="0"/>
                                  </p:stCondLst>
                                  <p:childTnLst>
                                    <p:set>
                                      <p:cBhvr>
                                        <p:cTn id="120" dur="1" fill="hold">
                                          <p:stCondLst>
                                            <p:cond delay="0"/>
                                          </p:stCondLst>
                                        </p:cTn>
                                        <p:tgtEl>
                                          <p:spTgt spid="44"/>
                                        </p:tgtEl>
                                        <p:attrNameLst>
                                          <p:attrName>style.visibility</p:attrName>
                                        </p:attrNameLst>
                                      </p:cBhvr>
                                      <p:to>
                                        <p:strVal val="visible"/>
                                      </p:to>
                                    </p:set>
                                    <p:anim calcmode="lin" valueType="num">
                                      <p:cBhvr additive="base">
                                        <p:cTn id="121" dur="500" fill="hold"/>
                                        <p:tgtEl>
                                          <p:spTgt spid="44"/>
                                        </p:tgtEl>
                                        <p:attrNameLst>
                                          <p:attrName>ppt_x</p:attrName>
                                        </p:attrNameLst>
                                      </p:cBhvr>
                                      <p:tavLst>
                                        <p:tav tm="0">
                                          <p:val>
                                            <p:strVal val="#ppt_x"/>
                                          </p:val>
                                        </p:tav>
                                        <p:tav tm="100000">
                                          <p:val>
                                            <p:strVal val="#ppt_x"/>
                                          </p:val>
                                        </p:tav>
                                      </p:tavLst>
                                    </p:anim>
                                    <p:anim calcmode="lin" valueType="num">
                                      <p:cBhvr additive="base">
                                        <p:cTn id="122" dur="500" fill="hold"/>
                                        <p:tgtEl>
                                          <p:spTgt spid="44"/>
                                        </p:tgtEl>
                                        <p:attrNameLst>
                                          <p:attrName>ppt_y</p:attrName>
                                        </p:attrNameLst>
                                      </p:cBhvr>
                                      <p:tavLst>
                                        <p:tav tm="0">
                                          <p:val>
                                            <p:strVal val="1+#ppt_h/2"/>
                                          </p:val>
                                        </p:tav>
                                        <p:tav tm="100000">
                                          <p:val>
                                            <p:strVal val="#ppt_y"/>
                                          </p:val>
                                        </p:tav>
                                      </p:tavLst>
                                    </p:anim>
                                  </p:childTnLst>
                                </p:cTn>
                              </p:par>
                              <p:par>
                                <p:cTn id="123" presetID="2" presetClass="entr" presetSubtype="4" fill="hold" nodeType="withEffect">
                                  <p:stCondLst>
                                    <p:cond delay="0"/>
                                  </p:stCondLst>
                                  <p:childTnLst>
                                    <p:set>
                                      <p:cBhvr>
                                        <p:cTn id="124" dur="1" fill="hold">
                                          <p:stCondLst>
                                            <p:cond delay="0"/>
                                          </p:stCondLst>
                                        </p:cTn>
                                        <p:tgtEl>
                                          <p:spTgt spid="43"/>
                                        </p:tgtEl>
                                        <p:attrNameLst>
                                          <p:attrName>style.visibility</p:attrName>
                                        </p:attrNameLst>
                                      </p:cBhvr>
                                      <p:to>
                                        <p:strVal val="visible"/>
                                      </p:to>
                                    </p:set>
                                    <p:anim calcmode="lin" valueType="num">
                                      <p:cBhvr additive="base">
                                        <p:cTn id="125" dur="500" fill="hold"/>
                                        <p:tgtEl>
                                          <p:spTgt spid="43"/>
                                        </p:tgtEl>
                                        <p:attrNameLst>
                                          <p:attrName>ppt_x</p:attrName>
                                        </p:attrNameLst>
                                      </p:cBhvr>
                                      <p:tavLst>
                                        <p:tav tm="0">
                                          <p:val>
                                            <p:strVal val="#ppt_x"/>
                                          </p:val>
                                        </p:tav>
                                        <p:tav tm="100000">
                                          <p:val>
                                            <p:strVal val="#ppt_x"/>
                                          </p:val>
                                        </p:tav>
                                      </p:tavLst>
                                    </p:anim>
                                    <p:anim calcmode="lin" valueType="num">
                                      <p:cBhvr additive="base">
                                        <p:cTn id="12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0" grpId="0"/>
      <p:bldP spid="31" grpId="0"/>
      <p:bldP spid="32" grpId="0"/>
      <p:bldP spid="33" grpId="0"/>
      <p:bldP spid="34" grpId="0"/>
      <p:bldP spid="35" grpId="0"/>
      <p:bldP spid="36"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Lovely Hand Painted Girl Student, Bag, Lovely, Schoolgirl PNG and Vector  with Transparent Background for Free Download">
            <a:extLst>
              <a:ext uri="{FF2B5EF4-FFF2-40B4-BE49-F238E27FC236}">
                <a16:creationId xmlns:a16="http://schemas.microsoft.com/office/drawing/2014/main" id="{88C58D28-890A-466E-AA40-5AFBBDBE8C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 b="-8"/>
          <a:stretch/>
        </p:blipFill>
        <p:spPr bwMode="auto">
          <a:xfrm>
            <a:off x="3295606" y="2709048"/>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4" name="Picture 8" descr="Hình ảnh Nữ Sinh Viên Phim Hoạt Hình Png, Nữ Sinh, Nữ Sinh Mặc đồng Phục,  Nữ Sinh Viên Tóc Ngắn Dễ Thương miễn phí tải tập tin PNG PSDComment và  Vector">
            <a:extLst>
              <a:ext uri="{FF2B5EF4-FFF2-40B4-BE49-F238E27FC236}">
                <a16:creationId xmlns:a16="http://schemas.microsoft.com/office/drawing/2014/main" id="{653EEB4F-6ECC-4A19-BD90-1210F89D42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 b="-8"/>
          <a:stretch/>
        </p:blipFill>
        <p:spPr bwMode="auto">
          <a:xfrm>
            <a:off x="8087074" y="2717024"/>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5" name="Picture 6" descr="Boy Drawing Clip Art - Transparent Background Cartoon School Boy Png, Png  Download , Transparent Png Image - PNGitem">
            <a:extLst>
              <a:ext uri="{FF2B5EF4-FFF2-40B4-BE49-F238E27FC236}">
                <a16:creationId xmlns:a16="http://schemas.microsoft.com/office/drawing/2014/main" id="{037FB5D5-5FF8-43B4-99C0-A2744FA169B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246" r="-5" b="27501"/>
          <a:stretch/>
        </p:blipFill>
        <p:spPr bwMode="auto">
          <a:xfrm>
            <a:off x="5813383" y="259651"/>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6" name="Picture 4" descr="Trường MN (tinhvananh76) - Profile | Pinterest">
            <a:extLst>
              <a:ext uri="{FF2B5EF4-FFF2-40B4-BE49-F238E27FC236}">
                <a16:creationId xmlns:a16="http://schemas.microsoft.com/office/drawing/2014/main" id="{09506C65-309E-49C5-8516-38E6D853A26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7" b="257"/>
          <a:stretch/>
        </p:blipFill>
        <p:spPr bwMode="auto">
          <a:xfrm>
            <a:off x="7126719" y="259651"/>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D8755B54-4A22-4550-8888-F19F5F48F963}"/>
              </a:ext>
            </a:extLst>
          </p:cNvPr>
          <p:cNvCxnSpPr/>
          <p:nvPr/>
        </p:nvCxnSpPr>
        <p:spPr>
          <a:xfrm>
            <a:off x="5686424" y="1446028"/>
            <a:ext cx="0" cy="765544"/>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0B74450-4B01-4DEE-9B8B-C177EF923137}"/>
              </a:ext>
            </a:extLst>
          </p:cNvPr>
          <p:cNvCxnSpPr>
            <a:cxnSpLocks/>
          </p:cNvCxnSpPr>
          <p:nvPr/>
        </p:nvCxnSpPr>
        <p:spPr>
          <a:xfrm>
            <a:off x="3277543" y="2232837"/>
            <a:ext cx="481776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0FB103D-F16E-4F9C-9FBC-E9A5C8007B60}"/>
              </a:ext>
            </a:extLst>
          </p:cNvPr>
          <p:cNvCxnSpPr>
            <a:cxnSpLocks/>
          </p:cNvCxnSpPr>
          <p:nvPr/>
        </p:nvCxnSpPr>
        <p:spPr>
          <a:xfrm>
            <a:off x="3296814" y="2232837"/>
            <a:ext cx="0" cy="404037"/>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48ED6D3-9852-4897-8917-4AD588195B09}"/>
              </a:ext>
            </a:extLst>
          </p:cNvPr>
          <p:cNvCxnSpPr>
            <a:cxnSpLocks/>
          </p:cNvCxnSpPr>
          <p:nvPr/>
        </p:nvCxnSpPr>
        <p:spPr>
          <a:xfrm>
            <a:off x="8085394" y="2211572"/>
            <a:ext cx="0" cy="45720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56C7D48-EFAF-45A6-BC50-0F1129A2D82F}"/>
              </a:ext>
            </a:extLst>
          </p:cNvPr>
          <p:cNvCxnSpPr>
            <a:cxnSpLocks/>
          </p:cNvCxnSpPr>
          <p:nvPr/>
        </p:nvCxnSpPr>
        <p:spPr>
          <a:xfrm>
            <a:off x="2091166" y="4603896"/>
            <a:ext cx="240888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164F627-F119-4325-A030-B0CC663A20D7}"/>
              </a:ext>
            </a:extLst>
          </p:cNvPr>
          <p:cNvCxnSpPr>
            <a:cxnSpLocks/>
          </p:cNvCxnSpPr>
          <p:nvPr/>
        </p:nvCxnSpPr>
        <p:spPr>
          <a:xfrm>
            <a:off x="3277543" y="4221126"/>
            <a:ext cx="0" cy="38277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C69E7D7-FE36-41A4-84C2-BADDC646DC70}"/>
              </a:ext>
            </a:extLst>
          </p:cNvPr>
          <p:cNvCxnSpPr>
            <a:cxnSpLocks/>
          </p:cNvCxnSpPr>
          <p:nvPr/>
        </p:nvCxnSpPr>
        <p:spPr>
          <a:xfrm>
            <a:off x="6880953" y="4582630"/>
            <a:ext cx="240888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E84E31B-880F-4864-B753-4C8E102BCFDD}"/>
              </a:ext>
            </a:extLst>
          </p:cNvPr>
          <p:cNvCxnSpPr>
            <a:cxnSpLocks/>
          </p:cNvCxnSpPr>
          <p:nvPr/>
        </p:nvCxnSpPr>
        <p:spPr>
          <a:xfrm>
            <a:off x="8067330" y="4199860"/>
            <a:ext cx="0" cy="38277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8D1FC50-67C1-47E3-9EFA-64FC7670A62C}"/>
              </a:ext>
            </a:extLst>
          </p:cNvPr>
          <p:cNvCxnSpPr>
            <a:cxnSpLocks/>
          </p:cNvCxnSpPr>
          <p:nvPr/>
        </p:nvCxnSpPr>
        <p:spPr>
          <a:xfrm>
            <a:off x="2104514" y="4603896"/>
            <a:ext cx="0" cy="38277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DFC89BF-D56C-4D7D-9616-7E5F4A9AA7FB}"/>
              </a:ext>
            </a:extLst>
          </p:cNvPr>
          <p:cNvCxnSpPr>
            <a:cxnSpLocks/>
          </p:cNvCxnSpPr>
          <p:nvPr/>
        </p:nvCxnSpPr>
        <p:spPr>
          <a:xfrm>
            <a:off x="4500047" y="4603896"/>
            <a:ext cx="0" cy="38277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024F1450-EF61-41D1-8D2D-7D61E0BFE855}"/>
              </a:ext>
            </a:extLst>
          </p:cNvPr>
          <p:cNvCxnSpPr>
            <a:cxnSpLocks/>
          </p:cNvCxnSpPr>
          <p:nvPr/>
        </p:nvCxnSpPr>
        <p:spPr>
          <a:xfrm>
            <a:off x="6891586" y="4582630"/>
            <a:ext cx="0" cy="38277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84878A6-CF46-44D3-AE84-493CFBE18400}"/>
              </a:ext>
            </a:extLst>
          </p:cNvPr>
          <p:cNvCxnSpPr>
            <a:cxnSpLocks/>
          </p:cNvCxnSpPr>
          <p:nvPr/>
        </p:nvCxnSpPr>
        <p:spPr>
          <a:xfrm>
            <a:off x="9279201" y="4582630"/>
            <a:ext cx="0" cy="38277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32A0CF9-3357-4B51-A3E7-FB3DD864D84E}"/>
              </a:ext>
            </a:extLst>
          </p:cNvPr>
          <p:cNvSpPr txBox="1"/>
          <p:nvPr/>
        </p:nvSpPr>
        <p:spPr>
          <a:xfrm>
            <a:off x="5813383" y="1678841"/>
            <a:ext cx="194575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Đeo kính</a:t>
            </a:r>
          </a:p>
        </p:txBody>
      </p:sp>
      <p:sp>
        <p:nvSpPr>
          <p:cNvPr id="30" name="TextBox 29">
            <a:extLst>
              <a:ext uri="{FF2B5EF4-FFF2-40B4-BE49-F238E27FC236}">
                <a16:creationId xmlns:a16="http://schemas.microsoft.com/office/drawing/2014/main" id="{AFF5DBA6-B17C-4889-A5F6-C5ECC1AE2984}"/>
              </a:ext>
            </a:extLst>
          </p:cNvPr>
          <p:cNvSpPr txBox="1"/>
          <p:nvPr/>
        </p:nvSpPr>
        <p:spPr>
          <a:xfrm>
            <a:off x="2047321" y="2211572"/>
            <a:ext cx="1175785"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p:txBody>
      </p:sp>
      <p:sp>
        <p:nvSpPr>
          <p:cNvPr id="31" name="TextBox 30">
            <a:extLst>
              <a:ext uri="{FF2B5EF4-FFF2-40B4-BE49-F238E27FC236}">
                <a16:creationId xmlns:a16="http://schemas.microsoft.com/office/drawing/2014/main" id="{01735321-9955-49D8-B77D-C3A505D8872D}"/>
              </a:ext>
            </a:extLst>
          </p:cNvPr>
          <p:cNvSpPr txBox="1"/>
          <p:nvPr/>
        </p:nvSpPr>
        <p:spPr>
          <a:xfrm>
            <a:off x="8167022" y="2211572"/>
            <a:ext cx="194575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Không </a:t>
            </a:r>
          </a:p>
        </p:txBody>
      </p:sp>
      <p:sp>
        <p:nvSpPr>
          <p:cNvPr id="32" name="TextBox 31">
            <a:extLst>
              <a:ext uri="{FF2B5EF4-FFF2-40B4-BE49-F238E27FC236}">
                <a16:creationId xmlns:a16="http://schemas.microsoft.com/office/drawing/2014/main" id="{6BABFF1D-AA2A-42E3-9DAC-5FEF621367C7}"/>
              </a:ext>
            </a:extLst>
          </p:cNvPr>
          <p:cNvSpPr txBox="1"/>
          <p:nvPr/>
        </p:nvSpPr>
        <p:spPr>
          <a:xfrm>
            <a:off x="3491042" y="4021071"/>
            <a:ext cx="194575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Tóc </a:t>
            </a:r>
          </a:p>
        </p:txBody>
      </p:sp>
      <p:sp>
        <p:nvSpPr>
          <p:cNvPr id="33" name="TextBox 32">
            <a:extLst>
              <a:ext uri="{FF2B5EF4-FFF2-40B4-BE49-F238E27FC236}">
                <a16:creationId xmlns:a16="http://schemas.microsoft.com/office/drawing/2014/main" id="{10A117C4-9E44-439A-A2AE-1A47F7D15A82}"/>
              </a:ext>
            </a:extLst>
          </p:cNvPr>
          <p:cNvSpPr txBox="1"/>
          <p:nvPr/>
        </p:nvSpPr>
        <p:spPr>
          <a:xfrm>
            <a:off x="8135123" y="4010438"/>
            <a:ext cx="194575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a:ln>
                  <a:noFill/>
                </a:ln>
                <a:solidFill>
                  <a:srgbClr val="00FFFF"/>
                </a:solidFill>
                <a:effectLst/>
                <a:uLnTx/>
                <a:uFillTx/>
                <a:latin typeface="Arial" panose="020B0604020202020204" pitchFamily="34" charset="0"/>
                <a:ea typeface="+mn-ea"/>
                <a:cs typeface="Arial" panose="020B0604020202020204" pitchFamily="34" charset="0"/>
              </a:rPr>
              <a:t>Tay cầm sách </a:t>
            </a:r>
          </a:p>
        </p:txBody>
      </p:sp>
      <p:sp>
        <p:nvSpPr>
          <p:cNvPr id="34" name="TextBox 33">
            <a:extLst>
              <a:ext uri="{FF2B5EF4-FFF2-40B4-BE49-F238E27FC236}">
                <a16:creationId xmlns:a16="http://schemas.microsoft.com/office/drawing/2014/main" id="{643569FD-5D6C-40E8-AE7E-DD4FBADF00B0}"/>
              </a:ext>
            </a:extLst>
          </p:cNvPr>
          <p:cNvSpPr txBox="1"/>
          <p:nvPr/>
        </p:nvSpPr>
        <p:spPr>
          <a:xfrm>
            <a:off x="802172" y="4582630"/>
            <a:ext cx="1175785"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Ngắn </a:t>
            </a:r>
          </a:p>
        </p:txBody>
      </p:sp>
      <p:sp>
        <p:nvSpPr>
          <p:cNvPr id="35" name="TextBox 34">
            <a:extLst>
              <a:ext uri="{FF2B5EF4-FFF2-40B4-BE49-F238E27FC236}">
                <a16:creationId xmlns:a16="http://schemas.microsoft.com/office/drawing/2014/main" id="{B70CFE02-8C43-4C1D-8645-575374485D6B}"/>
              </a:ext>
            </a:extLst>
          </p:cNvPr>
          <p:cNvSpPr txBox="1"/>
          <p:nvPr/>
        </p:nvSpPr>
        <p:spPr>
          <a:xfrm>
            <a:off x="5597953" y="4582630"/>
            <a:ext cx="1175785"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Không </a:t>
            </a:r>
          </a:p>
        </p:txBody>
      </p:sp>
      <p:sp>
        <p:nvSpPr>
          <p:cNvPr id="36" name="TextBox 35">
            <a:extLst>
              <a:ext uri="{FF2B5EF4-FFF2-40B4-BE49-F238E27FC236}">
                <a16:creationId xmlns:a16="http://schemas.microsoft.com/office/drawing/2014/main" id="{4B17F3CF-3FAD-4F27-B051-82536956A8CE}"/>
              </a:ext>
            </a:extLst>
          </p:cNvPr>
          <p:cNvSpPr txBox="1"/>
          <p:nvPr/>
        </p:nvSpPr>
        <p:spPr>
          <a:xfrm>
            <a:off x="4614442" y="4595223"/>
            <a:ext cx="194575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Dài </a:t>
            </a:r>
          </a:p>
        </p:txBody>
      </p:sp>
      <p:sp>
        <p:nvSpPr>
          <p:cNvPr id="37" name="TextBox 36">
            <a:extLst>
              <a:ext uri="{FF2B5EF4-FFF2-40B4-BE49-F238E27FC236}">
                <a16:creationId xmlns:a16="http://schemas.microsoft.com/office/drawing/2014/main" id="{D15C938B-57C2-445C-A4DA-0C82DEEB56DF}"/>
              </a:ext>
            </a:extLst>
          </p:cNvPr>
          <p:cNvSpPr txBox="1"/>
          <p:nvPr/>
        </p:nvSpPr>
        <p:spPr>
          <a:xfrm>
            <a:off x="9397049" y="4582630"/>
            <a:ext cx="194575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 </a:t>
            </a:r>
          </a:p>
        </p:txBody>
      </p:sp>
      <p:pic>
        <p:nvPicPr>
          <p:cNvPr id="38" name="Picture 6" descr="Boy Drawing Clip Art - Transparent Background Cartoon School Boy Png, Png  Download , Transparent Png Image - PNGitem">
            <a:extLst>
              <a:ext uri="{FF2B5EF4-FFF2-40B4-BE49-F238E27FC236}">
                <a16:creationId xmlns:a16="http://schemas.microsoft.com/office/drawing/2014/main" id="{B964EE68-4910-4B0A-9580-0F29A7B7188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246" r="-5" b="27501"/>
          <a:stretch/>
        </p:blipFill>
        <p:spPr bwMode="auto">
          <a:xfrm>
            <a:off x="1988153" y="2742920"/>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39" name="Picture 4" descr="Trường MN (tinhvananh76) - Profile | Pinterest">
            <a:extLst>
              <a:ext uri="{FF2B5EF4-FFF2-40B4-BE49-F238E27FC236}">
                <a16:creationId xmlns:a16="http://schemas.microsoft.com/office/drawing/2014/main" id="{FBACF406-7112-415B-985B-7EED81435EE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7" b="257"/>
          <a:stretch/>
        </p:blipFill>
        <p:spPr bwMode="auto">
          <a:xfrm>
            <a:off x="6765064" y="2717024"/>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44" name="Picture 8" descr="Hình ảnh Nữ Sinh Viên Phim Hoạt Hình Png, Nữ Sinh, Nữ Sinh Mặc đồng Phục,  Nữ Sinh Viên Tóc Ngắn Dễ Thương miễn phí tải tập tin PNG PSDComment và  Vector">
            <a:extLst>
              <a:ext uri="{FF2B5EF4-FFF2-40B4-BE49-F238E27FC236}">
                <a16:creationId xmlns:a16="http://schemas.microsoft.com/office/drawing/2014/main" id="{1C5F96C1-E0A7-47F4-892A-37D81F8A07F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 b="-8"/>
          <a:stretch/>
        </p:blipFill>
        <p:spPr bwMode="auto">
          <a:xfrm>
            <a:off x="8514813" y="5089777"/>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46" name="Picture 10" descr="Lovely Hand Painted Girl Student, Bag, Lovely, Schoolgirl PNG and Vector  with Transparent Background for Free Download">
            <a:extLst>
              <a:ext uri="{FF2B5EF4-FFF2-40B4-BE49-F238E27FC236}">
                <a16:creationId xmlns:a16="http://schemas.microsoft.com/office/drawing/2014/main" id="{92609425-77B1-492C-80A6-F024BCEAA6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 b="-8"/>
          <a:stretch/>
        </p:blipFill>
        <p:spPr bwMode="auto">
          <a:xfrm>
            <a:off x="3186711" y="259651"/>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47" name="Picture 8" descr="Hình ảnh Nữ Sinh Viên Phim Hoạt Hình Png, Nữ Sinh, Nữ Sinh Mặc đồng Phục,  Nữ Sinh Viên Tóc Ngắn Dễ Thương miễn phí tải tập tin PNG PSDComment và  Vector">
            <a:extLst>
              <a:ext uri="{FF2B5EF4-FFF2-40B4-BE49-F238E27FC236}">
                <a16:creationId xmlns:a16="http://schemas.microsoft.com/office/drawing/2014/main" id="{66BA22EC-8755-4A8C-BE14-EB4A44C9EB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 b="-8"/>
          <a:stretch/>
        </p:blipFill>
        <p:spPr bwMode="auto">
          <a:xfrm>
            <a:off x="4500047" y="259651"/>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42" name="Picture 4" descr="Trường MN (tinhvananh76) - Profile | Pinterest">
            <a:extLst>
              <a:ext uri="{FF2B5EF4-FFF2-40B4-BE49-F238E27FC236}">
                <a16:creationId xmlns:a16="http://schemas.microsoft.com/office/drawing/2014/main" id="{F15F0606-3A34-4081-9793-B0D05DD7D93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7" b="257"/>
          <a:stretch/>
        </p:blipFill>
        <p:spPr bwMode="auto">
          <a:xfrm>
            <a:off x="6346500" y="5089777"/>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45" name="Picture 6" descr="Boy Drawing Clip Art - Transparent Background Cartoon School Boy Png, Png  Download , Transparent Png Image - PNGitem">
            <a:extLst>
              <a:ext uri="{FF2B5EF4-FFF2-40B4-BE49-F238E27FC236}">
                <a16:creationId xmlns:a16="http://schemas.microsoft.com/office/drawing/2014/main" id="{178072C0-6DCC-4EFD-A1D3-FBC2D04FD8F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246" r="-5" b="27501"/>
          <a:stretch/>
        </p:blipFill>
        <p:spPr bwMode="auto">
          <a:xfrm>
            <a:off x="1497977" y="5098022"/>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pic>
        <p:nvPicPr>
          <p:cNvPr id="48" name="Picture 10" descr="Lovely Hand Painted Girl Student, Bag, Lovely, Schoolgirl PNG and Vector  with Transparent Background for Free Download">
            <a:extLst>
              <a:ext uri="{FF2B5EF4-FFF2-40B4-BE49-F238E27FC236}">
                <a16:creationId xmlns:a16="http://schemas.microsoft.com/office/drawing/2014/main" id="{259BFA5D-D2BC-4E9E-AFF2-EF4ECB717C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 b="-8"/>
          <a:stretch/>
        </p:blipFill>
        <p:spPr bwMode="auto">
          <a:xfrm>
            <a:off x="3870732" y="5094646"/>
            <a:ext cx="1186377" cy="118637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716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ppt_x"/>
                                          </p:val>
                                        </p:tav>
                                        <p:tav tm="100000">
                                          <p:val>
                                            <p:strVal val="#ppt_x"/>
                                          </p:val>
                                        </p:tav>
                                      </p:tavLst>
                                    </p:anim>
                                    <p:anim calcmode="lin" valueType="num">
                                      <p:cBhvr additive="base">
                                        <p:cTn id="36" dur="500" fill="hold"/>
                                        <p:tgtEl>
                                          <p:spTgt spid="3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ppt_x"/>
                                          </p:val>
                                        </p:tav>
                                        <p:tav tm="100000">
                                          <p:val>
                                            <p:strVal val="#ppt_x"/>
                                          </p:val>
                                        </p:tav>
                                      </p:tavLst>
                                    </p:anim>
                                    <p:anim calcmode="lin" valueType="num">
                                      <p:cBhvr additive="base">
                                        <p:cTn id="40" dur="500" fill="hold"/>
                                        <p:tgtEl>
                                          <p:spTgt spid="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ppt_x"/>
                                          </p:val>
                                        </p:tav>
                                        <p:tav tm="100000">
                                          <p:val>
                                            <p:strVal val="#ppt_x"/>
                                          </p:val>
                                        </p:tav>
                                      </p:tavLst>
                                    </p:anim>
                                    <p:anim calcmode="lin" valueType="num">
                                      <p:cBhvr additive="base">
                                        <p:cTn id="44" dur="500" fill="hold"/>
                                        <p:tgtEl>
                                          <p:spTgt spid="39"/>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fill="hold"/>
                                        <p:tgtEl>
                                          <p:spTgt spid="32"/>
                                        </p:tgtEl>
                                        <p:attrNameLst>
                                          <p:attrName>ppt_x</p:attrName>
                                        </p:attrNameLst>
                                      </p:cBhvr>
                                      <p:tavLst>
                                        <p:tav tm="0">
                                          <p:val>
                                            <p:strVal val="#ppt_x"/>
                                          </p:val>
                                        </p:tav>
                                        <p:tav tm="100000">
                                          <p:val>
                                            <p:strVal val="#ppt_x"/>
                                          </p:val>
                                        </p:tav>
                                      </p:tavLst>
                                    </p:anim>
                                    <p:anim calcmode="lin" valueType="num">
                                      <p:cBhvr additive="base">
                                        <p:cTn id="54" dur="500" fill="hold"/>
                                        <p:tgtEl>
                                          <p:spTgt spid="32"/>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ppt_x"/>
                                          </p:val>
                                        </p:tav>
                                        <p:tav tm="100000">
                                          <p:val>
                                            <p:strVal val="#ppt_x"/>
                                          </p:val>
                                        </p:tav>
                                      </p:tavLst>
                                    </p:anim>
                                    <p:anim calcmode="lin" valueType="num">
                                      <p:cBhvr additive="base">
                                        <p:cTn id="58" dur="500" fill="hold"/>
                                        <p:tgtEl>
                                          <p:spTgt spid="16"/>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additive="base">
                                        <p:cTn id="65" dur="500" fill="hold"/>
                                        <p:tgtEl>
                                          <p:spTgt spid="34"/>
                                        </p:tgtEl>
                                        <p:attrNameLst>
                                          <p:attrName>ppt_x</p:attrName>
                                        </p:attrNameLst>
                                      </p:cBhvr>
                                      <p:tavLst>
                                        <p:tav tm="0">
                                          <p:val>
                                            <p:strVal val="#ppt_x"/>
                                          </p:val>
                                        </p:tav>
                                        <p:tav tm="100000">
                                          <p:val>
                                            <p:strVal val="#ppt_x"/>
                                          </p:val>
                                        </p:tav>
                                      </p:tavLst>
                                    </p:anim>
                                    <p:anim calcmode="lin" valueType="num">
                                      <p:cBhvr additive="base">
                                        <p:cTn id="66" dur="500" fill="hold"/>
                                        <p:tgtEl>
                                          <p:spTgt spid="34"/>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ppt_x"/>
                                          </p:val>
                                        </p:tav>
                                        <p:tav tm="100000">
                                          <p:val>
                                            <p:strVal val="#ppt_x"/>
                                          </p:val>
                                        </p:tav>
                                      </p:tavLst>
                                    </p:anim>
                                    <p:anim calcmode="lin" valueType="num">
                                      <p:cBhvr additive="base">
                                        <p:cTn id="70" dur="500" fill="hold"/>
                                        <p:tgtEl>
                                          <p:spTgt spid="25"/>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fill="hold"/>
                                        <p:tgtEl>
                                          <p:spTgt spid="26"/>
                                        </p:tgtEl>
                                        <p:attrNameLst>
                                          <p:attrName>ppt_x</p:attrName>
                                        </p:attrNameLst>
                                      </p:cBhvr>
                                      <p:tavLst>
                                        <p:tav tm="0">
                                          <p:val>
                                            <p:strVal val="#ppt_x"/>
                                          </p:val>
                                        </p:tav>
                                        <p:tav tm="100000">
                                          <p:val>
                                            <p:strVal val="#ppt_x"/>
                                          </p:val>
                                        </p:tav>
                                      </p:tavLst>
                                    </p:anim>
                                    <p:anim calcmode="lin" valueType="num">
                                      <p:cBhvr additive="base">
                                        <p:cTn id="74" dur="500" fill="hold"/>
                                        <p:tgtEl>
                                          <p:spTgt spid="2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36"/>
                                        </p:tgtEl>
                                        <p:attrNameLst>
                                          <p:attrName>style.visibility</p:attrName>
                                        </p:attrNameLst>
                                      </p:cBhvr>
                                      <p:to>
                                        <p:strVal val="visible"/>
                                      </p:to>
                                    </p:set>
                                    <p:anim calcmode="lin" valueType="num">
                                      <p:cBhvr additive="base">
                                        <p:cTn id="77" dur="500" fill="hold"/>
                                        <p:tgtEl>
                                          <p:spTgt spid="36"/>
                                        </p:tgtEl>
                                        <p:attrNameLst>
                                          <p:attrName>ppt_x</p:attrName>
                                        </p:attrNameLst>
                                      </p:cBhvr>
                                      <p:tavLst>
                                        <p:tav tm="0">
                                          <p:val>
                                            <p:strVal val="#ppt_x"/>
                                          </p:val>
                                        </p:tav>
                                        <p:tav tm="100000">
                                          <p:val>
                                            <p:strVal val="#ppt_x"/>
                                          </p:val>
                                        </p:tav>
                                      </p:tavLst>
                                    </p:anim>
                                    <p:anim calcmode="lin" valueType="num">
                                      <p:cBhvr additive="base">
                                        <p:cTn id="78" dur="500" fill="hold"/>
                                        <p:tgtEl>
                                          <p:spTgt spid="36"/>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additive="base">
                                        <p:cTn id="81" dur="500" fill="hold"/>
                                        <p:tgtEl>
                                          <p:spTgt spid="48"/>
                                        </p:tgtEl>
                                        <p:attrNameLst>
                                          <p:attrName>ppt_x</p:attrName>
                                        </p:attrNameLst>
                                      </p:cBhvr>
                                      <p:tavLst>
                                        <p:tav tm="0">
                                          <p:val>
                                            <p:strVal val="#ppt_x"/>
                                          </p:val>
                                        </p:tav>
                                        <p:tav tm="100000">
                                          <p:val>
                                            <p:strVal val="#ppt_x"/>
                                          </p:val>
                                        </p:tav>
                                      </p:tavLst>
                                    </p:anim>
                                    <p:anim calcmode="lin" valueType="num">
                                      <p:cBhvr additive="base">
                                        <p:cTn id="82" dur="500" fill="hold"/>
                                        <p:tgtEl>
                                          <p:spTgt spid="48"/>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1000"/>
                                        <p:tgtEl>
                                          <p:spTgt spid="35"/>
                                        </p:tgtEl>
                                      </p:cBhvr>
                                    </p:animEffect>
                                    <p:anim calcmode="lin" valueType="num">
                                      <p:cBhvr>
                                        <p:cTn id="92" dur="1000" fill="hold"/>
                                        <p:tgtEl>
                                          <p:spTgt spid="35"/>
                                        </p:tgtEl>
                                        <p:attrNameLst>
                                          <p:attrName>ppt_x</p:attrName>
                                        </p:attrNameLst>
                                      </p:cBhvr>
                                      <p:tavLst>
                                        <p:tav tm="0">
                                          <p:val>
                                            <p:strVal val="#ppt_x"/>
                                          </p:val>
                                        </p:tav>
                                        <p:tav tm="100000">
                                          <p:val>
                                            <p:strVal val="#ppt_x"/>
                                          </p:val>
                                        </p:tav>
                                      </p:tavLst>
                                    </p:anim>
                                    <p:anim calcmode="lin" valueType="num">
                                      <p:cBhvr>
                                        <p:cTn id="93" dur="1000" fill="hold"/>
                                        <p:tgtEl>
                                          <p:spTgt spid="35"/>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fade">
                                      <p:cBhvr>
                                        <p:cTn id="96" dur="1000"/>
                                        <p:tgtEl>
                                          <p:spTgt spid="27"/>
                                        </p:tgtEl>
                                      </p:cBhvr>
                                    </p:animEffect>
                                    <p:anim calcmode="lin" valueType="num">
                                      <p:cBhvr>
                                        <p:cTn id="97" dur="1000" fill="hold"/>
                                        <p:tgtEl>
                                          <p:spTgt spid="27"/>
                                        </p:tgtEl>
                                        <p:attrNameLst>
                                          <p:attrName>ppt_x</p:attrName>
                                        </p:attrNameLst>
                                      </p:cBhvr>
                                      <p:tavLst>
                                        <p:tav tm="0">
                                          <p:val>
                                            <p:strVal val="#ppt_x"/>
                                          </p:val>
                                        </p:tav>
                                        <p:tav tm="100000">
                                          <p:val>
                                            <p:strVal val="#ppt_x"/>
                                          </p:val>
                                        </p:tav>
                                      </p:tavLst>
                                    </p:anim>
                                    <p:anim calcmode="lin" valueType="num">
                                      <p:cBhvr>
                                        <p:cTn id="98" dur="1000" fill="hold"/>
                                        <p:tgtEl>
                                          <p:spTgt spid="27"/>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fade">
                                      <p:cBhvr>
                                        <p:cTn id="101" dur="1000"/>
                                        <p:tgtEl>
                                          <p:spTgt spid="23"/>
                                        </p:tgtEl>
                                      </p:cBhvr>
                                    </p:animEffect>
                                    <p:anim calcmode="lin" valueType="num">
                                      <p:cBhvr>
                                        <p:cTn id="102" dur="1000" fill="hold"/>
                                        <p:tgtEl>
                                          <p:spTgt spid="23"/>
                                        </p:tgtEl>
                                        <p:attrNameLst>
                                          <p:attrName>ppt_x</p:attrName>
                                        </p:attrNameLst>
                                      </p:cBhvr>
                                      <p:tavLst>
                                        <p:tav tm="0">
                                          <p:val>
                                            <p:strVal val="#ppt_x"/>
                                          </p:val>
                                        </p:tav>
                                        <p:tav tm="100000">
                                          <p:val>
                                            <p:strVal val="#ppt_x"/>
                                          </p:val>
                                        </p:tav>
                                      </p:tavLst>
                                    </p:anim>
                                    <p:anim calcmode="lin" valueType="num">
                                      <p:cBhvr>
                                        <p:cTn id="103" dur="1000" fill="hold"/>
                                        <p:tgtEl>
                                          <p:spTgt spid="23"/>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fade">
                                      <p:cBhvr>
                                        <p:cTn id="106" dur="1000"/>
                                        <p:tgtEl>
                                          <p:spTgt spid="24"/>
                                        </p:tgtEl>
                                      </p:cBhvr>
                                    </p:animEffect>
                                    <p:anim calcmode="lin" valueType="num">
                                      <p:cBhvr>
                                        <p:cTn id="107" dur="1000" fill="hold"/>
                                        <p:tgtEl>
                                          <p:spTgt spid="24"/>
                                        </p:tgtEl>
                                        <p:attrNameLst>
                                          <p:attrName>ppt_x</p:attrName>
                                        </p:attrNameLst>
                                      </p:cBhvr>
                                      <p:tavLst>
                                        <p:tav tm="0">
                                          <p:val>
                                            <p:strVal val="#ppt_x"/>
                                          </p:val>
                                        </p:tav>
                                        <p:tav tm="100000">
                                          <p:val>
                                            <p:strVal val="#ppt_x"/>
                                          </p:val>
                                        </p:tav>
                                      </p:tavLst>
                                    </p:anim>
                                    <p:anim calcmode="lin" valueType="num">
                                      <p:cBhvr>
                                        <p:cTn id="108" dur="1000" fill="hold"/>
                                        <p:tgtEl>
                                          <p:spTgt spid="24"/>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fade">
                                      <p:cBhvr>
                                        <p:cTn id="111" dur="1000"/>
                                        <p:tgtEl>
                                          <p:spTgt spid="33"/>
                                        </p:tgtEl>
                                      </p:cBhvr>
                                    </p:animEffect>
                                    <p:anim calcmode="lin" valueType="num">
                                      <p:cBhvr>
                                        <p:cTn id="112" dur="1000" fill="hold"/>
                                        <p:tgtEl>
                                          <p:spTgt spid="33"/>
                                        </p:tgtEl>
                                        <p:attrNameLst>
                                          <p:attrName>ppt_x</p:attrName>
                                        </p:attrNameLst>
                                      </p:cBhvr>
                                      <p:tavLst>
                                        <p:tav tm="0">
                                          <p:val>
                                            <p:strVal val="#ppt_x"/>
                                          </p:val>
                                        </p:tav>
                                        <p:tav tm="100000">
                                          <p:val>
                                            <p:strVal val="#ppt_x"/>
                                          </p:val>
                                        </p:tav>
                                      </p:tavLst>
                                    </p:anim>
                                    <p:anim calcmode="lin" valueType="num">
                                      <p:cBhvr>
                                        <p:cTn id="113" dur="1000" fill="hold"/>
                                        <p:tgtEl>
                                          <p:spTgt spid="33"/>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1000"/>
                                        <p:tgtEl>
                                          <p:spTgt spid="28"/>
                                        </p:tgtEl>
                                      </p:cBhvr>
                                    </p:animEffect>
                                    <p:anim calcmode="lin" valueType="num">
                                      <p:cBhvr>
                                        <p:cTn id="117" dur="1000" fill="hold"/>
                                        <p:tgtEl>
                                          <p:spTgt spid="28"/>
                                        </p:tgtEl>
                                        <p:attrNameLst>
                                          <p:attrName>ppt_x</p:attrName>
                                        </p:attrNameLst>
                                      </p:cBhvr>
                                      <p:tavLst>
                                        <p:tav tm="0">
                                          <p:val>
                                            <p:strVal val="#ppt_x"/>
                                          </p:val>
                                        </p:tav>
                                        <p:tav tm="100000">
                                          <p:val>
                                            <p:strVal val="#ppt_x"/>
                                          </p:val>
                                        </p:tav>
                                      </p:tavLst>
                                    </p:anim>
                                    <p:anim calcmode="lin" valueType="num">
                                      <p:cBhvr>
                                        <p:cTn id="118" dur="1000" fill="hold"/>
                                        <p:tgtEl>
                                          <p:spTgt spid="28"/>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37"/>
                                        </p:tgtEl>
                                        <p:attrNameLst>
                                          <p:attrName>style.visibility</p:attrName>
                                        </p:attrNameLst>
                                      </p:cBhvr>
                                      <p:to>
                                        <p:strVal val="visible"/>
                                      </p:to>
                                    </p:set>
                                    <p:animEffect transition="in" filter="fade">
                                      <p:cBhvr>
                                        <p:cTn id="121" dur="1000"/>
                                        <p:tgtEl>
                                          <p:spTgt spid="37"/>
                                        </p:tgtEl>
                                      </p:cBhvr>
                                    </p:animEffect>
                                    <p:anim calcmode="lin" valueType="num">
                                      <p:cBhvr>
                                        <p:cTn id="122" dur="1000" fill="hold"/>
                                        <p:tgtEl>
                                          <p:spTgt spid="37"/>
                                        </p:tgtEl>
                                        <p:attrNameLst>
                                          <p:attrName>ppt_x</p:attrName>
                                        </p:attrNameLst>
                                      </p:cBhvr>
                                      <p:tavLst>
                                        <p:tav tm="0">
                                          <p:val>
                                            <p:strVal val="#ppt_x"/>
                                          </p:val>
                                        </p:tav>
                                        <p:tav tm="100000">
                                          <p:val>
                                            <p:strVal val="#ppt_x"/>
                                          </p:val>
                                        </p:tav>
                                      </p:tavLst>
                                    </p:anim>
                                    <p:anim calcmode="lin" valueType="num">
                                      <p:cBhvr>
                                        <p:cTn id="123" dur="1000" fill="hold"/>
                                        <p:tgtEl>
                                          <p:spTgt spid="37"/>
                                        </p:tgtEl>
                                        <p:attrNameLst>
                                          <p:attrName>ppt_y</p:attrName>
                                        </p:attrNameLst>
                                      </p:cBhvr>
                                      <p:tavLst>
                                        <p:tav tm="0">
                                          <p:val>
                                            <p:strVal val="#ppt_y+.1"/>
                                          </p:val>
                                        </p:tav>
                                        <p:tav tm="100000">
                                          <p:val>
                                            <p:strVal val="#ppt_y"/>
                                          </p:val>
                                        </p:tav>
                                      </p:tavLst>
                                    </p:anim>
                                  </p:childTnLst>
                                </p:cTn>
                              </p:par>
                              <p:par>
                                <p:cTn id="124" presetID="42" presetClass="entr" presetSubtype="0" fill="hold" nodeType="withEffect">
                                  <p:stCondLst>
                                    <p:cond delay="0"/>
                                  </p:stCondLst>
                                  <p:childTnLst>
                                    <p:set>
                                      <p:cBhvr>
                                        <p:cTn id="125" dur="1" fill="hold">
                                          <p:stCondLst>
                                            <p:cond delay="0"/>
                                          </p:stCondLst>
                                        </p:cTn>
                                        <p:tgtEl>
                                          <p:spTgt spid="44"/>
                                        </p:tgtEl>
                                        <p:attrNameLst>
                                          <p:attrName>style.visibility</p:attrName>
                                        </p:attrNameLst>
                                      </p:cBhvr>
                                      <p:to>
                                        <p:strVal val="visible"/>
                                      </p:to>
                                    </p:set>
                                    <p:animEffect transition="in" filter="fade">
                                      <p:cBhvr>
                                        <p:cTn id="126" dur="1000"/>
                                        <p:tgtEl>
                                          <p:spTgt spid="44"/>
                                        </p:tgtEl>
                                      </p:cBhvr>
                                    </p:animEffect>
                                    <p:anim calcmode="lin" valueType="num">
                                      <p:cBhvr>
                                        <p:cTn id="127" dur="1000" fill="hold"/>
                                        <p:tgtEl>
                                          <p:spTgt spid="44"/>
                                        </p:tgtEl>
                                        <p:attrNameLst>
                                          <p:attrName>ppt_x</p:attrName>
                                        </p:attrNameLst>
                                      </p:cBhvr>
                                      <p:tavLst>
                                        <p:tav tm="0">
                                          <p:val>
                                            <p:strVal val="#ppt_x"/>
                                          </p:val>
                                        </p:tav>
                                        <p:tav tm="100000">
                                          <p:val>
                                            <p:strVal val="#ppt_x"/>
                                          </p:val>
                                        </p:tav>
                                      </p:tavLst>
                                    </p:anim>
                                    <p:anim calcmode="lin" valueType="num">
                                      <p:cBhvr>
                                        <p:cTn id="128" dur="1000" fill="hold"/>
                                        <p:tgtEl>
                                          <p:spTgt spid="44"/>
                                        </p:tgtEl>
                                        <p:attrNameLst>
                                          <p:attrName>ppt_y</p:attrName>
                                        </p:attrNameLst>
                                      </p:cBhvr>
                                      <p:tavLst>
                                        <p:tav tm="0">
                                          <p:val>
                                            <p:strVal val="#ppt_y+.1"/>
                                          </p:val>
                                        </p:tav>
                                        <p:tav tm="100000">
                                          <p:val>
                                            <p:strVal val="#ppt_y"/>
                                          </p:val>
                                        </p:tav>
                                      </p:tavLst>
                                    </p:anim>
                                  </p:childTnLst>
                                </p:cTn>
                              </p:par>
                              <p:par>
                                <p:cTn id="129" presetID="42" presetClass="entr" presetSubtype="0" fill="hold" nodeType="withEffect">
                                  <p:stCondLst>
                                    <p:cond delay="0"/>
                                  </p:stCondLst>
                                  <p:childTnLst>
                                    <p:set>
                                      <p:cBhvr>
                                        <p:cTn id="130" dur="1" fill="hold">
                                          <p:stCondLst>
                                            <p:cond delay="0"/>
                                          </p:stCondLst>
                                        </p:cTn>
                                        <p:tgtEl>
                                          <p:spTgt spid="42"/>
                                        </p:tgtEl>
                                        <p:attrNameLst>
                                          <p:attrName>style.visibility</p:attrName>
                                        </p:attrNameLst>
                                      </p:cBhvr>
                                      <p:to>
                                        <p:strVal val="visible"/>
                                      </p:to>
                                    </p:set>
                                    <p:animEffect transition="in" filter="fade">
                                      <p:cBhvr>
                                        <p:cTn id="131" dur="1000"/>
                                        <p:tgtEl>
                                          <p:spTgt spid="42"/>
                                        </p:tgtEl>
                                      </p:cBhvr>
                                    </p:animEffect>
                                    <p:anim calcmode="lin" valueType="num">
                                      <p:cBhvr>
                                        <p:cTn id="132" dur="1000" fill="hold"/>
                                        <p:tgtEl>
                                          <p:spTgt spid="42"/>
                                        </p:tgtEl>
                                        <p:attrNameLst>
                                          <p:attrName>ppt_x</p:attrName>
                                        </p:attrNameLst>
                                      </p:cBhvr>
                                      <p:tavLst>
                                        <p:tav tm="0">
                                          <p:val>
                                            <p:strVal val="#ppt_x"/>
                                          </p:val>
                                        </p:tav>
                                        <p:tav tm="100000">
                                          <p:val>
                                            <p:strVal val="#ppt_x"/>
                                          </p:val>
                                        </p:tav>
                                      </p:tavLst>
                                    </p:anim>
                                    <p:anim calcmode="lin" valueType="num">
                                      <p:cBhvr>
                                        <p:cTn id="133"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0" grpId="0"/>
      <p:bldP spid="31" grpId="0"/>
      <p:bldP spid="32" grpId="0"/>
      <p:bldP spid="33" grpId="0"/>
      <p:bldP spid="34" grpId="0"/>
      <p:bldP spid="35" grpId="0"/>
      <p:bldP spid="36"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80" name="Title 1">
            <a:extLst>
              <a:ext uri="{FF2B5EF4-FFF2-40B4-BE49-F238E27FC236}">
                <a16:creationId xmlns:a16="http://schemas.microsoft.com/office/drawing/2014/main" id="{3DC70A29-1321-422E-82F5-67F43ECB7FC2}"/>
              </a:ext>
            </a:extLst>
          </p:cNvPr>
          <p:cNvSpPr>
            <a:spLocks noGrp="1"/>
          </p:cNvSpPr>
          <p:nvPr>
            <p:ph type="ctrTitle"/>
          </p:nvPr>
        </p:nvSpPr>
        <p:spPr>
          <a:xfrm>
            <a:off x="84000" y="3517901"/>
            <a:ext cx="6012000" cy="1409700"/>
          </a:xfrm>
        </p:spPr>
        <p:txBody>
          <a:bodyPr/>
          <a:lstStyle/>
          <a:p>
            <a:pPr algn="ctr">
              <a:lnSpc>
                <a:spcPct val="110000"/>
              </a:lnSpc>
            </a:pPr>
            <a:r>
              <a:rPr lang="en-US" sz="4000" dirty="0">
                <a:latin typeface="Times New Roman" panose="02020603050405020304" pitchFamily="18" charset="0"/>
                <a:cs typeface="Times New Roman" panose="02020603050405020304" pitchFamily="18" charset="0"/>
              </a:rPr>
              <a:t>PHÂN LOẠI THẾ GIỚI SỐNG</a:t>
            </a:r>
          </a:p>
        </p:txBody>
      </p:sp>
      <p:sp>
        <p:nvSpPr>
          <p:cNvPr id="77" name="Subtitle 2">
            <a:extLst>
              <a:ext uri="{FF2B5EF4-FFF2-40B4-BE49-F238E27FC236}">
                <a16:creationId xmlns:a16="http://schemas.microsoft.com/office/drawing/2014/main" id="{115E960C-369D-4B5C-92DA-CB51DCFCDA84}"/>
              </a:ext>
            </a:extLst>
          </p:cNvPr>
          <p:cNvSpPr>
            <a:spLocks noGrp="1"/>
          </p:cNvSpPr>
          <p:nvPr>
            <p:ph type="subTitle" idx="1"/>
          </p:nvPr>
        </p:nvSpPr>
        <p:spPr>
          <a:xfrm>
            <a:off x="84000" y="4927600"/>
            <a:ext cx="6012000" cy="1845743"/>
          </a:xfrm>
        </p:spPr>
        <p:txBody>
          <a:bodyPr/>
          <a:lstStyle/>
          <a:p>
            <a:r>
              <a:rPr lang="vi-VN" sz="2400" dirty="0">
                <a:latin typeface="Times New Roman" panose="02020603050405020304" pitchFamily="18" charset="0"/>
                <a:cs typeface="Times New Roman" panose="02020603050405020304" pitchFamily="18" charset="0"/>
              </a:rPr>
              <a:t>Năm học: 202</a:t>
            </a:r>
            <a:r>
              <a:rPr lang="en-US" sz="2400" dirty="0">
                <a:latin typeface="Times New Roman" panose="02020603050405020304" pitchFamily="18" charset="0"/>
                <a:cs typeface="Times New Roman" panose="02020603050405020304" pitchFamily="18" charset="0"/>
              </a:rPr>
              <a:t>2</a:t>
            </a:r>
            <a:r>
              <a:rPr lang="vi-VN" sz="2400" dirty="0">
                <a:latin typeface="Times New Roman" panose="02020603050405020304" pitchFamily="18" charset="0"/>
                <a:cs typeface="Times New Roman" panose="02020603050405020304" pitchFamily="18" charset="0"/>
              </a:rPr>
              <a:t> - 202</a:t>
            </a:r>
            <a:r>
              <a:rPr lang="en-US" sz="2400" dirty="0">
                <a:latin typeface="Times New Roman" panose="02020603050405020304" pitchFamily="18" charset="0"/>
                <a:cs typeface="Times New Roman" panose="02020603050405020304" pitchFamily="18" charset="0"/>
              </a:rPr>
              <a:t>3</a:t>
            </a:r>
            <a:endParaRPr lang="vi-VN" sz="2400" dirty="0">
              <a:latin typeface="Times New Roman" panose="02020603050405020304" pitchFamily="18" charset="0"/>
              <a:cs typeface="Times New Roman" panose="02020603050405020304" pitchFamily="18" charset="0"/>
            </a:endParaRPr>
          </a:p>
        </p:txBody>
      </p:sp>
      <p:pic>
        <p:nvPicPr>
          <p:cNvPr id="3078" name="Picture 6" descr="Hình ảnh, ý nghĩa Hoa Súng: Loài hoa thanh khiết như tình yêu vợ chồng">
            <a:extLst>
              <a:ext uri="{FF2B5EF4-FFF2-40B4-BE49-F238E27FC236}">
                <a16:creationId xmlns:a16="http://schemas.microsoft.com/office/drawing/2014/main" id="{50C994AF-9644-4DE8-BBA4-1C7E22992C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792" r="-1" b="8034"/>
          <a:stretch/>
        </p:blipFill>
        <p:spPr bwMode="auto">
          <a:xfrm>
            <a:off x="84000" y="86714"/>
            <a:ext cx="6009285" cy="3431187"/>
          </a:xfrm>
          <a:prstGeom prst="rect">
            <a:avLst/>
          </a:prstGeom>
          <a:solidFill>
            <a:srgbClr val="FFFFFF"/>
          </a:solidFill>
        </p:spPr>
      </p:pic>
      <p:grpSp>
        <p:nvGrpSpPr>
          <p:cNvPr id="11" name="Group 10">
            <a:extLst>
              <a:ext uri="{FF2B5EF4-FFF2-40B4-BE49-F238E27FC236}">
                <a16:creationId xmlns:a16="http://schemas.microsoft.com/office/drawing/2014/main" id="{B1386B98-9601-414F-9D8B-18D2D7A910F6}"/>
              </a:ext>
            </a:extLst>
          </p:cNvPr>
          <p:cNvGrpSpPr/>
          <p:nvPr/>
        </p:nvGrpSpPr>
        <p:grpSpPr>
          <a:xfrm>
            <a:off x="6211831" y="1976862"/>
            <a:ext cx="5896169" cy="1116287"/>
            <a:chOff x="6181059" y="4324989"/>
            <a:chExt cx="5896169" cy="1116287"/>
          </a:xfrm>
        </p:grpSpPr>
        <p:sp>
          <p:nvSpPr>
            <p:cNvPr id="35" name="Rectangle: Rounded Corners 34">
              <a:extLst>
                <a:ext uri="{FF2B5EF4-FFF2-40B4-BE49-F238E27FC236}">
                  <a16:creationId xmlns:a16="http://schemas.microsoft.com/office/drawing/2014/main" id="{E1C5B170-03B4-47FB-95FF-11978638D409}"/>
                </a:ext>
              </a:extLst>
            </p:cNvPr>
            <p:cNvSpPr/>
            <p:nvPr/>
          </p:nvSpPr>
          <p:spPr>
            <a:xfrm>
              <a:off x="6314336" y="4697085"/>
              <a:ext cx="5679189" cy="744191"/>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Graphic 35" descr="Alterations &amp; Tailoring outline">
              <a:extLst>
                <a:ext uri="{FF2B5EF4-FFF2-40B4-BE49-F238E27FC236}">
                  <a16:creationId xmlns:a16="http://schemas.microsoft.com/office/drawing/2014/main" id="{05ED1173-7AE1-44A2-8671-AB70C3E990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81059" y="4324989"/>
              <a:ext cx="744191" cy="744191"/>
            </a:xfrm>
            <a:prstGeom prst="rect">
              <a:avLst/>
            </a:prstGeom>
          </p:spPr>
        </p:pic>
        <p:sp>
          <p:nvSpPr>
            <p:cNvPr id="37" name="TextBox 36">
              <a:extLst>
                <a:ext uri="{FF2B5EF4-FFF2-40B4-BE49-F238E27FC236}">
                  <a16:creationId xmlns:a16="http://schemas.microsoft.com/office/drawing/2014/main" id="{05647150-7D60-4920-AAD3-E78916689E9A}"/>
                </a:ext>
              </a:extLst>
            </p:cNvPr>
            <p:cNvSpPr txBox="1"/>
            <p:nvPr/>
          </p:nvSpPr>
          <p:spPr>
            <a:xfrm>
              <a:off x="6512811" y="4848181"/>
              <a:ext cx="5564417" cy="441997"/>
            </a:xfrm>
            <a:prstGeom prst="rect">
              <a:avLst/>
            </a:prstGeom>
            <a:noFill/>
          </p:spPr>
          <p:txBody>
            <a:bodyPr wrap="square" lIns="0" tIns="0" rIns="0" bIns="0" rtlCol="0" anchor="ctr">
              <a:noAutofit/>
            </a:bodyPr>
            <a:lstStyle/>
            <a:p>
              <a:pPr algn="just"/>
              <a:r>
                <a:rPr lang="en-US" sz="3200" b="1" dirty="0">
                  <a:solidFill>
                    <a:schemeClr val="bg1"/>
                  </a:solidFill>
                  <a:latin typeface="Times New Roman" panose="02020603050405020304" pitchFamily="18" charset="0"/>
                  <a:cs typeface="Times New Roman" panose="02020603050405020304" pitchFamily="18" charset="0"/>
                </a:rPr>
                <a:t>4. </a:t>
              </a:r>
              <a:r>
                <a:rPr lang="vi-VN" sz="3200" b="1" dirty="0">
                  <a:solidFill>
                    <a:schemeClr val="bg1"/>
                  </a:solidFill>
                  <a:latin typeface="Times New Roman" panose="02020603050405020304" pitchFamily="18" charset="0"/>
                  <a:cs typeface="Times New Roman" panose="02020603050405020304" pitchFamily="18" charset="0"/>
                </a:rPr>
                <a:t>K</a:t>
              </a:r>
              <a:r>
                <a:rPr lang="en-US" sz="3200" b="1" dirty="0">
                  <a:solidFill>
                    <a:schemeClr val="bg1"/>
                  </a:solidFill>
                  <a:latin typeface="Times New Roman" panose="02020603050405020304" pitchFamily="18" charset="0"/>
                  <a:cs typeface="Times New Roman" panose="02020603050405020304" pitchFamily="18" charset="0"/>
                </a:rPr>
                <a:t>HÓA</a:t>
              </a:r>
              <a:r>
                <a:rPr lang="vi-VN" sz="3200" b="1" dirty="0">
                  <a:solidFill>
                    <a:schemeClr val="bg1"/>
                  </a:solidFill>
                  <a:latin typeface="Times New Roman" panose="02020603050405020304" pitchFamily="18" charset="0"/>
                  <a:cs typeface="Times New Roman" panose="02020603050405020304" pitchFamily="18" charset="0"/>
                </a:rPr>
                <a:t> </a:t>
              </a:r>
              <a:r>
                <a:rPr lang="en-US" sz="3200" b="1" dirty="0">
                  <a:solidFill>
                    <a:schemeClr val="bg1"/>
                  </a:solidFill>
                  <a:latin typeface="Times New Roman" panose="02020603050405020304" pitchFamily="18" charset="0"/>
                  <a:cs typeface="Times New Roman" panose="02020603050405020304" pitchFamily="18" charset="0"/>
                </a:rPr>
                <a:t>L</a:t>
              </a:r>
              <a:r>
                <a:rPr lang="vi-VN" sz="3200" b="1" dirty="0">
                  <a:solidFill>
                    <a:schemeClr val="bg1"/>
                  </a:solidFill>
                  <a:latin typeface="Times New Roman" panose="02020603050405020304" pitchFamily="18" charset="0"/>
                  <a:cs typeface="Times New Roman" panose="02020603050405020304" pitchFamily="18" charset="0"/>
                </a:rPr>
                <a:t>Ư</a:t>
              </a:r>
              <a:r>
                <a:rPr lang="en-US" sz="3200" b="1" dirty="0">
                  <a:solidFill>
                    <a:schemeClr val="bg1"/>
                  </a:solidFill>
                  <a:latin typeface="Times New Roman" panose="02020603050405020304" pitchFamily="18" charset="0"/>
                  <a:cs typeface="Times New Roman" panose="02020603050405020304" pitchFamily="18" charset="0"/>
                </a:rPr>
                <a:t>ỠNG</a:t>
              </a:r>
              <a:r>
                <a:rPr lang="vi-VN" sz="3200" b="1" dirty="0">
                  <a:solidFill>
                    <a:schemeClr val="bg1"/>
                  </a:solidFill>
                  <a:latin typeface="Times New Roman" panose="02020603050405020304" pitchFamily="18" charset="0"/>
                  <a:cs typeface="Times New Roman" panose="02020603050405020304" pitchFamily="18" charset="0"/>
                </a:rPr>
                <a:t> </a:t>
              </a:r>
              <a:r>
                <a:rPr lang="en-US" sz="3200" b="1" dirty="0">
                  <a:solidFill>
                    <a:schemeClr val="bg1"/>
                  </a:solidFill>
                  <a:latin typeface="Times New Roman" panose="02020603050405020304" pitchFamily="18" charset="0"/>
                  <a:cs typeface="Times New Roman" panose="02020603050405020304" pitchFamily="18" charset="0"/>
                </a:rPr>
                <a:t>PHÂN</a:t>
              </a:r>
              <a:endParaRPr lang="vi-VN" sz="3200" b="1" dirty="0">
                <a:solidFill>
                  <a:schemeClr val="bg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072450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278056D5-D4C2-4728-A642-8AB4667FF956}"/>
              </a:ext>
            </a:extLst>
          </p:cNvPr>
          <p:cNvSpPr>
            <a:spLocks noGrp="1" noChangeArrowheads="1"/>
          </p:cNvSpPr>
          <p:nvPr>
            <p:ph type="title"/>
          </p:nvPr>
        </p:nvSpPr>
        <p:spPr>
          <a:xfrm>
            <a:off x="3291741" y="871271"/>
            <a:ext cx="5117153" cy="432000"/>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MỤC TIÊU</a:t>
            </a:r>
          </a:p>
        </p:txBody>
      </p:sp>
      <p:sp>
        <p:nvSpPr>
          <p:cNvPr id="3" name="Content Placeholder 2">
            <a:extLst>
              <a:ext uri="{FF2B5EF4-FFF2-40B4-BE49-F238E27FC236}">
                <a16:creationId xmlns:a16="http://schemas.microsoft.com/office/drawing/2014/main" id="{3101527C-3DFC-4B14-91F0-DE5AB480F076}"/>
              </a:ext>
            </a:extLst>
          </p:cNvPr>
          <p:cNvSpPr>
            <a:spLocks noGrp="1"/>
          </p:cNvSpPr>
          <p:nvPr>
            <p:ph idx="1"/>
          </p:nvPr>
        </p:nvSpPr>
        <p:spPr>
          <a:xfrm>
            <a:off x="1828800" y="1905000"/>
            <a:ext cx="8496300" cy="3200400"/>
          </a:xfrm>
        </p:spPr>
        <p:txBody>
          <a:bodyPr/>
          <a:lstStyle/>
          <a:p>
            <a:pPr marL="0" indent="0">
              <a:lnSpc>
                <a:spcPct val="150000"/>
              </a:lnSpc>
              <a:buNone/>
              <a:defRPr/>
            </a:pP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Nêu</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được</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khái</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niệm</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khóa</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lưỡng</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phân</a:t>
            </a:r>
            <a:r>
              <a:rPr lang="en-US" sz="3200" dirty="0">
                <a:solidFill>
                  <a:srgbClr val="0000FF"/>
                </a:solidFill>
                <a:latin typeface="Times New Roman" panose="02020603050405020304" pitchFamily="18" charset="0"/>
                <a:cs typeface="Times New Roman" panose="02020603050405020304" pitchFamily="18" charset="0"/>
              </a:rPr>
              <a:t>.</a:t>
            </a:r>
          </a:p>
          <a:p>
            <a:pPr>
              <a:lnSpc>
                <a:spcPct val="150000"/>
              </a:lnSpc>
              <a:buFontTx/>
              <a:buChar char="-"/>
              <a:defRPr/>
            </a:pPr>
            <a:r>
              <a:rPr lang="en-US" sz="3200" dirty="0" err="1">
                <a:solidFill>
                  <a:srgbClr val="0000FF"/>
                </a:solidFill>
                <a:latin typeface="Times New Roman" panose="02020603050405020304" pitchFamily="18" charset="0"/>
                <a:cs typeface="Times New Roman" panose="02020603050405020304" pitchFamily="18" charset="0"/>
              </a:rPr>
              <a:t>Nêu</a:t>
            </a:r>
            <a:r>
              <a:rPr lang="en-US" sz="3200" dirty="0">
                <a:solidFill>
                  <a:srgbClr val="0000FF"/>
                </a:solidFill>
                <a:latin typeface="Times New Roman" panose="02020603050405020304" pitchFamily="18" charset="0"/>
                <a:cs typeface="Times New Roman" panose="02020603050405020304" pitchFamily="18" charset="0"/>
              </a:rPr>
              <a:t> đ</a:t>
            </a:r>
            <a:r>
              <a:rPr lang="vi-VN" sz="3200" dirty="0">
                <a:solidFill>
                  <a:srgbClr val="0000FF"/>
                </a:solidFill>
                <a:latin typeface="Times New Roman" panose="02020603050405020304" pitchFamily="18" charset="0"/>
                <a:cs typeface="Times New Roman" panose="02020603050405020304" pitchFamily="18" charset="0"/>
              </a:rPr>
              <a:t>ư</a:t>
            </a:r>
            <a:r>
              <a:rPr lang="en-US" sz="3200" dirty="0" err="1">
                <a:solidFill>
                  <a:srgbClr val="0000FF"/>
                </a:solidFill>
                <a:latin typeface="Times New Roman" panose="02020603050405020304" pitchFamily="18" charset="0"/>
                <a:cs typeface="Times New Roman" panose="02020603050405020304" pitchFamily="18" charset="0"/>
              </a:rPr>
              <a:t>ợc</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các</a:t>
            </a:r>
            <a:r>
              <a:rPr lang="en-US" sz="3200" dirty="0">
                <a:solidFill>
                  <a:srgbClr val="0000FF"/>
                </a:solidFill>
                <a:latin typeface="Times New Roman" panose="02020603050405020304" pitchFamily="18" charset="0"/>
                <a:cs typeface="Times New Roman" panose="02020603050405020304" pitchFamily="18" charset="0"/>
              </a:rPr>
              <a:t> b</a:t>
            </a:r>
            <a:r>
              <a:rPr lang="vi-VN" sz="3200" dirty="0">
                <a:solidFill>
                  <a:srgbClr val="0000FF"/>
                </a:solidFill>
                <a:latin typeface="Times New Roman" panose="02020603050405020304" pitchFamily="18" charset="0"/>
                <a:cs typeface="Times New Roman" panose="02020603050405020304" pitchFamily="18" charset="0"/>
              </a:rPr>
              <a:t>ư</a:t>
            </a:r>
            <a:r>
              <a:rPr lang="en-US" sz="3200" dirty="0" err="1">
                <a:solidFill>
                  <a:srgbClr val="0000FF"/>
                </a:solidFill>
                <a:latin typeface="Times New Roman" panose="02020603050405020304" pitchFamily="18" charset="0"/>
                <a:cs typeface="Times New Roman" panose="02020603050405020304" pitchFamily="18" charset="0"/>
              </a:rPr>
              <a:t>ớc</a:t>
            </a:r>
            <a:r>
              <a:rPr lang="vi-VN" sz="3200" dirty="0">
                <a:solidFill>
                  <a:srgbClr val="0000FF"/>
                </a:solidFill>
                <a:latin typeface="Times New Roman" panose="02020603050405020304" pitchFamily="18" charset="0"/>
                <a:cs typeface="Times New Roman" panose="02020603050405020304" pitchFamily="18" charset="0"/>
              </a:rPr>
              <a:t> xây dựng khóa lưỡng phân.</a:t>
            </a:r>
            <a:endParaRPr lang="en-US" sz="3200" dirty="0">
              <a:solidFill>
                <a:srgbClr val="0000FF"/>
              </a:solidFill>
              <a:latin typeface="Times New Roman" panose="02020603050405020304" pitchFamily="18" charset="0"/>
              <a:cs typeface="Times New Roman" panose="02020603050405020304" pitchFamily="18" charset="0"/>
            </a:endParaRPr>
          </a:p>
          <a:p>
            <a:pPr>
              <a:lnSpc>
                <a:spcPct val="150000"/>
              </a:lnSpc>
              <a:buFontTx/>
              <a:buChar char="-"/>
              <a:defRPr/>
            </a:pPr>
            <a:r>
              <a:rPr lang="en-US" sz="3200" dirty="0" err="1">
                <a:solidFill>
                  <a:srgbClr val="0000FF"/>
                </a:solidFill>
                <a:latin typeface="Times New Roman" panose="02020603050405020304" pitchFamily="18" charset="0"/>
                <a:cs typeface="Times New Roman" panose="02020603050405020304" pitchFamily="18" charset="0"/>
              </a:rPr>
              <a:t>Biết</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cách</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xây</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dựng</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khóa</a:t>
            </a:r>
            <a:r>
              <a:rPr lang="en-US" sz="3200" dirty="0">
                <a:solidFill>
                  <a:srgbClr val="0000FF"/>
                </a:solidFill>
                <a:latin typeface="Times New Roman" panose="02020603050405020304" pitchFamily="18" charset="0"/>
                <a:cs typeface="Times New Roman" panose="02020603050405020304" pitchFamily="18" charset="0"/>
              </a:rPr>
              <a:t> l</a:t>
            </a:r>
            <a:r>
              <a:rPr lang="vi-VN" sz="3200" dirty="0">
                <a:solidFill>
                  <a:srgbClr val="0000FF"/>
                </a:solidFill>
                <a:latin typeface="Times New Roman" panose="02020603050405020304" pitchFamily="18" charset="0"/>
                <a:cs typeface="Times New Roman" panose="02020603050405020304" pitchFamily="18" charset="0"/>
              </a:rPr>
              <a:t>ư</a:t>
            </a:r>
            <a:r>
              <a:rPr lang="en-US" sz="3200" dirty="0" err="1">
                <a:solidFill>
                  <a:srgbClr val="0000FF"/>
                </a:solidFill>
                <a:latin typeface="Times New Roman" panose="02020603050405020304" pitchFamily="18" charset="0"/>
                <a:cs typeface="Times New Roman" panose="02020603050405020304" pitchFamily="18" charset="0"/>
              </a:rPr>
              <a:t>ỡng</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phân</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phân</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loại</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các</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sinh</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err="1">
                <a:solidFill>
                  <a:srgbClr val="0000FF"/>
                </a:solidFill>
                <a:latin typeface="Times New Roman" panose="02020603050405020304" pitchFamily="18" charset="0"/>
                <a:cs typeface="Times New Roman" panose="02020603050405020304" pitchFamily="18" charset="0"/>
              </a:rPr>
              <a:t>vật</a:t>
            </a:r>
            <a:endParaRPr lang="en-US" sz="3200" dirty="0">
              <a:solidFill>
                <a:srgbClr val="0000FF"/>
              </a:solidFill>
              <a:latin typeface="Times New Roman" panose="02020603050405020304" pitchFamily="18" charset="0"/>
              <a:cs typeface="Times New Roman" panose="02020603050405020304" pitchFamily="18" charset="0"/>
            </a:endParaRPr>
          </a:p>
          <a:p>
            <a:pPr marL="0" indent="0">
              <a:buNone/>
              <a:defRPr/>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7" name="Picture 2" descr="HÌNH ẢNH MẦM NON: Hình ảnh con thỏ đẹp">
            <a:extLst>
              <a:ext uri="{FF2B5EF4-FFF2-40B4-BE49-F238E27FC236}">
                <a16:creationId xmlns:a16="http://schemas.microsoft.com/office/drawing/2014/main" id="{ADAE24AB-7F95-4A1E-94D1-8E2E40E07C1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010" y="323194"/>
            <a:ext cx="2891839" cy="230262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Cá rô phi thường – Gold Land 株式会社">
            <a:extLst>
              <a:ext uri="{FF2B5EF4-FFF2-40B4-BE49-F238E27FC236}">
                <a16:creationId xmlns:a16="http://schemas.microsoft.com/office/drawing/2014/main" id="{CBE80FE4-F2E9-49B4-9611-E8EE69DAF9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964" b="21432"/>
          <a:stretch/>
        </p:blipFill>
        <p:spPr bwMode="auto">
          <a:xfrm>
            <a:off x="428598" y="3976577"/>
            <a:ext cx="3598510" cy="2000914"/>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a:extLst>
              <a:ext uri="{FF2B5EF4-FFF2-40B4-BE49-F238E27FC236}">
                <a16:creationId xmlns:a16="http://schemas.microsoft.com/office/drawing/2014/main" id="{E36747D9-A365-4E87-BAE7-E01BF53DEA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320" y="3103807"/>
            <a:ext cx="3746453" cy="3746453"/>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him bồ câu PNG là một tải về miễn phí - Crazy Png-PNG images miễn phí tải  về-Crazy Png--PNG images miễn phí tải về">
            <a:extLst>
              <a:ext uri="{FF2B5EF4-FFF2-40B4-BE49-F238E27FC236}">
                <a16:creationId xmlns:a16="http://schemas.microsoft.com/office/drawing/2014/main" id="{D8C607E3-8716-43FF-B3F8-9AF993DF0C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27108" y="313470"/>
            <a:ext cx="3476878" cy="222454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082F7CBF-8854-4BE6-8E44-E5298E2E6132}"/>
              </a:ext>
            </a:extLst>
          </p:cNvPr>
          <p:cNvSpPr txBox="1"/>
          <p:nvPr/>
        </p:nvSpPr>
        <p:spPr>
          <a:xfrm>
            <a:off x="991876" y="2718736"/>
            <a:ext cx="194575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thỏ</a:t>
            </a:r>
          </a:p>
        </p:txBody>
      </p:sp>
      <p:sp>
        <p:nvSpPr>
          <p:cNvPr id="12" name="TextBox 11">
            <a:extLst>
              <a:ext uri="{FF2B5EF4-FFF2-40B4-BE49-F238E27FC236}">
                <a16:creationId xmlns:a16="http://schemas.microsoft.com/office/drawing/2014/main" id="{0D928D80-D5A2-4AA4-A0C2-B2AB7183BBDA}"/>
              </a:ext>
            </a:extLst>
          </p:cNvPr>
          <p:cNvSpPr txBox="1"/>
          <p:nvPr/>
        </p:nvSpPr>
        <p:spPr>
          <a:xfrm>
            <a:off x="991876" y="5977491"/>
            <a:ext cx="194575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 cá rô phi</a:t>
            </a:r>
          </a:p>
        </p:txBody>
      </p:sp>
      <p:sp>
        <p:nvSpPr>
          <p:cNvPr id="13" name="TextBox 12">
            <a:extLst>
              <a:ext uri="{FF2B5EF4-FFF2-40B4-BE49-F238E27FC236}">
                <a16:creationId xmlns:a16="http://schemas.microsoft.com/office/drawing/2014/main" id="{F49E78E3-6D0E-4E4B-BD7D-FACE12F22AAC}"/>
              </a:ext>
            </a:extLst>
          </p:cNvPr>
          <p:cNvSpPr txBox="1"/>
          <p:nvPr/>
        </p:nvSpPr>
        <p:spPr>
          <a:xfrm>
            <a:off x="6851159" y="5977491"/>
            <a:ext cx="194575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Cây hoa sen</a:t>
            </a:r>
          </a:p>
        </p:txBody>
      </p:sp>
      <p:sp>
        <p:nvSpPr>
          <p:cNvPr id="14" name="TextBox 13">
            <a:extLst>
              <a:ext uri="{FF2B5EF4-FFF2-40B4-BE49-F238E27FC236}">
                <a16:creationId xmlns:a16="http://schemas.microsoft.com/office/drawing/2014/main" id="{6CC6A4E7-E084-4E1E-9B03-72B0978F72F0}"/>
              </a:ext>
            </a:extLst>
          </p:cNvPr>
          <p:cNvSpPr txBox="1"/>
          <p:nvPr/>
        </p:nvSpPr>
        <p:spPr>
          <a:xfrm>
            <a:off x="4602842" y="2718736"/>
            <a:ext cx="194575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Chim bồ câu</a:t>
            </a:r>
          </a:p>
        </p:txBody>
      </p:sp>
      <p:sp>
        <p:nvSpPr>
          <p:cNvPr id="9" name="Thought Bubble: Cloud 8">
            <a:extLst>
              <a:ext uri="{FF2B5EF4-FFF2-40B4-BE49-F238E27FC236}">
                <a16:creationId xmlns:a16="http://schemas.microsoft.com/office/drawing/2014/main" id="{C9C41DB6-CFFE-46C6-9E65-57DD20340553}"/>
              </a:ext>
            </a:extLst>
          </p:cNvPr>
          <p:cNvSpPr/>
          <p:nvPr/>
        </p:nvSpPr>
        <p:spPr>
          <a:xfrm>
            <a:off x="6851159" y="1518642"/>
            <a:ext cx="5120853" cy="2844209"/>
          </a:xfrm>
          <a:prstGeom prst="cloudCallout">
            <a:avLst>
              <a:gd name="adj1" fmla="val -40723"/>
              <a:gd name="adj2" fmla="val 78382"/>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Phân</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biệt</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những</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sinh</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vật</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trên</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hình</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dựa</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vào</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các</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đặc</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điểm</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khả</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năng</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di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chuyển</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bay,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chân</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và</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môi</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trường</a:t>
            </a:r>
            <a:r>
              <a:rPr kumimoji="0" lang="en-US" sz="2400" b="0" i="0" u="none" strike="noStrike" kern="1200" cap="none" spc="0" normalizeH="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 </a:t>
            </a:r>
            <a:r>
              <a:rPr kumimoji="0" lang="en-US" sz="2400" b="0" i="0" u="none" strike="noStrike" kern="1200" cap="none" spc="0" normalizeH="0" noProof="0" dirty="0" err="1">
                <a:ln>
                  <a:noFill/>
                </a:ln>
                <a:solidFill>
                  <a:srgbClr val="297D53">
                    <a:lumMod val="50000"/>
                  </a:srgbClr>
                </a:solidFill>
                <a:effectLst/>
                <a:uLnTx/>
                <a:uFillTx/>
                <a:latin typeface="Times New Roman" panose="02020603050405020304" pitchFamily="18" charset="0"/>
                <a:cs typeface="Times New Roman" panose="02020603050405020304" pitchFamily="18" charset="0"/>
              </a:rPr>
              <a:t>sống</a:t>
            </a:r>
            <a:r>
              <a:rPr kumimoji="0" lang="vi-VN" sz="2400" b="0" i="0" u="none" strike="noStrike" kern="1200" cap="none" spc="0" normalizeH="0" baseline="0" noProof="0" dirty="0">
                <a:ln>
                  <a:noFill/>
                </a:ln>
                <a:solidFill>
                  <a:srgbClr val="297D53">
                    <a:lumMod val="50000"/>
                  </a:srgbClr>
                </a:solidFill>
                <a:effectLst/>
                <a:uLnTx/>
                <a:uFillTx/>
                <a:latin typeface="Times New Roman" panose="02020603050405020304" pitchFamily="18" charset="0"/>
                <a:cs typeface="Times New Roman" panose="02020603050405020304" pitchFamily="18" charset="0"/>
              </a:rPr>
              <a:t>?</a:t>
            </a:r>
          </a:p>
        </p:txBody>
      </p:sp>
      <p:pic>
        <p:nvPicPr>
          <p:cNvPr id="15" name="图片 6">
            <a:extLst>
              <a:ext uri="{FF2B5EF4-FFF2-40B4-BE49-F238E27FC236}">
                <a16:creationId xmlns:a16="http://schemas.microsoft.com/office/drawing/2014/main" id="{5263C788-AFE2-4328-9B21-E97C1CE543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12206" y="46890"/>
            <a:ext cx="1821745" cy="2578931"/>
          </a:xfrm>
          <a:prstGeom prst="rect">
            <a:avLst/>
          </a:prstGeom>
        </p:spPr>
      </p:pic>
    </p:spTree>
    <p:extLst>
      <p:ext uri="{BB962C8B-B14F-4D97-AF65-F5344CB8AC3E}">
        <p14:creationId xmlns:p14="http://schemas.microsoft.com/office/powerpoint/2010/main" val="171355616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BF7458D7-BC14-428C-BE4A-1EECCF6EBD61}"/>
              </a:ext>
            </a:extLst>
          </p:cNvPr>
          <p:cNvGraphicFramePr>
            <a:graphicFrameLocks noGrp="1"/>
          </p:cNvGraphicFramePr>
          <p:nvPr/>
        </p:nvGraphicFramePr>
        <p:xfrm>
          <a:off x="117289" y="427295"/>
          <a:ext cx="8526981" cy="6212762"/>
        </p:xfrm>
        <a:graphic>
          <a:graphicData uri="http://schemas.openxmlformats.org/drawingml/2006/table">
            <a:tbl>
              <a:tblPr firstRow="1" bandRow="1">
                <a:tableStyleId>{F5AB1C69-6EDB-4FF4-983F-18BD219EF322}</a:tableStyleId>
              </a:tblPr>
              <a:tblGrid>
                <a:gridCol w="1774457">
                  <a:extLst>
                    <a:ext uri="{9D8B030D-6E8A-4147-A177-3AD203B41FA5}">
                      <a16:colId xmlns:a16="http://schemas.microsoft.com/office/drawing/2014/main" val="282800983"/>
                    </a:ext>
                  </a:extLst>
                </a:gridCol>
                <a:gridCol w="2115879">
                  <a:extLst>
                    <a:ext uri="{9D8B030D-6E8A-4147-A177-3AD203B41FA5}">
                      <a16:colId xmlns:a16="http://schemas.microsoft.com/office/drawing/2014/main" val="521175403"/>
                    </a:ext>
                  </a:extLst>
                </a:gridCol>
                <a:gridCol w="4636645">
                  <a:extLst>
                    <a:ext uri="{9D8B030D-6E8A-4147-A177-3AD203B41FA5}">
                      <a16:colId xmlns:a16="http://schemas.microsoft.com/office/drawing/2014/main" val="1533186916"/>
                    </a:ext>
                  </a:extLst>
                </a:gridCol>
              </a:tblGrid>
              <a:tr h="948506">
                <a:tc gridSpan="2">
                  <a:txBody>
                    <a:bodyPr/>
                    <a:lstStyle/>
                    <a:p>
                      <a:pPr algn="ctr"/>
                      <a:r>
                        <a:rPr lang="en-US" sz="2800" dirty="0">
                          <a:latin typeface="#9Slide03 Saira SemiCondensed B" panose="00000806000000000000" pitchFamily="2" charset="0"/>
                        </a:rPr>
                        <a:t>SINH VẬT</a:t>
                      </a:r>
                    </a:p>
                  </a:txBody>
                  <a:tcPr anchor="ctr"/>
                </a:tc>
                <a:tc hMerge="1">
                  <a:txBody>
                    <a:bodyPr/>
                    <a:lstStyle/>
                    <a:p>
                      <a:endParaRPr lang="en-US" dirty="0"/>
                    </a:p>
                  </a:txBody>
                  <a:tcPr/>
                </a:tc>
                <a:tc>
                  <a:txBody>
                    <a:bodyPr/>
                    <a:lstStyle/>
                    <a:p>
                      <a:pPr algn="ctr"/>
                      <a:r>
                        <a:rPr lang="en-US" sz="2800" dirty="0">
                          <a:latin typeface="#9Slide03 Saira SemiCondensed B" panose="00000806000000000000" pitchFamily="2" charset="0"/>
                        </a:rPr>
                        <a:t>ĐẶC ĐIỂM</a:t>
                      </a:r>
                    </a:p>
                  </a:txBody>
                  <a:tcPr anchor="ctr"/>
                </a:tc>
                <a:extLst>
                  <a:ext uri="{0D108BD9-81ED-4DB2-BD59-A6C34878D82A}">
                    <a16:rowId xmlns:a16="http://schemas.microsoft.com/office/drawing/2014/main" val="1947727008"/>
                  </a:ext>
                </a:extLst>
              </a:tr>
              <a:tr h="1316064">
                <a:tc>
                  <a:txBody>
                    <a:bodyPr/>
                    <a:lstStyle/>
                    <a:p>
                      <a:pPr algn="just"/>
                      <a:r>
                        <a:rPr lang="vi-VN" sz="2400" noProof="0" dirty="0">
                          <a:latin typeface="#9Slide03 Saira SemiCondensed B" panose="00000806000000000000" pitchFamily="2" charset="0"/>
                        </a:rPr>
                        <a:t>Con thỏ</a:t>
                      </a:r>
                    </a:p>
                  </a:txBody>
                  <a:tcPr anchor="ctr"/>
                </a:tc>
                <a:tc>
                  <a:txBody>
                    <a:bodyPr/>
                    <a:lstStyle/>
                    <a:p>
                      <a:pPr algn="just"/>
                      <a:endParaRPr lang="en-US" sz="2400" dirty="0">
                        <a:latin typeface="#9Slide03 Saira SemiCondensed B" panose="00000806000000000000" pitchFamily="2" charset="0"/>
                      </a:endParaRPr>
                    </a:p>
                  </a:txBody>
                  <a:tcPr anchor="ctr"/>
                </a:tc>
                <a:tc>
                  <a:txBody>
                    <a:bodyPr/>
                    <a:lstStyle/>
                    <a:p>
                      <a:pPr algn="just"/>
                      <a:endParaRPr lang="en-US" sz="2400" dirty="0">
                        <a:latin typeface="#9Slide03 Saira SemiCondensed B" panose="00000806000000000000" pitchFamily="2" charset="0"/>
                      </a:endParaRPr>
                    </a:p>
                  </a:txBody>
                  <a:tcPr anchor="ctr"/>
                </a:tc>
                <a:extLst>
                  <a:ext uri="{0D108BD9-81ED-4DB2-BD59-A6C34878D82A}">
                    <a16:rowId xmlns:a16="http://schemas.microsoft.com/office/drawing/2014/main" val="3479152732"/>
                  </a:ext>
                </a:extLst>
              </a:tr>
              <a:tr h="1316064">
                <a:tc>
                  <a:txBody>
                    <a:bodyPr/>
                    <a:lstStyle/>
                    <a:p>
                      <a:pPr algn="just"/>
                      <a:r>
                        <a:rPr lang="vi-VN" sz="2400" noProof="0">
                          <a:latin typeface="#9Slide03 Saira SemiCondensed B" panose="00000806000000000000" pitchFamily="2" charset="0"/>
                        </a:rPr>
                        <a:t>Cây hoa sen</a:t>
                      </a:r>
                    </a:p>
                  </a:txBody>
                  <a:tcPr anchor="ctr"/>
                </a:tc>
                <a:tc>
                  <a:txBody>
                    <a:bodyPr/>
                    <a:lstStyle/>
                    <a:p>
                      <a:pPr algn="just"/>
                      <a:endParaRPr lang="en-US" sz="2400" dirty="0">
                        <a:latin typeface="#9Slide03 Saira SemiCondensed B" panose="00000806000000000000" pitchFamily="2" charset="0"/>
                      </a:endParaRPr>
                    </a:p>
                  </a:txBody>
                  <a:tcPr anchor="ctr"/>
                </a:tc>
                <a:tc>
                  <a:txBody>
                    <a:bodyPr/>
                    <a:lstStyle/>
                    <a:p>
                      <a:pPr algn="just"/>
                      <a:endParaRPr lang="en-US" sz="2400" dirty="0">
                        <a:latin typeface="#9Slide03 Saira SemiCondensed B" panose="00000806000000000000" pitchFamily="2" charset="0"/>
                      </a:endParaRPr>
                    </a:p>
                  </a:txBody>
                  <a:tcPr anchor="ctr"/>
                </a:tc>
                <a:extLst>
                  <a:ext uri="{0D108BD9-81ED-4DB2-BD59-A6C34878D82A}">
                    <a16:rowId xmlns:a16="http://schemas.microsoft.com/office/drawing/2014/main" val="3948254393"/>
                  </a:ext>
                </a:extLst>
              </a:tr>
              <a:tr h="1316064">
                <a:tc>
                  <a:txBody>
                    <a:bodyPr/>
                    <a:lstStyle/>
                    <a:p>
                      <a:pPr algn="just"/>
                      <a:r>
                        <a:rPr lang="vi-VN" sz="2400" noProof="0">
                          <a:latin typeface="#9Slide03 Saira SemiCondensed B" panose="00000806000000000000" pitchFamily="2" charset="0"/>
                        </a:rPr>
                        <a:t>Cá rô phi</a:t>
                      </a:r>
                    </a:p>
                  </a:txBody>
                  <a:tcPr anchor="ctr"/>
                </a:tc>
                <a:tc>
                  <a:txBody>
                    <a:bodyPr/>
                    <a:lstStyle/>
                    <a:p>
                      <a:pPr algn="just"/>
                      <a:endParaRPr lang="en-US" sz="2400" dirty="0">
                        <a:latin typeface="#9Slide03 Saira SemiCondensed B" panose="00000806000000000000" pitchFamily="2" charset="0"/>
                      </a:endParaRPr>
                    </a:p>
                  </a:txBody>
                  <a:tcPr anchor="ctr"/>
                </a:tc>
                <a:tc>
                  <a:txBody>
                    <a:bodyPr/>
                    <a:lstStyle/>
                    <a:p>
                      <a:pPr algn="just"/>
                      <a:endParaRPr lang="en-US" sz="2400" dirty="0">
                        <a:latin typeface="#9Slide03 Saira SemiCondensed B" panose="00000806000000000000" pitchFamily="2" charset="0"/>
                      </a:endParaRPr>
                    </a:p>
                  </a:txBody>
                  <a:tcPr anchor="ctr"/>
                </a:tc>
                <a:extLst>
                  <a:ext uri="{0D108BD9-81ED-4DB2-BD59-A6C34878D82A}">
                    <a16:rowId xmlns:a16="http://schemas.microsoft.com/office/drawing/2014/main" val="3746583464"/>
                  </a:ext>
                </a:extLst>
              </a:tr>
              <a:tr h="1316064">
                <a:tc>
                  <a:txBody>
                    <a:bodyPr/>
                    <a:lstStyle/>
                    <a:p>
                      <a:pPr algn="just"/>
                      <a:r>
                        <a:rPr lang="vi-VN" sz="2400" noProof="0" dirty="0">
                          <a:latin typeface="#9Slide03 Saira SemiCondensed B" panose="00000806000000000000" pitchFamily="2" charset="0"/>
                        </a:rPr>
                        <a:t>Chim bồ câu</a:t>
                      </a:r>
                    </a:p>
                  </a:txBody>
                  <a:tcPr anchor="ctr"/>
                </a:tc>
                <a:tc>
                  <a:txBody>
                    <a:bodyPr/>
                    <a:lstStyle/>
                    <a:p>
                      <a:pPr algn="just"/>
                      <a:endParaRPr lang="en-US" sz="2400">
                        <a:latin typeface="#9Slide03 Saira SemiCondensed B" panose="00000806000000000000" pitchFamily="2" charset="0"/>
                      </a:endParaRPr>
                    </a:p>
                  </a:txBody>
                  <a:tcPr anchor="ctr"/>
                </a:tc>
                <a:tc>
                  <a:txBody>
                    <a:bodyPr/>
                    <a:lstStyle/>
                    <a:p>
                      <a:pPr algn="just"/>
                      <a:endParaRPr lang="en-US" sz="2400" dirty="0">
                        <a:latin typeface="#9Slide03 Saira SemiCondensed B" panose="00000806000000000000" pitchFamily="2" charset="0"/>
                      </a:endParaRPr>
                    </a:p>
                  </a:txBody>
                  <a:tcPr anchor="ctr"/>
                </a:tc>
                <a:extLst>
                  <a:ext uri="{0D108BD9-81ED-4DB2-BD59-A6C34878D82A}">
                    <a16:rowId xmlns:a16="http://schemas.microsoft.com/office/drawing/2014/main" val="621141113"/>
                  </a:ext>
                </a:extLst>
              </a:tr>
            </a:tbl>
          </a:graphicData>
        </a:graphic>
      </p:graphicFrame>
      <p:pic>
        <p:nvPicPr>
          <p:cNvPr id="8" name="Picture 2" descr="HÌNH ẢNH MẦM NON: Hình ảnh con thỏ đẹp">
            <a:extLst>
              <a:ext uri="{FF2B5EF4-FFF2-40B4-BE49-F238E27FC236}">
                <a16:creationId xmlns:a16="http://schemas.microsoft.com/office/drawing/2014/main" id="{8EE6B612-B174-4F0F-AA58-610BE68BC01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57417" y="1137683"/>
            <a:ext cx="1601866" cy="12754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73C5D8FF-4BA4-4251-BAB5-F385EE4002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6008" y="2370553"/>
            <a:ext cx="1663275" cy="16632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Cá rô phi thường – Gold Land 株式会社">
            <a:extLst>
              <a:ext uri="{FF2B5EF4-FFF2-40B4-BE49-F238E27FC236}">
                <a16:creationId xmlns:a16="http://schemas.microsoft.com/office/drawing/2014/main" id="{9D246B86-1335-406D-A13A-19E8FA8CBBD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2964" b="21432"/>
          <a:stretch/>
        </p:blipFill>
        <p:spPr bwMode="auto">
          <a:xfrm>
            <a:off x="1870481" y="4099700"/>
            <a:ext cx="2166410" cy="120461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him bồ câu PNG là một tải về miễn phí - Crazy Png-PNG images miễn phí tải  về-Crazy Png--PNG images miễn phí tải về">
            <a:extLst>
              <a:ext uri="{FF2B5EF4-FFF2-40B4-BE49-F238E27FC236}">
                <a16:creationId xmlns:a16="http://schemas.microsoft.com/office/drawing/2014/main" id="{2ED8DA2A-80AF-445B-B1A3-4F5AE4FB240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6264" y="5435447"/>
            <a:ext cx="1882761" cy="120461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37256E4-DA45-4F38-80FF-38330B97E7D9}"/>
              </a:ext>
            </a:extLst>
          </p:cNvPr>
          <p:cNvSpPr txBox="1"/>
          <p:nvPr/>
        </p:nvSpPr>
        <p:spPr>
          <a:xfrm>
            <a:off x="4136065" y="1509821"/>
            <a:ext cx="4380613" cy="1127053"/>
          </a:xfrm>
          <a:prstGeom prst="rect">
            <a:avLst/>
          </a:prstGeom>
          <a:noFill/>
        </p:spPr>
        <p:txBody>
          <a:bodyPr wrap="square" lIns="0" tIns="0" rIns="0" bIns="0" rtlCol="0" anchor="ctr">
            <a:no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9Slide03 Saira SemiCondensed B" panose="00000806000000000000" pitchFamily="2" charset="0"/>
                <a:ea typeface="+mn-ea"/>
                <a:cs typeface="Arial" panose="020B0604020202020204" pitchFamily="34" charset="0"/>
              </a:rPr>
              <a:t>Khả năng di chuyển; có chân; không biết bay; sống trên cạn</a:t>
            </a:r>
          </a:p>
        </p:txBody>
      </p:sp>
      <p:sp>
        <p:nvSpPr>
          <p:cNvPr id="13" name="TextBox 12">
            <a:extLst>
              <a:ext uri="{FF2B5EF4-FFF2-40B4-BE49-F238E27FC236}">
                <a16:creationId xmlns:a16="http://schemas.microsoft.com/office/drawing/2014/main" id="{D5D65324-1150-43B0-84E5-CE9814933323}"/>
              </a:ext>
            </a:extLst>
          </p:cNvPr>
          <p:cNvSpPr txBox="1"/>
          <p:nvPr/>
        </p:nvSpPr>
        <p:spPr>
          <a:xfrm>
            <a:off x="4136065" y="2764463"/>
            <a:ext cx="4380613" cy="1127053"/>
          </a:xfrm>
          <a:prstGeom prst="rect">
            <a:avLst/>
          </a:prstGeom>
          <a:noFill/>
        </p:spPr>
        <p:txBody>
          <a:bodyPr wrap="square" lIns="0" tIns="0" rIns="0" bIns="0" rtlCol="0" anchor="ctr">
            <a:no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9Slide03 Saira SemiCondensed B" panose="00000806000000000000" pitchFamily="2" charset="0"/>
                <a:ea typeface="+mn-ea"/>
                <a:cs typeface="Arial" panose="020B0604020202020204" pitchFamily="34" charset="0"/>
              </a:rPr>
              <a:t>Không có khả năng di chuyển; sống dưới nước</a:t>
            </a:r>
          </a:p>
        </p:txBody>
      </p:sp>
      <p:sp>
        <p:nvSpPr>
          <p:cNvPr id="14" name="TextBox 13">
            <a:extLst>
              <a:ext uri="{FF2B5EF4-FFF2-40B4-BE49-F238E27FC236}">
                <a16:creationId xmlns:a16="http://schemas.microsoft.com/office/drawing/2014/main" id="{5922F14D-A795-476E-9920-DE247987AAE9}"/>
              </a:ext>
            </a:extLst>
          </p:cNvPr>
          <p:cNvSpPr txBox="1"/>
          <p:nvPr/>
        </p:nvSpPr>
        <p:spPr>
          <a:xfrm>
            <a:off x="4136065" y="4078435"/>
            <a:ext cx="4380613" cy="1127053"/>
          </a:xfrm>
          <a:prstGeom prst="rect">
            <a:avLst/>
          </a:prstGeom>
          <a:noFill/>
        </p:spPr>
        <p:txBody>
          <a:bodyPr wrap="square" lIns="0" tIns="0" rIns="0" bIns="0" rtlCol="0" anchor="ctr">
            <a:no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9Slide03 Saira SemiCondensed B" panose="00000806000000000000" pitchFamily="2" charset="0"/>
                <a:ea typeface="+mn-ea"/>
                <a:cs typeface="Arial" panose="020B0604020202020204" pitchFamily="34" charset="0"/>
              </a:rPr>
              <a:t>Có khả năng di chuyển; không có chân; không biết bay; sống dưới nước</a:t>
            </a:r>
          </a:p>
        </p:txBody>
      </p:sp>
      <p:sp>
        <p:nvSpPr>
          <p:cNvPr id="15" name="TextBox 14">
            <a:extLst>
              <a:ext uri="{FF2B5EF4-FFF2-40B4-BE49-F238E27FC236}">
                <a16:creationId xmlns:a16="http://schemas.microsoft.com/office/drawing/2014/main" id="{87439305-5FAC-4242-84C1-545046F4228C}"/>
              </a:ext>
            </a:extLst>
          </p:cNvPr>
          <p:cNvSpPr txBox="1"/>
          <p:nvPr/>
        </p:nvSpPr>
        <p:spPr>
          <a:xfrm>
            <a:off x="4136065" y="5354779"/>
            <a:ext cx="4380613" cy="1127053"/>
          </a:xfrm>
          <a:prstGeom prst="rect">
            <a:avLst/>
          </a:prstGeom>
          <a:noFill/>
        </p:spPr>
        <p:txBody>
          <a:bodyPr wrap="square" lIns="0" tIns="0" rIns="0" bIns="0" rtlCol="0" anchor="ctr">
            <a:no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9Slide03 Saira SemiCondensed B" panose="00000806000000000000" pitchFamily="2" charset="0"/>
                <a:ea typeface="+mn-ea"/>
                <a:cs typeface="Arial" panose="020B0604020202020204" pitchFamily="34" charset="0"/>
              </a:rPr>
              <a:t>Có khả năng di chuyển; có chân; biết bay; sống trên cạn</a:t>
            </a:r>
          </a:p>
        </p:txBody>
      </p:sp>
      <p:grpSp>
        <p:nvGrpSpPr>
          <p:cNvPr id="18" name="Group 17">
            <a:extLst>
              <a:ext uri="{FF2B5EF4-FFF2-40B4-BE49-F238E27FC236}">
                <a16:creationId xmlns:a16="http://schemas.microsoft.com/office/drawing/2014/main" id="{25A86E6D-AF62-4C53-B361-584FFBAF1C9D}"/>
              </a:ext>
            </a:extLst>
          </p:cNvPr>
          <p:cNvGrpSpPr/>
          <p:nvPr/>
        </p:nvGrpSpPr>
        <p:grpSpPr>
          <a:xfrm>
            <a:off x="8817012" y="1509821"/>
            <a:ext cx="2819176" cy="4111050"/>
            <a:chOff x="8817012" y="1509821"/>
            <a:chExt cx="3009014" cy="3802426"/>
          </a:xfrm>
        </p:grpSpPr>
        <p:sp>
          <p:nvSpPr>
            <p:cNvPr id="16" name="Rectangle 15">
              <a:extLst>
                <a:ext uri="{FF2B5EF4-FFF2-40B4-BE49-F238E27FC236}">
                  <a16:creationId xmlns:a16="http://schemas.microsoft.com/office/drawing/2014/main" id="{23B2CDA8-34AE-4611-AD4C-F67DAF7EEFBE}"/>
                </a:ext>
              </a:extLst>
            </p:cNvPr>
            <p:cNvSpPr/>
            <p:nvPr/>
          </p:nvSpPr>
          <p:spPr>
            <a:xfrm>
              <a:off x="8817012" y="2143745"/>
              <a:ext cx="2702635" cy="31685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9Slide03 Saira SemiCondensed B" panose="00000806000000000000" pitchFamily="2" charset="0"/>
                <a:ea typeface="+mn-ea"/>
                <a:cs typeface="Arial" panose="020B0604020202020204" pitchFamily="34" charset="0"/>
              </a:endParaRP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9Slide03 Saira SemiCondensed B" panose="00000806000000000000" pitchFamily="2" charset="0"/>
                  <a:ea typeface="+mn-ea"/>
                  <a:cs typeface="Arial" panose="020B0604020202020204" pitchFamily="34" charset="0"/>
                </a:rPr>
                <a:t>Những tiêu chí nào có thể được sử dụng để phân biệt 4 sinh vật đó?</a:t>
              </a:r>
            </a:p>
          </p:txBody>
        </p:sp>
        <p:sp>
          <p:nvSpPr>
            <p:cNvPr id="17" name="Rectangle 16">
              <a:extLst>
                <a:ext uri="{FF2B5EF4-FFF2-40B4-BE49-F238E27FC236}">
                  <a16:creationId xmlns:a16="http://schemas.microsoft.com/office/drawing/2014/main" id="{5AB75BC5-8DDB-4221-873A-A2C7C8509287}"/>
                </a:ext>
              </a:extLst>
            </p:cNvPr>
            <p:cNvSpPr/>
            <p:nvPr/>
          </p:nvSpPr>
          <p:spPr>
            <a:xfrm>
              <a:off x="8817012" y="2009553"/>
              <a:ext cx="3009014" cy="506332"/>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pic>
          <p:nvPicPr>
            <p:cNvPr id="12292" name="Picture 4" descr="Question">
              <a:extLst>
                <a:ext uri="{FF2B5EF4-FFF2-40B4-BE49-F238E27FC236}">
                  <a16:creationId xmlns:a16="http://schemas.microsoft.com/office/drawing/2014/main" id="{C405856A-1542-4215-B2A5-80D0C33E82B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17012" y="1509821"/>
              <a:ext cx="1391093" cy="1391093"/>
            </a:xfrm>
            <a:prstGeom prst="rect">
              <a:avLst/>
            </a:prstGeom>
            <a:noFill/>
            <a:extLst>
              <a:ext uri="{909E8E84-426E-40DD-AFC4-6F175D3DCCD1}">
                <a14:hiddenFill xmlns:a14="http://schemas.microsoft.com/office/drawing/2010/main">
                  <a:solidFill>
                    <a:srgbClr val="FFFFFF"/>
                  </a:solidFill>
                </a14:hiddenFill>
              </a:ext>
            </a:extLst>
          </p:spPr>
        </p:pic>
      </p:grpSp>
      <p:pic>
        <p:nvPicPr>
          <p:cNvPr id="2" name="Đồng hồ đếm ngược 2 phút có tiếng">
            <a:hlinkClick r:id="" action="ppaction://media"/>
            <a:extLst>
              <a:ext uri="{FF2B5EF4-FFF2-40B4-BE49-F238E27FC236}">
                <a16:creationId xmlns:a16="http://schemas.microsoft.com/office/drawing/2014/main" id="{4BC27D6A-6490-3248-6BC5-A62C43D78F28}"/>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9691438" y="516111"/>
            <a:ext cx="1473868" cy="829051"/>
          </a:xfrm>
          <a:prstGeom prst="rect">
            <a:avLst/>
          </a:prstGeom>
        </p:spPr>
      </p:pic>
    </p:spTree>
    <p:extLst>
      <p:ext uri="{BB962C8B-B14F-4D97-AF65-F5344CB8AC3E}">
        <p14:creationId xmlns:p14="http://schemas.microsoft.com/office/powerpoint/2010/main" val="176108196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449"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inVertical)">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2"/>
                    </p:tgtEl>
                  </p:cond>
                </p:stCondLst>
                <p:endSync evt="end" delay="0">
                  <p:rtn val="all"/>
                </p:endSync>
                <p:childTnLst>
                  <p:par>
                    <p:cTn id="37" fill="hold">
                      <p:stCondLst>
                        <p:cond delay="0"/>
                      </p:stCondLst>
                      <p:childTnLst>
                        <p:par>
                          <p:cTn id="38" fill="hold">
                            <p:stCondLst>
                              <p:cond delay="0"/>
                            </p:stCondLst>
                            <p:childTnLst>
                              <p:par>
                                <p:cTn id="39" presetID="2" presetClass="mediacall" presetSubtype="0" fill="hold" nodeType="clickEffect">
                                  <p:stCondLst>
                                    <p:cond delay="0"/>
                                  </p:stCondLst>
                                  <p:childTnLst>
                                    <p:cmd type="call" cmd="togglePause">
                                      <p:cBhvr>
                                        <p:cTn id="40" dur="1" fill="hold"/>
                                        <p:tgtEl>
                                          <p:spTgt spid="2"/>
                                        </p:tgtEl>
                                      </p:cBhvr>
                                    </p:cmd>
                                  </p:childTnLst>
                                </p:cTn>
                              </p:par>
                            </p:childTnLst>
                          </p:cTn>
                        </p:par>
                      </p:childTnLst>
                    </p:cTn>
                  </p:par>
                </p:childTnLst>
              </p:cTn>
              <p:nextCondLst>
                <p:cond evt="onClick" delay="0">
                  <p:tgtEl>
                    <p:spTgt spid="2"/>
                  </p:tgtEl>
                </p:cond>
              </p:nextCondLst>
            </p:seq>
            <p:video>
              <p:cMediaNode vol="80000">
                <p:cTn id="41" fill="hold" display="0">
                  <p:stCondLst>
                    <p:cond delay="indefinite"/>
                  </p:stCondLst>
                </p:cTn>
                <p:tgtEl>
                  <p:spTgt spid="2"/>
                </p:tgtEl>
              </p:cMediaNode>
            </p:video>
          </p:childTnLst>
        </p:cTn>
      </p:par>
    </p:tnLst>
    <p:bldLst>
      <p:bldP spid="12" grpId="0"/>
      <p:bldP spid="13"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106CDEB7-77E8-4351-9B76-07896E7317C0}"/>
              </a:ext>
              <a:ext uri="{C183D7F6-B498-43B3-948B-1728B52AA6E4}">
                <adec:decorative xmlns:adec="http://schemas.microsoft.com/office/drawing/2017/decorative" val="1"/>
              </a:ext>
            </a:extLst>
          </p:cNvPr>
          <p:cNvSpPr/>
          <p:nvPr/>
        </p:nvSpPr>
        <p:spPr>
          <a:xfrm>
            <a:off x="6696075" y="0"/>
            <a:ext cx="2895600" cy="6858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Light"/>
              <a:ea typeface="+mn-ea"/>
              <a:cs typeface="+mn-cs"/>
            </a:endParaRPr>
          </a:p>
        </p:txBody>
      </p:sp>
      <p:pic>
        <p:nvPicPr>
          <p:cNvPr id="4" name="Picture 3">
            <a:extLst>
              <a:ext uri="{FF2B5EF4-FFF2-40B4-BE49-F238E27FC236}">
                <a16:creationId xmlns:a16="http://schemas.microsoft.com/office/drawing/2014/main" id="{CEC8BA58-0412-4E7C-B8A5-4FC8164AC722}"/>
              </a:ext>
            </a:extLst>
          </p:cNvPr>
          <p:cNvPicPr>
            <a:picLocks noChangeAspect="1"/>
          </p:cNvPicPr>
          <p:nvPr/>
        </p:nvPicPr>
        <p:blipFill>
          <a:blip r:embed="rId2"/>
          <a:stretch>
            <a:fillRect/>
          </a:stretch>
        </p:blipFill>
        <p:spPr>
          <a:xfrm>
            <a:off x="172727" y="895417"/>
            <a:ext cx="7391181" cy="5377794"/>
          </a:xfrm>
          <a:prstGeom prst="rect">
            <a:avLst/>
          </a:prstGeom>
        </p:spPr>
      </p:pic>
      <p:sp>
        <p:nvSpPr>
          <p:cNvPr id="5" name="Rectangle 4">
            <a:extLst>
              <a:ext uri="{FF2B5EF4-FFF2-40B4-BE49-F238E27FC236}">
                <a16:creationId xmlns:a16="http://schemas.microsoft.com/office/drawing/2014/main" id="{633470AD-C736-47DC-981D-0EE0E30A9BD4}"/>
              </a:ext>
            </a:extLst>
          </p:cNvPr>
          <p:cNvSpPr/>
          <p:nvPr/>
        </p:nvSpPr>
        <p:spPr>
          <a:xfrm>
            <a:off x="7713086" y="895417"/>
            <a:ext cx="4061638" cy="784527"/>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9Slide03 Saira SemiCondensed B" panose="00000806000000000000" pitchFamily="2" charset="0"/>
                <a:ea typeface="+mn-ea"/>
                <a:cs typeface="+mn-cs"/>
              </a:rPr>
              <a:t>MỘT SỐ TIÊU CHÍ</a:t>
            </a:r>
          </a:p>
        </p:txBody>
      </p:sp>
      <p:sp>
        <p:nvSpPr>
          <p:cNvPr id="6" name="Rectangle: Rounded Corners 5">
            <a:extLst>
              <a:ext uri="{FF2B5EF4-FFF2-40B4-BE49-F238E27FC236}">
                <a16:creationId xmlns:a16="http://schemas.microsoft.com/office/drawing/2014/main" id="{546483C4-C1C0-44A6-8773-4ABC0A74952B}"/>
              </a:ext>
            </a:extLst>
          </p:cNvPr>
          <p:cNvSpPr/>
          <p:nvPr/>
        </p:nvSpPr>
        <p:spPr>
          <a:xfrm>
            <a:off x="7713086" y="1998921"/>
            <a:ext cx="4061638" cy="680484"/>
          </a:xfrm>
          <a:prstGeom prst="roundRect">
            <a:avLst>
              <a:gd name="adj" fmla="val 50000"/>
            </a:avLst>
          </a:prstGeom>
          <a:solidFill>
            <a:srgbClr val="C00000"/>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Khả năng di chuyển</a:t>
            </a:r>
          </a:p>
        </p:txBody>
      </p:sp>
      <p:sp>
        <p:nvSpPr>
          <p:cNvPr id="9" name="Rectangle: Rounded Corners 8">
            <a:extLst>
              <a:ext uri="{FF2B5EF4-FFF2-40B4-BE49-F238E27FC236}">
                <a16:creationId xmlns:a16="http://schemas.microsoft.com/office/drawing/2014/main" id="{4474928E-27AA-49A6-B727-49C99E95EAC4}"/>
              </a:ext>
            </a:extLst>
          </p:cNvPr>
          <p:cNvSpPr/>
          <p:nvPr/>
        </p:nvSpPr>
        <p:spPr>
          <a:xfrm>
            <a:off x="7713086" y="2998382"/>
            <a:ext cx="4061638" cy="680484"/>
          </a:xfrm>
          <a:prstGeom prst="roundRect">
            <a:avLst>
              <a:gd name="adj" fmla="val 50000"/>
            </a:avLst>
          </a:prstGeom>
          <a:solidFill>
            <a:srgbClr val="FFC000"/>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 chân hay không</a:t>
            </a:r>
          </a:p>
        </p:txBody>
      </p:sp>
      <p:sp>
        <p:nvSpPr>
          <p:cNvPr id="10" name="Rectangle: Rounded Corners 9">
            <a:extLst>
              <a:ext uri="{FF2B5EF4-FFF2-40B4-BE49-F238E27FC236}">
                <a16:creationId xmlns:a16="http://schemas.microsoft.com/office/drawing/2014/main" id="{AD69F2AA-5322-47C6-9B12-975D0384CB24}"/>
              </a:ext>
            </a:extLst>
          </p:cNvPr>
          <p:cNvSpPr/>
          <p:nvPr/>
        </p:nvSpPr>
        <p:spPr>
          <a:xfrm>
            <a:off x="7713086" y="3997843"/>
            <a:ext cx="4061638" cy="680484"/>
          </a:xfrm>
          <a:prstGeom prst="roundRect">
            <a:avLst>
              <a:gd name="adj" fmla="val 50000"/>
            </a:avLst>
          </a:prstGeom>
          <a:solidFill>
            <a:srgbClr val="0070C0"/>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Khả năng bay</a:t>
            </a:r>
          </a:p>
        </p:txBody>
      </p:sp>
      <p:sp>
        <p:nvSpPr>
          <p:cNvPr id="11" name="Rectangle: Rounded Corners 10">
            <a:extLst>
              <a:ext uri="{FF2B5EF4-FFF2-40B4-BE49-F238E27FC236}">
                <a16:creationId xmlns:a16="http://schemas.microsoft.com/office/drawing/2014/main" id="{1D4F343B-D3BF-45DD-9B9D-0B92746D713B}"/>
              </a:ext>
            </a:extLst>
          </p:cNvPr>
          <p:cNvSpPr/>
          <p:nvPr/>
        </p:nvSpPr>
        <p:spPr>
          <a:xfrm>
            <a:off x="7713086" y="4997304"/>
            <a:ext cx="4061638" cy="680484"/>
          </a:xfrm>
          <a:prstGeom prst="roundRect">
            <a:avLst>
              <a:gd name="adj" fmla="val 50000"/>
            </a:avLst>
          </a:prstGeom>
          <a:solidFill>
            <a:srgbClr val="002060"/>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Môi trường sống</a:t>
            </a:r>
          </a:p>
        </p:txBody>
      </p:sp>
    </p:spTree>
    <p:extLst>
      <p:ext uri="{BB962C8B-B14F-4D97-AF65-F5344CB8AC3E}">
        <p14:creationId xmlns:p14="http://schemas.microsoft.com/office/powerpoint/2010/main" val="160505312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106CDEB7-77E8-4351-9B76-07896E7317C0}"/>
              </a:ext>
              <a:ext uri="{C183D7F6-B498-43B3-948B-1728B52AA6E4}">
                <adec:decorative xmlns:adec="http://schemas.microsoft.com/office/drawing/2017/decorative" val="1"/>
              </a:ext>
            </a:extLst>
          </p:cNvPr>
          <p:cNvSpPr/>
          <p:nvPr/>
        </p:nvSpPr>
        <p:spPr>
          <a:xfrm>
            <a:off x="7153275" y="-1"/>
            <a:ext cx="2895600" cy="6858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Light"/>
              <a:ea typeface="+mn-ea"/>
              <a:cs typeface="+mn-cs"/>
            </a:endParaRPr>
          </a:p>
        </p:txBody>
      </p:sp>
      <p:pic>
        <p:nvPicPr>
          <p:cNvPr id="4" name="Picture 3">
            <a:extLst>
              <a:ext uri="{FF2B5EF4-FFF2-40B4-BE49-F238E27FC236}">
                <a16:creationId xmlns:a16="http://schemas.microsoft.com/office/drawing/2014/main" id="{CEC8BA58-0412-4E7C-B8A5-4FC8164AC722}"/>
              </a:ext>
            </a:extLst>
          </p:cNvPr>
          <p:cNvPicPr>
            <a:picLocks noChangeAspect="1"/>
          </p:cNvPicPr>
          <p:nvPr/>
        </p:nvPicPr>
        <p:blipFill>
          <a:blip r:embed="rId4"/>
          <a:stretch>
            <a:fillRect/>
          </a:stretch>
        </p:blipFill>
        <p:spPr>
          <a:xfrm>
            <a:off x="162095" y="1457801"/>
            <a:ext cx="5418387" cy="3942397"/>
          </a:xfrm>
          <a:prstGeom prst="rect">
            <a:avLst/>
          </a:prstGeom>
        </p:spPr>
      </p:pic>
      <p:graphicFrame>
        <p:nvGraphicFramePr>
          <p:cNvPr id="2" name="Table 2">
            <a:extLst>
              <a:ext uri="{FF2B5EF4-FFF2-40B4-BE49-F238E27FC236}">
                <a16:creationId xmlns:a16="http://schemas.microsoft.com/office/drawing/2014/main" id="{C85F7DAD-1504-4727-BB9F-E58A567BCCB0}"/>
              </a:ext>
            </a:extLst>
          </p:cNvPr>
          <p:cNvGraphicFramePr>
            <a:graphicFrameLocks noGrp="1"/>
          </p:cNvGraphicFramePr>
          <p:nvPr/>
        </p:nvGraphicFramePr>
        <p:xfrm>
          <a:off x="5722605" y="1457801"/>
          <a:ext cx="6308408" cy="4159659"/>
        </p:xfrm>
        <a:graphic>
          <a:graphicData uri="http://schemas.openxmlformats.org/drawingml/2006/table">
            <a:tbl>
              <a:tblPr firstRow="1" bandRow="1">
                <a:tableStyleId>{5C22544A-7EE6-4342-B048-85BDC9FD1C3A}</a:tableStyleId>
              </a:tblPr>
              <a:tblGrid>
                <a:gridCol w="679303">
                  <a:extLst>
                    <a:ext uri="{9D8B030D-6E8A-4147-A177-3AD203B41FA5}">
                      <a16:colId xmlns:a16="http://schemas.microsoft.com/office/drawing/2014/main" val="2024127468"/>
                    </a:ext>
                  </a:extLst>
                </a:gridCol>
                <a:gridCol w="1807535">
                  <a:extLst>
                    <a:ext uri="{9D8B030D-6E8A-4147-A177-3AD203B41FA5}">
                      <a16:colId xmlns:a16="http://schemas.microsoft.com/office/drawing/2014/main" val="1486760337"/>
                    </a:ext>
                  </a:extLst>
                </a:gridCol>
                <a:gridCol w="1520456">
                  <a:extLst>
                    <a:ext uri="{9D8B030D-6E8A-4147-A177-3AD203B41FA5}">
                      <a16:colId xmlns:a16="http://schemas.microsoft.com/office/drawing/2014/main" val="575352599"/>
                    </a:ext>
                  </a:extLst>
                </a:gridCol>
                <a:gridCol w="2301114">
                  <a:extLst>
                    <a:ext uri="{9D8B030D-6E8A-4147-A177-3AD203B41FA5}">
                      <a16:colId xmlns:a16="http://schemas.microsoft.com/office/drawing/2014/main" val="498582978"/>
                    </a:ext>
                  </a:extLst>
                </a:gridCol>
              </a:tblGrid>
              <a:tr h="594237">
                <a:tc>
                  <a:txBody>
                    <a:bodyPr/>
                    <a:lstStyle/>
                    <a:p>
                      <a:pPr algn="ctr">
                        <a:lnSpc>
                          <a:spcPct val="120000"/>
                        </a:lnSpc>
                      </a:pPr>
                      <a:r>
                        <a:rPr lang="vi-VN" sz="2000" noProof="0" dirty="0">
                          <a:solidFill>
                            <a:schemeClr val="tx1"/>
                          </a:solidFill>
                          <a:latin typeface="Arial" panose="020B0604020202020204" pitchFamily="34" charset="0"/>
                          <a:cs typeface="Arial" panose="020B0604020202020204" pitchFamily="34" charset="0"/>
                        </a:rPr>
                        <a:t>STT</a:t>
                      </a:r>
                    </a:p>
                  </a:txBody>
                  <a:tcPr anchor="ctr"/>
                </a:tc>
                <a:tc>
                  <a:txBody>
                    <a:bodyPr/>
                    <a:lstStyle/>
                    <a:p>
                      <a:pPr algn="ctr">
                        <a:lnSpc>
                          <a:spcPct val="120000"/>
                        </a:lnSpc>
                      </a:pPr>
                      <a:r>
                        <a:rPr lang="vi-VN" sz="2000" noProof="0" dirty="0">
                          <a:solidFill>
                            <a:schemeClr val="tx1"/>
                          </a:solidFill>
                          <a:latin typeface="Arial" panose="020B0604020202020204" pitchFamily="34" charset="0"/>
                          <a:cs typeface="Arial" panose="020B0604020202020204" pitchFamily="34" charset="0"/>
                        </a:rPr>
                        <a:t>Tiêu chí</a:t>
                      </a:r>
                    </a:p>
                  </a:txBody>
                  <a:tcPr anchor="ctr"/>
                </a:tc>
                <a:tc>
                  <a:txBody>
                    <a:bodyPr/>
                    <a:lstStyle/>
                    <a:p>
                      <a:pPr algn="ctr">
                        <a:lnSpc>
                          <a:spcPct val="120000"/>
                        </a:lnSpc>
                      </a:pPr>
                      <a:r>
                        <a:rPr lang="vi-VN" sz="2000" noProof="0" dirty="0">
                          <a:solidFill>
                            <a:schemeClr val="tx1"/>
                          </a:solidFill>
                          <a:latin typeface="Arial" panose="020B0604020202020204" pitchFamily="34" charset="0"/>
                          <a:cs typeface="Arial" panose="020B0604020202020204" pitchFamily="34" charset="0"/>
                        </a:rPr>
                        <a:t>Đặc điểm</a:t>
                      </a:r>
                    </a:p>
                  </a:txBody>
                  <a:tcPr anchor="ctr"/>
                </a:tc>
                <a:tc>
                  <a:txBody>
                    <a:bodyPr/>
                    <a:lstStyle/>
                    <a:p>
                      <a:pPr algn="ctr">
                        <a:lnSpc>
                          <a:spcPct val="120000"/>
                        </a:lnSpc>
                      </a:pPr>
                      <a:r>
                        <a:rPr lang="vi-VN" sz="2000" noProof="0" dirty="0">
                          <a:solidFill>
                            <a:schemeClr val="tx1"/>
                          </a:solidFill>
                          <a:latin typeface="Arial" panose="020B0604020202020204" pitchFamily="34" charset="0"/>
                          <a:cs typeface="Arial" panose="020B0604020202020204" pitchFamily="34" charset="0"/>
                        </a:rPr>
                        <a:t>Tên sinh vật</a:t>
                      </a:r>
                    </a:p>
                  </a:txBody>
                  <a:tcPr anchor="ctr"/>
                </a:tc>
                <a:extLst>
                  <a:ext uri="{0D108BD9-81ED-4DB2-BD59-A6C34878D82A}">
                    <a16:rowId xmlns:a16="http://schemas.microsoft.com/office/drawing/2014/main" val="2182972730"/>
                  </a:ext>
                </a:extLst>
              </a:tr>
              <a:tr h="594237">
                <a:tc rowSpan="2">
                  <a:txBody>
                    <a:bodyPr/>
                    <a:lstStyle/>
                    <a:p>
                      <a:pPr algn="ctr">
                        <a:lnSpc>
                          <a:spcPct val="120000"/>
                        </a:lnSpc>
                      </a:pPr>
                      <a:r>
                        <a:rPr lang="vi-VN" sz="2000" noProof="0" dirty="0">
                          <a:latin typeface="Arial" panose="020B0604020202020204" pitchFamily="34" charset="0"/>
                          <a:cs typeface="Arial" panose="020B0604020202020204" pitchFamily="34" charset="0"/>
                        </a:rPr>
                        <a:t>1</a:t>
                      </a:r>
                    </a:p>
                  </a:txBody>
                  <a:tcPr anchor="ctr"/>
                </a:tc>
                <a:tc rowSpan="2">
                  <a:txBody>
                    <a:bodyPr/>
                    <a:lstStyle/>
                    <a:p>
                      <a:pPr algn="ctr">
                        <a:lnSpc>
                          <a:spcPct val="120000"/>
                        </a:lnSpc>
                      </a:pPr>
                      <a:r>
                        <a:rPr lang="vi-VN" sz="2000" noProof="0" dirty="0">
                          <a:latin typeface="Arial" panose="020B0604020202020204" pitchFamily="34" charset="0"/>
                          <a:cs typeface="Arial" panose="020B0604020202020204" pitchFamily="34" charset="0"/>
                        </a:rPr>
                        <a:t>Khả năng di chuyển</a:t>
                      </a:r>
                    </a:p>
                  </a:txBody>
                  <a:tcPr anchor="ctr"/>
                </a:tc>
                <a:tc>
                  <a:txBody>
                    <a:bodyPr/>
                    <a:lstStyle/>
                    <a:p>
                      <a:pPr algn="just">
                        <a:lnSpc>
                          <a:spcPct val="120000"/>
                        </a:lnSpc>
                      </a:pPr>
                      <a:r>
                        <a:rPr lang="vi-VN" sz="2000" noProof="0">
                          <a:latin typeface="Arial" panose="020B0604020202020204" pitchFamily="34" charset="0"/>
                          <a:cs typeface="Arial" panose="020B0604020202020204" pitchFamily="34" charset="0"/>
                        </a:rPr>
                        <a:t>Không </a:t>
                      </a:r>
                    </a:p>
                  </a:txBody>
                  <a:tcPr anchor="ctr"/>
                </a:tc>
                <a:tc>
                  <a:txBody>
                    <a:bodyPr/>
                    <a:lstStyle/>
                    <a:p>
                      <a:pPr algn="just">
                        <a:lnSpc>
                          <a:spcPct val="120000"/>
                        </a:lnSpc>
                      </a:pPr>
                      <a:r>
                        <a:rPr lang="vi-VN" sz="2000" noProof="0">
                          <a:latin typeface="Arial" panose="020B0604020202020204" pitchFamily="34" charset="0"/>
                          <a:cs typeface="Arial" panose="020B0604020202020204" pitchFamily="34" charset="0"/>
                        </a:rPr>
                        <a:t>Cây hoa sen</a:t>
                      </a:r>
                    </a:p>
                  </a:txBody>
                  <a:tcPr anchor="ctr"/>
                </a:tc>
                <a:extLst>
                  <a:ext uri="{0D108BD9-81ED-4DB2-BD59-A6C34878D82A}">
                    <a16:rowId xmlns:a16="http://schemas.microsoft.com/office/drawing/2014/main" val="1998179730"/>
                  </a:ext>
                </a:extLst>
              </a:tr>
              <a:tr h="594237">
                <a:tc vMerge="1">
                  <a:txBody>
                    <a:bodyPr/>
                    <a:lstStyle/>
                    <a:p>
                      <a:endParaRPr lang="en-US" dirty="0"/>
                    </a:p>
                  </a:txBody>
                  <a:tcPr/>
                </a:tc>
                <a:tc vMerge="1">
                  <a:txBody>
                    <a:bodyPr/>
                    <a:lstStyle/>
                    <a:p>
                      <a:endParaRPr lang="en-US" dirty="0"/>
                    </a:p>
                  </a:txBody>
                  <a:tcPr/>
                </a:tc>
                <a:tc>
                  <a:txBody>
                    <a:bodyPr/>
                    <a:lstStyle/>
                    <a:p>
                      <a:pPr algn="just">
                        <a:lnSpc>
                          <a:spcPct val="120000"/>
                        </a:lnSpc>
                      </a:pPr>
                      <a:r>
                        <a:rPr lang="vi-VN" sz="2000" noProof="0" dirty="0">
                          <a:latin typeface="Arial" panose="020B0604020202020204" pitchFamily="34" charset="0"/>
                          <a:cs typeface="Arial" panose="020B0604020202020204" pitchFamily="34" charset="0"/>
                        </a:rPr>
                        <a:t>Có </a:t>
                      </a:r>
                    </a:p>
                  </a:txBody>
                  <a:tcPr anchor="ctr"/>
                </a:tc>
                <a:tc>
                  <a:txBody>
                    <a:bodyPr/>
                    <a:lstStyle/>
                    <a:p>
                      <a:pPr algn="just">
                        <a:lnSpc>
                          <a:spcPct val="120000"/>
                        </a:lnSpc>
                      </a:pPr>
                      <a:r>
                        <a:rPr lang="vi-VN" sz="2000" noProof="0">
                          <a:latin typeface="Arial" panose="020B0604020202020204" pitchFamily="34" charset="0"/>
                          <a:cs typeface="Arial" panose="020B0604020202020204" pitchFamily="34" charset="0"/>
                        </a:rPr>
                        <a:t>Qua tiêu chí 2</a:t>
                      </a:r>
                    </a:p>
                  </a:txBody>
                  <a:tcPr anchor="ctr"/>
                </a:tc>
                <a:extLst>
                  <a:ext uri="{0D108BD9-81ED-4DB2-BD59-A6C34878D82A}">
                    <a16:rowId xmlns:a16="http://schemas.microsoft.com/office/drawing/2014/main" val="2712124233"/>
                  </a:ext>
                </a:extLst>
              </a:tr>
              <a:tr h="594237">
                <a:tc rowSpan="2">
                  <a:txBody>
                    <a:bodyPr/>
                    <a:lstStyle/>
                    <a:p>
                      <a:pPr algn="ctr">
                        <a:lnSpc>
                          <a:spcPct val="120000"/>
                        </a:lnSpc>
                      </a:pPr>
                      <a:r>
                        <a:rPr lang="vi-VN" sz="2000" noProof="0">
                          <a:latin typeface="Arial" panose="020B0604020202020204" pitchFamily="34" charset="0"/>
                          <a:cs typeface="Arial" panose="020B0604020202020204" pitchFamily="34" charset="0"/>
                        </a:rPr>
                        <a:t>2</a:t>
                      </a:r>
                    </a:p>
                  </a:txBody>
                  <a:tcPr anchor="ctr"/>
                </a:tc>
                <a:tc rowSpan="2">
                  <a:txBody>
                    <a:bodyPr/>
                    <a:lstStyle/>
                    <a:p>
                      <a:pPr algn="ctr">
                        <a:lnSpc>
                          <a:spcPct val="120000"/>
                        </a:lnSpc>
                      </a:pPr>
                      <a:r>
                        <a:rPr lang="vi-VN" sz="2000" noProof="0">
                          <a:latin typeface="Arial" panose="020B0604020202020204" pitchFamily="34" charset="0"/>
                          <a:cs typeface="Arial" panose="020B0604020202020204" pitchFamily="34" charset="0"/>
                        </a:rPr>
                        <a:t>Có chân hay không</a:t>
                      </a:r>
                    </a:p>
                  </a:txBody>
                  <a:tcPr anchor="ctr"/>
                </a:tc>
                <a:tc>
                  <a:txBody>
                    <a:bodyPr/>
                    <a:lstStyle/>
                    <a:p>
                      <a:pPr algn="just">
                        <a:lnSpc>
                          <a:spcPct val="120000"/>
                        </a:lnSpc>
                      </a:pPr>
                      <a:r>
                        <a:rPr lang="vi-VN" sz="2000" noProof="0">
                          <a:latin typeface="Arial" panose="020B0604020202020204" pitchFamily="34" charset="0"/>
                          <a:cs typeface="Arial" panose="020B0604020202020204" pitchFamily="34" charset="0"/>
                        </a:rPr>
                        <a:t>Không </a:t>
                      </a:r>
                    </a:p>
                  </a:txBody>
                  <a:tcPr anchor="ctr"/>
                </a:tc>
                <a:tc>
                  <a:txBody>
                    <a:bodyPr/>
                    <a:lstStyle/>
                    <a:p>
                      <a:pPr algn="just">
                        <a:lnSpc>
                          <a:spcPct val="120000"/>
                        </a:lnSpc>
                      </a:pPr>
                      <a:r>
                        <a:rPr lang="vi-VN" sz="2000" noProof="0">
                          <a:latin typeface="Arial" panose="020B0604020202020204" pitchFamily="34" charset="0"/>
                          <a:cs typeface="Arial" panose="020B0604020202020204" pitchFamily="34" charset="0"/>
                        </a:rPr>
                        <a:t>Con cá rô phi</a:t>
                      </a:r>
                    </a:p>
                  </a:txBody>
                  <a:tcPr anchor="ctr"/>
                </a:tc>
                <a:extLst>
                  <a:ext uri="{0D108BD9-81ED-4DB2-BD59-A6C34878D82A}">
                    <a16:rowId xmlns:a16="http://schemas.microsoft.com/office/drawing/2014/main" val="3284666227"/>
                  </a:ext>
                </a:extLst>
              </a:tr>
              <a:tr h="594237">
                <a:tc vMerge="1">
                  <a:txBody>
                    <a:bodyPr/>
                    <a:lstStyle/>
                    <a:p>
                      <a:endParaRPr lang="en-US" dirty="0"/>
                    </a:p>
                  </a:txBody>
                  <a:tcPr/>
                </a:tc>
                <a:tc vMerge="1">
                  <a:txBody>
                    <a:bodyPr/>
                    <a:lstStyle/>
                    <a:p>
                      <a:endParaRPr lang="en-US" dirty="0"/>
                    </a:p>
                  </a:txBody>
                  <a:tcPr/>
                </a:tc>
                <a:tc>
                  <a:txBody>
                    <a:bodyPr/>
                    <a:lstStyle/>
                    <a:p>
                      <a:pPr algn="just">
                        <a:lnSpc>
                          <a:spcPct val="120000"/>
                        </a:lnSpc>
                      </a:pPr>
                      <a:r>
                        <a:rPr lang="vi-VN" sz="2000" noProof="0">
                          <a:latin typeface="Arial" panose="020B0604020202020204" pitchFamily="34" charset="0"/>
                          <a:cs typeface="Arial" panose="020B0604020202020204" pitchFamily="34" charset="0"/>
                        </a:rPr>
                        <a:t>Có </a:t>
                      </a:r>
                    </a:p>
                  </a:txBody>
                  <a:tcPr anchor="ctr"/>
                </a:tc>
                <a:tc>
                  <a:txBody>
                    <a:bodyPr/>
                    <a:lstStyle/>
                    <a:p>
                      <a:pPr algn="just">
                        <a:lnSpc>
                          <a:spcPct val="120000"/>
                        </a:lnSpc>
                      </a:pPr>
                      <a:r>
                        <a:rPr lang="vi-VN" sz="2000" noProof="0">
                          <a:latin typeface="Arial" panose="020B0604020202020204" pitchFamily="34" charset="0"/>
                          <a:cs typeface="Arial" panose="020B0604020202020204" pitchFamily="34" charset="0"/>
                        </a:rPr>
                        <a:t>Qua tiêu chí 3</a:t>
                      </a:r>
                    </a:p>
                  </a:txBody>
                  <a:tcPr anchor="ctr"/>
                </a:tc>
                <a:extLst>
                  <a:ext uri="{0D108BD9-81ED-4DB2-BD59-A6C34878D82A}">
                    <a16:rowId xmlns:a16="http://schemas.microsoft.com/office/drawing/2014/main" val="3973408195"/>
                  </a:ext>
                </a:extLst>
              </a:tr>
              <a:tr h="594237">
                <a:tc rowSpan="2">
                  <a:txBody>
                    <a:bodyPr/>
                    <a:lstStyle/>
                    <a:p>
                      <a:pPr algn="ctr">
                        <a:lnSpc>
                          <a:spcPct val="120000"/>
                        </a:lnSpc>
                      </a:pPr>
                      <a:r>
                        <a:rPr lang="vi-VN" sz="2000" noProof="0">
                          <a:latin typeface="Arial" panose="020B0604020202020204" pitchFamily="34" charset="0"/>
                          <a:cs typeface="Arial" panose="020B0604020202020204" pitchFamily="34" charset="0"/>
                        </a:rPr>
                        <a:t>3</a:t>
                      </a:r>
                    </a:p>
                  </a:txBody>
                  <a:tcPr anchor="ctr"/>
                </a:tc>
                <a:tc rowSpan="2">
                  <a:txBody>
                    <a:bodyPr/>
                    <a:lstStyle/>
                    <a:p>
                      <a:pPr algn="ctr">
                        <a:lnSpc>
                          <a:spcPct val="120000"/>
                        </a:lnSpc>
                      </a:pPr>
                      <a:r>
                        <a:rPr lang="vi-VN" sz="2000" noProof="0" dirty="0">
                          <a:latin typeface="Arial" panose="020B0604020202020204" pitchFamily="34" charset="0"/>
                          <a:cs typeface="Arial" panose="020B0604020202020204" pitchFamily="34" charset="0"/>
                        </a:rPr>
                        <a:t>Khả năng bay</a:t>
                      </a:r>
                    </a:p>
                  </a:txBody>
                  <a:tcPr anchor="ctr"/>
                </a:tc>
                <a:tc>
                  <a:txBody>
                    <a:bodyPr/>
                    <a:lstStyle/>
                    <a:p>
                      <a:pPr algn="just">
                        <a:lnSpc>
                          <a:spcPct val="120000"/>
                        </a:lnSpc>
                      </a:pPr>
                      <a:r>
                        <a:rPr lang="vi-VN" sz="2000" noProof="0">
                          <a:latin typeface="Arial" panose="020B0604020202020204" pitchFamily="34" charset="0"/>
                          <a:cs typeface="Arial" panose="020B0604020202020204" pitchFamily="34" charset="0"/>
                        </a:rPr>
                        <a:t>Không</a:t>
                      </a:r>
                    </a:p>
                  </a:txBody>
                  <a:tcPr anchor="ctr"/>
                </a:tc>
                <a:tc>
                  <a:txBody>
                    <a:bodyPr/>
                    <a:lstStyle/>
                    <a:p>
                      <a:pPr algn="just">
                        <a:lnSpc>
                          <a:spcPct val="120000"/>
                        </a:lnSpc>
                      </a:pPr>
                      <a:r>
                        <a:rPr lang="vi-VN" sz="2000" noProof="0" dirty="0">
                          <a:latin typeface="Arial" panose="020B0604020202020204" pitchFamily="34" charset="0"/>
                          <a:cs typeface="Arial" panose="020B0604020202020204" pitchFamily="34" charset="0"/>
                        </a:rPr>
                        <a:t>Con thỏ </a:t>
                      </a:r>
                    </a:p>
                  </a:txBody>
                  <a:tcPr anchor="ctr"/>
                </a:tc>
                <a:extLst>
                  <a:ext uri="{0D108BD9-81ED-4DB2-BD59-A6C34878D82A}">
                    <a16:rowId xmlns:a16="http://schemas.microsoft.com/office/drawing/2014/main" val="1329021879"/>
                  </a:ext>
                </a:extLst>
              </a:tr>
              <a:tr h="594237">
                <a:tc vMerge="1">
                  <a:txBody>
                    <a:bodyPr/>
                    <a:lstStyle/>
                    <a:p>
                      <a:endParaRPr lang="en-US" dirty="0"/>
                    </a:p>
                  </a:txBody>
                  <a:tcPr/>
                </a:tc>
                <a:tc vMerge="1">
                  <a:txBody>
                    <a:bodyPr/>
                    <a:lstStyle/>
                    <a:p>
                      <a:endParaRPr lang="en-US" dirty="0"/>
                    </a:p>
                  </a:txBody>
                  <a:tcPr/>
                </a:tc>
                <a:tc>
                  <a:txBody>
                    <a:bodyPr/>
                    <a:lstStyle/>
                    <a:p>
                      <a:pPr algn="just">
                        <a:lnSpc>
                          <a:spcPct val="120000"/>
                        </a:lnSpc>
                      </a:pPr>
                      <a:r>
                        <a:rPr lang="vi-VN" sz="2000" noProof="0" dirty="0">
                          <a:latin typeface="Arial" panose="020B0604020202020204" pitchFamily="34" charset="0"/>
                          <a:cs typeface="Arial" panose="020B0604020202020204" pitchFamily="34" charset="0"/>
                        </a:rPr>
                        <a:t>Có </a:t>
                      </a:r>
                    </a:p>
                  </a:txBody>
                  <a:tcPr anchor="ctr"/>
                </a:tc>
                <a:tc>
                  <a:txBody>
                    <a:bodyPr/>
                    <a:lstStyle/>
                    <a:p>
                      <a:pPr algn="just">
                        <a:lnSpc>
                          <a:spcPct val="120000"/>
                        </a:lnSpc>
                      </a:pPr>
                      <a:r>
                        <a:rPr lang="vi-VN" sz="2000" noProof="0" dirty="0">
                          <a:latin typeface="Arial" panose="020B0604020202020204" pitchFamily="34" charset="0"/>
                          <a:cs typeface="Arial" panose="020B0604020202020204" pitchFamily="34" charset="0"/>
                        </a:rPr>
                        <a:t>Con chim bồ câu</a:t>
                      </a:r>
                    </a:p>
                  </a:txBody>
                  <a:tcPr anchor="ctr"/>
                </a:tc>
                <a:extLst>
                  <a:ext uri="{0D108BD9-81ED-4DB2-BD59-A6C34878D82A}">
                    <a16:rowId xmlns:a16="http://schemas.microsoft.com/office/drawing/2014/main" val="339131899"/>
                  </a:ext>
                </a:extLst>
              </a:tr>
            </a:tbl>
          </a:graphicData>
        </a:graphic>
      </p:graphicFrame>
      <p:sp>
        <p:nvSpPr>
          <p:cNvPr id="5" name="Rectangle 4">
            <a:extLst>
              <a:ext uri="{FF2B5EF4-FFF2-40B4-BE49-F238E27FC236}">
                <a16:creationId xmlns:a16="http://schemas.microsoft.com/office/drawing/2014/main" id="{BBFE88BA-236C-4A6C-A798-CA404159326D}"/>
              </a:ext>
            </a:extLst>
          </p:cNvPr>
          <p:cNvSpPr/>
          <p:nvPr/>
        </p:nvSpPr>
        <p:spPr>
          <a:xfrm>
            <a:off x="6570256" y="419235"/>
            <a:ext cx="4061638" cy="784527"/>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9Slide03 Saira SemiCondensed B" panose="00000806000000000000" pitchFamily="2" charset="0"/>
                <a:ea typeface="+mn-ea"/>
                <a:cs typeface="+mn-cs"/>
              </a:rPr>
              <a:t>Bảng KHÓA LƯỠNG PHÂN</a:t>
            </a:r>
          </a:p>
        </p:txBody>
      </p:sp>
      <p:sp>
        <p:nvSpPr>
          <p:cNvPr id="3" name="Rectangle 2">
            <a:extLst>
              <a:ext uri="{FF2B5EF4-FFF2-40B4-BE49-F238E27FC236}">
                <a16:creationId xmlns:a16="http://schemas.microsoft.com/office/drawing/2014/main" id="{883EC6CD-FC23-47C7-9B0B-77B703FB4C08}"/>
              </a:ext>
            </a:extLst>
          </p:cNvPr>
          <p:cNvSpPr/>
          <p:nvPr/>
        </p:nvSpPr>
        <p:spPr>
          <a:xfrm>
            <a:off x="6443330" y="2105247"/>
            <a:ext cx="5486400" cy="10632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sp>
        <p:nvSpPr>
          <p:cNvPr id="7" name="Rectangle 6">
            <a:extLst>
              <a:ext uri="{FF2B5EF4-FFF2-40B4-BE49-F238E27FC236}">
                <a16:creationId xmlns:a16="http://schemas.microsoft.com/office/drawing/2014/main" id="{AAADD67C-AFAE-4120-A0C9-9FBB984736B0}"/>
              </a:ext>
            </a:extLst>
          </p:cNvPr>
          <p:cNvSpPr/>
          <p:nvPr/>
        </p:nvSpPr>
        <p:spPr>
          <a:xfrm>
            <a:off x="6443330" y="3284320"/>
            <a:ext cx="5486400" cy="10632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sp>
        <p:nvSpPr>
          <p:cNvPr id="8" name="Rectangle 7">
            <a:extLst>
              <a:ext uri="{FF2B5EF4-FFF2-40B4-BE49-F238E27FC236}">
                <a16:creationId xmlns:a16="http://schemas.microsoft.com/office/drawing/2014/main" id="{1408F72A-F9EF-49A0-AB83-F6AB644C65BA}"/>
              </a:ext>
            </a:extLst>
          </p:cNvPr>
          <p:cNvSpPr/>
          <p:nvPr/>
        </p:nvSpPr>
        <p:spPr>
          <a:xfrm>
            <a:off x="6443330" y="4463393"/>
            <a:ext cx="5486400" cy="10632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pic>
        <p:nvPicPr>
          <p:cNvPr id="9" name="Đồng hồ đếm ngược 2 phút có tiếng">
            <a:hlinkClick r:id="" action="ppaction://media"/>
            <a:extLst>
              <a:ext uri="{FF2B5EF4-FFF2-40B4-BE49-F238E27FC236}">
                <a16:creationId xmlns:a16="http://schemas.microsoft.com/office/drawing/2014/main" id="{36EE211B-D842-F1B6-8E8D-6197FD33E3A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834814" y="191981"/>
            <a:ext cx="1798721" cy="1011781"/>
          </a:xfrm>
          <a:prstGeom prst="rect">
            <a:avLst/>
          </a:prstGeom>
        </p:spPr>
      </p:pic>
      <p:pic>
        <p:nvPicPr>
          <p:cNvPr id="11" name="Đồng hồ đếm ngược 2 phút có tiếng">
            <a:hlinkClick r:id="" action="ppaction://media"/>
            <a:extLst>
              <a:ext uri="{FF2B5EF4-FFF2-40B4-BE49-F238E27FC236}">
                <a16:creationId xmlns:a16="http://schemas.microsoft.com/office/drawing/2014/main" id="{25FDC940-D064-42B6-AC5A-CDA306A34D7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834575" y="5617460"/>
            <a:ext cx="1778689" cy="1000513"/>
          </a:xfrm>
          <a:prstGeom prst="rect">
            <a:avLst/>
          </a:prstGeom>
        </p:spPr>
      </p:pic>
    </p:spTree>
    <p:extLst>
      <p:ext uri="{BB962C8B-B14F-4D97-AF65-F5344CB8AC3E}">
        <p14:creationId xmlns:p14="http://schemas.microsoft.com/office/powerpoint/2010/main" val="394568664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449"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6" presetClass="exit" presetSubtype="21" fill="hold" grpId="0" nodeType="clickEffect">
                                  <p:stCondLst>
                                    <p:cond delay="0"/>
                                  </p:stCondLst>
                                  <p:childTnLst>
                                    <p:animEffect transition="out" filter="barn(inVertical)">
                                      <p:cBhvr>
                                        <p:cTn id="10" dur="500"/>
                                        <p:tgtEl>
                                          <p:spTgt spid="3"/>
                                        </p:tgtEl>
                                      </p:cBhvr>
                                    </p:animEffect>
                                    <p:set>
                                      <p:cBhvr>
                                        <p:cTn id="11" dur="1" fill="hold">
                                          <p:stCondLst>
                                            <p:cond delay="499"/>
                                          </p:stCondLst>
                                        </p:cTn>
                                        <p:tgtEl>
                                          <p:spTgt spid="3"/>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6" presetClass="exit" presetSubtype="21" fill="hold" grpId="0" nodeType="clickEffect">
                                  <p:stCondLst>
                                    <p:cond delay="0"/>
                                  </p:stCondLst>
                                  <p:childTnLst>
                                    <p:animEffect transition="out" filter="barn(inVertical)">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6" presetClass="exit" presetSubtype="21" fill="hold" grpId="0" nodeType="clickEffect">
                                  <p:stCondLst>
                                    <p:cond delay="0"/>
                                  </p:stCondLst>
                                  <p:childTnLst>
                                    <p:animEffect transition="out" filter="barn(inVertical)">
                                      <p:cBhvr>
                                        <p:cTn id="20" dur="500"/>
                                        <p:tgtEl>
                                          <p:spTgt spid="8"/>
                                        </p:tgtEl>
                                      </p:cBhvr>
                                    </p:animEffect>
                                    <p:set>
                                      <p:cBhvr>
                                        <p:cTn id="21" dur="1" fill="hold">
                                          <p:stCondLst>
                                            <p:cond delay="499"/>
                                          </p:stCondLst>
                                        </p:cTn>
                                        <p:tgtEl>
                                          <p:spTgt spid="8"/>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30449"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9"/>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clickEffect">
                                  <p:stCondLst>
                                    <p:cond delay="0"/>
                                  </p:stCondLst>
                                  <p:childTnLst>
                                    <p:cmd type="call" cmd="togglePause">
                                      <p:cBhvr>
                                        <p:cTn id="35" dur="1" fill="hold"/>
                                        <p:tgtEl>
                                          <p:spTgt spid="9"/>
                                        </p:tgtEl>
                                      </p:cBhvr>
                                    </p:cmd>
                                  </p:childTnLst>
                                </p:cTn>
                              </p:par>
                            </p:childTnLst>
                          </p:cTn>
                        </p:par>
                      </p:childTnLst>
                    </p:cTn>
                  </p:par>
                </p:childTnLst>
              </p:cTn>
              <p:nextCondLst>
                <p:cond evt="onClick" delay="0">
                  <p:tgtEl>
                    <p:spTgt spid="9"/>
                  </p:tgtEl>
                </p:cond>
              </p:nextCondLst>
            </p:seq>
            <p:video>
              <p:cMediaNode vol="80000">
                <p:cTn id="36" fill="hold" display="0">
                  <p:stCondLst>
                    <p:cond delay="indefinite"/>
                  </p:stCondLst>
                </p:cTn>
                <p:tgtEl>
                  <p:spTgt spid="9"/>
                </p:tgtEl>
              </p:cMediaNode>
            </p:video>
            <p:seq concurrent="1" nextAc="seek">
              <p:cTn id="37" restart="whenNotActive" fill="hold" evtFilter="cancelBubble" nodeType="interactiveSeq">
                <p:stCondLst>
                  <p:cond evt="onClick" delay="0">
                    <p:tgtEl>
                      <p:spTgt spid="11"/>
                    </p:tgtEl>
                  </p:cond>
                </p:stCondLst>
                <p:endSync evt="end" delay="0">
                  <p:rtn val="all"/>
                </p:endSync>
                <p:childTnLst>
                  <p:par>
                    <p:cTn id="38" fill="hold">
                      <p:stCondLst>
                        <p:cond delay="0"/>
                      </p:stCondLst>
                      <p:childTnLst>
                        <p:par>
                          <p:cTn id="39" fill="hold">
                            <p:stCondLst>
                              <p:cond delay="0"/>
                            </p:stCondLst>
                            <p:childTnLst>
                              <p:par>
                                <p:cTn id="40" presetID="2" presetClass="mediacall" presetSubtype="0" fill="hold" nodeType="clickEffect">
                                  <p:stCondLst>
                                    <p:cond delay="0"/>
                                  </p:stCondLst>
                                  <p:childTnLst>
                                    <p:cmd type="call" cmd="togglePause">
                                      <p:cBhvr>
                                        <p:cTn id="41" dur="1" fill="hold"/>
                                        <p:tgtEl>
                                          <p:spTgt spid="11"/>
                                        </p:tgtEl>
                                      </p:cBhvr>
                                    </p:cmd>
                                  </p:childTnLst>
                                </p:cTn>
                              </p:par>
                            </p:childTnLst>
                          </p:cTn>
                        </p:par>
                      </p:childTnLst>
                    </p:cTn>
                  </p:par>
                </p:childTnLst>
              </p:cTn>
              <p:nextCondLst>
                <p:cond evt="onClick" delay="0">
                  <p:tgtEl>
                    <p:spTgt spid="11"/>
                  </p:tgtEl>
                </p:cond>
              </p:nextCondLst>
            </p:seq>
            <p:video>
              <p:cMediaNode vol="80000">
                <p:cTn id="42" fill="hold" display="0">
                  <p:stCondLst>
                    <p:cond delay="indefinite"/>
                  </p:stCondLst>
                </p:cTn>
                <p:tgtEl>
                  <p:spTgt spid="11"/>
                </p:tgtEl>
              </p:cMediaNode>
            </p:video>
          </p:childTnLst>
        </p:cTn>
      </p:par>
    </p:tnLst>
    <p:bldLst>
      <p:bldP spid="5" grpId="0" animBg="1"/>
      <p:bldP spid="3"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7F457F-792F-4724-AFD1-7AFD1AAE8BCA}"/>
              </a:ext>
            </a:extLst>
          </p:cNvPr>
          <p:cNvSpPr/>
          <p:nvPr/>
        </p:nvSpPr>
        <p:spPr>
          <a:xfrm>
            <a:off x="201107" y="2194458"/>
            <a:ext cx="1371600" cy="1722474"/>
          </a:xfrm>
          <a:prstGeom prst="rect">
            <a:avLst/>
          </a:prstGeom>
          <a:solidFill>
            <a:schemeClr val="tx1"/>
          </a:solidFill>
          <a:ln w="12700" cap="flat">
            <a:noFill/>
            <a:prstDash val="solid"/>
            <a:miter/>
          </a:ln>
        </p:spPr>
        <p:txBody>
          <a:bodyPr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Nhóm các sinh vật</a:t>
            </a:r>
          </a:p>
        </p:txBody>
      </p:sp>
      <p:cxnSp>
        <p:nvCxnSpPr>
          <p:cNvPr id="4" name="Straight Connector 3">
            <a:extLst>
              <a:ext uri="{FF2B5EF4-FFF2-40B4-BE49-F238E27FC236}">
                <a16:creationId xmlns:a16="http://schemas.microsoft.com/office/drawing/2014/main" id="{DB6A5411-4620-4703-A149-2B6570E300E6}"/>
              </a:ext>
            </a:extLst>
          </p:cNvPr>
          <p:cNvCxnSpPr>
            <a:cxnSpLocks/>
          </p:cNvCxnSpPr>
          <p:nvPr/>
        </p:nvCxnSpPr>
        <p:spPr>
          <a:xfrm>
            <a:off x="1594883" y="3097057"/>
            <a:ext cx="1589568" cy="233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3C14494-9DE3-4685-B0CB-BABEE81EFFA6}"/>
              </a:ext>
            </a:extLst>
          </p:cNvPr>
          <p:cNvCxnSpPr>
            <a:cxnSpLocks/>
          </p:cNvCxnSpPr>
          <p:nvPr/>
        </p:nvCxnSpPr>
        <p:spPr>
          <a:xfrm flipV="1">
            <a:off x="3173819" y="2008063"/>
            <a:ext cx="0" cy="388237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7B59631-8F04-416D-A792-48979F8A6BD0}"/>
              </a:ext>
            </a:extLst>
          </p:cNvPr>
          <p:cNvCxnSpPr>
            <a:cxnSpLocks/>
          </p:cNvCxnSpPr>
          <p:nvPr/>
        </p:nvCxnSpPr>
        <p:spPr>
          <a:xfrm>
            <a:off x="3179135" y="2001902"/>
            <a:ext cx="73364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7BD3616-B7D1-4522-8FAB-242F1899E75A}"/>
              </a:ext>
            </a:extLst>
          </p:cNvPr>
          <p:cNvCxnSpPr>
            <a:cxnSpLocks/>
          </p:cNvCxnSpPr>
          <p:nvPr/>
        </p:nvCxnSpPr>
        <p:spPr>
          <a:xfrm>
            <a:off x="3184451" y="5890438"/>
            <a:ext cx="739494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C026997-723A-45B2-AFA5-A923EE44C84F}"/>
              </a:ext>
            </a:extLst>
          </p:cNvPr>
          <p:cNvCxnSpPr>
            <a:cxnSpLocks/>
          </p:cNvCxnSpPr>
          <p:nvPr/>
        </p:nvCxnSpPr>
        <p:spPr>
          <a:xfrm flipV="1">
            <a:off x="4543275" y="2001902"/>
            <a:ext cx="1616520" cy="1039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B6F3B4-D0CC-418C-A12E-6795E9569E85}"/>
              </a:ext>
            </a:extLst>
          </p:cNvPr>
          <p:cNvCxnSpPr>
            <a:cxnSpLocks/>
          </p:cNvCxnSpPr>
          <p:nvPr/>
        </p:nvCxnSpPr>
        <p:spPr>
          <a:xfrm flipV="1">
            <a:off x="6159795" y="817215"/>
            <a:ext cx="0" cy="210822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B955E6E-099A-4C9B-BABB-E2E6903BA348}"/>
              </a:ext>
            </a:extLst>
          </p:cNvPr>
          <p:cNvCxnSpPr>
            <a:cxnSpLocks/>
          </p:cNvCxnSpPr>
          <p:nvPr/>
        </p:nvCxnSpPr>
        <p:spPr>
          <a:xfrm>
            <a:off x="6159795" y="817215"/>
            <a:ext cx="44196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EE77AA8-5591-4A28-8AA5-1860D4D9E831}"/>
              </a:ext>
            </a:extLst>
          </p:cNvPr>
          <p:cNvCxnSpPr>
            <a:cxnSpLocks/>
          </p:cNvCxnSpPr>
          <p:nvPr/>
        </p:nvCxnSpPr>
        <p:spPr>
          <a:xfrm>
            <a:off x="6159795" y="2925444"/>
            <a:ext cx="73364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6AB5793-FFF3-408F-B91E-882AD402B5A4}"/>
              </a:ext>
            </a:extLst>
          </p:cNvPr>
          <p:cNvCxnSpPr>
            <a:cxnSpLocks/>
          </p:cNvCxnSpPr>
          <p:nvPr/>
        </p:nvCxnSpPr>
        <p:spPr>
          <a:xfrm flipV="1">
            <a:off x="7436499" y="2923954"/>
            <a:ext cx="1622440" cy="149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1FB6C41-E5BD-481A-A6A0-48E0803DF253}"/>
              </a:ext>
            </a:extLst>
          </p:cNvPr>
          <p:cNvCxnSpPr>
            <a:cxnSpLocks/>
          </p:cNvCxnSpPr>
          <p:nvPr/>
        </p:nvCxnSpPr>
        <p:spPr>
          <a:xfrm flipV="1">
            <a:off x="9055395" y="1840922"/>
            <a:ext cx="0" cy="175288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DC35BE8-9D1B-4230-B65D-67B769C7EFC6}"/>
              </a:ext>
            </a:extLst>
          </p:cNvPr>
          <p:cNvCxnSpPr>
            <a:cxnSpLocks/>
          </p:cNvCxnSpPr>
          <p:nvPr/>
        </p:nvCxnSpPr>
        <p:spPr>
          <a:xfrm>
            <a:off x="9055395" y="1840918"/>
            <a:ext cx="1524000" cy="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7B8977-B34A-4D74-9D38-4D6EECA915B1}"/>
              </a:ext>
            </a:extLst>
          </p:cNvPr>
          <p:cNvCxnSpPr>
            <a:cxnSpLocks/>
          </p:cNvCxnSpPr>
          <p:nvPr/>
        </p:nvCxnSpPr>
        <p:spPr>
          <a:xfrm>
            <a:off x="9055395" y="3593805"/>
            <a:ext cx="1524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19BE41EC-304F-4BF4-B8D7-72D527FC807D}"/>
              </a:ext>
            </a:extLst>
          </p:cNvPr>
          <p:cNvSpPr/>
          <p:nvPr/>
        </p:nvSpPr>
        <p:spPr>
          <a:xfrm>
            <a:off x="7579805" y="2331789"/>
            <a:ext cx="1371600" cy="499728"/>
          </a:xfrm>
          <a:prstGeom prst="roundRect">
            <a:avLst>
              <a:gd name="adj" fmla="val 50000"/>
            </a:avLst>
          </a:prstGeom>
          <a:solidFill>
            <a:schemeClr val="bg2"/>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Biết bay</a:t>
            </a:r>
          </a:p>
        </p:txBody>
      </p:sp>
      <p:sp>
        <p:nvSpPr>
          <p:cNvPr id="29" name="TextBox 28">
            <a:extLst>
              <a:ext uri="{FF2B5EF4-FFF2-40B4-BE49-F238E27FC236}">
                <a16:creationId xmlns:a16="http://schemas.microsoft.com/office/drawing/2014/main" id="{36FFA1DE-CF62-4EA3-B44E-987A5A2A3262}"/>
              </a:ext>
            </a:extLst>
          </p:cNvPr>
          <p:cNvSpPr txBox="1"/>
          <p:nvPr/>
        </p:nvSpPr>
        <p:spPr>
          <a:xfrm>
            <a:off x="2179676" y="5604042"/>
            <a:ext cx="98882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Không </a:t>
            </a:r>
          </a:p>
        </p:txBody>
      </p:sp>
      <p:sp>
        <p:nvSpPr>
          <p:cNvPr id="30" name="TextBox 29">
            <a:extLst>
              <a:ext uri="{FF2B5EF4-FFF2-40B4-BE49-F238E27FC236}">
                <a16:creationId xmlns:a16="http://schemas.microsoft.com/office/drawing/2014/main" id="{49C3844A-F307-4230-9331-A154DF7B9273}"/>
              </a:ext>
            </a:extLst>
          </p:cNvPr>
          <p:cNvSpPr txBox="1"/>
          <p:nvPr/>
        </p:nvSpPr>
        <p:spPr>
          <a:xfrm>
            <a:off x="2358398" y="1828429"/>
            <a:ext cx="87718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 </a:t>
            </a:r>
          </a:p>
        </p:txBody>
      </p:sp>
      <p:pic>
        <p:nvPicPr>
          <p:cNvPr id="31" name="Picture 2" descr="HÌNH ẢNH MẦM NON: Hình ảnh con thỏ đẹp">
            <a:extLst>
              <a:ext uri="{FF2B5EF4-FFF2-40B4-BE49-F238E27FC236}">
                <a16:creationId xmlns:a16="http://schemas.microsoft.com/office/drawing/2014/main" id="{13C7238C-7A94-4514-8A2E-C3243D32123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38695" y="1069500"/>
            <a:ext cx="921818" cy="73399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6" descr="Cá rô phi thường – Gold Land 株式会社">
            <a:extLst>
              <a:ext uri="{FF2B5EF4-FFF2-40B4-BE49-F238E27FC236}">
                <a16:creationId xmlns:a16="http://schemas.microsoft.com/office/drawing/2014/main" id="{C3780404-AD2D-4658-A560-6EF6928037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964" b="21432"/>
          <a:stretch/>
        </p:blipFill>
        <p:spPr bwMode="auto">
          <a:xfrm>
            <a:off x="3631648" y="2141395"/>
            <a:ext cx="1246693" cy="693211"/>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descr="Chim bồ câu PNG là một tải về miễn phí - Crazy Png-PNG images miễn phí tải  về-Crazy Png--PNG images miễn phí tải về">
            <a:extLst>
              <a:ext uri="{FF2B5EF4-FFF2-40B4-BE49-F238E27FC236}">
                <a16:creationId xmlns:a16="http://schemas.microsoft.com/office/drawing/2014/main" id="{D25E3268-05CC-4BBA-94DE-4835800F1C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22691" y="2712322"/>
            <a:ext cx="1882761" cy="120461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ÌNH ẢNH MẦM NON: Hình ảnh con thỏ đẹp">
            <a:extLst>
              <a:ext uri="{FF2B5EF4-FFF2-40B4-BE49-F238E27FC236}">
                <a16:creationId xmlns:a16="http://schemas.microsoft.com/office/drawing/2014/main" id="{45AA5FC3-DA83-4782-BF50-81E712C899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2089" y="2100500"/>
            <a:ext cx="921818" cy="73399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a:extLst>
              <a:ext uri="{FF2B5EF4-FFF2-40B4-BE49-F238E27FC236}">
                <a16:creationId xmlns:a16="http://schemas.microsoft.com/office/drawing/2014/main" id="{5C00AB44-7CCF-44F3-9C2D-42B9ECAAAD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5494" y="5180994"/>
            <a:ext cx="957156" cy="95715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descr="Cá rô phi thường – Gold Land 株式会社">
            <a:extLst>
              <a:ext uri="{FF2B5EF4-FFF2-40B4-BE49-F238E27FC236}">
                <a16:creationId xmlns:a16="http://schemas.microsoft.com/office/drawing/2014/main" id="{3CFD370F-BE7A-44C2-B233-6487B1FE5D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964" b="21432"/>
          <a:stretch/>
        </p:blipFill>
        <p:spPr bwMode="auto">
          <a:xfrm>
            <a:off x="10669706" y="419605"/>
            <a:ext cx="1246693" cy="69321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HÌNH ẢNH MẦM NON: Hình ảnh con thỏ đẹp">
            <a:extLst>
              <a:ext uri="{FF2B5EF4-FFF2-40B4-BE49-F238E27FC236}">
                <a16:creationId xmlns:a16="http://schemas.microsoft.com/office/drawing/2014/main" id="{42747D56-B1CF-489C-8B0E-4702A37EA59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32143" y="1402034"/>
            <a:ext cx="921818" cy="733998"/>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a:extLst>
              <a:ext uri="{FF2B5EF4-FFF2-40B4-BE49-F238E27FC236}">
                <a16:creationId xmlns:a16="http://schemas.microsoft.com/office/drawing/2014/main" id="{5E2DEF5F-B9DF-44A4-8F48-60B58182A10D}"/>
              </a:ext>
            </a:extLst>
          </p:cNvPr>
          <p:cNvSpPr txBox="1"/>
          <p:nvPr/>
        </p:nvSpPr>
        <p:spPr>
          <a:xfrm>
            <a:off x="5202639" y="627740"/>
            <a:ext cx="98882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Không </a:t>
            </a:r>
          </a:p>
        </p:txBody>
      </p:sp>
      <p:sp>
        <p:nvSpPr>
          <p:cNvPr id="43" name="TextBox 42">
            <a:extLst>
              <a:ext uri="{FF2B5EF4-FFF2-40B4-BE49-F238E27FC236}">
                <a16:creationId xmlns:a16="http://schemas.microsoft.com/office/drawing/2014/main" id="{5574284A-33D7-4040-930C-C36E22D9501F}"/>
              </a:ext>
            </a:extLst>
          </p:cNvPr>
          <p:cNvSpPr txBox="1"/>
          <p:nvPr/>
        </p:nvSpPr>
        <p:spPr>
          <a:xfrm>
            <a:off x="5349065" y="2714846"/>
            <a:ext cx="87718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 </a:t>
            </a:r>
          </a:p>
        </p:txBody>
      </p:sp>
      <p:sp>
        <p:nvSpPr>
          <p:cNvPr id="46" name="Rectangle: Rounded Corners 45">
            <a:extLst>
              <a:ext uri="{FF2B5EF4-FFF2-40B4-BE49-F238E27FC236}">
                <a16:creationId xmlns:a16="http://schemas.microsoft.com/office/drawing/2014/main" id="{2528ADFD-4570-4C3C-B2F6-C24A6AD53002}"/>
              </a:ext>
            </a:extLst>
          </p:cNvPr>
          <p:cNvSpPr/>
          <p:nvPr/>
        </p:nvSpPr>
        <p:spPr>
          <a:xfrm>
            <a:off x="1643835" y="2426472"/>
            <a:ext cx="1371600" cy="499728"/>
          </a:xfrm>
          <a:prstGeom prst="roundRect">
            <a:avLst>
              <a:gd name="adj" fmla="val 50000"/>
            </a:avLst>
          </a:prstGeom>
          <a:solidFill>
            <a:schemeClr val="accent4">
              <a:lumMod val="50000"/>
            </a:schemeClr>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Di chuyển</a:t>
            </a:r>
          </a:p>
        </p:txBody>
      </p:sp>
      <p:sp>
        <p:nvSpPr>
          <p:cNvPr id="48" name="Rectangle: Rounded Corners 47">
            <a:extLst>
              <a:ext uri="{FF2B5EF4-FFF2-40B4-BE49-F238E27FC236}">
                <a16:creationId xmlns:a16="http://schemas.microsoft.com/office/drawing/2014/main" id="{8A37D50F-D9ED-4A0D-BABC-1A704DEF584D}"/>
              </a:ext>
            </a:extLst>
          </p:cNvPr>
          <p:cNvSpPr/>
          <p:nvPr/>
        </p:nvSpPr>
        <p:spPr>
          <a:xfrm>
            <a:off x="4734040" y="1426390"/>
            <a:ext cx="1371600" cy="499728"/>
          </a:xfrm>
          <a:prstGeom prst="roundRect">
            <a:avLst>
              <a:gd name="adj" fmla="val 50000"/>
            </a:avLst>
          </a:prstGeom>
          <a:solidFill>
            <a:schemeClr val="accent5">
              <a:lumMod val="50000"/>
            </a:schemeClr>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 chân</a:t>
            </a:r>
          </a:p>
        </p:txBody>
      </p:sp>
      <p:sp>
        <p:nvSpPr>
          <p:cNvPr id="56" name="TextBox 55">
            <a:extLst>
              <a:ext uri="{FF2B5EF4-FFF2-40B4-BE49-F238E27FC236}">
                <a16:creationId xmlns:a16="http://schemas.microsoft.com/office/drawing/2014/main" id="{5BC9814E-6090-452F-845E-1A460E7DE013}"/>
              </a:ext>
            </a:extLst>
          </p:cNvPr>
          <p:cNvSpPr txBox="1"/>
          <p:nvPr/>
        </p:nvSpPr>
        <p:spPr>
          <a:xfrm>
            <a:off x="8225591" y="3353182"/>
            <a:ext cx="87718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 </a:t>
            </a:r>
          </a:p>
        </p:txBody>
      </p:sp>
      <p:sp>
        <p:nvSpPr>
          <p:cNvPr id="57" name="TextBox 56">
            <a:extLst>
              <a:ext uri="{FF2B5EF4-FFF2-40B4-BE49-F238E27FC236}">
                <a16:creationId xmlns:a16="http://schemas.microsoft.com/office/drawing/2014/main" id="{16B8AB71-F746-4553-B13E-FD6C492C13F3}"/>
              </a:ext>
            </a:extLst>
          </p:cNvPr>
          <p:cNvSpPr txBox="1"/>
          <p:nvPr/>
        </p:nvSpPr>
        <p:spPr>
          <a:xfrm>
            <a:off x="8113948" y="1669744"/>
            <a:ext cx="98882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Không </a:t>
            </a:r>
          </a:p>
        </p:txBody>
      </p:sp>
      <p:sp>
        <p:nvSpPr>
          <p:cNvPr id="58" name="TextBox 57">
            <a:extLst>
              <a:ext uri="{FF2B5EF4-FFF2-40B4-BE49-F238E27FC236}">
                <a16:creationId xmlns:a16="http://schemas.microsoft.com/office/drawing/2014/main" id="{76341943-0007-4C71-9F06-DCBFB4A3BE89}"/>
              </a:ext>
            </a:extLst>
          </p:cNvPr>
          <p:cNvSpPr txBox="1"/>
          <p:nvPr/>
        </p:nvSpPr>
        <p:spPr>
          <a:xfrm>
            <a:off x="1486811" y="6146565"/>
            <a:ext cx="964895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Sơ đồ khoá lưỡng cư phân loại thỏ, hoa sen, cá rô phi và chim bồ câu</a:t>
            </a:r>
          </a:p>
        </p:txBody>
      </p:sp>
      <p:pic>
        <p:nvPicPr>
          <p:cNvPr id="37" name="Picture 4" descr="Chim bồ câu PNG là một tải về miễn phí - Crazy Png-PNG images miễn phí tải  về-Crazy Png--PNG images miễn phí tải về">
            <a:extLst>
              <a:ext uri="{FF2B5EF4-FFF2-40B4-BE49-F238E27FC236}">
                <a16:creationId xmlns:a16="http://schemas.microsoft.com/office/drawing/2014/main" id="{8C5FE74F-B883-4F07-AFD8-7ED8BDE5CB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6708" y="2778611"/>
            <a:ext cx="1882761" cy="120461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Chim bồ câu PNG là một tải về miễn phí - Crazy Png-PNG images miễn phí tải  về-Crazy Png--PNG images miễn phí tải về">
            <a:extLst>
              <a:ext uri="{FF2B5EF4-FFF2-40B4-BE49-F238E27FC236}">
                <a16:creationId xmlns:a16="http://schemas.microsoft.com/office/drawing/2014/main" id="{A77695A8-3B5A-40AA-83DF-8174C7AF66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2325" y="3063271"/>
            <a:ext cx="1882761" cy="1204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878385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ppt_x"/>
                                          </p:val>
                                        </p:tav>
                                        <p:tav tm="100000">
                                          <p:val>
                                            <p:strVal val="#ppt_x"/>
                                          </p:val>
                                        </p:tav>
                                      </p:tavLst>
                                    </p:anim>
                                    <p:anim calcmode="lin" valueType="num">
                                      <p:cBhvr additive="base">
                                        <p:cTn id="28" dur="500" fill="hold"/>
                                        <p:tgtEl>
                                          <p:spTgt spid="2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ppt_x"/>
                                          </p:val>
                                        </p:tav>
                                        <p:tav tm="100000">
                                          <p:val>
                                            <p:strVal val="#ppt_x"/>
                                          </p:val>
                                        </p:tav>
                                      </p:tavLst>
                                    </p:anim>
                                    <p:anim calcmode="lin" valueType="num">
                                      <p:cBhvr additive="base">
                                        <p:cTn id="36" dur="500" fill="hold"/>
                                        <p:tgtEl>
                                          <p:spTgt spid="3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ppt_x"/>
                                          </p:val>
                                        </p:tav>
                                        <p:tav tm="100000">
                                          <p:val>
                                            <p:strVal val="#ppt_x"/>
                                          </p:val>
                                        </p:tav>
                                      </p:tavLst>
                                    </p:anim>
                                    <p:anim calcmode="lin" valueType="num">
                                      <p:cBhvr additive="base">
                                        <p:cTn id="44" dur="500" fill="hold"/>
                                        <p:tgtEl>
                                          <p:spTgt spid="33"/>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fill="hold"/>
                                        <p:tgtEl>
                                          <p:spTgt spid="37"/>
                                        </p:tgtEl>
                                        <p:attrNameLst>
                                          <p:attrName>ppt_x</p:attrName>
                                        </p:attrNameLst>
                                      </p:cBhvr>
                                      <p:tavLst>
                                        <p:tav tm="0">
                                          <p:val>
                                            <p:strVal val="#ppt_x"/>
                                          </p:val>
                                        </p:tav>
                                        <p:tav tm="100000">
                                          <p:val>
                                            <p:strVal val="#ppt_x"/>
                                          </p:val>
                                        </p:tav>
                                      </p:tavLst>
                                    </p:anim>
                                    <p:anim calcmode="lin" valueType="num">
                                      <p:cBhvr additive="base">
                                        <p:cTn id="4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ppt_x"/>
                                          </p:val>
                                        </p:tav>
                                        <p:tav tm="100000">
                                          <p:val>
                                            <p:strVal val="#ppt_x"/>
                                          </p:val>
                                        </p:tav>
                                      </p:tavLst>
                                    </p:anim>
                                    <p:anim calcmode="lin" valueType="num">
                                      <p:cBhvr additive="base">
                                        <p:cTn id="54" dur="500" fill="hold"/>
                                        <p:tgtEl>
                                          <p:spTgt spid="12"/>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 calcmode="lin" valueType="num">
                                      <p:cBhvr additive="base">
                                        <p:cTn id="57" dur="500" fill="hold"/>
                                        <p:tgtEl>
                                          <p:spTgt spid="48"/>
                                        </p:tgtEl>
                                        <p:attrNameLst>
                                          <p:attrName>ppt_x</p:attrName>
                                        </p:attrNameLst>
                                      </p:cBhvr>
                                      <p:tavLst>
                                        <p:tav tm="0">
                                          <p:val>
                                            <p:strVal val="#ppt_x"/>
                                          </p:val>
                                        </p:tav>
                                        <p:tav tm="100000">
                                          <p:val>
                                            <p:strVal val="#ppt_x"/>
                                          </p:val>
                                        </p:tav>
                                      </p:tavLst>
                                    </p:anim>
                                    <p:anim calcmode="lin" valueType="num">
                                      <p:cBhvr additive="base">
                                        <p:cTn id="58" dur="500" fill="hold"/>
                                        <p:tgtEl>
                                          <p:spTgt spid="4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500" fill="hold"/>
                                        <p:tgtEl>
                                          <p:spTgt spid="42"/>
                                        </p:tgtEl>
                                        <p:attrNameLst>
                                          <p:attrName>ppt_x</p:attrName>
                                        </p:attrNameLst>
                                      </p:cBhvr>
                                      <p:tavLst>
                                        <p:tav tm="0">
                                          <p:val>
                                            <p:strVal val="#ppt_x"/>
                                          </p:val>
                                        </p:tav>
                                        <p:tav tm="100000">
                                          <p:val>
                                            <p:strVal val="#ppt_x"/>
                                          </p:val>
                                        </p:tav>
                                      </p:tavLst>
                                    </p:anim>
                                    <p:anim calcmode="lin" valueType="num">
                                      <p:cBhvr additive="base">
                                        <p:cTn id="62" dur="500" fill="hold"/>
                                        <p:tgtEl>
                                          <p:spTgt spid="42"/>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ppt_x"/>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additive="base">
                                        <p:cTn id="69" dur="500" fill="hold"/>
                                        <p:tgtEl>
                                          <p:spTgt spid="13"/>
                                        </p:tgtEl>
                                        <p:attrNameLst>
                                          <p:attrName>ppt_x</p:attrName>
                                        </p:attrNameLst>
                                      </p:cBhvr>
                                      <p:tavLst>
                                        <p:tav tm="0">
                                          <p:val>
                                            <p:strVal val="#ppt_x"/>
                                          </p:val>
                                        </p:tav>
                                        <p:tav tm="100000">
                                          <p:val>
                                            <p:strVal val="#ppt_x"/>
                                          </p:val>
                                        </p:tav>
                                      </p:tavLst>
                                    </p:anim>
                                    <p:anim calcmode="lin" valueType="num">
                                      <p:cBhvr additive="base">
                                        <p:cTn id="70" dur="500" fill="hold"/>
                                        <p:tgtEl>
                                          <p:spTgt spid="13"/>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additive="base">
                                        <p:cTn id="73" dur="500" fill="hold"/>
                                        <p:tgtEl>
                                          <p:spTgt spid="35"/>
                                        </p:tgtEl>
                                        <p:attrNameLst>
                                          <p:attrName>ppt_x</p:attrName>
                                        </p:attrNameLst>
                                      </p:cBhvr>
                                      <p:tavLst>
                                        <p:tav tm="0">
                                          <p:val>
                                            <p:strVal val="#ppt_x"/>
                                          </p:val>
                                        </p:tav>
                                        <p:tav tm="100000">
                                          <p:val>
                                            <p:strVal val="#ppt_x"/>
                                          </p:val>
                                        </p:tav>
                                      </p:tavLst>
                                    </p:anim>
                                    <p:anim calcmode="lin" valueType="num">
                                      <p:cBhvr additive="base">
                                        <p:cTn id="74" dur="500" fill="hold"/>
                                        <p:tgtEl>
                                          <p:spTgt spid="35"/>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500" fill="hold"/>
                                        <p:tgtEl>
                                          <p:spTgt spid="41"/>
                                        </p:tgtEl>
                                        <p:attrNameLst>
                                          <p:attrName>ppt_x</p:attrName>
                                        </p:attrNameLst>
                                      </p:cBhvr>
                                      <p:tavLst>
                                        <p:tav tm="0">
                                          <p:val>
                                            <p:strVal val="#ppt_x"/>
                                          </p:val>
                                        </p:tav>
                                        <p:tav tm="100000">
                                          <p:val>
                                            <p:strVal val="#ppt_x"/>
                                          </p:val>
                                        </p:tav>
                                      </p:tavLst>
                                    </p:anim>
                                    <p:anim calcmode="lin" valueType="num">
                                      <p:cBhvr additive="base">
                                        <p:cTn id="78" dur="500" fill="hold"/>
                                        <p:tgtEl>
                                          <p:spTgt spid="41"/>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500" fill="hold"/>
                                        <p:tgtEl>
                                          <p:spTgt spid="16"/>
                                        </p:tgtEl>
                                        <p:attrNameLst>
                                          <p:attrName>ppt_x</p:attrName>
                                        </p:attrNameLst>
                                      </p:cBhvr>
                                      <p:tavLst>
                                        <p:tav tm="0">
                                          <p:val>
                                            <p:strVal val="#ppt_x"/>
                                          </p:val>
                                        </p:tav>
                                        <p:tav tm="100000">
                                          <p:val>
                                            <p:strVal val="#ppt_x"/>
                                          </p:val>
                                        </p:tav>
                                      </p:tavLst>
                                    </p:anim>
                                    <p:anim calcmode="lin" valueType="num">
                                      <p:cBhvr additive="base">
                                        <p:cTn id="82" dur="500" fill="hold"/>
                                        <p:tgtEl>
                                          <p:spTgt spid="16"/>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additive="base">
                                        <p:cTn id="85" dur="500" fill="hold"/>
                                        <p:tgtEl>
                                          <p:spTgt spid="14"/>
                                        </p:tgtEl>
                                        <p:attrNameLst>
                                          <p:attrName>ppt_x</p:attrName>
                                        </p:attrNameLst>
                                      </p:cBhvr>
                                      <p:tavLst>
                                        <p:tav tm="0">
                                          <p:val>
                                            <p:strVal val="#ppt_x"/>
                                          </p:val>
                                        </p:tav>
                                        <p:tav tm="100000">
                                          <p:val>
                                            <p:strVal val="#ppt_x"/>
                                          </p:val>
                                        </p:tav>
                                      </p:tavLst>
                                    </p:anim>
                                    <p:anim calcmode="lin" valueType="num">
                                      <p:cBhvr additive="base">
                                        <p:cTn id="86" dur="500" fill="hold"/>
                                        <p:tgtEl>
                                          <p:spTgt spid="14"/>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39"/>
                                        </p:tgtEl>
                                        <p:attrNameLst>
                                          <p:attrName>style.visibility</p:attrName>
                                        </p:attrNameLst>
                                      </p:cBhvr>
                                      <p:to>
                                        <p:strVal val="visible"/>
                                      </p:to>
                                    </p:set>
                                    <p:anim calcmode="lin" valueType="num">
                                      <p:cBhvr additive="base">
                                        <p:cTn id="89" dur="500" fill="hold"/>
                                        <p:tgtEl>
                                          <p:spTgt spid="39"/>
                                        </p:tgtEl>
                                        <p:attrNameLst>
                                          <p:attrName>ppt_x</p:attrName>
                                        </p:attrNameLst>
                                      </p:cBhvr>
                                      <p:tavLst>
                                        <p:tav tm="0">
                                          <p:val>
                                            <p:strVal val="#ppt_x"/>
                                          </p:val>
                                        </p:tav>
                                        <p:tav tm="100000">
                                          <p:val>
                                            <p:strVal val="#ppt_x"/>
                                          </p:val>
                                        </p:tav>
                                      </p:tavLst>
                                    </p:anim>
                                    <p:anim calcmode="lin" valueType="num">
                                      <p:cBhvr additive="base">
                                        <p:cTn id="9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17"/>
                                        </p:tgtEl>
                                        <p:attrNameLst>
                                          <p:attrName>style.visibility</p:attrName>
                                        </p:attrNameLst>
                                      </p:cBhvr>
                                      <p:to>
                                        <p:strVal val="visible"/>
                                      </p:to>
                                    </p:set>
                                    <p:anim calcmode="lin" valueType="num">
                                      <p:cBhvr additive="base">
                                        <p:cTn id="95" dur="500" fill="hold"/>
                                        <p:tgtEl>
                                          <p:spTgt spid="17"/>
                                        </p:tgtEl>
                                        <p:attrNameLst>
                                          <p:attrName>ppt_x</p:attrName>
                                        </p:attrNameLst>
                                      </p:cBhvr>
                                      <p:tavLst>
                                        <p:tav tm="0">
                                          <p:val>
                                            <p:strVal val="#ppt_x"/>
                                          </p:val>
                                        </p:tav>
                                        <p:tav tm="100000">
                                          <p:val>
                                            <p:strVal val="#ppt_x"/>
                                          </p:val>
                                        </p:tav>
                                      </p:tavLst>
                                    </p:anim>
                                    <p:anim calcmode="lin" valueType="num">
                                      <p:cBhvr additive="base">
                                        <p:cTn id="96" dur="500" fill="hold"/>
                                        <p:tgtEl>
                                          <p:spTgt spid="17"/>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additive="base">
                                        <p:cTn id="99" dur="500" fill="hold"/>
                                        <p:tgtEl>
                                          <p:spTgt spid="26"/>
                                        </p:tgtEl>
                                        <p:attrNameLst>
                                          <p:attrName>ppt_x</p:attrName>
                                        </p:attrNameLst>
                                      </p:cBhvr>
                                      <p:tavLst>
                                        <p:tav tm="0">
                                          <p:val>
                                            <p:strVal val="#ppt_x"/>
                                          </p:val>
                                        </p:tav>
                                        <p:tav tm="100000">
                                          <p:val>
                                            <p:strVal val="#ppt_x"/>
                                          </p:val>
                                        </p:tav>
                                      </p:tavLst>
                                    </p:anim>
                                    <p:anim calcmode="lin" valueType="num">
                                      <p:cBhvr additive="base">
                                        <p:cTn id="100" dur="500" fill="hold"/>
                                        <p:tgtEl>
                                          <p:spTgt spid="26"/>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18"/>
                                        </p:tgtEl>
                                        <p:attrNameLst>
                                          <p:attrName>style.visibility</p:attrName>
                                        </p:attrNameLst>
                                      </p:cBhvr>
                                      <p:to>
                                        <p:strVal val="visible"/>
                                      </p:to>
                                    </p:set>
                                    <p:anim calcmode="lin" valueType="num">
                                      <p:cBhvr additive="base">
                                        <p:cTn id="103" dur="500" fill="hold"/>
                                        <p:tgtEl>
                                          <p:spTgt spid="18"/>
                                        </p:tgtEl>
                                        <p:attrNameLst>
                                          <p:attrName>ppt_x</p:attrName>
                                        </p:attrNameLst>
                                      </p:cBhvr>
                                      <p:tavLst>
                                        <p:tav tm="0">
                                          <p:val>
                                            <p:strVal val="#ppt_x"/>
                                          </p:val>
                                        </p:tav>
                                        <p:tav tm="100000">
                                          <p:val>
                                            <p:strVal val="#ppt_x"/>
                                          </p:val>
                                        </p:tav>
                                      </p:tavLst>
                                    </p:anim>
                                    <p:anim calcmode="lin" valueType="num">
                                      <p:cBhvr additive="base">
                                        <p:cTn id="104" dur="500" fill="hold"/>
                                        <p:tgtEl>
                                          <p:spTgt spid="18"/>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56"/>
                                        </p:tgtEl>
                                        <p:attrNameLst>
                                          <p:attrName>style.visibility</p:attrName>
                                        </p:attrNameLst>
                                      </p:cBhvr>
                                      <p:to>
                                        <p:strVal val="visible"/>
                                      </p:to>
                                    </p:set>
                                    <p:anim calcmode="lin" valueType="num">
                                      <p:cBhvr additive="base">
                                        <p:cTn id="107" dur="500" fill="hold"/>
                                        <p:tgtEl>
                                          <p:spTgt spid="56"/>
                                        </p:tgtEl>
                                        <p:attrNameLst>
                                          <p:attrName>ppt_x</p:attrName>
                                        </p:attrNameLst>
                                      </p:cBhvr>
                                      <p:tavLst>
                                        <p:tav tm="0">
                                          <p:val>
                                            <p:strVal val="#ppt_x"/>
                                          </p:val>
                                        </p:tav>
                                        <p:tav tm="100000">
                                          <p:val>
                                            <p:strVal val="#ppt_x"/>
                                          </p:val>
                                        </p:tav>
                                      </p:tavLst>
                                    </p:anim>
                                    <p:anim calcmode="lin" valueType="num">
                                      <p:cBhvr additive="base">
                                        <p:cTn id="108" dur="500" fill="hold"/>
                                        <p:tgtEl>
                                          <p:spTgt spid="56"/>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57"/>
                                        </p:tgtEl>
                                        <p:attrNameLst>
                                          <p:attrName>style.visibility</p:attrName>
                                        </p:attrNameLst>
                                      </p:cBhvr>
                                      <p:to>
                                        <p:strVal val="visible"/>
                                      </p:to>
                                    </p:set>
                                    <p:anim calcmode="lin" valueType="num">
                                      <p:cBhvr additive="base">
                                        <p:cTn id="111" dur="500" fill="hold"/>
                                        <p:tgtEl>
                                          <p:spTgt spid="57"/>
                                        </p:tgtEl>
                                        <p:attrNameLst>
                                          <p:attrName>ppt_x</p:attrName>
                                        </p:attrNameLst>
                                      </p:cBhvr>
                                      <p:tavLst>
                                        <p:tav tm="0">
                                          <p:val>
                                            <p:strVal val="#ppt_x"/>
                                          </p:val>
                                        </p:tav>
                                        <p:tav tm="100000">
                                          <p:val>
                                            <p:strVal val="#ppt_x"/>
                                          </p:val>
                                        </p:tav>
                                      </p:tavLst>
                                    </p:anim>
                                    <p:anim calcmode="lin" valueType="num">
                                      <p:cBhvr additive="base">
                                        <p:cTn id="112" dur="500" fill="hold"/>
                                        <p:tgtEl>
                                          <p:spTgt spid="57"/>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21"/>
                                        </p:tgtEl>
                                        <p:attrNameLst>
                                          <p:attrName>style.visibility</p:attrName>
                                        </p:attrNameLst>
                                      </p:cBhvr>
                                      <p:to>
                                        <p:strVal val="visible"/>
                                      </p:to>
                                    </p:set>
                                    <p:anim calcmode="lin" valueType="num">
                                      <p:cBhvr additive="base">
                                        <p:cTn id="115" dur="500" fill="hold"/>
                                        <p:tgtEl>
                                          <p:spTgt spid="21"/>
                                        </p:tgtEl>
                                        <p:attrNameLst>
                                          <p:attrName>ppt_x</p:attrName>
                                        </p:attrNameLst>
                                      </p:cBhvr>
                                      <p:tavLst>
                                        <p:tav tm="0">
                                          <p:val>
                                            <p:strVal val="#ppt_x"/>
                                          </p:val>
                                        </p:tav>
                                        <p:tav tm="100000">
                                          <p:val>
                                            <p:strVal val="#ppt_x"/>
                                          </p:val>
                                        </p:tav>
                                      </p:tavLst>
                                    </p:anim>
                                    <p:anim calcmode="lin" valueType="num">
                                      <p:cBhvr additive="base">
                                        <p:cTn id="116" dur="500" fill="hold"/>
                                        <p:tgtEl>
                                          <p:spTgt spid="21"/>
                                        </p:tgtEl>
                                        <p:attrNameLst>
                                          <p:attrName>ppt_y</p:attrName>
                                        </p:attrNameLst>
                                      </p:cBhvr>
                                      <p:tavLst>
                                        <p:tav tm="0">
                                          <p:val>
                                            <p:strVal val="1+#ppt_h/2"/>
                                          </p:val>
                                        </p:tav>
                                        <p:tav tm="100000">
                                          <p:val>
                                            <p:strVal val="#ppt_y"/>
                                          </p:val>
                                        </p:tav>
                                      </p:tavLst>
                                    </p:anim>
                                  </p:childTnLst>
                                </p:cTn>
                              </p:par>
                              <p:par>
                                <p:cTn id="117" presetID="2" presetClass="entr" presetSubtype="4" fill="hold" nodeType="withEffect">
                                  <p:stCondLst>
                                    <p:cond delay="0"/>
                                  </p:stCondLst>
                                  <p:childTnLst>
                                    <p:set>
                                      <p:cBhvr>
                                        <p:cTn id="118" dur="1" fill="hold">
                                          <p:stCondLst>
                                            <p:cond delay="0"/>
                                          </p:stCondLst>
                                        </p:cTn>
                                        <p:tgtEl>
                                          <p:spTgt spid="23"/>
                                        </p:tgtEl>
                                        <p:attrNameLst>
                                          <p:attrName>style.visibility</p:attrName>
                                        </p:attrNameLst>
                                      </p:cBhvr>
                                      <p:to>
                                        <p:strVal val="visible"/>
                                      </p:to>
                                    </p:set>
                                    <p:anim calcmode="lin" valueType="num">
                                      <p:cBhvr additive="base">
                                        <p:cTn id="119" dur="500" fill="hold"/>
                                        <p:tgtEl>
                                          <p:spTgt spid="23"/>
                                        </p:tgtEl>
                                        <p:attrNameLst>
                                          <p:attrName>ppt_x</p:attrName>
                                        </p:attrNameLst>
                                      </p:cBhvr>
                                      <p:tavLst>
                                        <p:tav tm="0">
                                          <p:val>
                                            <p:strVal val="#ppt_x"/>
                                          </p:val>
                                        </p:tav>
                                        <p:tav tm="100000">
                                          <p:val>
                                            <p:strVal val="#ppt_x"/>
                                          </p:val>
                                        </p:tav>
                                      </p:tavLst>
                                    </p:anim>
                                    <p:anim calcmode="lin" valueType="num">
                                      <p:cBhvr additive="base">
                                        <p:cTn id="1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nodeType="clickEffect">
                                  <p:stCondLst>
                                    <p:cond delay="0"/>
                                  </p:stCondLst>
                                  <p:childTnLst>
                                    <p:set>
                                      <p:cBhvr>
                                        <p:cTn id="124" dur="1" fill="hold">
                                          <p:stCondLst>
                                            <p:cond delay="0"/>
                                          </p:stCondLst>
                                        </p:cTn>
                                        <p:tgtEl>
                                          <p:spTgt spid="40"/>
                                        </p:tgtEl>
                                        <p:attrNameLst>
                                          <p:attrName>style.visibility</p:attrName>
                                        </p:attrNameLst>
                                      </p:cBhvr>
                                      <p:to>
                                        <p:strVal val="visible"/>
                                      </p:to>
                                    </p:set>
                                    <p:anim calcmode="lin" valueType="num">
                                      <p:cBhvr additive="base">
                                        <p:cTn id="125" dur="500" fill="hold"/>
                                        <p:tgtEl>
                                          <p:spTgt spid="40"/>
                                        </p:tgtEl>
                                        <p:attrNameLst>
                                          <p:attrName>ppt_x</p:attrName>
                                        </p:attrNameLst>
                                      </p:cBhvr>
                                      <p:tavLst>
                                        <p:tav tm="0">
                                          <p:val>
                                            <p:strVal val="#ppt_x"/>
                                          </p:val>
                                        </p:tav>
                                        <p:tav tm="100000">
                                          <p:val>
                                            <p:strVal val="#ppt_x"/>
                                          </p:val>
                                        </p:tav>
                                      </p:tavLst>
                                    </p:anim>
                                    <p:anim calcmode="lin" valueType="num">
                                      <p:cBhvr additive="base">
                                        <p:cTn id="126" dur="500" fill="hold"/>
                                        <p:tgtEl>
                                          <p:spTgt spid="40"/>
                                        </p:tgtEl>
                                        <p:attrNameLst>
                                          <p:attrName>ppt_y</p:attrName>
                                        </p:attrNameLst>
                                      </p:cBhvr>
                                      <p:tavLst>
                                        <p:tav tm="0">
                                          <p:val>
                                            <p:strVal val="1+#ppt_h/2"/>
                                          </p:val>
                                        </p:tav>
                                        <p:tav tm="100000">
                                          <p:val>
                                            <p:strVal val="#ppt_y"/>
                                          </p:val>
                                        </p:tav>
                                      </p:tavLst>
                                    </p:anim>
                                  </p:childTnLst>
                                </p:cTn>
                              </p:par>
                              <p:par>
                                <p:cTn id="127" presetID="2" presetClass="entr" presetSubtype="4" fill="hold" nodeType="withEffect">
                                  <p:stCondLst>
                                    <p:cond delay="0"/>
                                  </p:stCondLst>
                                  <p:childTnLst>
                                    <p:set>
                                      <p:cBhvr>
                                        <p:cTn id="128" dur="1" fill="hold">
                                          <p:stCondLst>
                                            <p:cond delay="0"/>
                                          </p:stCondLst>
                                        </p:cTn>
                                        <p:tgtEl>
                                          <p:spTgt spid="34"/>
                                        </p:tgtEl>
                                        <p:attrNameLst>
                                          <p:attrName>style.visibility</p:attrName>
                                        </p:attrNameLst>
                                      </p:cBhvr>
                                      <p:to>
                                        <p:strVal val="visible"/>
                                      </p:to>
                                    </p:set>
                                    <p:anim calcmode="lin" valueType="num">
                                      <p:cBhvr additive="base">
                                        <p:cTn id="129" dur="500" fill="hold"/>
                                        <p:tgtEl>
                                          <p:spTgt spid="34"/>
                                        </p:tgtEl>
                                        <p:attrNameLst>
                                          <p:attrName>ppt_x</p:attrName>
                                        </p:attrNameLst>
                                      </p:cBhvr>
                                      <p:tavLst>
                                        <p:tav tm="0">
                                          <p:val>
                                            <p:strVal val="#ppt_x"/>
                                          </p:val>
                                        </p:tav>
                                        <p:tav tm="100000">
                                          <p:val>
                                            <p:strVal val="#ppt_x"/>
                                          </p:val>
                                        </p:tav>
                                      </p:tavLst>
                                    </p:anim>
                                    <p:anim calcmode="lin" valueType="num">
                                      <p:cBhvr additive="base">
                                        <p:cTn id="13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p:bldP spid="30" grpId="0"/>
      <p:bldP spid="42" grpId="0"/>
      <p:bldP spid="43" grpId="0"/>
      <p:bldP spid="46" grpId="0" animBg="1"/>
      <p:bldP spid="48" grpId="0" animBg="1"/>
      <p:bldP spid="56"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7F457F-792F-4724-AFD1-7AFD1AAE8BCA}"/>
              </a:ext>
            </a:extLst>
          </p:cNvPr>
          <p:cNvSpPr/>
          <p:nvPr/>
        </p:nvSpPr>
        <p:spPr>
          <a:xfrm>
            <a:off x="146195" y="2235820"/>
            <a:ext cx="1371600" cy="1722474"/>
          </a:xfrm>
          <a:prstGeom prst="rect">
            <a:avLst/>
          </a:prstGeom>
          <a:solidFill>
            <a:schemeClr val="tx1"/>
          </a:solidFill>
          <a:ln w="12700" cap="flat">
            <a:noFill/>
            <a:prstDash val="solid"/>
            <a:miter/>
          </a:ln>
        </p:spPr>
        <p:txBody>
          <a:bodyPr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vi-V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Nhóm các sinh vật</a:t>
            </a:r>
          </a:p>
        </p:txBody>
      </p:sp>
      <p:cxnSp>
        <p:nvCxnSpPr>
          <p:cNvPr id="4" name="Straight Connector 3">
            <a:extLst>
              <a:ext uri="{FF2B5EF4-FFF2-40B4-BE49-F238E27FC236}">
                <a16:creationId xmlns:a16="http://schemas.microsoft.com/office/drawing/2014/main" id="{DB6A5411-4620-4703-A149-2B6570E300E6}"/>
              </a:ext>
            </a:extLst>
          </p:cNvPr>
          <p:cNvCxnSpPr>
            <a:cxnSpLocks/>
          </p:cNvCxnSpPr>
          <p:nvPr/>
        </p:nvCxnSpPr>
        <p:spPr>
          <a:xfrm>
            <a:off x="1594883" y="3097057"/>
            <a:ext cx="1589568" cy="233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3C14494-9DE3-4685-B0CB-BABEE81EFFA6}"/>
              </a:ext>
            </a:extLst>
          </p:cNvPr>
          <p:cNvCxnSpPr>
            <a:cxnSpLocks/>
          </p:cNvCxnSpPr>
          <p:nvPr/>
        </p:nvCxnSpPr>
        <p:spPr>
          <a:xfrm flipV="1">
            <a:off x="3173819" y="2008063"/>
            <a:ext cx="0" cy="388237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7B59631-8F04-416D-A792-48979F8A6BD0}"/>
              </a:ext>
            </a:extLst>
          </p:cNvPr>
          <p:cNvCxnSpPr>
            <a:cxnSpLocks/>
          </p:cNvCxnSpPr>
          <p:nvPr/>
        </p:nvCxnSpPr>
        <p:spPr>
          <a:xfrm>
            <a:off x="3179135" y="2001902"/>
            <a:ext cx="73364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7BD3616-B7D1-4522-8FAB-242F1899E75A}"/>
              </a:ext>
            </a:extLst>
          </p:cNvPr>
          <p:cNvCxnSpPr>
            <a:cxnSpLocks/>
          </p:cNvCxnSpPr>
          <p:nvPr/>
        </p:nvCxnSpPr>
        <p:spPr>
          <a:xfrm>
            <a:off x="3184451" y="5890438"/>
            <a:ext cx="739494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C026997-723A-45B2-AFA5-A923EE44C84F}"/>
              </a:ext>
            </a:extLst>
          </p:cNvPr>
          <p:cNvCxnSpPr>
            <a:cxnSpLocks/>
          </p:cNvCxnSpPr>
          <p:nvPr/>
        </p:nvCxnSpPr>
        <p:spPr>
          <a:xfrm flipV="1">
            <a:off x="4543275" y="2001902"/>
            <a:ext cx="1616520" cy="1039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B6F3B4-D0CC-418C-A12E-6795E9569E85}"/>
              </a:ext>
            </a:extLst>
          </p:cNvPr>
          <p:cNvCxnSpPr>
            <a:cxnSpLocks/>
          </p:cNvCxnSpPr>
          <p:nvPr/>
        </p:nvCxnSpPr>
        <p:spPr>
          <a:xfrm flipV="1">
            <a:off x="6159795" y="817215"/>
            <a:ext cx="0" cy="210822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B955E6E-099A-4C9B-BABB-E2E6903BA348}"/>
              </a:ext>
            </a:extLst>
          </p:cNvPr>
          <p:cNvCxnSpPr>
            <a:cxnSpLocks/>
          </p:cNvCxnSpPr>
          <p:nvPr/>
        </p:nvCxnSpPr>
        <p:spPr>
          <a:xfrm>
            <a:off x="6159795" y="817215"/>
            <a:ext cx="44196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EE77AA8-5591-4A28-8AA5-1860D4D9E831}"/>
              </a:ext>
            </a:extLst>
          </p:cNvPr>
          <p:cNvCxnSpPr>
            <a:cxnSpLocks/>
          </p:cNvCxnSpPr>
          <p:nvPr/>
        </p:nvCxnSpPr>
        <p:spPr>
          <a:xfrm>
            <a:off x="6159795" y="2925444"/>
            <a:ext cx="73364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6AB5793-FFF3-408F-B91E-882AD402B5A4}"/>
              </a:ext>
            </a:extLst>
          </p:cNvPr>
          <p:cNvCxnSpPr>
            <a:cxnSpLocks/>
          </p:cNvCxnSpPr>
          <p:nvPr/>
        </p:nvCxnSpPr>
        <p:spPr>
          <a:xfrm flipV="1">
            <a:off x="7436499" y="2923954"/>
            <a:ext cx="1622440" cy="149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1FB6C41-E5BD-481A-A6A0-48E0803DF253}"/>
              </a:ext>
            </a:extLst>
          </p:cNvPr>
          <p:cNvCxnSpPr>
            <a:cxnSpLocks/>
          </p:cNvCxnSpPr>
          <p:nvPr/>
        </p:nvCxnSpPr>
        <p:spPr>
          <a:xfrm flipV="1">
            <a:off x="9055395" y="1840922"/>
            <a:ext cx="0" cy="175288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DC35BE8-9D1B-4230-B65D-67B769C7EFC6}"/>
              </a:ext>
            </a:extLst>
          </p:cNvPr>
          <p:cNvCxnSpPr>
            <a:cxnSpLocks/>
          </p:cNvCxnSpPr>
          <p:nvPr/>
        </p:nvCxnSpPr>
        <p:spPr>
          <a:xfrm>
            <a:off x="9055395" y="1840918"/>
            <a:ext cx="1524000" cy="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7B8977-B34A-4D74-9D38-4D6EECA915B1}"/>
              </a:ext>
            </a:extLst>
          </p:cNvPr>
          <p:cNvCxnSpPr>
            <a:cxnSpLocks/>
          </p:cNvCxnSpPr>
          <p:nvPr/>
        </p:nvCxnSpPr>
        <p:spPr>
          <a:xfrm>
            <a:off x="9055395" y="3593805"/>
            <a:ext cx="1524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19BE41EC-304F-4BF4-B8D7-72D527FC807D}"/>
              </a:ext>
            </a:extLst>
          </p:cNvPr>
          <p:cNvSpPr/>
          <p:nvPr/>
        </p:nvSpPr>
        <p:spPr>
          <a:xfrm>
            <a:off x="1638966" y="2467499"/>
            <a:ext cx="1371600" cy="499728"/>
          </a:xfrm>
          <a:prstGeom prst="roundRect">
            <a:avLst>
              <a:gd name="adj" fmla="val 50000"/>
            </a:avLst>
          </a:prstGeom>
          <a:solidFill>
            <a:schemeClr val="bg2"/>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Biết bay</a:t>
            </a:r>
          </a:p>
        </p:txBody>
      </p:sp>
      <p:sp>
        <p:nvSpPr>
          <p:cNvPr id="29" name="TextBox 28">
            <a:extLst>
              <a:ext uri="{FF2B5EF4-FFF2-40B4-BE49-F238E27FC236}">
                <a16:creationId xmlns:a16="http://schemas.microsoft.com/office/drawing/2014/main" id="{36FFA1DE-CF62-4EA3-B44E-987A5A2A3262}"/>
              </a:ext>
            </a:extLst>
          </p:cNvPr>
          <p:cNvSpPr txBox="1"/>
          <p:nvPr/>
        </p:nvSpPr>
        <p:spPr>
          <a:xfrm>
            <a:off x="2107903" y="1840919"/>
            <a:ext cx="98882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Không </a:t>
            </a:r>
          </a:p>
        </p:txBody>
      </p:sp>
      <p:sp>
        <p:nvSpPr>
          <p:cNvPr id="30" name="TextBox 29">
            <a:extLst>
              <a:ext uri="{FF2B5EF4-FFF2-40B4-BE49-F238E27FC236}">
                <a16:creationId xmlns:a16="http://schemas.microsoft.com/office/drawing/2014/main" id="{49C3844A-F307-4230-9331-A154DF7B9273}"/>
              </a:ext>
            </a:extLst>
          </p:cNvPr>
          <p:cNvSpPr txBox="1"/>
          <p:nvPr/>
        </p:nvSpPr>
        <p:spPr>
          <a:xfrm>
            <a:off x="2219546" y="5521106"/>
            <a:ext cx="87718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 </a:t>
            </a:r>
          </a:p>
        </p:txBody>
      </p:sp>
      <p:pic>
        <p:nvPicPr>
          <p:cNvPr id="31" name="Picture 2" descr="HÌNH ẢNH MẦM NON: Hình ảnh con thỏ đẹp">
            <a:extLst>
              <a:ext uri="{FF2B5EF4-FFF2-40B4-BE49-F238E27FC236}">
                <a16:creationId xmlns:a16="http://schemas.microsoft.com/office/drawing/2014/main" id="{13C7238C-7A94-4514-8A2E-C3243D32123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38695" y="1069500"/>
            <a:ext cx="921818" cy="73399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a:extLst>
              <a:ext uri="{FF2B5EF4-FFF2-40B4-BE49-F238E27FC236}">
                <a16:creationId xmlns:a16="http://schemas.microsoft.com/office/drawing/2014/main" id="{C0E0C127-1527-45BC-A61C-CD4C2F98E1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7225" y="1931736"/>
            <a:ext cx="957156" cy="95715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6" descr="Cá rô phi thường – Gold Land 株式会社">
            <a:extLst>
              <a:ext uri="{FF2B5EF4-FFF2-40B4-BE49-F238E27FC236}">
                <a16:creationId xmlns:a16="http://schemas.microsoft.com/office/drawing/2014/main" id="{C3780404-AD2D-4658-A560-6EF69280372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964" b="21432"/>
          <a:stretch/>
        </p:blipFill>
        <p:spPr bwMode="auto">
          <a:xfrm>
            <a:off x="3582456" y="3017130"/>
            <a:ext cx="1246693" cy="693211"/>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descr="Chim bồ câu PNG là một tải về miễn phí - Crazy Png-PNG images miễn phí tải  về-Crazy Png--PNG images miễn phí tải về">
            <a:extLst>
              <a:ext uri="{FF2B5EF4-FFF2-40B4-BE49-F238E27FC236}">
                <a16:creationId xmlns:a16="http://schemas.microsoft.com/office/drawing/2014/main" id="{D25E3268-05CC-4BBA-94DE-4835800F1C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55865" y="4918801"/>
            <a:ext cx="1882761" cy="120461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ÌNH ẢNH MẦM NON: Hình ảnh con thỏ đẹp">
            <a:extLst>
              <a:ext uri="{FF2B5EF4-FFF2-40B4-BE49-F238E27FC236}">
                <a16:creationId xmlns:a16="http://schemas.microsoft.com/office/drawing/2014/main" id="{45AA5FC3-DA83-4782-BF50-81E712C899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2089" y="2100500"/>
            <a:ext cx="921818" cy="73399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Cá rô phi thường – Gold Land 株式会社">
            <a:extLst>
              <a:ext uri="{FF2B5EF4-FFF2-40B4-BE49-F238E27FC236}">
                <a16:creationId xmlns:a16="http://schemas.microsoft.com/office/drawing/2014/main" id="{C0059B64-EFC4-464F-B7A6-AF7F11624A1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964" b="21432"/>
          <a:stretch/>
        </p:blipFill>
        <p:spPr bwMode="auto">
          <a:xfrm>
            <a:off x="6463575" y="3062177"/>
            <a:ext cx="1246693" cy="69321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a:extLst>
              <a:ext uri="{FF2B5EF4-FFF2-40B4-BE49-F238E27FC236}">
                <a16:creationId xmlns:a16="http://schemas.microsoft.com/office/drawing/2014/main" id="{5C00AB44-7CCF-44F3-9C2D-42B9ECAAAD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79395" y="191160"/>
            <a:ext cx="957156" cy="95715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descr="Cá rô phi thường – Gold Land 株式会社">
            <a:extLst>
              <a:ext uri="{FF2B5EF4-FFF2-40B4-BE49-F238E27FC236}">
                <a16:creationId xmlns:a16="http://schemas.microsoft.com/office/drawing/2014/main" id="{3CFD370F-BE7A-44C2-B233-6487B1FE5D9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964" b="21432"/>
          <a:stretch/>
        </p:blipFill>
        <p:spPr bwMode="auto">
          <a:xfrm>
            <a:off x="10685494" y="1494313"/>
            <a:ext cx="1246693" cy="69321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HÌNH ẢNH MẦM NON: Hình ảnh con thỏ đẹp">
            <a:extLst>
              <a:ext uri="{FF2B5EF4-FFF2-40B4-BE49-F238E27FC236}">
                <a16:creationId xmlns:a16="http://schemas.microsoft.com/office/drawing/2014/main" id="{42747D56-B1CF-489C-8B0E-4702A37EA59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85494" y="3097057"/>
            <a:ext cx="921818" cy="733998"/>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a:extLst>
              <a:ext uri="{FF2B5EF4-FFF2-40B4-BE49-F238E27FC236}">
                <a16:creationId xmlns:a16="http://schemas.microsoft.com/office/drawing/2014/main" id="{5E2DEF5F-B9DF-44A4-8F48-60B58182A10D}"/>
              </a:ext>
            </a:extLst>
          </p:cNvPr>
          <p:cNvSpPr txBox="1"/>
          <p:nvPr/>
        </p:nvSpPr>
        <p:spPr>
          <a:xfrm>
            <a:off x="5202639" y="627740"/>
            <a:ext cx="98882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Không </a:t>
            </a:r>
          </a:p>
        </p:txBody>
      </p:sp>
      <p:sp>
        <p:nvSpPr>
          <p:cNvPr id="43" name="TextBox 42">
            <a:extLst>
              <a:ext uri="{FF2B5EF4-FFF2-40B4-BE49-F238E27FC236}">
                <a16:creationId xmlns:a16="http://schemas.microsoft.com/office/drawing/2014/main" id="{5574284A-33D7-4040-930C-C36E22D9501F}"/>
              </a:ext>
            </a:extLst>
          </p:cNvPr>
          <p:cNvSpPr txBox="1"/>
          <p:nvPr/>
        </p:nvSpPr>
        <p:spPr>
          <a:xfrm>
            <a:off x="5349065" y="2714846"/>
            <a:ext cx="87718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 </a:t>
            </a:r>
          </a:p>
        </p:txBody>
      </p:sp>
      <p:sp>
        <p:nvSpPr>
          <p:cNvPr id="46" name="Rectangle: Rounded Corners 45">
            <a:extLst>
              <a:ext uri="{FF2B5EF4-FFF2-40B4-BE49-F238E27FC236}">
                <a16:creationId xmlns:a16="http://schemas.microsoft.com/office/drawing/2014/main" id="{2528ADFD-4570-4C3C-B2F6-C24A6AD53002}"/>
              </a:ext>
            </a:extLst>
          </p:cNvPr>
          <p:cNvSpPr/>
          <p:nvPr/>
        </p:nvSpPr>
        <p:spPr>
          <a:xfrm>
            <a:off x="4717779" y="2076342"/>
            <a:ext cx="1371600" cy="499728"/>
          </a:xfrm>
          <a:prstGeom prst="roundRect">
            <a:avLst>
              <a:gd name="adj" fmla="val 50000"/>
            </a:avLst>
          </a:prstGeom>
          <a:solidFill>
            <a:schemeClr val="accent4">
              <a:lumMod val="50000"/>
            </a:schemeClr>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Di chuyển</a:t>
            </a:r>
          </a:p>
        </p:txBody>
      </p:sp>
      <p:sp>
        <p:nvSpPr>
          <p:cNvPr id="48" name="Rectangle: Rounded Corners 47">
            <a:extLst>
              <a:ext uri="{FF2B5EF4-FFF2-40B4-BE49-F238E27FC236}">
                <a16:creationId xmlns:a16="http://schemas.microsoft.com/office/drawing/2014/main" id="{8A37D50F-D9ED-4A0D-BABC-1A704DEF584D}"/>
              </a:ext>
            </a:extLst>
          </p:cNvPr>
          <p:cNvSpPr/>
          <p:nvPr/>
        </p:nvSpPr>
        <p:spPr>
          <a:xfrm>
            <a:off x="7579980" y="2329477"/>
            <a:ext cx="1371600" cy="499728"/>
          </a:xfrm>
          <a:prstGeom prst="roundRect">
            <a:avLst>
              <a:gd name="adj" fmla="val 50000"/>
            </a:avLst>
          </a:prstGeom>
          <a:solidFill>
            <a:schemeClr val="accent5">
              <a:lumMod val="50000"/>
            </a:schemeClr>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 chân</a:t>
            </a:r>
          </a:p>
        </p:txBody>
      </p:sp>
      <p:sp>
        <p:nvSpPr>
          <p:cNvPr id="56" name="TextBox 55">
            <a:extLst>
              <a:ext uri="{FF2B5EF4-FFF2-40B4-BE49-F238E27FC236}">
                <a16:creationId xmlns:a16="http://schemas.microsoft.com/office/drawing/2014/main" id="{5BC9814E-6090-452F-845E-1A460E7DE013}"/>
              </a:ext>
            </a:extLst>
          </p:cNvPr>
          <p:cNvSpPr txBox="1"/>
          <p:nvPr/>
        </p:nvSpPr>
        <p:spPr>
          <a:xfrm>
            <a:off x="8225591" y="3353182"/>
            <a:ext cx="87718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 </a:t>
            </a:r>
          </a:p>
        </p:txBody>
      </p:sp>
      <p:sp>
        <p:nvSpPr>
          <p:cNvPr id="57" name="TextBox 56">
            <a:extLst>
              <a:ext uri="{FF2B5EF4-FFF2-40B4-BE49-F238E27FC236}">
                <a16:creationId xmlns:a16="http://schemas.microsoft.com/office/drawing/2014/main" id="{16B8AB71-F746-4553-B13E-FD6C492C13F3}"/>
              </a:ext>
            </a:extLst>
          </p:cNvPr>
          <p:cNvSpPr txBox="1"/>
          <p:nvPr/>
        </p:nvSpPr>
        <p:spPr>
          <a:xfrm>
            <a:off x="8113948" y="1669744"/>
            <a:ext cx="98882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Không </a:t>
            </a:r>
          </a:p>
        </p:txBody>
      </p:sp>
      <p:sp>
        <p:nvSpPr>
          <p:cNvPr id="58" name="TextBox 57">
            <a:extLst>
              <a:ext uri="{FF2B5EF4-FFF2-40B4-BE49-F238E27FC236}">
                <a16:creationId xmlns:a16="http://schemas.microsoft.com/office/drawing/2014/main" id="{76341943-0007-4C71-9F06-DCBFB4A3BE89}"/>
              </a:ext>
            </a:extLst>
          </p:cNvPr>
          <p:cNvSpPr txBox="1"/>
          <p:nvPr/>
        </p:nvSpPr>
        <p:spPr>
          <a:xfrm>
            <a:off x="1486811" y="6146565"/>
            <a:ext cx="964895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Sơ đồ khoá lưỡng cư phân loại thỏ, hoa sen, cá rô phi và chim bồ câu</a:t>
            </a:r>
          </a:p>
        </p:txBody>
      </p:sp>
    </p:spTree>
    <p:extLst>
      <p:ext uri="{BB962C8B-B14F-4D97-AF65-F5344CB8AC3E}">
        <p14:creationId xmlns:p14="http://schemas.microsoft.com/office/powerpoint/2010/main" val="346869925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ppt_x"/>
                                          </p:val>
                                        </p:tav>
                                        <p:tav tm="100000">
                                          <p:val>
                                            <p:strVal val="#ppt_x"/>
                                          </p:val>
                                        </p:tav>
                                      </p:tavLst>
                                    </p:anim>
                                    <p:anim calcmode="lin" valueType="num">
                                      <p:cBhvr additive="base">
                                        <p:cTn id="16" dur="500" fill="hold"/>
                                        <p:tgtEl>
                                          <p:spTgt spid="3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fill="hold"/>
                                        <p:tgtEl>
                                          <p:spTgt spid="33"/>
                                        </p:tgtEl>
                                        <p:attrNameLst>
                                          <p:attrName>ppt_x</p:attrName>
                                        </p:attrNameLst>
                                      </p:cBhvr>
                                      <p:tavLst>
                                        <p:tav tm="0">
                                          <p:val>
                                            <p:strVal val="#ppt_x"/>
                                          </p:val>
                                        </p:tav>
                                        <p:tav tm="100000">
                                          <p:val>
                                            <p:strVal val="#ppt_x"/>
                                          </p:val>
                                        </p:tav>
                                      </p:tavLst>
                                    </p:anim>
                                    <p:anim calcmode="lin" valueType="num">
                                      <p:cBhvr additive="base">
                                        <p:cTn id="4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additive="base">
                                        <p:cTn id="55" dur="500" fill="hold"/>
                                        <p:tgtEl>
                                          <p:spTgt spid="46"/>
                                        </p:tgtEl>
                                        <p:attrNameLst>
                                          <p:attrName>ppt_x</p:attrName>
                                        </p:attrNameLst>
                                      </p:cBhvr>
                                      <p:tavLst>
                                        <p:tav tm="0">
                                          <p:val>
                                            <p:strVal val="#ppt_x"/>
                                          </p:val>
                                        </p:tav>
                                        <p:tav tm="100000">
                                          <p:val>
                                            <p:strVal val="#ppt_x"/>
                                          </p:val>
                                        </p:tav>
                                      </p:tavLst>
                                    </p:anim>
                                    <p:anim calcmode="lin" valueType="num">
                                      <p:cBhvr additive="base">
                                        <p:cTn id="56" dur="500" fill="hold"/>
                                        <p:tgtEl>
                                          <p:spTgt spid="4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additive="base">
                                        <p:cTn id="59" dur="500" fill="hold"/>
                                        <p:tgtEl>
                                          <p:spTgt spid="43"/>
                                        </p:tgtEl>
                                        <p:attrNameLst>
                                          <p:attrName>ppt_x</p:attrName>
                                        </p:attrNameLst>
                                      </p:cBhvr>
                                      <p:tavLst>
                                        <p:tav tm="0">
                                          <p:val>
                                            <p:strVal val="#ppt_x"/>
                                          </p:val>
                                        </p:tav>
                                        <p:tav tm="100000">
                                          <p:val>
                                            <p:strVal val="#ppt_x"/>
                                          </p:val>
                                        </p:tav>
                                      </p:tavLst>
                                    </p:anim>
                                    <p:anim calcmode="lin" valueType="num">
                                      <p:cBhvr additive="base">
                                        <p:cTn id="60" dur="500" fill="hold"/>
                                        <p:tgtEl>
                                          <p:spTgt spid="4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500" fill="hold"/>
                                        <p:tgtEl>
                                          <p:spTgt spid="13"/>
                                        </p:tgtEl>
                                        <p:attrNameLst>
                                          <p:attrName>ppt_x</p:attrName>
                                        </p:attrNameLst>
                                      </p:cBhvr>
                                      <p:tavLst>
                                        <p:tav tm="0">
                                          <p:val>
                                            <p:strVal val="#ppt_x"/>
                                          </p:val>
                                        </p:tav>
                                        <p:tav tm="100000">
                                          <p:val>
                                            <p:strVal val="#ppt_x"/>
                                          </p:val>
                                        </p:tav>
                                      </p:tavLst>
                                    </p:anim>
                                    <p:anim calcmode="lin" valueType="num">
                                      <p:cBhvr additive="base">
                                        <p:cTn id="68" dur="500" fill="hold"/>
                                        <p:tgtEl>
                                          <p:spTgt spid="1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fill="hold"/>
                                        <p:tgtEl>
                                          <p:spTgt spid="42"/>
                                        </p:tgtEl>
                                        <p:attrNameLst>
                                          <p:attrName>ppt_x</p:attrName>
                                        </p:attrNameLst>
                                      </p:cBhvr>
                                      <p:tavLst>
                                        <p:tav tm="0">
                                          <p:val>
                                            <p:strVal val="#ppt_x"/>
                                          </p:val>
                                        </p:tav>
                                        <p:tav tm="100000">
                                          <p:val>
                                            <p:strVal val="#ppt_x"/>
                                          </p:val>
                                        </p:tav>
                                      </p:tavLst>
                                    </p:anim>
                                    <p:anim calcmode="lin" valueType="num">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4"/>
                                        </p:tgtEl>
                                        <p:attrNameLst>
                                          <p:attrName>style.visibility</p:attrName>
                                        </p:attrNameLst>
                                      </p:cBhvr>
                                      <p:to>
                                        <p:strVal val="visible"/>
                                      </p:to>
                                    </p:set>
                                    <p:anim calcmode="lin" valueType="num">
                                      <p:cBhvr additive="base">
                                        <p:cTn id="75" dur="500" fill="hold"/>
                                        <p:tgtEl>
                                          <p:spTgt spid="14"/>
                                        </p:tgtEl>
                                        <p:attrNameLst>
                                          <p:attrName>ppt_x</p:attrName>
                                        </p:attrNameLst>
                                      </p:cBhvr>
                                      <p:tavLst>
                                        <p:tav tm="0">
                                          <p:val>
                                            <p:strVal val="#ppt_x"/>
                                          </p:val>
                                        </p:tav>
                                        <p:tav tm="100000">
                                          <p:val>
                                            <p:strVal val="#ppt_x"/>
                                          </p:val>
                                        </p:tav>
                                      </p:tavLst>
                                    </p:anim>
                                    <p:anim calcmode="lin" valueType="num">
                                      <p:cBhvr additive="base">
                                        <p:cTn id="7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1000"/>
                                        <p:tgtEl>
                                          <p:spTgt spid="35"/>
                                        </p:tgtEl>
                                      </p:cBhvr>
                                    </p:animEffect>
                                    <p:anim calcmode="lin" valueType="num">
                                      <p:cBhvr>
                                        <p:cTn id="82" dur="1000" fill="hold"/>
                                        <p:tgtEl>
                                          <p:spTgt spid="35"/>
                                        </p:tgtEl>
                                        <p:attrNameLst>
                                          <p:attrName>ppt_x</p:attrName>
                                        </p:attrNameLst>
                                      </p:cBhvr>
                                      <p:tavLst>
                                        <p:tav tm="0">
                                          <p:val>
                                            <p:strVal val="#ppt_x"/>
                                          </p:val>
                                        </p:tav>
                                        <p:tav tm="100000">
                                          <p:val>
                                            <p:strVal val="#ppt_x"/>
                                          </p:val>
                                        </p:tav>
                                      </p:tavLst>
                                    </p:anim>
                                    <p:anim calcmode="lin" valueType="num">
                                      <p:cBhvr>
                                        <p:cTn id="83" dur="1000" fill="hold"/>
                                        <p:tgtEl>
                                          <p:spTgt spid="35"/>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1000"/>
                                        <p:tgtEl>
                                          <p:spTgt spid="36"/>
                                        </p:tgtEl>
                                      </p:cBhvr>
                                    </p:animEffect>
                                    <p:anim calcmode="lin" valueType="num">
                                      <p:cBhvr>
                                        <p:cTn id="87" dur="1000" fill="hold"/>
                                        <p:tgtEl>
                                          <p:spTgt spid="36"/>
                                        </p:tgtEl>
                                        <p:attrNameLst>
                                          <p:attrName>ppt_x</p:attrName>
                                        </p:attrNameLst>
                                      </p:cBhvr>
                                      <p:tavLst>
                                        <p:tav tm="0">
                                          <p:val>
                                            <p:strVal val="#ppt_x"/>
                                          </p:val>
                                        </p:tav>
                                        <p:tav tm="100000">
                                          <p:val>
                                            <p:strVal val="#ppt_x"/>
                                          </p:val>
                                        </p:tav>
                                      </p:tavLst>
                                    </p:anim>
                                    <p:anim calcmode="lin" valueType="num">
                                      <p:cBhvr>
                                        <p:cTn id="88" dur="1000" fill="hold"/>
                                        <p:tgtEl>
                                          <p:spTgt spid="36"/>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fade">
                                      <p:cBhvr>
                                        <p:cTn id="91" dur="1000"/>
                                        <p:tgtEl>
                                          <p:spTgt spid="48"/>
                                        </p:tgtEl>
                                      </p:cBhvr>
                                    </p:animEffect>
                                    <p:anim calcmode="lin" valueType="num">
                                      <p:cBhvr>
                                        <p:cTn id="92" dur="1000" fill="hold"/>
                                        <p:tgtEl>
                                          <p:spTgt spid="48"/>
                                        </p:tgtEl>
                                        <p:attrNameLst>
                                          <p:attrName>ppt_x</p:attrName>
                                        </p:attrNameLst>
                                      </p:cBhvr>
                                      <p:tavLst>
                                        <p:tav tm="0">
                                          <p:val>
                                            <p:strVal val="#ppt_x"/>
                                          </p:val>
                                        </p:tav>
                                        <p:tav tm="100000">
                                          <p:val>
                                            <p:strVal val="#ppt_x"/>
                                          </p:val>
                                        </p:tav>
                                      </p:tavLst>
                                    </p:anim>
                                    <p:anim calcmode="lin" valueType="num">
                                      <p:cBhvr>
                                        <p:cTn id="93" dur="1000" fill="hold"/>
                                        <p:tgtEl>
                                          <p:spTgt spid="48"/>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17"/>
                                        </p:tgtEl>
                                        <p:attrNameLst>
                                          <p:attrName>style.visibility</p:attrName>
                                        </p:attrNameLst>
                                      </p:cBhvr>
                                      <p:to>
                                        <p:strVal val="visible"/>
                                      </p:to>
                                    </p:set>
                                    <p:animEffect transition="in" filter="fade">
                                      <p:cBhvr>
                                        <p:cTn id="96" dur="1000"/>
                                        <p:tgtEl>
                                          <p:spTgt spid="17"/>
                                        </p:tgtEl>
                                      </p:cBhvr>
                                    </p:animEffect>
                                    <p:anim calcmode="lin" valueType="num">
                                      <p:cBhvr>
                                        <p:cTn id="97" dur="1000" fill="hold"/>
                                        <p:tgtEl>
                                          <p:spTgt spid="17"/>
                                        </p:tgtEl>
                                        <p:attrNameLst>
                                          <p:attrName>ppt_x</p:attrName>
                                        </p:attrNameLst>
                                      </p:cBhvr>
                                      <p:tavLst>
                                        <p:tav tm="0">
                                          <p:val>
                                            <p:strVal val="#ppt_x"/>
                                          </p:val>
                                        </p:tav>
                                        <p:tav tm="100000">
                                          <p:val>
                                            <p:strVal val="#ppt_x"/>
                                          </p:val>
                                        </p:tav>
                                      </p:tavLst>
                                    </p:anim>
                                    <p:anim calcmode="lin" valueType="num">
                                      <p:cBhvr>
                                        <p:cTn id="98" dur="1000" fill="hold"/>
                                        <p:tgtEl>
                                          <p:spTgt spid="17"/>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56"/>
                                        </p:tgtEl>
                                        <p:attrNameLst>
                                          <p:attrName>style.visibility</p:attrName>
                                        </p:attrNameLst>
                                      </p:cBhvr>
                                      <p:to>
                                        <p:strVal val="visible"/>
                                      </p:to>
                                    </p:set>
                                    <p:animEffect transition="in" filter="fade">
                                      <p:cBhvr>
                                        <p:cTn id="101" dur="1000"/>
                                        <p:tgtEl>
                                          <p:spTgt spid="56"/>
                                        </p:tgtEl>
                                      </p:cBhvr>
                                    </p:animEffect>
                                    <p:anim calcmode="lin" valueType="num">
                                      <p:cBhvr>
                                        <p:cTn id="102" dur="1000" fill="hold"/>
                                        <p:tgtEl>
                                          <p:spTgt spid="56"/>
                                        </p:tgtEl>
                                        <p:attrNameLst>
                                          <p:attrName>ppt_x</p:attrName>
                                        </p:attrNameLst>
                                      </p:cBhvr>
                                      <p:tavLst>
                                        <p:tav tm="0">
                                          <p:val>
                                            <p:strVal val="#ppt_x"/>
                                          </p:val>
                                        </p:tav>
                                        <p:tav tm="100000">
                                          <p:val>
                                            <p:strVal val="#ppt_x"/>
                                          </p:val>
                                        </p:tav>
                                      </p:tavLst>
                                    </p:anim>
                                    <p:anim calcmode="lin" valueType="num">
                                      <p:cBhvr>
                                        <p:cTn id="103" dur="1000" fill="hold"/>
                                        <p:tgtEl>
                                          <p:spTgt spid="56"/>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18"/>
                                        </p:tgtEl>
                                        <p:attrNameLst>
                                          <p:attrName>style.visibility</p:attrName>
                                        </p:attrNameLst>
                                      </p:cBhvr>
                                      <p:to>
                                        <p:strVal val="visible"/>
                                      </p:to>
                                    </p:set>
                                    <p:animEffect transition="in" filter="fade">
                                      <p:cBhvr>
                                        <p:cTn id="106" dur="1000"/>
                                        <p:tgtEl>
                                          <p:spTgt spid="18"/>
                                        </p:tgtEl>
                                      </p:cBhvr>
                                    </p:animEffect>
                                    <p:anim calcmode="lin" valueType="num">
                                      <p:cBhvr>
                                        <p:cTn id="107" dur="1000" fill="hold"/>
                                        <p:tgtEl>
                                          <p:spTgt spid="18"/>
                                        </p:tgtEl>
                                        <p:attrNameLst>
                                          <p:attrName>ppt_x</p:attrName>
                                        </p:attrNameLst>
                                      </p:cBhvr>
                                      <p:tavLst>
                                        <p:tav tm="0">
                                          <p:val>
                                            <p:strVal val="#ppt_x"/>
                                          </p:val>
                                        </p:tav>
                                        <p:tav tm="100000">
                                          <p:val>
                                            <p:strVal val="#ppt_x"/>
                                          </p:val>
                                        </p:tav>
                                      </p:tavLst>
                                    </p:anim>
                                    <p:anim calcmode="lin" valueType="num">
                                      <p:cBhvr>
                                        <p:cTn id="108" dur="1000" fill="hold"/>
                                        <p:tgtEl>
                                          <p:spTgt spid="18"/>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57"/>
                                        </p:tgtEl>
                                        <p:attrNameLst>
                                          <p:attrName>style.visibility</p:attrName>
                                        </p:attrNameLst>
                                      </p:cBhvr>
                                      <p:to>
                                        <p:strVal val="visible"/>
                                      </p:to>
                                    </p:set>
                                    <p:animEffect transition="in" filter="fade">
                                      <p:cBhvr>
                                        <p:cTn id="111" dur="1000"/>
                                        <p:tgtEl>
                                          <p:spTgt spid="57"/>
                                        </p:tgtEl>
                                      </p:cBhvr>
                                    </p:animEffect>
                                    <p:anim calcmode="lin" valueType="num">
                                      <p:cBhvr>
                                        <p:cTn id="112" dur="1000" fill="hold"/>
                                        <p:tgtEl>
                                          <p:spTgt spid="57"/>
                                        </p:tgtEl>
                                        <p:attrNameLst>
                                          <p:attrName>ppt_x</p:attrName>
                                        </p:attrNameLst>
                                      </p:cBhvr>
                                      <p:tavLst>
                                        <p:tav tm="0">
                                          <p:val>
                                            <p:strVal val="#ppt_x"/>
                                          </p:val>
                                        </p:tav>
                                        <p:tav tm="100000">
                                          <p:val>
                                            <p:strVal val="#ppt_x"/>
                                          </p:val>
                                        </p:tav>
                                      </p:tavLst>
                                    </p:anim>
                                    <p:anim calcmode="lin" valueType="num">
                                      <p:cBhvr>
                                        <p:cTn id="113" dur="1000" fill="hold"/>
                                        <p:tgtEl>
                                          <p:spTgt spid="57"/>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0"/>
                                  </p:stCondLst>
                                  <p:childTnLst>
                                    <p:set>
                                      <p:cBhvr>
                                        <p:cTn id="115" dur="1" fill="hold">
                                          <p:stCondLst>
                                            <p:cond delay="0"/>
                                          </p:stCondLst>
                                        </p:cTn>
                                        <p:tgtEl>
                                          <p:spTgt spid="21"/>
                                        </p:tgtEl>
                                        <p:attrNameLst>
                                          <p:attrName>style.visibility</p:attrName>
                                        </p:attrNameLst>
                                      </p:cBhvr>
                                      <p:to>
                                        <p:strVal val="visible"/>
                                      </p:to>
                                    </p:set>
                                    <p:animEffect transition="in" filter="fade">
                                      <p:cBhvr>
                                        <p:cTn id="116" dur="1000"/>
                                        <p:tgtEl>
                                          <p:spTgt spid="21"/>
                                        </p:tgtEl>
                                      </p:cBhvr>
                                    </p:animEffect>
                                    <p:anim calcmode="lin" valueType="num">
                                      <p:cBhvr>
                                        <p:cTn id="117" dur="1000" fill="hold"/>
                                        <p:tgtEl>
                                          <p:spTgt spid="21"/>
                                        </p:tgtEl>
                                        <p:attrNameLst>
                                          <p:attrName>ppt_x</p:attrName>
                                        </p:attrNameLst>
                                      </p:cBhvr>
                                      <p:tavLst>
                                        <p:tav tm="0">
                                          <p:val>
                                            <p:strVal val="#ppt_x"/>
                                          </p:val>
                                        </p:tav>
                                        <p:tav tm="100000">
                                          <p:val>
                                            <p:strVal val="#ppt_x"/>
                                          </p:val>
                                        </p:tav>
                                      </p:tavLst>
                                    </p:anim>
                                    <p:anim calcmode="lin" valueType="num">
                                      <p:cBhvr>
                                        <p:cTn id="118" dur="1000" fill="hold"/>
                                        <p:tgtEl>
                                          <p:spTgt spid="21"/>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0"/>
                                  </p:stCondLst>
                                  <p:childTnLst>
                                    <p:set>
                                      <p:cBhvr>
                                        <p:cTn id="120" dur="1" fill="hold">
                                          <p:stCondLst>
                                            <p:cond delay="0"/>
                                          </p:stCondLst>
                                        </p:cTn>
                                        <p:tgtEl>
                                          <p:spTgt spid="23"/>
                                        </p:tgtEl>
                                        <p:attrNameLst>
                                          <p:attrName>style.visibility</p:attrName>
                                        </p:attrNameLst>
                                      </p:cBhvr>
                                      <p:to>
                                        <p:strVal val="visible"/>
                                      </p:to>
                                    </p:set>
                                    <p:animEffect transition="in" filter="fade">
                                      <p:cBhvr>
                                        <p:cTn id="121" dur="1000"/>
                                        <p:tgtEl>
                                          <p:spTgt spid="23"/>
                                        </p:tgtEl>
                                      </p:cBhvr>
                                    </p:animEffect>
                                    <p:anim calcmode="lin" valueType="num">
                                      <p:cBhvr>
                                        <p:cTn id="122" dur="1000" fill="hold"/>
                                        <p:tgtEl>
                                          <p:spTgt spid="23"/>
                                        </p:tgtEl>
                                        <p:attrNameLst>
                                          <p:attrName>ppt_x</p:attrName>
                                        </p:attrNameLst>
                                      </p:cBhvr>
                                      <p:tavLst>
                                        <p:tav tm="0">
                                          <p:val>
                                            <p:strVal val="#ppt_x"/>
                                          </p:val>
                                        </p:tav>
                                        <p:tav tm="100000">
                                          <p:val>
                                            <p:strVal val="#ppt_x"/>
                                          </p:val>
                                        </p:tav>
                                      </p:tavLst>
                                    </p:anim>
                                    <p:anim calcmode="lin" valueType="num">
                                      <p:cBhvr>
                                        <p:cTn id="12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2" presetClass="entr" presetSubtype="4" fill="hold" nodeType="clickEffect">
                                  <p:stCondLst>
                                    <p:cond delay="0"/>
                                  </p:stCondLst>
                                  <p:childTnLst>
                                    <p:set>
                                      <p:cBhvr>
                                        <p:cTn id="127" dur="1" fill="hold">
                                          <p:stCondLst>
                                            <p:cond delay="0"/>
                                          </p:stCondLst>
                                        </p:cTn>
                                        <p:tgtEl>
                                          <p:spTgt spid="38"/>
                                        </p:tgtEl>
                                        <p:attrNameLst>
                                          <p:attrName>style.visibility</p:attrName>
                                        </p:attrNameLst>
                                      </p:cBhvr>
                                      <p:to>
                                        <p:strVal val="visible"/>
                                      </p:to>
                                    </p:set>
                                    <p:anim calcmode="lin" valueType="num">
                                      <p:cBhvr additive="base">
                                        <p:cTn id="128" dur="500" fill="hold"/>
                                        <p:tgtEl>
                                          <p:spTgt spid="38"/>
                                        </p:tgtEl>
                                        <p:attrNameLst>
                                          <p:attrName>ppt_x</p:attrName>
                                        </p:attrNameLst>
                                      </p:cBhvr>
                                      <p:tavLst>
                                        <p:tav tm="0">
                                          <p:val>
                                            <p:strVal val="#ppt_x"/>
                                          </p:val>
                                        </p:tav>
                                        <p:tav tm="100000">
                                          <p:val>
                                            <p:strVal val="#ppt_x"/>
                                          </p:val>
                                        </p:tav>
                                      </p:tavLst>
                                    </p:anim>
                                    <p:anim calcmode="lin" valueType="num">
                                      <p:cBhvr additive="base">
                                        <p:cTn id="129" dur="500" fill="hold"/>
                                        <p:tgtEl>
                                          <p:spTgt spid="38"/>
                                        </p:tgtEl>
                                        <p:attrNameLst>
                                          <p:attrName>ppt_y</p:attrName>
                                        </p:attrNameLst>
                                      </p:cBhvr>
                                      <p:tavLst>
                                        <p:tav tm="0">
                                          <p:val>
                                            <p:strVal val="1+#ppt_h/2"/>
                                          </p:val>
                                        </p:tav>
                                        <p:tav tm="100000">
                                          <p:val>
                                            <p:strVal val="#ppt_y"/>
                                          </p:val>
                                        </p:tav>
                                      </p:tavLst>
                                    </p:anim>
                                  </p:childTnLst>
                                </p:cTn>
                              </p:par>
                              <p:par>
                                <p:cTn id="130" presetID="2" presetClass="entr" presetSubtype="4" fill="hold" nodeType="withEffect">
                                  <p:stCondLst>
                                    <p:cond delay="0"/>
                                  </p:stCondLst>
                                  <p:childTnLst>
                                    <p:set>
                                      <p:cBhvr>
                                        <p:cTn id="131" dur="1" fill="hold">
                                          <p:stCondLst>
                                            <p:cond delay="0"/>
                                          </p:stCondLst>
                                        </p:cTn>
                                        <p:tgtEl>
                                          <p:spTgt spid="39"/>
                                        </p:tgtEl>
                                        <p:attrNameLst>
                                          <p:attrName>style.visibility</p:attrName>
                                        </p:attrNameLst>
                                      </p:cBhvr>
                                      <p:to>
                                        <p:strVal val="visible"/>
                                      </p:to>
                                    </p:set>
                                    <p:anim calcmode="lin" valueType="num">
                                      <p:cBhvr additive="base">
                                        <p:cTn id="132" dur="500" fill="hold"/>
                                        <p:tgtEl>
                                          <p:spTgt spid="39"/>
                                        </p:tgtEl>
                                        <p:attrNameLst>
                                          <p:attrName>ppt_x</p:attrName>
                                        </p:attrNameLst>
                                      </p:cBhvr>
                                      <p:tavLst>
                                        <p:tav tm="0">
                                          <p:val>
                                            <p:strVal val="#ppt_x"/>
                                          </p:val>
                                        </p:tav>
                                        <p:tav tm="100000">
                                          <p:val>
                                            <p:strVal val="#ppt_x"/>
                                          </p:val>
                                        </p:tav>
                                      </p:tavLst>
                                    </p:anim>
                                    <p:anim calcmode="lin" valueType="num">
                                      <p:cBhvr additive="base">
                                        <p:cTn id="133" dur="500" fill="hold"/>
                                        <p:tgtEl>
                                          <p:spTgt spid="39"/>
                                        </p:tgtEl>
                                        <p:attrNameLst>
                                          <p:attrName>ppt_y</p:attrName>
                                        </p:attrNameLst>
                                      </p:cBhvr>
                                      <p:tavLst>
                                        <p:tav tm="0">
                                          <p:val>
                                            <p:strVal val="1+#ppt_h/2"/>
                                          </p:val>
                                        </p:tav>
                                        <p:tav tm="100000">
                                          <p:val>
                                            <p:strVal val="#ppt_y"/>
                                          </p:val>
                                        </p:tav>
                                      </p:tavLst>
                                    </p:anim>
                                  </p:childTnLst>
                                </p:cTn>
                              </p:par>
                              <p:par>
                                <p:cTn id="134" presetID="2" presetClass="entr" presetSubtype="4" fill="hold" nodeType="withEffect">
                                  <p:stCondLst>
                                    <p:cond delay="0"/>
                                  </p:stCondLst>
                                  <p:childTnLst>
                                    <p:set>
                                      <p:cBhvr>
                                        <p:cTn id="135" dur="1" fill="hold">
                                          <p:stCondLst>
                                            <p:cond delay="0"/>
                                          </p:stCondLst>
                                        </p:cTn>
                                        <p:tgtEl>
                                          <p:spTgt spid="40"/>
                                        </p:tgtEl>
                                        <p:attrNameLst>
                                          <p:attrName>style.visibility</p:attrName>
                                        </p:attrNameLst>
                                      </p:cBhvr>
                                      <p:to>
                                        <p:strVal val="visible"/>
                                      </p:to>
                                    </p:set>
                                    <p:anim calcmode="lin" valueType="num">
                                      <p:cBhvr additive="base">
                                        <p:cTn id="136" dur="500" fill="hold"/>
                                        <p:tgtEl>
                                          <p:spTgt spid="40"/>
                                        </p:tgtEl>
                                        <p:attrNameLst>
                                          <p:attrName>ppt_x</p:attrName>
                                        </p:attrNameLst>
                                      </p:cBhvr>
                                      <p:tavLst>
                                        <p:tav tm="0">
                                          <p:val>
                                            <p:strVal val="#ppt_x"/>
                                          </p:val>
                                        </p:tav>
                                        <p:tav tm="100000">
                                          <p:val>
                                            <p:strVal val="#ppt_x"/>
                                          </p:val>
                                        </p:tav>
                                      </p:tavLst>
                                    </p:anim>
                                    <p:anim calcmode="lin" valueType="num">
                                      <p:cBhvr additive="base">
                                        <p:cTn id="137" dur="500" fill="hold"/>
                                        <p:tgtEl>
                                          <p:spTgt spid="40"/>
                                        </p:tgtEl>
                                        <p:attrNameLst>
                                          <p:attrName>ppt_y</p:attrName>
                                        </p:attrNameLst>
                                      </p:cBhvr>
                                      <p:tavLst>
                                        <p:tav tm="0">
                                          <p:val>
                                            <p:strVal val="1+#ppt_h/2"/>
                                          </p:val>
                                        </p:tav>
                                        <p:tav tm="100000">
                                          <p:val>
                                            <p:strVal val="#ppt_y"/>
                                          </p:val>
                                        </p:tav>
                                      </p:tavLst>
                                    </p:anim>
                                  </p:childTnLst>
                                </p:cTn>
                              </p:par>
                              <p:par>
                                <p:cTn id="138" presetID="2" presetClass="entr" presetSubtype="4" fill="hold" nodeType="withEffect">
                                  <p:stCondLst>
                                    <p:cond delay="0"/>
                                  </p:stCondLst>
                                  <p:childTnLst>
                                    <p:set>
                                      <p:cBhvr>
                                        <p:cTn id="139" dur="1" fill="hold">
                                          <p:stCondLst>
                                            <p:cond delay="0"/>
                                          </p:stCondLst>
                                        </p:cTn>
                                        <p:tgtEl>
                                          <p:spTgt spid="34"/>
                                        </p:tgtEl>
                                        <p:attrNameLst>
                                          <p:attrName>style.visibility</p:attrName>
                                        </p:attrNameLst>
                                      </p:cBhvr>
                                      <p:to>
                                        <p:strVal val="visible"/>
                                      </p:to>
                                    </p:set>
                                    <p:anim calcmode="lin" valueType="num">
                                      <p:cBhvr additive="base">
                                        <p:cTn id="140" dur="500" fill="hold"/>
                                        <p:tgtEl>
                                          <p:spTgt spid="34"/>
                                        </p:tgtEl>
                                        <p:attrNameLst>
                                          <p:attrName>ppt_x</p:attrName>
                                        </p:attrNameLst>
                                      </p:cBhvr>
                                      <p:tavLst>
                                        <p:tav tm="0">
                                          <p:val>
                                            <p:strVal val="#ppt_x"/>
                                          </p:val>
                                        </p:tav>
                                        <p:tav tm="100000">
                                          <p:val>
                                            <p:strVal val="#ppt_x"/>
                                          </p:val>
                                        </p:tav>
                                      </p:tavLst>
                                    </p:anim>
                                    <p:anim calcmode="lin" valueType="num">
                                      <p:cBhvr additive="base">
                                        <p:cTn id="141"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p:bldP spid="30" grpId="0"/>
      <p:bldP spid="42" grpId="0"/>
      <p:bldP spid="43" grpId="0"/>
      <p:bldP spid="46" grpId="0" animBg="1"/>
      <p:bldP spid="48" grpId="0" animBg="1"/>
      <p:bldP spid="56" grpId="0"/>
      <p:bldP spid="5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20321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4A75AF6-8CC3-4EFA-BF9F-D2C756160941}"/>
              </a:ext>
            </a:extLst>
          </p:cNvPr>
          <p:cNvSpPr txBox="1"/>
          <p:nvPr/>
        </p:nvSpPr>
        <p:spPr>
          <a:xfrm>
            <a:off x="4959069" y="202018"/>
            <a:ext cx="7034457" cy="3330399"/>
          </a:xfrm>
          <a:prstGeom prst="rect">
            <a:avLst/>
          </a:prstGeom>
          <a:noFill/>
        </p:spPr>
        <p:txBody>
          <a:bodyPr wrap="square" rtlCol="0">
            <a:spAutoFit/>
          </a:bodyPr>
          <a:lstStyle/>
          <a:p>
            <a:pPr algn="just">
              <a:lnSpc>
                <a:spcPct val="200000"/>
              </a:lnSpc>
            </a:pPr>
            <a:r>
              <a:rPr lang="vi-VN" dirty="0">
                <a:latin typeface="Arial" panose="020B0604020202020204" pitchFamily="34" charset="0"/>
                <a:ea typeface="Aachen" panose="02020500000000000000" pitchFamily="18" charset="0"/>
                <a:cs typeface="Arial" panose="020B0604020202020204" pitchFamily="34" charset="0"/>
              </a:rPr>
              <a:t>1(a) Sinh vật không có khả năng di chuyển..............Cây hoa sen</a:t>
            </a:r>
          </a:p>
          <a:p>
            <a:pPr algn="just">
              <a:lnSpc>
                <a:spcPct val="200000"/>
              </a:lnSpc>
            </a:pPr>
            <a:r>
              <a:rPr lang="vi-VN" dirty="0">
                <a:latin typeface="Arial" panose="020B0604020202020204" pitchFamily="34" charset="0"/>
                <a:ea typeface="Aachen" panose="02020500000000000000" pitchFamily="18" charset="0"/>
                <a:cs typeface="Arial" panose="020B0604020202020204" pitchFamily="34" charset="0"/>
              </a:rPr>
              <a:t>1(b) Sinh vật có khả năng di chuyển…………………2</a:t>
            </a:r>
          </a:p>
          <a:p>
            <a:pPr algn="just">
              <a:lnSpc>
                <a:spcPct val="200000"/>
              </a:lnSpc>
            </a:pPr>
            <a:r>
              <a:rPr lang="vi-VN" dirty="0">
                <a:latin typeface="Arial" panose="020B0604020202020204" pitchFamily="34" charset="0"/>
                <a:ea typeface="Aachen" panose="02020500000000000000" pitchFamily="18" charset="0"/>
                <a:cs typeface="Arial" panose="020B0604020202020204" pitchFamily="34" charset="0"/>
              </a:rPr>
              <a:t>2(a) Sinh vật không có chân…………………………..Cá rô phi</a:t>
            </a:r>
          </a:p>
          <a:p>
            <a:pPr algn="just">
              <a:lnSpc>
                <a:spcPct val="200000"/>
              </a:lnSpc>
            </a:pPr>
            <a:r>
              <a:rPr lang="vi-VN" dirty="0">
                <a:latin typeface="Arial" panose="020B0604020202020204" pitchFamily="34" charset="0"/>
                <a:ea typeface="Aachen" panose="02020500000000000000" pitchFamily="18" charset="0"/>
                <a:cs typeface="Arial" panose="020B0604020202020204" pitchFamily="34" charset="0"/>
              </a:rPr>
              <a:t>2(b) Sinh vật có chân…………………………………..3</a:t>
            </a:r>
          </a:p>
          <a:p>
            <a:pPr algn="just">
              <a:lnSpc>
                <a:spcPct val="200000"/>
              </a:lnSpc>
            </a:pPr>
            <a:r>
              <a:rPr lang="vi-VN" dirty="0">
                <a:latin typeface="Arial" panose="020B0604020202020204" pitchFamily="34" charset="0"/>
                <a:ea typeface="Aachen" panose="02020500000000000000" pitchFamily="18" charset="0"/>
                <a:cs typeface="Arial" panose="020B0604020202020204" pitchFamily="34" charset="0"/>
              </a:rPr>
              <a:t>3(a) Sinh vật không biết bay…………………………..Con thỏ</a:t>
            </a:r>
          </a:p>
          <a:p>
            <a:pPr algn="just">
              <a:lnSpc>
                <a:spcPct val="200000"/>
              </a:lnSpc>
            </a:pPr>
            <a:r>
              <a:rPr lang="vi-VN" dirty="0">
                <a:latin typeface="Arial" panose="020B0604020202020204" pitchFamily="34" charset="0"/>
                <a:ea typeface="Aachen" panose="02020500000000000000" pitchFamily="18" charset="0"/>
                <a:cs typeface="Arial" panose="020B0604020202020204" pitchFamily="34" charset="0"/>
              </a:rPr>
              <a:t>3(b) Sinh vật biết bay………………………………….Chim bồ câu</a:t>
            </a:r>
          </a:p>
        </p:txBody>
      </p:sp>
      <p:pic>
        <p:nvPicPr>
          <p:cNvPr id="8" name="Picture 7">
            <a:extLst>
              <a:ext uri="{FF2B5EF4-FFF2-40B4-BE49-F238E27FC236}">
                <a16:creationId xmlns:a16="http://schemas.microsoft.com/office/drawing/2014/main" id="{B3ABACE4-03FF-49CE-A761-DA8A40C60603}"/>
              </a:ext>
            </a:extLst>
          </p:cNvPr>
          <p:cNvPicPr>
            <a:picLocks noChangeAspect="1"/>
          </p:cNvPicPr>
          <p:nvPr/>
        </p:nvPicPr>
        <p:blipFill>
          <a:blip r:embed="rId2"/>
          <a:stretch>
            <a:fillRect/>
          </a:stretch>
        </p:blipFill>
        <p:spPr>
          <a:xfrm>
            <a:off x="5256782" y="3631905"/>
            <a:ext cx="6229846" cy="2960281"/>
          </a:xfrm>
          <a:prstGeom prst="rect">
            <a:avLst/>
          </a:prstGeom>
        </p:spPr>
      </p:pic>
      <p:sp>
        <p:nvSpPr>
          <p:cNvPr id="9" name="Rectangle 8">
            <a:extLst>
              <a:ext uri="{FF2B5EF4-FFF2-40B4-BE49-F238E27FC236}">
                <a16:creationId xmlns:a16="http://schemas.microsoft.com/office/drawing/2014/main" id="{A03CC788-60AD-47CE-A51A-0D47CACD4C61}"/>
              </a:ext>
            </a:extLst>
          </p:cNvPr>
          <p:cNvSpPr/>
          <p:nvPr/>
        </p:nvSpPr>
        <p:spPr>
          <a:xfrm>
            <a:off x="4795284" y="202018"/>
            <a:ext cx="7198242" cy="3330399"/>
          </a:xfrm>
          <a:prstGeom prst="rect">
            <a:avLst/>
          </a:prstGeom>
          <a:noFill/>
          <a:ln w="12700" cap="flat">
            <a:solidFill>
              <a:schemeClr val="bg1"/>
            </a:solidFill>
            <a:prstDash val="solid"/>
            <a:miter/>
          </a:ln>
        </p:spPr>
        <p:txBody>
          <a:bodyPr rtlCol="0" anchor="ctr"/>
          <a:lstStyle/>
          <a:p>
            <a:pPr algn="l"/>
            <a:endParaRPr lang="en-US" dirty="0"/>
          </a:p>
        </p:txBody>
      </p:sp>
      <p:sp>
        <p:nvSpPr>
          <p:cNvPr id="10" name="Rectangle 9">
            <a:extLst>
              <a:ext uri="{FF2B5EF4-FFF2-40B4-BE49-F238E27FC236}">
                <a16:creationId xmlns:a16="http://schemas.microsoft.com/office/drawing/2014/main" id="{1402DC9E-2CCE-4BA8-B669-28000CA6F9A3}"/>
              </a:ext>
            </a:extLst>
          </p:cNvPr>
          <p:cNvSpPr/>
          <p:nvPr/>
        </p:nvSpPr>
        <p:spPr>
          <a:xfrm>
            <a:off x="2913321" y="1095153"/>
            <a:ext cx="1658680" cy="1775637"/>
          </a:xfrm>
          <a:prstGeom prst="rect">
            <a:avLst/>
          </a:prstGeom>
          <a:solidFill>
            <a:schemeClr val="accent5">
              <a:lumMod val="20000"/>
              <a:lumOff val="80000"/>
            </a:schemeClr>
          </a:solidFill>
          <a:ln w="12700" cap="flat">
            <a:noFill/>
            <a:prstDash val="solid"/>
            <a:miter/>
          </a:ln>
        </p:spPr>
        <p:txBody>
          <a:bodyPr rtlCol="0" anchor="ctr"/>
          <a:lstStyle/>
          <a:p>
            <a:pPr algn="ctr">
              <a:lnSpc>
                <a:spcPct val="120000"/>
              </a:lnSpc>
            </a:pPr>
            <a:r>
              <a:rPr lang="vi-VN" sz="2000" dirty="0">
                <a:solidFill>
                  <a:schemeClr val="bg1"/>
                </a:solidFill>
                <a:latin typeface="Arial" panose="020B0604020202020204" pitchFamily="34" charset="0"/>
                <a:cs typeface="Arial" panose="020B0604020202020204" pitchFamily="34" charset="0"/>
              </a:rPr>
              <a:t>Dạng </a:t>
            </a:r>
            <a:r>
              <a:rPr lang="en-US" sz="2000" dirty="0" err="1">
                <a:solidFill>
                  <a:schemeClr val="bg1"/>
                </a:solidFill>
                <a:latin typeface="Arial" panose="020B0604020202020204" pitchFamily="34" charset="0"/>
                <a:cs typeface="Arial" panose="020B0604020202020204" pitchFamily="34" charset="0"/>
              </a:rPr>
              <a:t>bảng</a:t>
            </a:r>
            <a:r>
              <a:rPr lang="en-US" sz="2000" dirty="0">
                <a:solidFill>
                  <a:schemeClr val="bg1"/>
                </a:solidFill>
                <a:latin typeface="Arial" panose="020B0604020202020204" pitchFamily="34" charset="0"/>
                <a:cs typeface="Arial" panose="020B0604020202020204" pitchFamily="34" charset="0"/>
              </a:rPr>
              <a:t> </a:t>
            </a:r>
            <a:r>
              <a:rPr lang="vi-VN" sz="2000" dirty="0">
                <a:solidFill>
                  <a:schemeClr val="bg1"/>
                </a:solidFill>
                <a:latin typeface="Arial" panose="020B0604020202020204" pitchFamily="34" charset="0"/>
                <a:cs typeface="Arial" panose="020B0604020202020204" pitchFamily="34" charset="0"/>
              </a:rPr>
              <a:t>dấu </a:t>
            </a:r>
            <a:r>
              <a:rPr lang="en-US" sz="2000" dirty="0">
                <a:solidFill>
                  <a:schemeClr val="bg1"/>
                </a:solidFill>
                <a:latin typeface="Arial" panose="020B0604020202020204" pitchFamily="34" charset="0"/>
                <a:cs typeface="Arial" panose="020B0604020202020204" pitchFamily="34" charset="0"/>
              </a:rPr>
              <a:t>ng</a:t>
            </a:r>
            <a:r>
              <a:rPr lang="vi-VN" sz="2000" dirty="0">
                <a:solidFill>
                  <a:schemeClr val="bg1"/>
                </a:solidFill>
                <a:latin typeface="Arial" panose="020B0604020202020204" pitchFamily="34" charset="0"/>
                <a:cs typeface="Arial" panose="020B0604020202020204" pitchFamily="34" charset="0"/>
              </a:rPr>
              <a:t>oặc </a:t>
            </a:r>
            <a:r>
              <a:rPr lang="en-US" sz="2000" dirty="0" err="1">
                <a:solidFill>
                  <a:schemeClr val="bg1"/>
                </a:solidFill>
                <a:latin typeface="Arial" panose="020B0604020202020204" pitchFamily="34" charset="0"/>
                <a:cs typeface="Arial" panose="020B0604020202020204" pitchFamily="34" charset="0"/>
              </a:rPr>
              <a:t>hàng</a:t>
            </a:r>
            <a:r>
              <a:rPr lang="vi-VN" sz="2000" dirty="0">
                <a:solidFill>
                  <a:schemeClr val="bg1"/>
                </a:solidFill>
                <a:latin typeface="Arial" panose="020B0604020202020204" pitchFamily="34" charset="0"/>
                <a:cs typeface="Arial" panose="020B0604020202020204" pitchFamily="34" charset="0"/>
              </a:rPr>
              <a:t> kép</a:t>
            </a:r>
          </a:p>
        </p:txBody>
      </p:sp>
      <p:sp>
        <p:nvSpPr>
          <p:cNvPr id="11" name="Rectangle 10">
            <a:extLst>
              <a:ext uri="{FF2B5EF4-FFF2-40B4-BE49-F238E27FC236}">
                <a16:creationId xmlns:a16="http://schemas.microsoft.com/office/drawing/2014/main" id="{DE3E64F4-197A-4C12-B8BE-B64A72601F01}"/>
              </a:ext>
            </a:extLst>
          </p:cNvPr>
          <p:cNvSpPr/>
          <p:nvPr/>
        </p:nvSpPr>
        <p:spPr>
          <a:xfrm>
            <a:off x="2913321" y="4425552"/>
            <a:ext cx="1658680" cy="1775637"/>
          </a:xfrm>
          <a:prstGeom prst="rect">
            <a:avLst/>
          </a:prstGeom>
          <a:solidFill>
            <a:schemeClr val="accent4">
              <a:lumMod val="20000"/>
              <a:lumOff val="80000"/>
            </a:schemeClr>
          </a:solidFill>
          <a:ln w="12700" cap="flat">
            <a:noFill/>
            <a:prstDash val="solid"/>
            <a:miter/>
          </a:ln>
        </p:spPr>
        <p:txBody>
          <a:bodyPr rtlCol="0" anchor="ctr"/>
          <a:lstStyle/>
          <a:p>
            <a:pPr algn="ctr">
              <a:lnSpc>
                <a:spcPct val="120000"/>
              </a:lnSpc>
            </a:pPr>
            <a:r>
              <a:rPr lang="vi-VN" sz="2000" dirty="0">
                <a:solidFill>
                  <a:schemeClr val="bg1"/>
                </a:solidFill>
                <a:latin typeface="Arial" panose="020B0604020202020204" pitchFamily="34" charset="0"/>
                <a:cs typeface="Arial" panose="020B0604020202020204" pitchFamily="34" charset="0"/>
              </a:rPr>
              <a:t>Dạng sơ đồ phân nhánh</a:t>
            </a:r>
          </a:p>
        </p:txBody>
      </p:sp>
      <p:sp>
        <p:nvSpPr>
          <p:cNvPr id="12" name="Rectangle 11">
            <a:extLst>
              <a:ext uri="{FF2B5EF4-FFF2-40B4-BE49-F238E27FC236}">
                <a16:creationId xmlns:a16="http://schemas.microsoft.com/office/drawing/2014/main" id="{9C5F9ABE-B393-41B1-A404-67947F4B412F}"/>
              </a:ext>
            </a:extLst>
          </p:cNvPr>
          <p:cNvSpPr/>
          <p:nvPr/>
        </p:nvSpPr>
        <p:spPr>
          <a:xfrm>
            <a:off x="198474" y="2623016"/>
            <a:ext cx="1414131" cy="2017778"/>
          </a:xfrm>
          <a:prstGeom prst="rect">
            <a:avLst/>
          </a:prstGeom>
          <a:solidFill>
            <a:srgbClr val="FFFF00"/>
          </a:solidFill>
          <a:ln w="12700" cap="flat">
            <a:noFill/>
            <a:prstDash val="solid"/>
            <a:miter/>
          </a:ln>
        </p:spPr>
        <p:txBody>
          <a:bodyPr rtlCol="0" anchor="ctr"/>
          <a:lstStyle/>
          <a:p>
            <a:pPr algn="ctr">
              <a:lnSpc>
                <a:spcPct val="120000"/>
              </a:lnSpc>
            </a:pPr>
            <a:r>
              <a:rPr lang="vi-VN" sz="2400" b="1" dirty="0">
                <a:solidFill>
                  <a:schemeClr val="bg1"/>
                </a:solidFill>
                <a:latin typeface="Arial" panose="020B0604020202020204" pitchFamily="34" charset="0"/>
                <a:cs typeface="Arial" panose="020B0604020202020204" pitchFamily="34" charset="0"/>
              </a:rPr>
              <a:t>2 dạng khóa lưỡng phân</a:t>
            </a:r>
          </a:p>
        </p:txBody>
      </p:sp>
      <p:cxnSp>
        <p:nvCxnSpPr>
          <p:cNvPr id="14" name="Straight Arrow Connector 13">
            <a:extLst>
              <a:ext uri="{FF2B5EF4-FFF2-40B4-BE49-F238E27FC236}">
                <a16:creationId xmlns:a16="http://schemas.microsoft.com/office/drawing/2014/main" id="{C7B44272-4069-4CE6-9A4A-26B85B99652C}"/>
              </a:ext>
            </a:extLst>
          </p:cNvPr>
          <p:cNvCxnSpPr>
            <a:stCxn id="12" idx="3"/>
            <a:endCxn id="10" idx="1"/>
          </p:cNvCxnSpPr>
          <p:nvPr/>
        </p:nvCxnSpPr>
        <p:spPr>
          <a:xfrm flipV="1">
            <a:off x="1612605" y="1982972"/>
            <a:ext cx="1300716" cy="1648933"/>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EAFA453-2200-46E7-B3DA-C2B423F631F1}"/>
              </a:ext>
            </a:extLst>
          </p:cNvPr>
          <p:cNvCxnSpPr>
            <a:cxnSpLocks/>
            <a:stCxn id="12" idx="3"/>
            <a:endCxn id="11" idx="1"/>
          </p:cNvCxnSpPr>
          <p:nvPr/>
        </p:nvCxnSpPr>
        <p:spPr>
          <a:xfrm>
            <a:off x="1612605" y="3631905"/>
            <a:ext cx="1300716" cy="1681466"/>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4030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id="{A0A606B6-7174-4193-BDAB-3AE9470474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91" t="69841" r="15094" b="3431"/>
          <a:stretch/>
        </p:blipFill>
        <p:spPr>
          <a:xfrm>
            <a:off x="-526692" y="-181916"/>
            <a:ext cx="13197393" cy="7630493"/>
          </a:xfrm>
          <a:prstGeom prst="rect">
            <a:avLst/>
          </a:prstGeom>
        </p:spPr>
      </p:pic>
      <p:pic>
        <p:nvPicPr>
          <p:cNvPr id="3" name="Picture 2">
            <a:extLst>
              <a:ext uri="{FF2B5EF4-FFF2-40B4-BE49-F238E27FC236}">
                <a16:creationId xmlns:a16="http://schemas.microsoft.com/office/drawing/2014/main" id="{9E9F9357-3610-4FC9-A086-26460F7E2E53}"/>
              </a:ext>
            </a:extLst>
          </p:cNvPr>
          <p:cNvPicPr>
            <a:picLocks noChangeAspect="1"/>
          </p:cNvPicPr>
          <p:nvPr/>
        </p:nvPicPr>
        <p:blipFill>
          <a:blip r:embed="rId4"/>
          <a:stretch>
            <a:fillRect/>
          </a:stretch>
        </p:blipFill>
        <p:spPr>
          <a:xfrm>
            <a:off x="450866" y="1377715"/>
            <a:ext cx="5513999" cy="2620127"/>
          </a:xfrm>
          <a:prstGeom prst="rect">
            <a:avLst/>
          </a:prstGeom>
        </p:spPr>
      </p:pic>
      <p:pic>
        <p:nvPicPr>
          <p:cNvPr id="2" name="Picture 1">
            <a:extLst>
              <a:ext uri="{FF2B5EF4-FFF2-40B4-BE49-F238E27FC236}">
                <a16:creationId xmlns:a16="http://schemas.microsoft.com/office/drawing/2014/main" id="{3DEEF74D-ACA7-4334-A77E-7C2D799CD942}"/>
              </a:ext>
            </a:extLst>
          </p:cNvPr>
          <p:cNvPicPr>
            <a:picLocks noChangeAspect="1"/>
          </p:cNvPicPr>
          <p:nvPr/>
        </p:nvPicPr>
        <p:blipFill>
          <a:blip r:embed="rId5"/>
          <a:stretch>
            <a:fillRect/>
          </a:stretch>
        </p:blipFill>
        <p:spPr>
          <a:xfrm>
            <a:off x="6382327" y="1375020"/>
            <a:ext cx="5291470" cy="2622822"/>
          </a:xfrm>
          <a:prstGeom prst="rect">
            <a:avLst/>
          </a:prstGeom>
        </p:spPr>
      </p:pic>
      <p:grpSp>
        <p:nvGrpSpPr>
          <p:cNvPr id="38" name="Group 37">
            <a:extLst>
              <a:ext uri="{FF2B5EF4-FFF2-40B4-BE49-F238E27FC236}">
                <a16:creationId xmlns:a16="http://schemas.microsoft.com/office/drawing/2014/main" id="{B7291AFB-019E-4B35-8758-53D2B7F039BF}"/>
              </a:ext>
            </a:extLst>
          </p:cNvPr>
          <p:cNvGrpSpPr/>
          <p:nvPr/>
        </p:nvGrpSpPr>
        <p:grpSpPr>
          <a:xfrm>
            <a:off x="580360" y="4286693"/>
            <a:ext cx="10711417" cy="1539949"/>
            <a:chOff x="580360" y="4286693"/>
            <a:chExt cx="10711417" cy="1539949"/>
          </a:xfrm>
        </p:grpSpPr>
        <p:sp>
          <p:nvSpPr>
            <p:cNvPr id="36" name="Rectangle: Rounded Corners 35">
              <a:extLst>
                <a:ext uri="{FF2B5EF4-FFF2-40B4-BE49-F238E27FC236}">
                  <a16:creationId xmlns:a16="http://schemas.microsoft.com/office/drawing/2014/main" id="{315E4F70-5663-41BF-BA2F-E38F067C71F2}"/>
                </a:ext>
              </a:extLst>
            </p:cNvPr>
            <p:cNvSpPr/>
            <p:nvPr/>
          </p:nvSpPr>
          <p:spPr>
            <a:xfrm>
              <a:off x="1467293" y="4540102"/>
              <a:ext cx="9643730" cy="115894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D6148D7F-4AD7-4DFB-8FCB-D6CFAAB904F3}"/>
                </a:ext>
              </a:extLst>
            </p:cNvPr>
            <p:cNvSpPr/>
            <p:nvPr/>
          </p:nvSpPr>
          <p:spPr>
            <a:xfrm>
              <a:off x="1648047" y="4667693"/>
              <a:ext cx="9643730" cy="1158949"/>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vi-VN" sz="2400" dirty="0">
                  <a:solidFill>
                    <a:schemeClr val="tx1"/>
                  </a:solidFill>
                  <a:latin typeface="Arial" panose="020B0604020202020204" pitchFamily="34" charset="0"/>
                  <a:ea typeface="Aachen" panose="02020500000000000000" pitchFamily="18" charset="0"/>
                  <a:cs typeface="Arial" panose="020B0604020202020204" pitchFamily="34" charset="0"/>
                </a:rPr>
                <a:t>Qua mỗi lần phân chia từ mỗi tiêu chí phân loại, các loài sinh vật luôn được phân chia thành mấy nhóm?</a:t>
              </a:r>
            </a:p>
          </p:txBody>
        </p:sp>
        <p:pic>
          <p:nvPicPr>
            <p:cNvPr id="1026" name="Picture 2" descr="Giai-dap-thac-mac - Thủy Canh Miền Nam">
              <a:extLst>
                <a:ext uri="{FF2B5EF4-FFF2-40B4-BE49-F238E27FC236}">
                  <a16:creationId xmlns:a16="http://schemas.microsoft.com/office/drawing/2014/main" id="{6C061691-580A-4F39-8065-803D9BF52A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0360" y="4286693"/>
              <a:ext cx="1412358" cy="1412358"/>
            </a:xfrm>
            <a:prstGeom prst="rect">
              <a:avLst/>
            </a:prstGeom>
            <a:noFill/>
            <a:extLst>
              <a:ext uri="{909E8E84-426E-40DD-AFC4-6F175D3DCCD1}">
                <a14:hiddenFill xmlns:a14="http://schemas.microsoft.com/office/drawing/2010/main">
                  <a:solidFill>
                    <a:srgbClr val="FFFFFF"/>
                  </a:solidFill>
                </a14:hiddenFill>
              </a:ext>
            </a:extLst>
          </p:spPr>
        </p:pic>
      </p:grpSp>
      <p:sp>
        <p:nvSpPr>
          <p:cNvPr id="40" name="TextBox 39">
            <a:extLst>
              <a:ext uri="{FF2B5EF4-FFF2-40B4-BE49-F238E27FC236}">
                <a16:creationId xmlns:a16="http://schemas.microsoft.com/office/drawing/2014/main" id="{93EF9B96-B6E1-44C5-8299-D8AF7EACC34E}"/>
              </a:ext>
            </a:extLst>
          </p:cNvPr>
          <p:cNvSpPr txBox="1"/>
          <p:nvPr/>
        </p:nvSpPr>
        <p:spPr>
          <a:xfrm>
            <a:off x="1557847" y="630430"/>
            <a:ext cx="964895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Sơ đồ khoá lưỡng cư phân loại thỏ, hoa sen, cá rô phi và chim bồ câu</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67"/>
        <p:cNvGrpSpPr/>
        <p:nvPr/>
      </p:nvGrpSpPr>
      <p:grpSpPr>
        <a:xfrm>
          <a:off x="0" y="0"/>
          <a:ext cx="0" cy="0"/>
          <a:chOff x="0" y="0"/>
          <a:chExt cx="0" cy="0"/>
        </a:xfrm>
      </p:grpSpPr>
      <p:sp>
        <p:nvSpPr>
          <p:cNvPr id="79" name="Rectangle 78">
            <a:extLst>
              <a:ext uri="{FF2B5EF4-FFF2-40B4-BE49-F238E27FC236}">
                <a16:creationId xmlns:a16="http://schemas.microsoft.com/office/drawing/2014/main" id="{D8538DC1-240A-4EEF-8CC3-9343AE35BD8E}"/>
              </a:ext>
            </a:extLst>
          </p:cNvPr>
          <p:cNvSpPr/>
          <p:nvPr/>
        </p:nvSpPr>
        <p:spPr>
          <a:xfrm>
            <a:off x="146195" y="2235820"/>
            <a:ext cx="1371600" cy="1722474"/>
          </a:xfrm>
          <a:prstGeom prst="rect">
            <a:avLst/>
          </a:prstGeom>
          <a:solidFill>
            <a:srgbClr val="C00000"/>
          </a:solidFill>
          <a:ln w="12700" cap="flat">
            <a:noFill/>
            <a:prstDash val="solid"/>
            <a:miter/>
          </a:ln>
        </p:spPr>
        <p:txBody>
          <a:bodyPr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vi-VN" sz="24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Nhóm các sinh vật</a:t>
            </a:r>
          </a:p>
        </p:txBody>
      </p:sp>
      <p:cxnSp>
        <p:nvCxnSpPr>
          <p:cNvPr id="80" name="Straight Connector 79">
            <a:extLst>
              <a:ext uri="{FF2B5EF4-FFF2-40B4-BE49-F238E27FC236}">
                <a16:creationId xmlns:a16="http://schemas.microsoft.com/office/drawing/2014/main" id="{1FBA51DA-B5CA-4D4F-9943-6B54B3407122}"/>
              </a:ext>
            </a:extLst>
          </p:cNvPr>
          <p:cNvCxnSpPr>
            <a:cxnSpLocks/>
          </p:cNvCxnSpPr>
          <p:nvPr/>
        </p:nvCxnSpPr>
        <p:spPr>
          <a:xfrm>
            <a:off x="1594883" y="3097057"/>
            <a:ext cx="1589568" cy="233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5B4DFCE1-309E-4059-BA30-B51246235F2C}"/>
              </a:ext>
            </a:extLst>
          </p:cNvPr>
          <p:cNvCxnSpPr>
            <a:cxnSpLocks/>
          </p:cNvCxnSpPr>
          <p:nvPr/>
        </p:nvCxnSpPr>
        <p:spPr>
          <a:xfrm flipV="1">
            <a:off x="3173819" y="2008063"/>
            <a:ext cx="0" cy="3882375"/>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B11632CF-C2CE-4623-83CE-79A4BADEF865}"/>
              </a:ext>
            </a:extLst>
          </p:cNvPr>
          <p:cNvCxnSpPr>
            <a:cxnSpLocks/>
          </p:cNvCxnSpPr>
          <p:nvPr/>
        </p:nvCxnSpPr>
        <p:spPr>
          <a:xfrm>
            <a:off x="3179135" y="2001902"/>
            <a:ext cx="733646"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861C419-224F-4E0A-86F4-E8B07FC5826A}"/>
              </a:ext>
            </a:extLst>
          </p:cNvPr>
          <p:cNvCxnSpPr>
            <a:cxnSpLocks/>
          </p:cNvCxnSpPr>
          <p:nvPr/>
        </p:nvCxnSpPr>
        <p:spPr>
          <a:xfrm>
            <a:off x="3184451" y="5890438"/>
            <a:ext cx="7394944"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953C969A-207A-4887-8A9E-B8C00DDC5111}"/>
              </a:ext>
            </a:extLst>
          </p:cNvPr>
          <p:cNvCxnSpPr>
            <a:cxnSpLocks/>
          </p:cNvCxnSpPr>
          <p:nvPr/>
        </p:nvCxnSpPr>
        <p:spPr>
          <a:xfrm flipV="1">
            <a:off x="4543275" y="2001902"/>
            <a:ext cx="1616520" cy="10398"/>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89111D6-5B3F-4505-9C3B-4CC14A302FCD}"/>
              </a:ext>
            </a:extLst>
          </p:cNvPr>
          <p:cNvCxnSpPr>
            <a:cxnSpLocks/>
          </p:cNvCxnSpPr>
          <p:nvPr/>
        </p:nvCxnSpPr>
        <p:spPr>
          <a:xfrm flipV="1">
            <a:off x="6159795" y="817215"/>
            <a:ext cx="0" cy="2108229"/>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C34C639C-325F-4C97-A5DA-C8B198AE4E36}"/>
              </a:ext>
            </a:extLst>
          </p:cNvPr>
          <p:cNvCxnSpPr>
            <a:cxnSpLocks/>
          </p:cNvCxnSpPr>
          <p:nvPr/>
        </p:nvCxnSpPr>
        <p:spPr>
          <a:xfrm>
            <a:off x="6159795" y="817215"/>
            <a:ext cx="44196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D365A8AA-030C-4B5C-B248-46D4F1E00DD9}"/>
              </a:ext>
            </a:extLst>
          </p:cNvPr>
          <p:cNvCxnSpPr>
            <a:cxnSpLocks/>
          </p:cNvCxnSpPr>
          <p:nvPr/>
        </p:nvCxnSpPr>
        <p:spPr>
          <a:xfrm>
            <a:off x="6159795" y="2925444"/>
            <a:ext cx="733646"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2EB3039C-6F51-47FA-B793-17A3AFD2D4CB}"/>
              </a:ext>
            </a:extLst>
          </p:cNvPr>
          <p:cNvCxnSpPr>
            <a:cxnSpLocks/>
          </p:cNvCxnSpPr>
          <p:nvPr/>
        </p:nvCxnSpPr>
        <p:spPr>
          <a:xfrm flipV="1">
            <a:off x="7436499" y="2923954"/>
            <a:ext cx="1622440" cy="149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AE86FAF8-B533-4286-88A0-65B32AC41903}"/>
              </a:ext>
            </a:extLst>
          </p:cNvPr>
          <p:cNvCxnSpPr>
            <a:cxnSpLocks/>
          </p:cNvCxnSpPr>
          <p:nvPr/>
        </p:nvCxnSpPr>
        <p:spPr>
          <a:xfrm flipV="1">
            <a:off x="9055395" y="1840922"/>
            <a:ext cx="0" cy="1752883"/>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5AE921A6-8F79-43F4-994A-903DD9093BAA}"/>
              </a:ext>
            </a:extLst>
          </p:cNvPr>
          <p:cNvCxnSpPr>
            <a:cxnSpLocks/>
          </p:cNvCxnSpPr>
          <p:nvPr/>
        </p:nvCxnSpPr>
        <p:spPr>
          <a:xfrm>
            <a:off x="9055395" y="1840918"/>
            <a:ext cx="1524000" cy="3"/>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5F9B31D-B25E-44A0-BE59-FCAF33C7E23B}"/>
              </a:ext>
            </a:extLst>
          </p:cNvPr>
          <p:cNvCxnSpPr>
            <a:cxnSpLocks/>
          </p:cNvCxnSpPr>
          <p:nvPr/>
        </p:nvCxnSpPr>
        <p:spPr>
          <a:xfrm>
            <a:off x="9055395" y="3593805"/>
            <a:ext cx="1524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92" name="Rectangle: Rounded Corners 91">
            <a:extLst>
              <a:ext uri="{FF2B5EF4-FFF2-40B4-BE49-F238E27FC236}">
                <a16:creationId xmlns:a16="http://schemas.microsoft.com/office/drawing/2014/main" id="{4947CD5A-1521-4F7E-9421-83AC0688065E}"/>
              </a:ext>
            </a:extLst>
          </p:cNvPr>
          <p:cNvSpPr/>
          <p:nvPr/>
        </p:nvSpPr>
        <p:spPr>
          <a:xfrm>
            <a:off x="7579805" y="2331789"/>
            <a:ext cx="1371600" cy="499728"/>
          </a:xfrm>
          <a:prstGeom prst="roundRect">
            <a:avLst>
              <a:gd name="adj" fmla="val 50000"/>
            </a:avLst>
          </a:prstGeom>
          <a:solidFill>
            <a:srgbClr val="FFC000"/>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Biết bay</a:t>
            </a:r>
          </a:p>
        </p:txBody>
      </p:sp>
      <p:sp>
        <p:nvSpPr>
          <p:cNvPr id="93" name="TextBox 92">
            <a:extLst>
              <a:ext uri="{FF2B5EF4-FFF2-40B4-BE49-F238E27FC236}">
                <a16:creationId xmlns:a16="http://schemas.microsoft.com/office/drawing/2014/main" id="{3CDA482C-8369-48FC-A057-486B9FEB82F7}"/>
              </a:ext>
            </a:extLst>
          </p:cNvPr>
          <p:cNvSpPr txBox="1"/>
          <p:nvPr/>
        </p:nvSpPr>
        <p:spPr>
          <a:xfrm>
            <a:off x="2179676" y="5604042"/>
            <a:ext cx="988828" cy="36933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Không </a:t>
            </a:r>
          </a:p>
        </p:txBody>
      </p:sp>
      <p:sp>
        <p:nvSpPr>
          <p:cNvPr id="94" name="TextBox 93">
            <a:extLst>
              <a:ext uri="{FF2B5EF4-FFF2-40B4-BE49-F238E27FC236}">
                <a16:creationId xmlns:a16="http://schemas.microsoft.com/office/drawing/2014/main" id="{DFC946CD-302B-4EA4-AFDD-8C2E6874AFED}"/>
              </a:ext>
            </a:extLst>
          </p:cNvPr>
          <p:cNvSpPr txBox="1"/>
          <p:nvPr/>
        </p:nvSpPr>
        <p:spPr>
          <a:xfrm>
            <a:off x="2358398" y="1828429"/>
            <a:ext cx="877185" cy="36933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Có </a:t>
            </a:r>
          </a:p>
        </p:txBody>
      </p:sp>
      <p:pic>
        <p:nvPicPr>
          <p:cNvPr id="95" name="Picture 2" descr="HÌNH ẢNH MẦM NON: Hình ảnh con thỏ đẹp">
            <a:extLst>
              <a:ext uri="{FF2B5EF4-FFF2-40B4-BE49-F238E27FC236}">
                <a16:creationId xmlns:a16="http://schemas.microsoft.com/office/drawing/2014/main" id="{12B42899-99ED-4AB5-8F90-931C69D93F0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8695" y="1069500"/>
            <a:ext cx="921818" cy="733998"/>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6" descr="Cá rô phi thường – Gold Land 株式会社">
            <a:extLst>
              <a:ext uri="{FF2B5EF4-FFF2-40B4-BE49-F238E27FC236}">
                <a16:creationId xmlns:a16="http://schemas.microsoft.com/office/drawing/2014/main" id="{93665D75-0548-4879-BD2A-5DC69A44A5A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964" b="21432"/>
          <a:stretch/>
        </p:blipFill>
        <p:spPr bwMode="auto">
          <a:xfrm>
            <a:off x="3631648" y="2141395"/>
            <a:ext cx="1246693" cy="693211"/>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4" descr="Chim bồ câu PNG là một tải về miễn phí - Crazy Png-PNG images miễn phí tải  về-Crazy Png--PNG images miễn phí tải về">
            <a:extLst>
              <a:ext uri="{FF2B5EF4-FFF2-40B4-BE49-F238E27FC236}">
                <a16:creationId xmlns:a16="http://schemas.microsoft.com/office/drawing/2014/main" id="{0211C768-1D10-4664-812C-CBB0520D06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22691" y="2712322"/>
            <a:ext cx="1882761" cy="1204610"/>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2" descr="HÌNH ẢNH MẦM NON: Hình ảnh con thỏ đẹp">
            <a:extLst>
              <a:ext uri="{FF2B5EF4-FFF2-40B4-BE49-F238E27FC236}">
                <a16:creationId xmlns:a16="http://schemas.microsoft.com/office/drawing/2014/main" id="{892BE75A-0E4E-448D-8469-A9BD7C276E1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2089" y="2100500"/>
            <a:ext cx="921818" cy="733998"/>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2">
            <a:extLst>
              <a:ext uri="{FF2B5EF4-FFF2-40B4-BE49-F238E27FC236}">
                <a16:creationId xmlns:a16="http://schemas.microsoft.com/office/drawing/2014/main" id="{3215423E-376D-4FC1-84CD-EE70DF9C87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94" y="5180994"/>
            <a:ext cx="957156" cy="957156"/>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6" descr="Cá rô phi thường – Gold Land 株式会社">
            <a:extLst>
              <a:ext uri="{FF2B5EF4-FFF2-40B4-BE49-F238E27FC236}">
                <a16:creationId xmlns:a16="http://schemas.microsoft.com/office/drawing/2014/main" id="{1FD92854-AE26-42AE-A889-369CEA6906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964" b="21432"/>
          <a:stretch/>
        </p:blipFill>
        <p:spPr bwMode="auto">
          <a:xfrm>
            <a:off x="10669706" y="419605"/>
            <a:ext cx="1246693" cy="693211"/>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 descr="HÌNH ẢNH MẦM NON: Hình ảnh con thỏ đẹp">
            <a:extLst>
              <a:ext uri="{FF2B5EF4-FFF2-40B4-BE49-F238E27FC236}">
                <a16:creationId xmlns:a16="http://schemas.microsoft.com/office/drawing/2014/main" id="{C844DC51-DB2A-46F6-AD49-020B1BB881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32143" y="1402034"/>
            <a:ext cx="921818" cy="733998"/>
          </a:xfrm>
          <a:prstGeom prst="rect">
            <a:avLst/>
          </a:prstGeom>
          <a:noFill/>
          <a:extLst>
            <a:ext uri="{909E8E84-426E-40DD-AFC4-6F175D3DCCD1}">
              <a14:hiddenFill xmlns:a14="http://schemas.microsoft.com/office/drawing/2010/main">
                <a:solidFill>
                  <a:srgbClr val="FFFFFF"/>
                </a:solidFill>
              </a14:hiddenFill>
            </a:ext>
          </a:extLst>
        </p:spPr>
      </p:pic>
      <p:sp>
        <p:nvSpPr>
          <p:cNvPr id="102" name="TextBox 101">
            <a:extLst>
              <a:ext uri="{FF2B5EF4-FFF2-40B4-BE49-F238E27FC236}">
                <a16:creationId xmlns:a16="http://schemas.microsoft.com/office/drawing/2014/main" id="{4B4F348E-2128-48BA-96A2-F987C90AF6FC}"/>
              </a:ext>
            </a:extLst>
          </p:cNvPr>
          <p:cNvSpPr txBox="1"/>
          <p:nvPr/>
        </p:nvSpPr>
        <p:spPr>
          <a:xfrm>
            <a:off x="5170966" y="742116"/>
            <a:ext cx="988828" cy="36933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Không </a:t>
            </a:r>
          </a:p>
        </p:txBody>
      </p:sp>
      <p:sp>
        <p:nvSpPr>
          <p:cNvPr id="103" name="TextBox 102">
            <a:extLst>
              <a:ext uri="{FF2B5EF4-FFF2-40B4-BE49-F238E27FC236}">
                <a16:creationId xmlns:a16="http://schemas.microsoft.com/office/drawing/2014/main" id="{64292B04-65EC-4734-98C4-26B07AF32B10}"/>
              </a:ext>
            </a:extLst>
          </p:cNvPr>
          <p:cNvSpPr txBox="1"/>
          <p:nvPr/>
        </p:nvSpPr>
        <p:spPr>
          <a:xfrm>
            <a:off x="5349065" y="2714846"/>
            <a:ext cx="877185" cy="36933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Có </a:t>
            </a:r>
          </a:p>
        </p:txBody>
      </p:sp>
      <p:sp>
        <p:nvSpPr>
          <p:cNvPr id="104" name="Rectangle: Rounded Corners 103">
            <a:extLst>
              <a:ext uri="{FF2B5EF4-FFF2-40B4-BE49-F238E27FC236}">
                <a16:creationId xmlns:a16="http://schemas.microsoft.com/office/drawing/2014/main" id="{457966BB-7E82-4A77-AA0D-97A615C1C684}"/>
              </a:ext>
            </a:extLst>
          </p:cNvPr>
          <p:cNvSpPr/>
          <p:nvPr/>
        </p:nvSpPr>
        <p:spPr>
          <a:xfrm>
            <a:off x="1643835" y="2426472"/>
            <a:ext cx="1371600" cy="499728"/>
          </a:xfrm>
          <a:prstGeom prst="roundRect">
            <a:avLst>
              <a:gd name="adj" fmla="val 50000"/>
            </a:avLst>
          </a:prstGeom>
          <a:solidFill>
            <a:schemeClr val="accent4">
              <a:lumMod val="50000"/>
            </a:schemeClr>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Di chuyển</a:t>
            </a:r>
          </a:p>
        </p:txBody>
      </p:sp>
      <p:sp>
        <p:nvSpPr>
          <p:cNvPr id="105" name="Rectangle: Rounded Corners 104">
            <a:extLst>
              <a:ext uri="{FF2B5EF4-FFF2-40B4-BE49-F238E27FC236}">
                <a16:creationId xmlns:a16="http://schemas.microsoft.com/office/drawing/2014/main" id="{CB387511-44F0-4D7E-A0F9-B50B92222C94}"/>
              </a:ext>
            </a:extLst>
          </p:cNvPr>
          <p:cNvSpPr/>
          <p:nvPr/>
        </p:nvSpPr>
        <p:spPr>
          <a:xfrm>
            <a:off x="4734040" y="1426390"/>
            <a:ext cx="1371600" cy="499728"/>
          </a:xfrm>
          <a:prstGeom prst="roundRect">
            <a:avLst>
              <a:gd name="adj" fmla="val 50000"/>
            </a:avLst>
          </a:prstGeom>
          <a:solidFill>
            <a:schemeClr val="accent5">
              <a:lumMod val="50000"/>
            </a:schemeClr>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 chân</a:t>
            </a:r>
          </a:p>
        </p:txBody>
      </p:sp>
      <p:sp>
        <p:nvSpPr>
          <p:cNvPr id="106" name="TextBox 105">
            <a:extLst>
              <a:ext uri="{FF2B5EF4-FFF2-40B4-BE49-F238E27FC236}">
                <a16:creationId xmlns:a16="http://schemas.microsoft.com/office/drawing/2014/main" id="{42FD32ED-D889-4C27-A4F5-8439C399152A}"/>
              </a:ext>
            </a:extLst>
          </p:cNvPr>
          <p:cNvSpPr txBox="1"/>
          <p:nvPr/>
        </p:nvSpPr>
        <p:spPr>
          <a:xfrm>
            <a:off x="8225591" y="3353182"/>
            <a:ext cx="877185" cy="36933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Có </a:t>
            </a:r>
          </a:p>
        </p:txBody>
      </p:sp>
      <p:sp>
        <p:nvSpPr>
          <p:cNvPr id="107" name="TextBox 106">
            <a:extLst>
              <a:ext uri="{FF2B5EF4-FFF2-40B4-BE49-F238E27FC236}">
                <a16:creationId xmlns:a16="http://schemas.microsoft.com/office/drawing/2014/main" id="{3F8F1A35-85C1-4677-BDF8-1602C9070F88}"/>
              </a:ext>
            </a:extLst>
          </p:cNvPr>
          <p:cNvSpPr txBox="1"/>
          <p:nvPr/>
        </p:nvSpPr>
        <p:spPr>
          <a:xfrm>
            <a:off x="8113948" y="1669744"/>
            <a:ext cx="988828" cy="36933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Không </a:t>
            </a:r>
          </a:p>
        </p:txBody>
      </p:sp>
      <p:sp>
        <p:nvSpPr>
          <p:cNvPr id="108" name="TextBox 107">
            <a:extLst>
              <a:ext uri="{FF2B5EF4-FFF2-40B4-BE49-F238E27FC236}">
                <a16:creationId xmlns:a16="http://schemas.microsoft.com/office/drawing/2014/main" id="{7ACC6D91-EA5D-48E8-831A-2231DB9C2F7B}"/>
              </a:ext>
            </a:extLst>
          </p:cNvPr>
          <p:cNvSpPr txBox="1"/>
          <p:nvPr/>
        </p:nvSpPr>
        <p:spPr>
          <a:xfrm>
            <a:off x="1486811" y="6146565"/>
            <a:ext cx="964895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Sơ đồ khoá lưỡng cư phân loại thỏ, hoa sen, cá rô phi và chim bồ câu</a:t>
            </a:r>
          </a:p>
        </p:txBody>
      </p:sp>
      <p:pic>
        <p:nvPicPr>
          <p:cNvPr id="109" name="Picture 4" descr="Chim bồ câu PNG là một tải về miễn phí - Crazy Png-PNG images miễn phí tải  về-Crazy Png--PNG images miễn phí tải về">
            <a:extLst>
              <a:ext uri="{FF2B5EF4-FFF2-40B4-BE49-F238E27FC236}">
                <a16:creationId xmlns:a16="http://schemas.microsoft.com/office/drawing/2014/main" id="{7F4A0BE6-DC5D-4A53-B1CB-5A3149D7A0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26708" y="2778611"/>
            <a:ext cx="1882761" cy="1204610"/>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4" descr="Chim bồ câu PNG là một tải về miễn phí - Crazy Png-PNG images miễn phí tải  về-Crazy Png--PNG images miễn phí tải về">
            <a:extLst>
              <a:ext uri="{FF2B5EF4-FFF2-40B4-BE49-F238E27FC236}">
                <a16:creationId xmlns:a16="http://schemas.microsoft.com/office/drawing/2014/main" id="{FD39986B-C7F0-4BDA-976C-D11DE671EB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2325" y="3063271"/>
            <a:ext cx="1882761" cy="1204610"/>
          </a:xfrm>
          <a:prstGeom prst="rect">
            <a:avLst/>
          </a:prstGeom>
          <a:noFill/>
          <a:extLst>
            <a:ext uri="{909E8E84-426E-40DD-AFC4-6F175D3DCCD1}">
              <a14:hiddenFill xmlns:a14="http://schemas.microsoft.com/office/drawing/2010/main">
                <a:solidFill>
                  <a:srgbClr val="FFFFFF"/>
                </a:solidFill>
              </a14:hiddenFill>
            </a:ext>
          </a:extLst>
        </p:spPr>
      </p:pic>
      <p:sp>
        <p:nvSpPr>
          <p:cNvPr id="111" name="Flowchart: Connector 110">
            <a:extLst>
              <a:ext uri="{FF2B5EF4-FFF2-40B4-BE49-F238E27FC236}">
                <a16:creationId xmlns:a16="http://schemas.microsoft.com/office/drawing/2014/main" id="{25C442D2-EEC9-42C2-B399-72A9EFBFAF8F}"/>
              </a:ext>
            </a:extLst>
          </p:cNvPr>
          <p:cNvSpPr/>
          <p:nvPr/>
        </p:nvSpPr>
        <p:spPr>
          <a:xfrm>
            <a:off x="2471884" y="1254958"/>
            <a:ext cx="543551" cy="569264"/>
          </a:xfrm>
          <a:prstGeom prst="flowChartConnector">
            <a:avLst/>
          </a:prstGeom>
          <a:solidFill>
            <a:srgbClr val="C00000"/>
          </a:solidFill>
          <a:ln w="12700" cap="flat">
            <a:noFill/>
            <a:prstDash val="solid"/>
            <a:miter/>
          </a:ln>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p>
        </p:txBody>
      </p:sp>
      <p:sp>
        <p:nvSpPr>
          <p:cNvPr id="112" name="Flowchart: Connector 111">
            <a:extLst>
              <a:ext uri="{FF2B5EF4-FFF2-40B4-BE49-F238E27FC236}">
                <a16:creationId xmlns:a16="http://schemas.microsoft.com/office/drawing/2014/main" id="{F5D84802-506A-4E31-A126-6F06E7D68EBB}"/>
              </a:ext>
            </a:extLst>
          </p:cNvPr>
          <p:cNvSpPr/>
          <p:nvPr/>
        </p:nvSpPr>
        <p:spPr>
          <a:xfrm>
            <a:off x="2471884" y="4948183"/>
            <a:ext cx="543551" cy="569264"/>
          </a:xfrm>
          <a:prstGeom prst="flowChartConnector">
            <a:avLst/>
          </a:prstGeom>
          <a:solidFill>
            <a:srgbClr val="C00000"/>
          </a:solidFill>
          <a:ln w="12700" cap="flat">
            <a:noFill/>
            <a:prstDash val="solid"/>
            <a:miter/>
          </a:ln>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p>
        </p:txBody>
      </p:sp>
      <p:sp>
        <p:nvSpPr>
          <p:cNvPr id="113" name="Flowchart: Connector 112">
            <a:extLst>
              <a:ext uri="{FF2B5EF4-FFF2-40B4-BE49-F238E27FC236}">
                <a16:creationId xmlns:a16="http://schemas.microsoft.com/office/drawing/2014/main" id="{C098D2E3-5709-471F-ABC7-991DED5FA522}"/>
              </a:ext>
            </a:extLst>
          </p:cNvPr>
          <p:cNvSpPr/>
          <p:nvPr/>
        </p:nvSpPr>
        <p:spPr>
          <a:xfrm>
            <a:off x="5669731" y="134973"/>
            <a:ext cx="543551" cy="569264"/>
          </a:xfrm>
          <a:prstGeom prst="flowChartConnector">
            <a:avLst/>
          </a:prstGeom>
          <a:solidFill>
            <a:srgbClr val="C00000"/>
          </a:solidFill>
          <a:ln w="12700" cap="flat">
            <a:noFill/>
            <a:prstDash val="solid"/>
            <a:miter/>
          </a:ln>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p>
        </p:txBody>
      </p:sp>
      <p:sp>
        <p:nvSpPr>
          <p:cNvPr id="114" name="Flowchart: Connector 113">
            <a:extLst>
              <a:ext uri="{FF2B5EF4-FFF2-40B4-BE49-F238E27FC236}">
                <a16:creationId xmlns:a16="http://schemas.microsoft.com/office/drawing/2014/main" id="{D1EE180C-4451-471A-B3ED-62407D091188}"/>
              </a:ext>
            </a:extLst>
          </p:cNvPr>
          <p:cNvSpPr/>
          <p:nvPr/>
        </p:nvSpPr>
        <p:spPr>
          <a:xfrm>
            <a:off x="5653941" y="3165653"/>
            <a:ext cx="543551" cy="569264"/>
          </a:xfrm>
          <a:prstGeom prst="flowChartConnector">
            <a:avLst/>
          </a:prstGeom>
          <a:solidFill>
            <a:srgbClr val="C00000"/>
          </a:solidFill>
          <a:ln w="12700" cap="flat">
            <a:noFill/>
            <a:prstDash val="solid"/>
            <a:miter/>
          </a:ln>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p>
        </p:txBody>
      </p:sp>
      <p:sp>
        <p:nvSpPr>
          <p:cNvPr id="115" name="Flowchart: Connector 114">
            <a:extLst>
              <a:ext uri="{FF2B5EF4-FFF2-40B4-BE49-F238E27FC236}">
                <a16:creationId xmlns:a16="http://schemas.microsoft.com/office/drawing/2014/main" id="{574A2A07-F90F-4EB2-9269-9A78E0A4ABD1}"/>
              </a:ext>
            </a:extLst>
          </p:cNvPr>
          <p:cNvSpPr/>
          <p:nvPr/>
        </p:nvSpPr>
        <p:spPr>
          <a:xfrm>
            <a:off x="8580925" y="1117402"/>
            <a:ext cx="543551" cy="569264"/>
          </a:xfrm>
          <a:prstGeom prst="flowChartConnector">
            <a:avLst/>
          </a:prstGeom>
          <a:solidFill>
            <a:srgbClr val="C00000"/>
          </a:solidFill>
          <a:ln w="12700" cap="flat">
            <a:noFill/>
            <a:prstDash val="solid"/>
            <a:miter/>
          </a:ln>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p>
        </p:txBody>
      </p:sp>
      <p:sp>
        <p:nvSpPr>
          <p:cNvPr id="116" name="Flowchart: Connector 115">
            <a:extLst>
              <a:ext uri="{FF2B5EF4-FFF2-40B4-BE49-F238E27FC236}">
                <a16:creationId xmlns:a16="http://schemas.microsoft.com/office/drawing/2014/main" id="{2093790F-BDC7-41B7-9114-BF0297C72652}"/>
              </a:ext>
            </a:extLst>
          </p:cNvPr>
          <p:cNvSpPr/>
          <p:nvPr/>
        </p:nvSpPr>
        <p:spPr>
          <a:xfrm>
            <a:off x="8559225" y="3785922"/>
            <a:ext cx="543551" cy="569264"/>
          </a:xfrm>
          <a:prstGeom prst="flowChartConnector">
            <a:avLst/>
          </a:prstGeom>
          <a:solidFill>
            <a:srgbClr val="C00000"/>
          </a:solidFill>
          <a:ln w="12700" cap="flat">
            <a:noFill/>
            <a:prstDash val="solid"/>
            <a:miter/>
          </a:ln>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additive="base">
                                        <p:cTn id="7" dur="500" fill="hold"/>
                                        <p:tgtEl>
                                          <p:spTgt spid="111"/>
                                        </p:tgtEl>
                                        <p:attrNameLst>
                                          <p:attrName>ppt_x</p:attrName>
                                        </p:attrNameLst>
                                      </p:cBhvr>
                                      <p:tavLst>
                                        <p:tav tm="0">
                                          <p:val>
                                            <p:strVal val="#ppt_x"/>
                                          </p:val>
                                        </p:tav>
                                        <p:tav tm="100000">
                                          <p:val>
                                            <p:strVal val="#ppt_x"/>
                                          </p:val>
                                        </p:tav>
                                      </p:tavLst>
                                    </p:anim>
                                    <p:anim calcmode="lin" valueType="num">
                                      <p:cBhvr additive="base">
                                        <p:cTn id="8" dur="500" fill="hold"/>
                                        <p:tgtEl>
                                          <p:spTgt spid="1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2"/>
                                        </p:tgtEl>
                                        <p:attrNameLst>
                                          <p:attrName>style.visibility</p:attrName>
                                        </p:attrNameLst>
                                      </p:cBhvr>
                                      <p:to>
                                        <p:strVal val="visible"/>
                                      </p:to>
                                    </p:set>
                                    <p:anim calcmode="lin" valueType="num">
                                      <p:cBhvr additive="base">
                                        <p:cTn id="11" dur="500" fill="hold"/>
                                        <p:tgtEl>
                                          <p:spTgt spid="112"/>
                                        </p:tgtEl>
                                        <p:attrNameLst>
                                          <p:attrName>ppt_x</p:attrName>
                                        </p:attrNameLst>
                                      </p:cBhvr>
                                      <p:tavLst>
                                        <p:tav tm="0">
                                          <p:val>
                                            <p:strVal val="#ppt_x"/>
                                          </p:val>
                                        </p:tav>
                                        <p:tav tm="100000">
                                          <p:val>
                                            <p:strVal val="#ppt_x"/>
                                          </p:val>
                                        </p:tav>
                                      </p:tavLst>
                                    </p:anim>
                                    <p:anim calcmode="lin" valueType="num">
                                      <p:cBhvr additive="base">
                                        <p:cTn id="12" dur="500" fill="hold"/>
                                        <p:tgtEl>
                                          <p:spTgt spid="1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additive="base">
                                        <p:cTn id="17" dur="500" fill="hold"/>
                                        <p:tgtEl>
                                          <p:spTgt spid="113"/>
                                        </p:tgtEl>
                                        <p:attrNameLst>
                                          <p:attrName>ppt_x</p:attrName>
                                        </p:attrNameLst>
                                      </p:cBhvr>
                                      <p:tavLst>
                                        <p:tav tm="0">
                                          <p:val>
                                            <p:strVal val="#ppt_x"/>
                                          </p:val>
                                        </p:tav>
                                        <p:tav tm="100000">
                                          <p:val>
                                            <p:strVal val="#ppt_x"/>
                                          </p:val>
                                        </p:tav>
                                      </p:tavLst>
                                    </p:anim>
                                    <p:anim calcmode="lin" valueType="num">
                                      <p:cBhvr additive="base">
                                        <p:cTn id="18" dur="500" fill="hold"/>
                                        <p:tgtEl>
                                          <p:spTgt spid="1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4"/>
                                        </p:tgtEl>
                                        <p:attrNameLst>
                                          <p:attrName>style.visibility</p:attrName>
                                        </p:attrNameLst>
                                      </p:cBhvr>
                                      <p:to>
                                        <p:strVal val="visible"/>
                                      </p:to>
                                    </p:set>
                                    <p:anim calcmode="lin" valueType="num">
                                      <p:cBhvr additive="base">
                                        <p:cTn id="21" dur="500" fill="hold"/>
                                        <p:tgtEl>
                                          <p:spTgt spid="114"/>
                                        </p:tgtEl>
                                        <p:attrNameLst>
                                          <p:attrName>ppt_x</p:attrName>
                                        </p:attrNameLst>
                                      </p:cBhvr>
                                      <p:tavLst>
                                        <p:tav tm="0">
                                          <p:val>
                                            <p:strVal val="#ppt_x"/>
                                          </p:val>
                                        </p:tav>
                                        <p:tav tm="100000">
                                          <p:val>
                                            <p:strVal val="#ppt_x"/>
                                          </p:val>
                                        </p:tav>
                                      </p:tavLst>
                                    </p:anim>
                                    <p:anim calcmode="lin" valueType="num">
                                      <p:cBhvr additive="base">
                                        <p:cTn id="22"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6"/>
                                        </p:tgtEl>
                                        <p:attrNameLst>
                                          <p:attrName>style.visibility</p:attrName>
                                        </p:attrNameLst>
                                      </p:cBhvr>
                                      <p:to>
                                        <p:strVal val="visible"/>
                                      </p:to>
                                    </p:set>
                                    <p:anim calcmode="lin" valueType="num">
                                      <p:cBhvr additive="base">
                                        <p:cTn id="27" dur="500" fill="hold"/>
                                        <p:tgtEl>
                                          <p:spTgt spid="116"/>
                                        </p:tgtEl>
                                        <p:attrNameLst>
                                          <p:attrName>ppt_x</p:attrName>
                                        </p:attrNameLst>
                                      </p:cBhvr>
                                      <p:tavLst>
                                        <p:tav tm="0">
                                          <p:val>
                                            <p:strVal val="#ppt_x"/>
                                          </p:val>
                                        </p:tav>
                                        <p:tav tm="100000">
                                          <p:val>
                                            <p:strVal val="#ppt_x"/>
                                          </p:val>
                                        </p:tav>
                                      </p:tavLst>
                                    </p:anim>
                                    <p:anim calcmode="lin" valueType="num">
                                      <p:cBhvr additive="base">
                                        <p:cTn id="28" dur="500" fill="hold"/>
                                        <p:tgtEl>
                                          <p:spTgt spid="11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5"/>
                                        </p:tgtEl>
                                        <p:attrNameLst>
                                          <p:attrName>style.visibility</p:attrName>
                                        </p:attrNameLst>
                                      </p:cBhvr>
                                      <p:to>
                                        <p:strVal val="visible"/>
                                      </p:to>
                                    </p:set>
                                    <p:anim calcmode="lin" valueType="num">
                                      <p:cBhvr additive="base">
                                        <p:cTn id="31" dur="500" fill="hold"/>
                                        <p:tgtEl>
                                          <p:spTgt spid="115"/>
                                        </p:tgtEl>
                                        <p:attrNameLst>
                                          <p:attrName>ppt_x</p:attrName>
                                        </p:attrNameLst>
                                      </p:cBhvr>
                                      <p:tavLst>
                                        <p:tav tm="0">
                                          <p:val>
                                            <p:strVal val="#ppt_x"/>
                                          </p:val>
                                        </p:tav>
                                        <p:tav tm="100000">
                                          <p:val>
                                            <p:strVal val="#ppt_x"/>
                                          </p:val>
                                        </p:tav>
                                      </p:tavLst>
                                    </p:anim>
                                    <p:anim calcmode="lin" valueType="num">
                                      <p:cBhvr additive="base">
                                        <p:cTn id="32" dur="500" fill="hold"/>
                                        <p:tgtEl>
                                          <p:spTgt spid="1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12" grpId="0" animBg="1"/>
      <p:bldP spid="113" grpId="0" animBg="1"/>
      <p:bldP spid="114" grpId="0" animBg="1"/>
      <p:bldP spid="115" grpId="0" animBg="1"/>
      <p:bldP spid="1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95"/>
        <p:cNvGrpSpPr/>
        <p:nvPr/>
      </p:nvGrpSpPr>
      <p:grpSpPr>
        <a:xfrm>
          <a:off x="0" y="0"/>
          <a:ext cx="0" cy="0"/>
          <a:chOff x="0" y="0"/>
          <a:chExt cx="0" cy="0"/>
        </a:xfrm>
      </p:grpSpPr>
      <p:sp>
        <p:nvSpPr>
          <p:cNvPr id="98" name="Rectangle 97">
            <a:extLst>
              <a:ext uri="{FF2B5EF4-FFF2-40B4-BE49-F238E27FC236}">
                <a16:creationId xmlns:a16="http://schemas.microsoft.com/office/drawing/2014/main" id="{838A985D-CEE1-48C0-B172-1B22A7FBB644}"/>
              </a:ext>
            </a:extLst>
          </p:cNvPr>
          <p:cNvSpPr/>
          <p:nvPr/>
        </p:nvSpPr>
        <p:spPr>
          <a:xfrm>
            <a:off x="146195" y="2235820"/>
            <a:ext cx="1371600" cy="1722474"/>
          </a:xfrm>
          <a:prstGeom prst="rect">
            <a:avLst/>
          </a:prstGeom>
          <a:solidFill>
            <a:schemeClr val="accent1">
              <a:lumMod val="50000"/>
            </a:schemeClr>
          </a:solidFill>
          <a:ln w="12700" cap="flat">
            <a:noFill/>
            <a:prstDash val="solid"/>
            <a:miter/>
          </a:ln>
        </p:spPr>
        <p:txBody>
          <a:bodyPr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vi-VN" sz="24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Nhóm các sinh vật</a:t>
            </a:r>
          </a:p>
        </p:txBody>
      </p:sp>
      <p:cxnSp>
        <p:nvCxnSpPr>
          <p:cNvPr id="99" name="Straight Connector 98">
            <a:extLst>
              <a:ext uri="{FF2B5EF4-FFF2-40B4-BE49-F238E27FC236}">
                <a16:creationId xmlns:a16="http://schemas.microsoft.com/office/drawing/2014/main" id="{B65EEB29-811A-431D-A4A5-F7C32D639F9A}"/>
              </a:ext>
            </a:extLst>
          </p:cNvPr>
          <p:cNvCxnSpPr>
            <a:cxnSpLocks/>
          </p:cNvCxnSpPr>
          <p:nvPr/>
        </p:nvCxnSpPr>
        <p:spPr>
          <a:xfrm>
            <a:off x="1594883" y="3097057"/>
            <a:ext cx="1589568" cy="2334"/>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9766C165-8A95-4EF1-998B-19E9F24E424E}"/>
              </a:ext>
            </a:extLst>
          </p:cNvPr>
          <p:cNvCxnSpPr>
            <a:cxnSpLocks/>
          </p:cNvCxnSpPr>
          <p:nvPr/>
        </p:nvCxnSpPr>
        <p:spPr>
          <a:xfrm flipV="1">
            <a:off x="3173819" y="2008063"/>
            <a:ext cx="0" cy="3882375"/>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747F2D14-0BE8-457B-B19E-4DAABC09DA66}"/>
              </a:ext>
            </a:extLst>
          </p:cNvPr>
          <p:cNvCxnSpPr>
            <a:cxnSpLocks/>
          </p:cNvCxnSpPr>
          <p:nvPr/>
        </p:nvCxnSpPr>
        <p:spPr>
          <a:xfrm>
            <a:off x="3179135" y="2001902"/>
            <a:ext cx="733646"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A8DFEB4A-8983-43A1-A165-A55B7722E99B}"/>
              </a:ext>
            </a:extLst>
          </p:cNvPr>
          <p:cNvCxnSpPr>
            <a:cxnSpLocks/>
          </p:cNvCxnSpPr>
          <p:nvPr/>
        </p:nvCxnSpPr>
        <p:spPr>
          <a:xfrm>
            <a:off x="3184451" y="5890438"/>
            <a:ext cx="7394944"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D1180C50-C51B-44C7-B071-062ACFD60063}"/>
              </a:ext>
            </a:extLst>
          </p:cNvPr>
          <p:cNvCxnSpPr>
            <a:cxnSpLocks/>
          </p:cNvCxnSpPr>
          <p:nvPr/>
        </p:nvCxnSpPr>
        <p:spPr>
          <a:xfrm flipV="1">
            <a:off x="4543275" y="2001902"/>
            <a:ext cx="1616520" cy="10398"/>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F3E2E47-823F-4A7E-B3A9-DE455D135A2A}"/>
              </a:ext>
            </a:extLst>
          </p:cNvPr>
          <p:cNvCxnSpPr>
            <a:cxnSpLocks/>
          </p:cNvCxnSpPr>
          <p:nvPr/>
        </p:nvCxnSpPr>
        <p:spPr>
          <a:xfrm flipV="1">
            <a:off x="6159795" y="817215"/>
            <a:ext cx="0" cy="2108229"/>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E5A5F511-DC4A-44A9-81BB-D66C3ECCB9E4}"/>
              </a:ext>
            </a:extLst>
          </p:cNvPr>
          <p:cNvCxnSpPr>
            <a:cxnSpLocks/>
          </p:cNvCxnSpPr>
          <p:nvPr/>
        </p:nvCxnSpPr>
        <p:spPr>
          <a:xfrm>
            <a:off x="6159795" y="817215"/>
            <a:ext cx="44196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E6096DFF-3B0A-4547-87AE-9DC7DEB02867}"/>
              </a:ext>
            </a:extLst>
          </p:cNvPr>
          <p:cNvCxnSpPr>
            <a:cxnSpLocks/>
          </p:cNvCxnSpPr>
          <p:nvPr/>
        </p:nvCxnSpPr>
        <p:spPr>
          <a:xfrm>
            <a:off x="6159795" y="2925444"/>
            <a:ext cx="733646"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F59CF3C9-2302-4573-9137-76C61D43FFFB}"/>
              </a:ext>
            </a:extLst>
          </p:cNvPr>
          <p:cNvCxnSpPr>
            <a:cxnSpLocks/>
          </p:cNvCxnSpPr>
          <p:nvPr/>
        </p:nvCxnSpPr>
        <p:spPr>
          <a:xfrm flipV="1">
            <a:off x="7436499" y="2923954"/>
            <a:ext cx="1622440" cy="149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E9404E7D-9BF7-4AAE-923A-D38E3922E5B4}"/>
              </a:ext>
            </a:extLst>
          </p:cNvPr>
          <p:cNvCxnSpPr>
            <a:cxnSpLocks/>
          </p:cNvCxnSpPr>
          <p:nvPr/>
        </p:nvCxnSpPr>
        <p:spPr>
          <a:xfrm flipV="1">
            <a:off x="9055395" y="1840922"/>
            <a:ext cx="0" cy="1752883"/>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F4A67069-F827-441C-9D5C-DD727E42AD45}"/>
              </a:ext>
            </a:extLst>
          </p:cNvPr>
          <p:cNvCxnSpPr>
            <a:cxnSpLocks/>
          </p:cNvCxnSpPr>
          <p:nvPr/>
        </p:nvCxnSpPr>
        <p:spPr>
          <a:xfrm>
            <a:off x="9055395" y="1840918"/>
            <a:ext cx="1524000" cy="3"/>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C851EFE9-B0E6-49A3-82E1-87025DACAC51}"/>
              </a:ext>
            </a:extLst>
          </p:cNvPr>
          <p:cNvCxnSpPr>
            <a:cxnSpLocks/>
          </p:cNvCxnSpPr>
          <p:nvPr/>
        </p:nvCxnSpPr>
        <p:spPr>
          <a:xfrm>
            <a:off x="9055395" y="3593805"/>
            <a:ext cx="1524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11" name="Rectangle: Rounded Corners 110">
            <a:extLst>
              <a:ext uri="{FF2B5EF4-FFF2-40B4-BE49-F238E27FC236}">
                <a16:creationId xmlns:a16="http://schemas.microsoft.com/office/drawing/2014/main" id="{AE0CF946-1010-4B34-8BD8-2C73A978DB11}"/>
              </a:ext>
            </a:extLst>
          </p:cNvPr>
          <p:cNvSpPr/>
          <p:nvPr/>
        </p:nvSpPr>
        <p:spPr>
          <a:xfrm>
            <a:off x="1638966" y="2467499"/>
            <a:ext cx="1371600" cy="499728"/>
          </a:xfrm>
          <a:prstGeom prst="roundRect">
            <a:avLst>
              <a:gd name="adj" fmla="val 50000"/>
            </a:avLst>
          </a:prstGeom>
          <a:solidFill>
            <a:srgbClr val="FFC000"/>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Biết bay</a:t>
            </a:r>
          </a:p>
        </p:txBody>
      </p:sp>
      <p:sp>
        <p:nvSpPr>
          <p:cNvPr id="112" name="TextBox 111">
            <a:extLst>
              <a:ext uri="{FF2B5EF4-FFF2-40B4-BE49-F238E27FC236}">
                <a16:creationId xmlns:a16="http://schemas.microsoft.com/office/drawing/2014/main" id="{A8EB1B58-6DF7-4E0C-82D4-278244FE8795}"/>
              </a:ext>
            </a:extLst>
          </p:cNvPr>
          <p:cNvSpPr txBox="1"/>
          <p:nvPr/>
        </p:nvSpPr>
        <p:spPr>
          <a:xfrm>
            <a:off x="2107903" y="1840919"/>
            <a:ext cx="98882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chemeClr val="accent4">
                    <a:lumMod val="50000"/>
                  </a:schemeClr>
                </a:solidFill>
                <a:effectLst/>
                <a:uLnTx/>
                <a:uFillTx/>
                <a:latin typeface="Arial" panose="020B0604020202020204" pitchFamily="34" charset="0"/>
                <a:ea typeface="+mn-ea"/>
                <a:cs typeface="Arial" panose="020B0604020202020204" pitchFamily="34" charset="0"/>
              </a:rPr>
              <a:t>Không </a:t>
            </a:r>
          </a:p>
        </p:txBody>
      </p:sp>
      <p:sp>
        <p:nvSpPr>
          <p:cNvPr id="113" name="TextBox 112">
            <a:extLst>
              <a:ext uri="{FF2B5EF4-FFF2-40B4-BE49-F238E27FC236}">
                <a16:creationId xmlns:a16="http://schemas.microsoft.com/office/drawing/2014/main" id="{C4FD67A7-A47E-449A-9F4A-309AF92BF67D}"/>
              </a:ext>
            </a:extLst>
          </p:cNvPr>
          <p:cNvSpPr txBox="1"/>
          <p:nvPr/>
        </p:nvSpPr>
        <p:spPr>
          <a:xfrm>
            <a:off x="2219546" y="5521106"/>
            <a:ext cx="87718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chemeClr val="accent4">
                    <a:lumMod val="50000"/>
                  </a:schemeClr>
                </a:solidFill>
                <a:effectLst/>
                <a:uLnTx/>
                <a:uFillTx/>
                <a:latin typeface="Arial" panose="020B0604020202020204" pitchFamily="34" charset="0"/>
                <a:ea typeface="+mn-ea"/>
                <a:cs typeface="Arial" panose="020B0604020202020204" pitchFamily="34" charset="0"/>
              </a:rPr>
              <a:t>Có </a:t>
            </a:r>
          </a:p>
        </p:txBody>
      </p:sp>
      <p:pic>
        <p:nvPicPr>
          <p:cNvPr id="114" name="Picture 2" descr="HÌNH ẢNH MẦM NON: Hình ảnh con thỏ đẹp">
            <a:extLst>
              <a:ext uri="{FF2B5EF4-FFF2-40B4-BE49-F238E27FC236}">
                <a16:creationId xmlns:a16="http://schemas.microsoft.com/office/drawing/2014/main" id="{F7E6FD30-5D8C-4F8A-83E4-0F9743549B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8695" y="1069500"/>
            <a:ext cx="921818" cy="733998"/>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2">
            <a:extLst>
              <a:ext uri="{FF2B5EF4-FFF2-40B4-BE49-F238E27FC236}">
                <a16:creationId xmlns:a16="http://schemas.microsoft.com/office/drawing/2014/main" id="{09EA061C-D165-4374-9E70-059E34408A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7225" y="1931736"/>
            <a:ext cx="957156" cy="957156"/>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6" descr="Cá rô phi thường – Gold Land 株式会社">
            <a:extLst>
              <a:ext uri="{FF2B5EF4-FFF2-40B4-BE49-F238E27FC236}">
                <a16:creationId xmlns:a16="http://schemas.microsoft.com/office/drawing/2014/main" id="{8050B6F9-1AC4-4B9F-8D31-6FDBD2CFB59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2964" b="21432"/>
          <a:stretch/>
        </p:blipFill>
        <p:spPr bwMode="auto">
          <a:xfrm>
            <a:off x="3582456" y="3017130"/>
            <a:ext cx="1246693" cy="693211"/>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4" descr="Chim bồ câu PNG là một tải về miễn phí - Crazy Png-PNG images miễn phí tải  về-Crazy Png--PNG images miễn phí tải về">
            <a:extLst>
              <a:ext uri="{FF2B5EF4-FFF2-40B4-BE49-F238E27FC236}">
                <a16:creationId xmlns:a16="http://schemas.microsoft.com/office/drawing/2014/main" id="{A951A13F-57AF-49BC-BC24-79B56B24CA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55865" y="4918801"/>
            <a:ext cx="1882761" cy="1204610"/>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 descr="HÌNH ẢNH MẦM NON: Hình ảnh con thỏ đẹp">
            <a:extLst>
              <a:ext uri="{FF2B5EF4-FFF2-40B4-BE49-F238E27FC236}">
                <a16:creationId xmlns:a16="http://schemas.microsoft.com/office/drawing/2014/main" id="{B5EDEE2B-124D-480E-AB35-5475DCF014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2089" y="2100500"/>
            <a:ext cx="921818" cy="733998"/>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6" descr="Cá rô phi thường – Gold Land 株式会社">
            <a:extLst>
              <a:ext uri="{FF2B5EF4-FFF2-40B4-BE49-F238E27FC236}">
                <a16:creationId xmlns:a16="http://schemas.microsoft.com/office/drawing/2014/main" id="{BF400B22-9DB1-4A6C-9652-81B3766DA9F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2964" b="21432"/>
          <a:stretch/>
        </p:blipFill>
        <p:spPr bwMode="auto">
          <a:xfrm>
            <a:off x="6463575" y="3062177"/>
            <a:ext cx="1246693" cy="693211"/>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2">
            <a:extLst>
              <a:ext uri="{FF2B5EF4-FFF2-40B4-BE49-F238E27FC236}">
                <a16:creationId xmlns:a16="http://schemas.microsoft.com/office/drawing/2014/main" id="{93DECACB-F80F-4471-A9F3-973359375C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9395" y="191160"/>
            <a:ext cx="957156" cy="957156"/>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6" descr="Cá rô phi thường – Gold Land 株式会社">
            <a:extLst>
              <a:ext uri="{FF2B5EF4-FFF2-40B4-BE49-F238E27FC236}">
                <a16:creationId xmlns:a16="http://schemas.microsoft.com/office/drawing/2014/main" id="{B6A8F221-0454-4004-B6E7-68874FDCAD6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2964" b="21432"/>
          <a:stretch/>
        </p:blipFill>
        <p:spPr bwMode="auto">
          <a:xfrm>
            <a:off x="10685494" y="1494313"/>
            <a:ext cx="1246693" cy="693211"/>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2" descr="HÌNH ẢNH MẦM NON: Hình ảnh con thỏ đẹp">
            <a:extLst>
              <a:ext uri="{FF2B5EF4-FFF2-40B4-BE49-F238E27FC236}">
                <a16:creationId xmlns:a16="http://schemas.microsoft.com/office/drawing/2014/main" id="{AF0717CA-3E00-4F1A-8566-68E77A4A2F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85494" y="3097057"/>
            <a:ext cx="921818" cy="733998"/>
          </a:xfrm>
          <a:prstGeom prst="rect">
            <a:avLst/>
          </a:prstGeom>
          <a:noFill/>
          <a:extLst>
            <a:ext uri="{909E8E84-426E-40DD-AFC4-6F175D3DCCD1}">
              <a14:hiddenFill xmlns:a14="http://schemas.microsoft.com/office/drawing/2010/main">
                <a:solidFill>
                  <a:srgbClr val="FFFFFF"/>
                </a:solidFill>
              </a14:hiddenFill>
            </a:ext>
          </a:extLst>
        </p:spPr>
      </p:pic>
      <p:sp>
        <p:nvSpPr>
          <p:cNvPr id="123" name="TextBox 122">
            <a:extLst>
              <a:ext uri="{FF2B5EF4-FFF2-40B4-BE49-F238E27FC236}">
                <a16:creationId xmlns:a16="http://schemas.microsoft.com/office/drawing/2014/main" id="{17E3D475-0621-497A-A4FA-A5C3CC0800E9}"/>
              </a:ext>
            </a:extLst>
          </p:cNvPr>
          <p:cNvSpPr txBox="1"/>
          <p:nvPr/>
        </p:nvSpPr>
        <p:spPr>
          <a:xfrm>
            <a:off x="5202639" y="627740"/>
            <a:ext cx="98882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chemeClr val="accent4">
                    <a:lumMod val="50000"/>
                  </a:schemeClr>
                </a:solidFill>
                <a:effectLst/>
                <a:uLnTx/>
                <a:uFillTx/>
                <a:latin typeface="Arial" panose="020B0604020202020204" pitchFamily="34" charset="0"/>
                <a:ea typeface="+mn-ea"/>
                <a:cs typeface="Arial" panose="020B0604020202020204" pitchFamily="34" charset="0"/>
              </a:rPr>
              <a:t>Không </a:t>
            </a:r>
          </a:p>
        </p:txBody>
      </p:sp>
      <p:sp>
        <p:nvSpPr>
          <p:cNvPr id="124" name="TextBox 123">
            <a:extLst>
              <a:ext uri="{FF2B5EF4-FFF2-40B4-BE49-F238E27FC236}">
                <a16:creationId xmlns:a16="http://schemas.microsoft.com/office/drawing/2014/main" id="{69360A14-869D-4C88-963D-34171B7459D4}"/>
              </a:ext>
            </a:extLst>
          </p:cNvPr>
          <p:cNvSpPr txBox="1"/>
          <p:nvPr/>
        </p:nvSpPr>
        <p:spPr>
          <a:xfrm>
            <a:off x="5349065" y="2714846"/>
            <a:ext cx="87718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chemeClr val="accent4">
                    <a:lumMod val="50000"/>
                  </a:schemeClr>
                </a:solidFill>
                <a:effectLst/>
                <a:uLnTx/>
                <a:uFillTx/>
                <a:latin typeface="Arial" panose="020B0604020202020204" pitchFamily="34" charset="0"/>
                <a:ea typeface="+mn-ea"/>
                <a:cs typeface="Arial" panose="020B0604020202020204" pitchFamily="34" charset="0"/>
              </a:rPr>
              <a:t>Có </a:t>
            </a:r>
          </a:p>
        </p:txBody>
      </p:sp>
      <p:sp>
        <p:nvSpPr>
          <p:cNvPr id="125" name="Rectangle: Rounded Corners 124">
            <a:extLst>
              <a:ext uri="{FF2B5EF4-FFF2-40B4-BE49-F238E27FC236}">
                <a16:creationId xmlns:a16="http://schemas.microsoft.com/office/drawing/2014/main" id="{E608DE15-D193-458C-BCC9-837D7771582E}"/>
              </a:ext>
            </a:extLst>
          </p:cNvPr>
          <p:cNvSpPr/>
          <p:nvPr/>
        </p:nvSpPr>
        <p:spPr>
          <a:xfrm>
            <a:off x="4717779" y="2076342"/>
            <a:ext cx="1371600" cy="499728"/>
          </a:xfrm>
          <a:prstGeom prst="roundRect">
            <a:avLst>
              <a:gd name="adj" fmla="val 50000"/>
            </a:avLst>
          </a:prstGeom>
          <a:solidFill>
            <a:schemeClr val="accent4">
              <a:lumMod val="50000"/>
            </a:schemeClr>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Di chuyển</a:t>
            </a:r>
          </a:p>
        </p:txBody>
      </p:sp>
      <p:sp>
        <p:nvSpPr>
          <p:cNvPr id="126" name="Rectangle: Rounded Corners 125">
            <a:extLst>
              <a:ext uri="{FF2B5EF4-FFF2-40B4-BE49-F238E27FC236}">
                <a16:creationId xmlns:a16="http://schemas.microsoft.com/office/drawing/2014/main" id="{FAE3E187-DD39-46D3-97A9-5753D89AAD74}"/>
              </a:ext>
            </a:extLst>
          </p:cNvPr>
          <p:cNvSpPr/>
          <p:nvPr/>
        </p:nvSpPr>
        <p:spPr>
          <a:xfrm>
            <a:off x="7579980" y="2329477"/>
            <a:ext cx="1371600" cy="499728"/>
          </a:xfrm>
          <a:prstGeom prst="roundRect">
            <a:avLst>
              <a:gd name="adj" fmla="val 50000"/>
            </a:avLst>
          </a:prstGeom>
          <a:solidFill>
            <a:schemeClr val="accent5">
              <a:lumMod val="50000"/>
            </a:schemeClr>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 chân</a:t>
            </a:r>
          </a:p>
        </p:txBody>
      </p:sp>
      <p:sp>
        <p:nvSpPr>
          <p:cNvPr id="127" name="TextBox 126">
            <a:extLst>
              <a:ext uri="{FF2B5EF4-FFF2-40B4-BE49-F238E27FC236}">
                <a16:creationId xmlns:a16="http://schemas.microsoft.com/office/drawing/2014/main" id="{E02C6899-E8B9-4731-9401-12B79DC86435}"/>
              </a:ext>
            </a:extLst>
          </p:cNvPr>
          <p:cNvSpPr txBox="1"/>
          <p:nvPr/>
        </p:nvSpPr>
        <p:spPr>
          <a:xfrm>
            <a:off x="8225591" y="3353182"/>
            <a:ext cx="87718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chemeClr val="accent4">
                    <a:lumMod val="50000"/>
                  </a:schemeClr>
                </a:solidFill>
                <a:effectLst/>
                <a:uLnTx/>
                <a:uFillTx/>
                <a:latin typeface="Arial" panose="020B0604020202020204" pitchFamily="34" charset="0"/>
                <a:ea typeface="+mn-ea"/>
                <a:cs typeface="Arial" panose="020B0604020202020204" pitchFamily="34" charset="0"/>
              </a:rPr>
              <a:t>Có </a:t>
            </a:r>
          </a:p>
        </p:txBody>
      </p:sp>
      <p:sp>
        <p:nvSpPr>
          <p:cNvPr id="128" name="TextBox 127">
            <a:extLst>
              <a:ext uri="{FF2B5EF4-FFF2-40B4-BE49-F238E27FC236}">
                <a16:creationId xmlns:a16="http://schemas.microsoft.com/office/drawing/2014/main" id="{D00FCEE4-5D3C-4461-989F-C31939F25ADD}"/>
              </a:ext>
            </a:extLst>
          </p:cNvPr>
          <p:cNvSpPr txBox="1"/>
          <p:nvPr/>
        </p:nvSpPr>
        <p:spPr>
          <a:xfrm>
            <a:off x="8113948" y="1669744"/>
            <a:ext cx="98882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chemeClr val="accent4">
                    <a:lumMod val="50000"/>
                  </a:schemeClr>
                </a:solidFill>
                <a:effectLst/>
                <a:uLnTx/>
                <a:uFillTx/>
                <a:latin typeface="Arial" panose="020B0604020202020204" pitchFamily="34" charset="0"/>
                <a:ea typeface="+mn-ea"/>
                <a:cs typeface="Arial" panose="020B0604020202020204" pitchFamily="34" charset="0"/>
              </a:rPr>
              <a:t>Không </a:t>
            </a:r>
          </a:p>
        </p:txBody>
      </p:sp>
      <p:sp>
        <p:nvSpPr>
          <p:cNvPr id="129" name="TextBox 128">
            <a:extLst>
              <a:ext uri="{FF2B5EF4-FFF2-40B4-BE49-F238E27FC236}">
                <a16:creationId xmlns:a16="http://schemas.microsoft.com/office/drawing/2014/main" id="{84016DD1-241D-4496-B7B4-17E8BACA39A1}"/>
              </a:ext>
            </a:extLst>
          </p:cNvPr>
          <p:cNvSpPr txBox="1"/>
          <p:nvPr/>
        </p:nvSpPr>
        <p:spPr>
          <a:xfrm>
            <a:off x="1486811" y="6146565"/>
            <a:ext cx="964895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Sơ đồ khoá lưỡng cư phân loại thỏ, hoa sen, cá rô phi và chim bồ câu</a:t>
            </a:r>
          </a:p>
        </p:txBody>
      </p:sp>
      <p:sp>
        <p:nvSpPr>
          <p:cNvPr id="130" name="Flowchart: Connector 129">
            <a:extLst>
              <a:ext uri="{FF2B5EF4-FFF2-40B4-BE49-F238E27FC236}">
                <a16:creationId xmlns:a16="http://schemas.microsoft.com/office/drawing/2014/main" id="{C37DBBCC-BDF2-411A-86F5-FCB6261F1442}"/>
              </a:ext>
            </a:extLst>
          </p:cNvPr>
          <p:cNvSpPr/>
          <p:nvPr/>
        </p:nvSpPr>
        <p:spPr>
          <a:xfrm>
            <a:off x="2471884" y="1254958"/>
            <a:ext cx="543551" cy="569264"/>
          </a:xfrm>
          <a:prstGeom prst="flowChartConnector">
            <a:avLst/>
          </a:prstGeom>
          <a:solidFill>
            <a:srgbClr val="C00000"/>
          </a:solidFill>
          <a:ln w="12700" cap="flat">
            <a:noFill/>
            <a:prstDash val="solid"/>
            <a:miter/>
          </a:ln>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p>
        </p:txBody>
      </p:sp>
      <p:sp>
        <p:nvSpPr>
          <p:cNvPr id="131" name="Flowchart: Connector 130">
            <a:extLst>
              <a:ext uri="{FF2B5EF4-FFF2-40B4-BE49-F238E27FC236}">
                <a16:creationId xmlns:a16="http://schemas.microsoft.com/office/drawing/2014/main" id="{FD4CFBBC-E6B3-4215-A62A-7C34419CF534}"/>
              </a:ext>
            </a:extLst>
          </p:cNvPr>
          <p:cNvSpPr/>
          <p:nvPr/>
        </p:nvSpPr>
        <p:spPr>
          <a:xfrm>
            <a:off x="2471884" y="4948183"/>
            <a:ext cx="543551" cy="569264"/>
          </a:xfrm>
          <a:prstGeom prst="flowChartConnector">
            <a:avLst/>
          </a:prstGeom>
          <a:solidFill>
            <a:srgbClr val="C00000"/>
          </a:solidFill>
          <a:ln w="12700" cap="flat">
            <a:noFill/>
            <a:prstDash val="solid"/>
            <a:miter/>
          </a:ln>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p>
        </p:txBody>
      </p:sp>
      <p:sp>
        <p:nvSpPr>
          <p:cNvPr id="132" name="Flowchart: Connector 131">
            <a:extLst>
              <a:ext uri="{FF2B5EF4-FFF2-40B4-BE49-F238E27FC236}">
                <a16:creationId xmlns:a16="http://schemas.microsoft.com/office/drawing/2014/main" id="{073B4DDA-23F4-49ED-8FFC-B11CC4BADA93}"/>
              </a:ext>
            </a:extLst>
          </p:cNvPr>
          <p:cNvSpPr/>
          <p:nvPr/>
        </p:nvSpPr>
        <p:spPr>
          <a:xfrm>
            <a:off x="5669731" y="134973"/>
            <a:ext cx="543551" cy="569264"/>
          </a:xfrm>
          <a:prstGeom prst="flowChartConnector">
            <a:avLst/>
          </a:prstGeom>
          <a:solidFill>
            <a:srgbClr val="C00000"/>
          </a:solidFill>
          <a:ln w="12700" cap="flat">
            <a:noFill/>
            <a:prstDash val="solid"/>
            <a:miter/>
          </a:ln>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p>
        </p:txBody>
      </p:sp>
      <p:sp>
        <p:nvSpPr>
          <p:cNvPr id="133" name="Flowchart: Connector 132">
            <a:extLst>
              <a:ext uri="{FF2B5EF4-FFF2-40B4-BE49-F238E27FC236}">
                <a16:creationId xmlns:a16="http://schemas.microsoft.com/office/drawing/2014/main" id="{CDA30586-9C3D-4F03-84A9-5BD3C3A43F12}"/>
              </a:ext>
            </a:extLst>
          </p:cNvPr>
          <p:cNvSpPr/>
          <p:nvPr/>
        </p:nvSpPr>
        <p:spPr>
          <a:xfrm>
            <a:off x="5653941" y="3165653"/>
            <a:ext cx="543551" cy="569264"/>
          </a:xfrm>
          <a:prstGeom prst="flowChartConnector">
            <a:avLst/>
          </a:prstGeom>
          <a:solidFill>
            <a:srgbClr val="C00000"/>
          </a:solidFill>
          <a:ln w="12700" cap="flat">
            <a:noFill/>
            <a:prstDash val="solid"/>
            <a:miter/>
          </a:ln>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p>
        </p:txBody>
      </p:sp>
      <p:sp>
        <p:nvSpPr>
          <p:cNvPr id="134" name="Flowchart: Connector 133">
            <a:extLst>
              <a:ext uri="{FF2B5EF4-FFF2-40B4-BE49-F238E27FC236}">
                <a16:creationId xmlns:a16="http://schemas.microsoft.com/office/drawing/2014/main" id="{7E298929-56D6-4DEC-8606-C6CD453E93C5}"/>
              </a:ext>
            </a:extLst>
          </p:cNvPr>
          <p:cNvSpPr/>
          <p:nvPr/>
        </p:nvSpPr>
        <p:spPr>
          <a:xfrm>
            <a:off x="8580925" y="1117402"/>
            <a:ext cx="543551" cy="569264"/>
          </a:xfrm>
          <a:prstGeom prst="flowChartConnector">
            <a:avLst/>
          </a:prstGeom>
          <a:solidFill>
            <a:srgbClr val="C00000"/>
          </a:solidFill>
          <a:ln w="12700" cap="flat">
            <a:noFill/>
            <a:prstDash val="solid"/>
            <a:miter/>
          </a:ln>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p>
        </p:txBody>
      </p:sp>
      <p:sp>
        <p:nvSpPr>
          <p:cNvPr id="135" name="Flowchart: Connector 134">
            <a:extLst>
              <a:ext uri="{FF2B5EF4-FFF2-40B4-BE49-F238E27FC236}">
                <a16:creationId xmlns:a16="http://schemas.microsoft.com/office/drawing/2014/main" id="{F97C3384-E567-4B70-84E7-D7B6345C49D1}"/>
              </a:ext>
            </a:extLst>
          </p:cNvPr>
          <p:cNvSpPr/>
          <p:nvPr/>
        </p:nvSpPr>
        <p:spPr>
          <a:xfrm>
            <a:off x="8559225" y="3785922"/>
            <a:ext cx="543551" cy="569264"/>
          </a:xfrm>
          <a:prstGeom prst="flowChartConnector">
            <a:avLst/>
          </a:prstGeom>
          <a:solidFill>
            <a:srgbClr val="C00000"/>
          </a:solidFill>
          <a:ln w="12700" cap="flat">
            <a:noFill/>
            <a:prstDash val="solid"/>
            <a:miter/>
          </a:ln>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500" fill="hold"/>
                                        <p:tgtEl>
                                          <p:spTgt spid="130"/>
                                        </p:tgtEl>
                                        <p:attrNameLst>
                                          <p:attrName>ppt_x</p:attrName>
                                        </p:attrNameLst>
                                      </p:cBhvr>
                                      <p:tavLst>
                                        <p:tav tm="0">
                                          <p:val>
                                            <p:strVal val="#ppt_x"/>
                                          </p:val>
                                        </p:tav>
                                        <p:tav tm="100000">
                                          <p:val>
                                            <p:strVal val="#ppt_x"/>
                                          </p:val>
                                        </p:tav>
                                      </p:tavLst>
                                    </p:anim>
                                    <p:anim calcmode="lin" valueType="num">
                                      <p:cBhvr additive="base">
                                        <p:cTn id="8" dur="500" fill="hold"/>
                                        <p:tgtEl>
                                          <p:spTgt spid="1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1"/>
                                        </p:tgtEl>
                                        <p:attrNameLst>
                                          <p:attrName>style.visibility</p:attrName>
                                        </p:attrNameLst>
                                      </p:cBhvr>
                                      <p:to>
                                        <p:strVal val="visible"/>
                                      </p:to>
                                    </p:set>
                                    <p:anim calcmode="lin" valueType="num">
                                      <p:cBhvr additive="base">
                                        <p:cTn id="11" dur="500" fill="hold"/>
                                        <p:tgtEl>
                                          <p:spTgt spid="131"/>
                                        </p:tgtEl>
                                        <p:attrNameLst>
                                          <p:attrName>ppt_x</p:attrName>
                                        </p:attrNameLst>
                                      </p:cBhvr>
                                      <p:tavLst>
                                        <p:tav tm="0">
                                          <p:val>
                                            <p:strVal val="#ppt_x"/>
                                          </p:val>
                                        </p:tav>
                                        <p:tav tm="100000">
                                          <p:val>
                                            <p:strVal val="#ppt_x"/>
                                          </p:val>
                                        </p:tav>
                                      </p:tavLst>
                                    </p:anim>
                                    <p:anim calcmode="lin" valueType="num">
                                      <p:cBhvr additive="base">
                                        <p:cTn id="12" dur="500" fill="hold"/>
                                        <p:tgtEl>
                                          <p:spTgt spid="13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2"/>
                                        </p:tgtEl>
                                        <p:attrNameLst>
                                          <p:attrName>style.visibility</p:attrName>
                                        </p:attrNameLst>
                                      </p:cBhvr>
                                      <p:to>
                                        <p:strVal val="visible"/>
                                      </p:to>
                                    </p:set>
                                    <p:anim calcmode="lin" valueType="num">
                                      <p:cBhvr additive="base">
                                        <p:cTn id="17" dur="500" fill="hold"/>
                                        <p:tgtEl>
                                          <p:spTgt spid="132"/>
                                        </p:tgtEl>
                                        <p:attrNameLst>
                                          <p:attrName>ppt_x</p:attrName>
                                        </p:attrNameLst>
                                      </p:cBhvr>
                                      <p:tavLst>
                                        <p:tav tm="0">
                                          <p:val>
                                            <p:strVal val="#ppt_x"/>
                                          </p:val>
                                        </p:tav>
                                        <p:tav tm="100000">
                                          <p:val>
                                            <p:strVal val="#ppt_x"/>
                                          </p:val>
                                        </p:tav>
                                      </p:tavLst>
                                    </p:anim>
                                    <p:anim calcmode="lin" valueType="num">
                                      <p:cBhvr additive="base">
                                        <p:cTn id="18" dur="500" fill="hold"/>
                                        <p:tgtEl>
                                          <p:spTgt spid="13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33"/>
                                        </p:tgtEl>
                                        <p:attrNameLst>
                                          <p:attrName>style.visibility</p:attrName>
                                        </p:attrNameLst>
                                      </p:cBhvr>
                                      <p:to>
                                        <p:strVal val="visible"/>
                                      </p:to>
                                    </p:set>
                                    <p:anim calcmode="lin" valueType="num">
                                      <p:cBhvr additive="base">
                                        <p:cTn id="21" dur="500" fill="hold"/>
                                        <p:tgtEl>
                                          <p:spTgt spid="133"/>
                                        </p:tgtEl>
                                        <p:attrNameLst>
                                          <p:attrName>ppt_x</p:attrName>
                                        </p:attrNameLst>
                                      </p:cBhvr>
                                      <p:tavLst>
                                        <p:tav tm="0">
                                          <p:val>
                                            <p:strVal val="#ppt_x"/>
                                          </p:val>
                                        </p:tav>
                                        <p:tav tm="100000">
                                          <p:val>
                                            <p:strVal val="#ppt_x"/>
                                          </p:val>
                                        </p:tav>
                                      </p:tavLst>
                                    </p:anim>
                                    <p:anim calcmode="lin" valueType="num">
                                      <p:cBhvr additive="base">
                                        <p:cTn id="22" dur="500" fill="hold"/>
                                        <p:tgtEl>
                                          <p:spTgt spid="13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35"/>
                                        </p:tgtEl>
                                        <p:attrNameLst>
                                          <p:attrName>style.visibility</p:attrName>
                                        </p:attrNameLst>
                                      </p:cBhvr>
                                      <p:to>
                                        <p:strVal val="visible"/>
                                      </p:to>
                                    </p:set>
                                    <p:anim calcmode="lin" valueType="num">
                                      <p:cBhvr additive="base">
                                        <p:cTn id="27" dur="500" fill="hold"/>
                                        <p:tgtEl>
                                          <p:spTgt spid="135"/>
                                        </p:tgtEl>
                                        <p:attrNameLst>
                                          <p:attrName>ppt_x</p:attrName>
                                        </p:attrNameLst>
                                      </p:cBhvr>
                                      <p:tavLst>
                                        <p:tav tm="0">
                                          <p:val>
                                            <p:strVal val="#ppt_x"/>
                                          </p:val>
                                        </p:tav>
                                        <p:tav tm="100000">
                                          <p:val>
                                            <p:strVal val="#ppt_x"/>
                                          </p:val>
                                        </p:tav>
                                      </p:tavLst>
                                    </p:anim>
                                    <p:anim calcmode="lin" valueType="num">
                                      <p:cBhvr additive="base">
                                        <p:cTn id="28" dur="500" fill="hold"/>
                                        <p:tgtEl>
                                          <p:spTgt spid="13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4"/>
                                        </p:tgtEl>
                                        <p:attrNameLst>
                                          <p:attrName>style.visibility</p:attrName>
                                        </p:attrNameLst>
                                      </p:cBhvr>
                                      <p:to>
                                        <p:strVal val="visible"/>
                                      </p:to>
                                    </p:set>
                                    <p:anim calcmode="lin" valueType="num">
                                      <p:cBhvr additive="base">
                                        <p:cTn id="31" dur="500" fill="hold"/>
                                        <p:tgtEl>
                                          <p:spTgt spid="134"/>
                                        </p:tgtEl>
                                        <p:attrNameLst>
                                          <p:attrName>ppt_x</p:attrName>
                                        </p:attrNameLst>
                                      </p:cBhvr>
                                      <p:tavLst>
                                        <p:tav tm="0">
                                          <p:val>
                                            <p:strVal val="#ppt_x"/>
                                          </p:val>
                                        </p:tav>
                                        <p:tav tm="100000">
                                          <p:val>
                                            <p:strVal val="#ppt_x"/>
                                          </p:val>
                                        </p:tav>
                                      </p:tavLst>
                                    </p:anim>
                                    <p:anim calcmode="lin" valueType="num">
                                      <p:cBhvr additive="base">
                                        <p:cTn id="32" dur="500" fill="hold"/>
                                        <p:tgtEl>
                                          <p:spTgt spid="1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131" grpId="0" animBg="1"/>
      <p:bldP spid="132" grpId="0" animBg="1"/>
      <p:bldP spid="133" grpId="0" animBg="1"/>
      <p:bldP spid="134" grpId="0" animBg="1"/>
      <p:bldP spid="13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sp>
        <p:nvSpPr>
          <p:cNvPr id="13" name="Rectangle 12"/>
          <p:cNvSpPr/>
          <p:nvPr/>
        </p:nvSpPr>
        <p:spPr>
          <a:xfrm>
            <a:off x="1" y="841574"/>
            <a:ext cx="12192000" cy="2885460"/>
          </a:xfrm>
          <a:prstGeom prst="rect">
            <a:avLst/>
          </a:prstGeom>
          <a:solidFill>
            <a:schemeClr val="tx1">
              <a:lumMod val="95000"/>
              <a:lumOff val="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vi-VN" sz="2200" b="0" i="0" u="none" strike="noStrike" kern="1200" cap="none" spc="0" normalizeH="0" baseline="0" noProof="0" dirty="0">
              <a:ln>
                <a:noFill/>
              </a:ln>
              <a:solidFill>
                <a:prstClr val="white"/>
              </a:solidFill>
              <a:effectLst/>
              <a:uLnTx/>
              <a:uFillTx/>
              <a:latin typeface="Lucida Grande"/>
              <a:ea typeface="+mn-ea"/>
              <a:cs typeface="Arial" panose="020B0604020202020204" pitchFamily="34" charset="0"/>
            </a:endParaRPr>
          </a:p>
        </p:txBody>
      </p:sp>
      <p:pic>
        <p:nvPicPr>
          <p:cNvPr id="9" name="Picture Placeholder 8" descr="A dragonfly on a leaf&#10;&#10;Description automatically generated">
            <a:extLst>
              <a:ext uri="{FF2B5EF4-FFF2-40B4-BE49-F238E27FC236}">
                <a16:creationId xmlns:a16="http://schemas.microsoft.com/office/drawing/2014/main" id="{1DFD932F-106D-4E6E-8ED0-B4D562D9DE9D}"/>
              </a:ext>
            </a:extLst>
          </p:cNvPr>
          <p:cNvPicPr>
            <a:picLocks noGrp="1" noChangeAspect="1"/>
          </p:cNvPicPr>
          <p:nvPr>
            <p:ph type="pic" sz="quarter" idx="22"/>
          </p:nvPr>
        </p:nvPicPr>
        <p:blipFill rotWithShape="1">
          <a:blip r:embed="rId2"/>
          <a:srcRect l="8283" r="8283"/>
          <a:stretch/>
        </p:blipFill>
        <p:spPr/>
      </p:pic>
      <p:sp>
        <p:nvSpPr>
          <p:cNvPr id="19" name="Title 3">
            <a:extLst>
              <a:ext uri="{FF2B5EF4-FFF2-40B4-BE49-F238E27FC236}">
                <a16:creationId xmlns:a16="http://schemas.microsoft.com/office/drawing/2014/main" id="{BFF17242-1E3A-4BBB-8B5C-48BE41ACEC53}"/>
              </a:ext>
            </a:extLst>
          </p:cNvPr>
          <p:cNvSpPr>
            <a:spLocks noGrp="1"/>
          </p:cNvSpPr>
          <p:nvPr>
            <p:ph type="title"/>
          </p:nvPr>
        </p:nvSpPr>
        <p:spPr bwMode="auto">
          <a:xfrm>
            <a:off x="234931" y="2401924"/>
            <a:ext cx="6506111" cy="782638"/>
          </a:xfrm>
        </p:spPr>
        <p:txBody>
          <a:bodyPr>
            <a:normAutofit fontScale="90000"/>
          </a:bodyPr>
          <a:lstStyle/>
          <a:p>
            <a:r>
              <a:rPr lang="en-US" sz="5400" dirty="0">
                <a:latin typeface="#9Slide03 Bebas Neue Bold" panose="020B0606020202050201" pitchFamily="34" charset="0"/>
              </a:rPr>
              <a:t>KHÓA LƯỠNG PHÂN LÀ GÌ?</a:t>
            </a:r>
            <a:endParaRPr lang="ru-RU" sz="5400" dirty="0">
              <a:latin typeface="#9Slide03 Bebas Neue Bold" panose="020B0606020202050201" pitchFamily="34" charset="0"/>
            </a:endParaRPr>
          </a:p>
        </p:txBody>
      </p:sp>
    </p:spTree>
    <p:extLst>
      <p:ext uri="{BB962C8B-B14F-4D97-AF65-F5344CB8AC3E}">
        <p14:creationId xmlns:p14="http://schemas.microsoft.com/office/powerpoint/2010/main" val="384918722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1237" y="472584"/>
            <a:ext cx="9658949" cy="6389898"/>
          </a:xfrm>
          <a:prstGeom prst="rect">
            <a:avLst/>
          </a:prstGeom>
        </p:spPr>
      </p:pic>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680" y="3019646"/>
            <a:ext cx="4225413" cy="3504237"/>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7924" y="4491714"/>
            <a:ext cx="2984932" cy="2984930"/>
          </a:xfrm>
          <a:prstGeom prst="rect">
            <a:avLst/>
          </a:prstGeom>
        </p:spPr>
      </p:pic>
      <p:pic>
        <p:nvPicPr>
          <p:cNvPr id="1028" name="Picture 4" descr="Tổng hợp 5000 ảnh động tuyển chọn cực đẹp cho Powerpoint | CTU - Cộng đồng  Sinh viên Đại học Cần Thơ">
            <a:extLst>
              <a:ext uri="{FF2B5EF4-FFF2-40B4-BE49-F238E27FC236}">
                <a16:creationId xmlns:a16="http://schemas.microsoft.com/office/drawing/2014/main" id="{39CB42F2-8E39-42D9-81CA-DCB185867F4B}"/>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8467835" y="723392"/>
            <a:ext cx="2238375" cy="12954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7BC9FE4-0CF2-4510-8BC4-7660AC8915DB}"/>
              </a:ext>
            </a:extLst>
          </p:cNvPr>
          <p:cNvSpPr txBox="1"/>
          <p:nvPr/>
        </p:nvSpPr>
        <p:spPr>
          <a:xfrm>
            <a:off x="3678865" y="2874157"/>
            <a:ext cx="7421525" cy="1896994"/>
          </a:xfrm>
          <a:prstGeom prst="rect">
            <a:avLst/>
          </a:prstGeom>
          <a:noFill/>
        </p:spPr>
        <p:txBody>
          <a:bodyPr wrap="square">
            <a:spAutoFit/>
          </a:bodyPr>
          <a:lstStyle/>
          <a:p>
            <a:pPr marL="457200" marR="0" lvl="0" indent="-457200" algn="just"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vi-VN" sz="3600" b="1" i="0" u="none" strike="noStrike" kern="1200" cap="none" spc="0" normalizeH="0" baseline="0" dirty="0">
                <a:ln>
                  <a:noFill/>
                </a:ln>
                <a:solidFill>
                  <a:srgbClr val="FF0000"/>
                </a:solidFill>
                <a:effectLst/>
                <a:uLnTx/>
                <a:uFillTx/>
                <a:latin typeface="Times New Roman" panose="02020603050405020304" pitchFamily="18" charset="0"/>
                <a:ea typeface="#9Slide03 Roboto Condensed" panose="02000000000000000000" pitchFamily="2" charset="0"/>
                <a:cs typeface="Times New Roman" panose="02020603050405020304" pitchFamily="18" charset="0"/>
              </a:rPr>
              <a:t>Khóa lưỡng phân </a:t>
            </a:r>
            <a:r>
              <a:rPr kumimoji="0" lang="vi-VN" sz="3200" b="0" i="0" u="none" strike="noStrike" kern="1200" cap="none" spc="0" normalizeH="0" baseline="0" dirty="0">
                <a:ln>
                  <a:noFill/>
                </a:ln>
                <a:solidFill>
                  <a:prstClr val="black"/>
                </a:solidFill>
                <a:effectLst/>
                <a:uLnTx/>
                <a:uFillTx/>
                <a:latin typeface="+mj-lt"/>
                <a:ea typeface="#9Slide03 Roboto Condensed" panose="02000000000000000000" pitchFamily="2" charset="0"/>
                <a:cs typeface="Arial" panose="020B0604020202020204" pitchFamily="34" charset="0"/>
              </a:rPr>
              <a:t>là cách</a:t>
            </a:r>
            <a:r>
              <a:rPr kumimoji="0" lang="en-US" sz="3200" b="0" i="0" u="none" strike="noStrike" kern="1200" cap="none" spc="0" normalizeH="0" baseline="0" dirty="0">
                <a:ln>
                  <a:noFill/>
                </a:ln>
                <a:solidFill>
                  <a:prstClr val="black"/>
                </a:solidFill>
                <a:effectLst/>
                <a:uLnTx/>
                <a:uFillTx/>
                <a:latin typeface="+mj-lt"/>
                <a:ea typeface="#9Slide03 Roboto Condensed" panose="02000000000000000000" pitchFamily="2" charset="0"/>
                <a:cs typeface="Arial" panose="020B0604020202020204" pitchFamily="34" charset="0"/>
              </a:rPr>
              <a:t> </a:t>
            </a:r>
            <a:r>
              <a:rPr kumimoji="0" lang="vi-VN" sz="3200" b="0" i="0" u="none" strike="noStrike" kern="1200" cap="none" spc="0" normalizeH="0" baseline="0" dirty="0">
                <a:ln>
                  <a:noFill/>
                </a:ln>
                <a:solidFill>
                  <a:prstClr val="black"/>
                </a:solidFill>
                <a:effectLst/>
                <a:uLnTx/>
                <a:uFillTx/>
                <a:latin typeface="+mj-lt"/>
                <a:ea typeface="#9Slide03 Roboto Condensed" panose="02000000000000000000" pitchFamily="2" charset="0"/>
                <a:cs typeface="Arial" panose="020B0604020202020204" pitchFamily="34" charset="0"/>
              </a:rPr>
              <a:t>phân loại sinh vật dựa trên một</a:t>
            </a:r>
            <a:r>
              <a:rPr kumimoji="0" lang="en-US" sz="3200" b="0" i="0" u="none" strike="noStrike" kern="1200" cap="none" spc="0" normalizeH="0" baseline="0" dirty="0">
                <a:ln>
                  <a:noFill/>
                </a:ln>
                <a:solidFill>
                  <a:prstClr val="black"/>
                </a:solidFill>
                <a:effectLst/>
                <a:uLnTx/>
                <a:uFillTx/>
                <a:latin typeface="+mj-lt"/>
                <a:ea typeface="#9Slide03 Roboto Condensed" panose="02000000000000000000" pitchFamily="2" charset="0"/>
                <a:cs typeface="Arial" panose="020B0604020202020204" pitchFamily="34" charset="0"/>
              </a:rPr>
              <a:t> </a:t>
            </a:r>
            <a:r>
              <a:rPr kumimoji="0" lang="vi-VN" sz="3200" b="0" i="0" u="none" strike="noStrike" kern="1200" cap="none" spc="0" normalizeH="0" baseline="0" dirty="0">
                <a:ln>
                  <a:noFill/>
                </a:ln>
                <a:solidFill>
                  <a:prstClr val="black"/>
                </a:solidFill>
                <a:effectLst/>
                <a:uLnTx/>
                <a:uFillTx/>
                <a:latin typeface="+mj-lt"/>
                <a:ea typeface="#9Slide03 Roboto Condensed" panose="02000000000000000000" pitchFamily="2" charset="0"/>
                <a:cs typeface="Arial" panose="020B0604020202020204" pitchFamily="34" charset="0"/>
              </a:rPr>
              <a:t>đôi đặc điểm</a:t>
            </a:r>
            <a:r>
              <a:rPr kumimoji="0" lang="en-US" sz="3200" b="0" i="0" u="none" strike="noStrike" kern="1200" cap="none" spc="0" normalizeH="0" baseline="0" dirty="0">
                <a:ln>
                  <a:noFill/>
                </a:ln>
                <a:solidFill>
                  <a:prstClr val="black"/>
                </a:solidFill>
                <a:effectLst/>
                <a:uLnTx/>
                <a:uFillTx/>
                <a:latin typeface="+mj-lt"/>
                <a:ea typeface="#9Slide03 Roboto Condensed" panose="02000000000000000000" pitchFamily="2" charset="0"/>
                <a:cs typeface="Arial" panose="020B0604020202020204" pitchFamily="34" charset="0"/>
              </a:rPr>
              <a:t> </a:t>
            </a:r>
            <a:r>
              <a:rPr lang="vi-VN" sz="3200" dirty="0">
                <a:solidFill>
                  <a:prstClr val="black"/>
                </a:solidFill>
                <a:latin typeface="+mj-lt"/>
                <a:ea typeface="#9Slide03 Roboto Condensed" panose="02000000000000000000" pitchFamily="2" charset="0"/>
                <a:cs typeface="Arial" panose="020B0604020202020204" pitchFamily="34" charset="0"/>
              </a:rPr>
              <a:t>đối lập </a:t>
            </a:r>
            <a:r>
              <a:rPr lang="en-US" sz="3200" dirty="0">
                <a:solidFill>
                  <a:prstClr val="black"/>
                </a:solidFill>
                <a:latin typeface="+mj-lt"/>
                <a:ea typeface="#9Slide03 Roboto Condensed" panose="02000000000000000000" pitchFamily="2" charset="0"/>
                <a:cs typeface="Arial" panose="020B0604020202020204" pitchFamily="34" charset="0"/>
              </a:rPr>
              <a:t>đ</a:t>
            </a:r>
            <a:r>
              <a:rPr kumimoji="0" lang="vi-VN" sz="3200" b="0" i="0" u="none" strike="noStrike" kern="1200" cap="none" spc="0" normalizeH="0" baseline="0" dirty="0">
                <a:ln>
                  <a:noFill/>
                </a:ln>
                <a:solidFill>
                  <a:prstClr val="black"/>
                </a:solidFill>
                <a:effectLst/>
                <a:uLnTx/>
                <a:uFillTx/>
                <a:latin typeface="+mj-lt"/>
                <a:ea typeface="#9Slide03 Roboto Condensed" panose="02000000000000000000" pitchFamily="2" charset="0"/>
                <a:cs typeface="Arial" panose="020B0604020202020204" pitchFamily="34" charset="0"/>
              </a:rPr>
              <a:t>ể phân chia chúng thành</a:t>
            </a:r>
            <a:r>
              <a:rPr kumimoji="0" lang="en-US" sz="3200" b="0" i="0" u="none" strike="noStrike" kern="1200" cap="none" spc="0" normalizeH="0" baseline="0" dirty="0">
                <a:ln>
                  <a:noFill/>
                </a:ln>
                <a:solidFill>
                  <a:prstClr val="black"/>
                </a:solidFill>
                <a:effectLst/>
                <a:uLnTx/>
                <a:uFillTx/>
                <a:latin typeface="+mj-lt"/>
                <a:ea typeface="#9Slide03 Roboto Condensed" panose="02000000000000000000" pitchFamily="2" charset="0"/>
                <a:cs typeface="Arial" panose="020B0604020202020204" pitchFamily="34" charset="0"/>
              </a:rPr>
              <a:t> </a:t>
            </a:r>
            <a:r>
              <a:rPr kumimoji="0" lang="vi-VN" sz="3200" b="0" i="0" u="none" strike="noStrike" kern="1200" cap="none" spc="0" normalizeH="0" baseline="0" dirty="0">
                <a:ln>
                  <a:noFill/>
                </a:ln>
                <a:solidFill>
                  <a:prstClr val="black"/>
                </a:solidFill>
                <a:effectLst/>
                <a:uLnTx/>
                <a:uFillTx/>
                <a:latin typeface="+mj-lt"/>
                <a:ea typeface="#9Slide03 Roboto Condensed" panose="02000000000000000000" pitchFamily="2" charset="0"/>
                <a:cs typeface="Arial" panose="020B0604020202020204" pitchFamily="34" charset="0"/>
              </a:rPr>
              <a:t>hai nhóm</a:t>
            </a:r>
            <a:r>
              <a:rPr kumimoji="0" lang="en-US" sz="3200" b="0" i="0" u="none" strike="noStrike" kern="1200" cap="none" spc="0" normalizeH="0" baseline="0" noProof="0" dirty="0">
                <a:ln>
                  <a:noFill/>
                </a:ln>
                <a:solidFill>
                  <a:prstClr val="black"/>
                </a:solidFill>
                <a:effectLst/>
                <a:uLnTx/>
                <a:uFillTx/>
                <a:latin typeface="+mj-lt"/>
                <a:ea typeface="#9Slide03 Roboto Condensed" panose="02000000000000000000" pitchFamily="2" charset="0"/>
                <a:cs typeface="Arial" panose="020B0604020202020204" pitchFamily="34" charset="0"/>
              </a:rPr>
              <a:t>.</a:t>
            </a:r>
            <a:endParaRPr kumimoji="0" lang="vi-VN" sz="3200" b="0" i="0" u="none" strike="noStrike" kern="1200" cap="none" spc="0" normalizeH="0" baseline="0" noProof="0" dirty="0">
              <a:ln>
                <a:noFill/>
              </a:ln>
              <a:solidFill>
                <a:prstClr val="black"/>
              </a:solidFill>
              <a:effectLst/>
              <a:uLnTx/>
              <a:uFillTx/>
              <a:latin typeface="+mj-lt"/>
              <a:ea typeface="#9Slide03 Roboto Condensed" panose="02000000000000000000" pitchFamily="2" charset="0"/>
              <a:cs typeface="Arial" panose="020B0604020202020204" pitchFamily="34" charset="0"/>
            </a:endParaRPr>
          </a:p>
        </p:txBody>
      </p:sp>
    </p:spTree>
    <p:extLst>
      <p:ext uri="{BB962C8B-B14F-4D97-AF65-F5344CB8AC3E}">
        <p14:creationId xmlns:p14="http://schemas.microsoft.com/office/powerpoint/2010/main" val="8129378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3" name="图片 8">
            <a:extLst>
              <a:ext uri="{FF2B5EF4-FFF2-40B4-BE49-F238E27FC236}">
                <a16:creationId xmlns:a16="http://schemas.microsoft.com/office/drawing/2014/main" id="{D554EDA4-DBC4-4898-B59F-575A17217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0517" y="0"/>
            <a:ext cx="6285506" cy="6858000"/>
          </a:xfrm>
          <a:prstGeom prst="rect">
            <a:avLst/>
          </a:prstGeom>
        </p:spPr>
      </p:pic>
      <p:grpSp>
        <p:nvGrpSpPr>
          <p:cNvPr id="7" name="Group 6">
            <a:extLst>
              <a:ext uri="{FF2B5EF4-FFF2-40B4-BE49-F238E27FC236}">
                <a16:creationId xmlns:a16="http://schemas.microsoft.com/office/drawing/2014/main" id="{20804181-8974-4E96-8690-089C7665071F}"/>
              </a:ext>
            </a:extLst>
          </p:cNvPr>
          <p:cNvGrpSpPr/>
          <p:nvPr/>
        </p:nvGrpSpPr>
        <p:grpSpPr>
          <a:xfrm>
            <a:off x="321955" y="1588547"/>
            <a:ext cx="6562678" cy="4433944"/>
            <a:chOff x="321955" y="1588547"/>
            <a:chExt cx="6562678" cy="4433944"/>
          </a:xfrm>
        </p:grpSpPr>
        <p:pic>
          <p:nvPicPr>
            <p:cNvPr id="5" name="图片 2">
              <a:extLst>
                <a:ext uri="{FF2B5EF4-FFF2-40B4-BE49-F238E27FC236}">
                  <a16:creationId xmlns:a16="http://schemas.microsoft.com/office/drawing/2014/main" id="{C1E693CC-EE47-4EE6-B3EB-2688DE336A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955" y="1588547"/>
              <a:ext cx="6562678" cy="4433944"/>
            </a:xfrm>
            <a:prstGeom prst="rect">
              <a:avLst/>
            </a:prstGeom>
          </p:spPr>
        </p:pic>
        <p:sp>
          <p:nvSpPr>
            <p:cNvPr id="6" name="TextBox 5">
              <a:extLst>
                <a:ext uri="{FF2B5EF4-FFF2-40B4-BE49-F238E27FC236}">
                  <a16:creationId xmlns:a16="http://schemas.microsoft.com/office/drawing/2014/main" id="{BAFC2685-72D3-4813-8C21-3018397DC3C5}"/>
                </a:ext>
              </a:extLst>
            </p:cNvPr>
            <p:cNvSpPr txBox="1"/>
            <p:nvPr/>
          </p:nvSpPr>
          <p:spPr>
            <a:xfrm>
              <a:off x="2551815" y="2796140"/>
              <a:ext cx="3859618" cy="2042419"/>
            </a:xfrm>
            <a:prstGeom prst="rect">
              <a:avLst/>
            </a:prstGeom>
            <a:noFill/>
          </p:spPr>
          <p:txBody>
            <a:bodyPr wrap="square" rtlCol="0">
              <a:spAutoFit/>
            </a:bodyPr>
            <a:lstStyle/>
            <a:p>
              <a:pPr algn="ctr">
                <a:lnSpc>
                  <a:spcPct val="120000"/>
                </a:lnSpc>
              </a:pPr>
              <a:r>
                <a:rPr lang="vi-VN" sz="3600" dirty="0">
                  <a:solidFill>
                    <a:schemeClr val="bg1"/>
                  </a:solidFill>
                  <a:latin typeface="Aachen" panose="02020500000000000000" pitchFamily="18" charset="0"/>
                  <a:ea typeface="Aachen" panose="02020500000000000000" pitchFamily="18" charset="0"/>
                  <a:cs typeface="Aachen" panose="02020500000000000000" pitchFamily="18" charset="0"/>
                </a:rPr>
                <a:t>Hãy cho biết cách xây dựng khóa lưỡng phân</a:t>
              </a:r>
            </a:p>
          </p:txBody>
        </p:sp>
      </p:grpSp>
    </p:spTree>
    <p:extLst>
      <p:ext uri="{BB962C8B-B14F-4D97-AF65-F5344CB8AC3E}">
        <p14:creationId xmlns:p14="http://schemas.microsoft.com/office/powerpoint/2010/main" val="1079592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Shape 544"/>
        <p:cNvGrpSpPr/>
        <p:nvPr/>
      </p:nvGrpSpPr>
      <p:grpSpPr>
        <a:xfrm>
          <a:off x="0" y="0"/>
          <a:ext cx="0" cy="0"/>
          <a:chOff x="0" y="0"/>
          <a:chExt cx="0" cy="0"/>
        </a:xfrm>
      </p:grpSpPr>
      <p:grpSp>
        <p:nvGrpSpPr>
          <p:cNvPr id="550" name="Google Shape;550;p41"/>
          <p:cNvGrpSpPr/>
          <p:nvPr/>
        </p:nvGrpSpPr>
        <p:grpSpPr>
          <a:xfrm>
            <a:off x="10560808" y="4298879"/>
            <a:ext cx="1826581" cy="2288232"/>
            <a:chOff x="2535400" y="4145525"/>
            <a:chExt cx="1024175" cy="1283025"/>
          </a:xfrm>
        </p:grpSpPr>
        <p:sp>
          <p:nvSpPr>
            <p:cNvPr id="551" name="Google Shape;551;p41"/>
            <p:cNvSpPr/>
            <p:nvPr/>
          </p:nvSpPr>
          <p:spPr>
            <a:xfrm>
              <a:off x="2760950" y="5192850"/>
              <a:ext cx="798625" cy="235700"/>
            </a:xfrm>
            <a:custGeom>
              <a:avLst/>
              <a:gdLst/>
              <a:ahLst/>
              <a:cxnLst/>
              <a:rect l="l" t="t" r="r" b="b"/>
              <a:pathLst>
                <a:path w="31945" h="9428" extrusionOk="0">
                  <a:moveTo>
                    <a:pt x="31944" y="0"/>
                  </a:moveTo>
                  <a:lnTo>
                    <a:pt x="1" y="6873"/>
                  </a:lnTo>
                  <a:lnTo>
                    <a:pt x="1819" y="9427"/>
                  </a:lnTo>
                  <a:lnTo>
                    <a:pt x="31337" y="3075"/>
                  </a:lnTo>
                  <a:lnTo>
                    <a:pt x="31944" y="0"/>
                  </a:lnTo>
                  <a:close/>
                </a:path>
              </a:pathLst>
            </a:custGeom>
            <a:solidFill>
              <a:srgbClr val="F2F2F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2" name="Google Shape;552;p41"/>
            <p:cNvSpPr/>
            <p:nvPr/>
          </p:nvSpPr>
          <p:spPr>
            <a:xfrm>
              <a:off x="2535625" y="4145525"/>
              <a:ext cx="1023950" cy="1219150"/>
            </a:xfrm>
            <a:custGeom>
              <a:avLst/>
              <a:gdLst/>
              <a:ahLst/>
              <a:cxnLst/>
              <a:rect l="l" t="t" r="r" b="b"/>
              <a:pathLst>
                <a:path w="40958" h="48766" extrusionOk="0">
                  <a:moveTo>
                    <a:pt x="31943" y="0"/>
                  </a:moveTo>
                  <a:lnTo>
                    <a:pt x="0" y="6874"/>
                  </a:lnTo>
                  <a:lnTo>
                    <a:pt x="8122" y="44624"/>
                  </a:lnTo>
                  <a:lnTo>
                    <a:pt x="8895" y="48216"/>
                  </a:lnTo>
                  <a:lnTo>
                    <a:pt x="9014" y="48766"/>
                  </a:lnTo>
                  <a:lnTo>
                    <a:pt x="26215" y="45065"/>
                  </a:lnTo>
                  <a:lnTo>
                    <a:pt x="40957" y="41893"/>
                  </a:lnTo>
                  <a:lnTo>
                    <a:pt x="37973" y="28024"/>
                  </a:lnTo>
                  <a:lnTo>
                    <a:pt x="34372" y="11292"/>
                  </a:lnTo>
                  <a:lnTo>
                    <a:pt x="33600" y="7699"/>
                  </a:lnTo>
                  <a:lnTo>
                    <a:pt x="31943" y="0"/>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3" name="Google Shape;553;p41"/>
            <p:cNvSpPr/>
            <p:nvPr/>
          </p:nvSpPr>
          <p:spPr>
            <a:xfrm>
              <a:off x="2535400" y="4294875"/>
              <a:ext cx="330425" cy="1069975"/>
            </a:xfrm>
            <a:custGeom>
              <a:avLst/>
              <a:gdLst/>
              <a:ahLst/>
              <a:cxnLst/>
              <a:rect l="l" t="t" r="r" b="b"/>
              <a:pathLst>
                <a:path w="13217" h="42799" extrusionOk="0">
                  <a:moveTo>
                    <a:pt x="4204" y="1"/>
                  </a:moveTo>
                  <a:lnTo>
                    <a:pt x="1" y="905"/>
                  </a:lnTo>
                  <a:lnTo>
                    <a:pt x="9013" y="42799"/>
                  </a:lnTo>
                  <a:lnTo>
                    <a:pt x="13216" y="41894"/>
                  </a:lnTo>
                  <a:lnTo>
                    <a:pt x="4204" y="1"/>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4" name="Google Shape;554;p41"/>
            <p:cNvSpPr/>
            <p:nvPr/>
          </p:nvSpPr>
          <p:spPr>
            <a:xfrm>
              <a:off x="3091625" y="4176175"/>
              <a:ext cx="170925" cy="350650"/>
            </a:xfrm>
            <a:custGeom>
              <a:avLst/>
              <a:gdLst/>
              <a:ahLst/>
              <a:cxnLst/>
              <a:rect l="l" t="t" r="r" b="b"/>
              <a:pathLst>
                <a:path w="6837" h="14026" extrusionOk="0">
                  <a:moveTo>
                    <a:pt x="4005" y="0"/>
                  </a:moveTo>
                  <a:lnTo>
                    <a:pt x="0" y="862"/>
                  </a:lnTo>
                  <a:lnTo>
                    <a:pt x="2832" y="14026"/>
                  </a:lnTo>
                  <a:lnTo>
                    <a:pt x="4512" y="12099"/>
                  </a:lnTo>
                  <a:lnTo>
                    <a:pt x="6837" y="13164"/>
                  </a:lnTo>
                  <a:lnTo>
                    <a:pt x="4005"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5" name="Google Shape;555;p41"/>
            <p:cNvSpPr/>
            <p:nvPr/>
          </p:nvSpPr>
          <p:spPr>
            <a:xfrm>
              <a:off x="2850650" y="4731925"/>
              <a:ext cx="144375" cy="304750"/>
            </a:xfrm>
            <a:custGeom>
              <a:avLst/>
              <a:gdLst/>
              <a:ahLst/>
              <a:cxnLst/>
              <a:rect l="l" t="t" r="r" b="b"/>
              <a:pathLst>
                <a:path w="5775" h="12190" extrusionOk="0">
                  <a:moveTo>
                    <a:pt x="1954" y="5083"/>
                  </a:moveTo>
                  <a:cubicBezTo>
                    <a:pt x="2124" y="5652"/>
                    <a:pt x="2317" y="6216"/>
                    <a:pt x="2543" y="6766"/>
                  </a:cubicBezTo>
                  <a:cubicBezTo>
                    <a:pt x="2291" y="6904"/>
                    <a:pt x="2042" y="7045"/>
                    <a:pt x="1793" y="7189"/>
                  </a:cubicBezTo>
                  <a:cubicBezTo>
                    <a:pt x="1836" y="6486"/>
                    <a:pt x="1889" y="5784"/>
                    <a:pt x="1954" y="5083"/>
                  </a:cubicBezTo>
                  <a:close/>
                  <a:moveTo>
                    <a:pt x="1894" y="0"/>
                  </a:moveTo>
                  <a:cubicBezTo>
                    <a:pt x="1719" y="0"/>
                    <a:pt x="1541" y="51"/>
                    <a:pt x="1391" y="145"/>
                  </a:cubicBezTo>
                  <a:cubicBezTo>
                    <a:pt x="1107" y="240"/>
                    <a:pt x="865" y="465"/>
                    <a:pt x="808" y="834"/>
                  </a:cubicBezTo>
                  <a:cubicBezTo>
                    <a:pt x="267" y="4309"/>
                    <a:pt x="0" y="7822"/>
                    <a:pt x="10" y="11338"/>
                  </a:cubicBezTo>
                  <a:cubicBezTo>
                    <a:pt x="12" y="11896"/>
                    <a:pt x="466" y="12189"/>
                    <a:pt x="898" y="12189"/>
                  </a:cubicBezTo>
                  <a:cubicBezTo>
                    <a:pt x="1293" y="12189"/>
                    <a:pt x="1670" y="11945"/>
                    <a:pt x="1669" y="11433"/>
                  </a:cubicBezTo>
                  <a:cubicBezTo>
                    <a:pt x="1666" y="10680"/>
                    <a:pt x="1679" y="9927"/>
                    <a:pt x="1704" y="9176"/>
                  </a:cubicBezTo>
                  <a:cubicBezTo>
                    <a:pt x="2214" y="8860"/>
                    <a:pt x="2732" y="8558"/>
                    <a:pt x="3257" y="8267"/>
                  </a:cubicBezTo>
                  <a:cubicBezTo>
                    <a:pt x="3448" y="8614"/>
                    <a:pt x="3656" y="8955"/>
                    <a:pt x="3885" y="9287"/>
                  </a:cubicBezTo>
                  <a:cubicBezTo>
                    <a:pt x="4071" y="9559"/>
                    <a:pt x="4344" y="9672"/>
                    <a:pt x="4613" y="9672"/>
                  </a:cubicBezTo>
                  <a:cubicBezTo>
                    <a:pt x="5204" y="9672"/>
                    <a:pt x="5774" y="9125"/>
                    <a:pt x="5357" y="8518"/>
                  </a:cubicBezTo>
                  <a:cubicBezTo>
                    <a:pt x="5131" y="8187"/>
                    <a:pt x="4922" y="7845"/>
                    <a:pt x="4730" y="7492"/>
                  </a:cubicBezTo>
                  <a:cubicBezTo>
                    <a:pt x="4738" y="7489"/>
                    <a:pt x="4744" y="7485"/>
                    <a:pt x="4752" y="7481"/>
                  </a:cubicBezTo>
                  <a:cubicBezTo>
                    <a:pt x="5581" y="7070"/>
                    <a:pt x="5121" y="5918"/>
                    <a:pt x="4361" y="5918"/>
                  </a:cubicBezTo>
                  <a:cubicBezTo>
                    <a:pt x="4255" y="5918"/>
                    <a:pt x="4144" y="5941"/>
                    <a:pt x="4029" y="5990"/>
                  </a:cubicBezTo>
                  <a:cubicBezTo>
                    <a:pt x="3354" y="4287"/>
                    <a:pt x="2990" y="2472"/>
                    <a:pt x="2651" y="636"/>
                  </a:cubicBezTo>
                  <a:cubicBezTo>
                    <a:pt x="2569" y="195"/>
                    <a:pt x="2237" y="0"/>
                    <a:pt x="1894" y="0"/>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6" name="Google Shape;556;p41"/>
            <p:cNvSpPr/>
            <p:nvPr/>
          </p:nvSpPr>
          <p:spPr>
            <a:xfrm>
              <a:off x="2996250" y="4702575"/>
              <a:ext cx="229075" cy="275900"/>
            </a:xfrm>
            <a:custGeom>
              <a:avLst/>
              <a:gdLst/>
              <a:ahLst/>
              <a:cxnLst/>
              <a:rect l="l" t="t" r="r" b="b"/>
              <a:pathLst>
                <a:path w="9163" h="11036" extrusionOk="0">
                  <a:moveTo>
                    <a:pt x="3890" y="1653"/>
                  </a:moveTo>
                  <a:cubicBezTo>
                    <a:pt x="4567" y="1653"/>
                    <a:pt x="5068" y="1955"/>
                    <a:pt x="4849" y="2964"/>
                  </a:cubicBezTo>
                  <a:cubicBezTo>
                    <a:pt x="4700" y="3648"/>
                    <a:pt x="4087" y="4254"/>
                    <a:pt x="3563" y="4816"/>
                  </a:cubicBezTo>
                  <a:lnTo>
                    <a:pt x="2961" y="2021"/>
                  </a:lnTo>
                  <a:cubicBezTo>
                    <a:pt x="2945" y="1948"/>
                    <a:pt x="2918" y="1877"/>
                    <a:pt x="2884" y="1809"/>
                  </a:cubicBezTo>
                  <a:cubicBezTo>
                    <a:pt x="3221" y="1719"/>
                    <a:pt x="3575" y="1653"/>
                    <a:pt x="3890" y="1653"/>
                  </a:cubicBezTo>
                  <a:close/>
                  <a:moveTo>
                    <a:pt x="5943" y="6348"/>
                  </a:moveTo>
                  <a:cubicBezTo>
                    <a:pt x="6265" y="6348"/>
                    <a:pt x="6584" y="6407"/>
                    <a:pt x="6898" y="6588"/>
                  </a:cubicBezTo>
                  <a:cubicBezTo>
                    <a:pt x="8449" y="7482"/>
                    <a:pt x="6316" y="8686"/>
                    <a:pt x="5854" y="8938"/>
                  </a:cubicBezTo>
                  <a:cubicBezTo>
                    <a:pt x="5425" y="9171"/>
                    <a:pt x="4951" y="9284"/>
                    <a:pt x="4469" y="9337"/>
                  </a:cubicBezTo>
                  <a:cubicBezTo>
                    <a:pt x="4489" y="9226"/>
                    <a:pt x="4487" y="9113"/>
                    <a:pt x="4463" y="9003"/>
                  </a:cubicBezTo>
                  <a:cubicBezTo>
                    <a:pt x="4288" y="8191"/>
                    <a:pt x="4114" y="7379"/>
                    <a:pt x="3939" y="6567"/>
                  </a:cubicBezTo>
                  <a:lnTo>
                    <a:pt x="3939" y="6567"/>
                  </a:lnTo>
                  <a:cubicBezTo>
                    <a:pt x="3973" y="6569"/>
                    <a:pt x="4007" y="6569"/>
                    <a:pt x="4040" y="6569"/>
                  </a:cubicBezTo>
                  <a:cubicBezTo>
                    <a:pt x="4687" y="6569"/>
                    <a:pt x="5322" y="6348"/>
                    <a:pt x="5943" y="6348"/>
                  </a:cubicBezTo>
                  <a:close/>
                  <a:moveTo>
                    <a:pt x="3897" y="0"/>
                  </a:moveTo>
                  <a:cubicBezTo>
                    <a:pt x="2837" y="0"/>
                    <a:pt x="1685" y="413"/>
                    <a:pt x="852" y="788"/>
                  </a:cubicBezTo>
                  <a:cubicBezTo>
                    <a:pt x="0" y="1172"/>
                    <a:pt x="479" y="2337"/>
                    <a:pt x="1263" y="2337"/>
                  </a:cubicBezTo>
                  <a:cubicBezTo>
                    <a:pt x="1286" y="2337"/>
                    <a:pt x="1310" y="2336"/>
                    <a:pt x="1333" y="2334"/>
                  </a:cubicBezTo>
                  <a:cubicBezTo>
                    <a:pt x="1336" y="2347"/>
                    <a:pt x="1335" y="2358"/>
                    <a:pt x="1337" y="2371"/>
                  </a:cubicBezTo>
                  <a:cubicBezTo>
                    <a:pt x="1838" y="4698"/>
                    <a:pt x="2339" y="7026"/>
                    <a:pt x="2840" y="9352"/>
                  </a:cubicBezTo>
                  <a:cubicBezTo>
                    <a:pt x="2868" y="9493"/>
                    <a:pt x="2934" y="9625"/>
                    <a:pt x="3030" y="9732"/>
                  </a:cubicBezTo>
                  <a:cubicBezTo>
                    <a:pt x="2695" y="10219"/>
                    <a:pt x="2866" y="11036"/>
                    <a:pt x="3616" y="11036"/>
                  </a:cubicBezTo>
                  <a:cubicBezTo>
                    <a:pt x="3618" y="11036"/>
                    <a:pt x="3619" y="11036"/>
                    <a:pt x="3621" y="11036"/>
                  </a:cubicBezTo>
                  <a:cubicBezTo>
                    <a:pt x="5837" y="11025"/>
                    <a:pt x="8843" y="9953"/>
                    <a:pt x="9070" y="7403"/>
                  </a:cubicBezTo>
                  <a:cubicBezTo>
                    <a:pt x="9162" y="6366"/>
                    <a:pt x="8251" y="5453"/>
                    <a:pt x="7441" y="4987"/>
                  </a:cubicBezTo>
                  <a:cubicBezTo>
                    <a:pt x="7041" y="4756"/>
                    <a:pt x="6653" y="4682"/>
                    <a:pt x="6267" y="4682"/>
                  </a:cubicBezTo>
                  <a:cubicBezTo>
                    <a:pt x="6078" y="4682"/>
                    <a:pt x="5889" y="4700"/>
                    <a:pt x="5700" y="4725"/>
                  </a:cubicBezTo>
                  <a:cubicBezTo>
                    <a:pt x="6450" y="3674"/>
                    <a:pt x="6925" y="2536"/>
                    <a:pt x="6164" y="1203"/>
                  </a:cubicBezTo>
                  <a:cubicBezTo>
                    <a:pt x="5651" y="305"/>
                    <a:pt x="4808" y="0"/>
                    <a:pt x="3897" y="0"/>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7" name="Google Shape;557;p41"/>
            <p:cNvSpPr/>
            <p:nvPr/>
          </p:nvSpPr>
          <p:spPr>
            <a:xfrm>
              <a:off x="3235925" y="4648775"/>
              <a:ext cx="222175" cy="269325"/>
            </a:xfrm>
            <a:custGeom>
              <a:avLst/>
              <a:gdLst/>
              <a:ahLst/>
              <a:cxnLst/>
              <a:rect l="l" t="t" r="r" b="b"/>
              <a:pathLst>
                <a:path w="8887" h="10773" extrusionOk="0">
                  <a:moveTo>
                    <a:pt x="4691" y="0"/>
                  </a:moveTo>
                  <a:cubicBezTo>
                    <a:pt x="4685" y="0"/>
                    <a:pt x="4678" y="0"/>
                    <a:pt x="4671" y="0"/>
                  </a:cubicBezTo>
                  <a:cubicBezTo>
                    <a:pt x="919" y="73"/>
                    <a:pt x="1" y="4798"/>
                    <a:pt x="1133" y="7678"/>
                  </a:cubicBezTo>
                  <a:cubicBezTo>
                    <a:pt x="1852" y="9509"/>
                    <a:pt x="3748" y="10773"/>
                    <a:pt x="5539" y="10773"/>
                  </a:cubicBezTo>
                  <a:cubicBezTo>
                    <a:pt x="6680" y="10773"/>
                    <a:pt x="7778" y="10259"/>
                    <a:pt x="8501" y="9050"/>
                  </a:cubicBezTo>
                  <a:cubicBezTo>
                    <a:pt x="8887" y="8403"/>
                    <a:pt x="8310" y="7763"/>
                    <a:pt x="7743" y="7763"/>
                  </a:cubicBezTo>
                  <a:cubicBezTo>
                    <a:pt x="7505" y="7763"/>
                    <a:pt x="7269" y="7876"/>
                    <a:pt x="7106" y="8148"/>
                  </a:cubicBezTo>
                  <a:cubicBezTo>
                    <a:pt x="6670" y="8878"/>
                    <a:pt x="6126" y="9165"/>
                    <a:pt x="5562" y="9165"/>
                  </a:cubicBezTo>
                  <a:cubicBezTo>
                    <a:pt x="4414" y="9165"/>
                    <a:pt x="3183" y="7976"/>
                    <a:pt x="2605" y="6909"/>
                  </a:cubicBezTo>
                  <a:cubicBezTo>
                    <a:pt x="1771" y="5370"/>
                    <a:pt x="2412" y="1700"/>
                    <a:pt x="4577" y="1658"/>
                  </a:cubicBezTo>
                  <a:cubicBezTo>
                    <a:pt x="5636" y="1638"/>
                    <a:pt x="5741" y="0"/>
                    <a:pt x="4691" y="0"/>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558" name="Google Shape;558;p41"/>
          <p:cNvGrpSpPr/>
          <p:nvPr/>
        </p:nvGrpSpPr>
        <p:grpSpPr>
          <a:xfrm>
            <a:off x="10722651" y="555834"/>
            <a:ext cx="1502900" cy="1786567"/>
            <a:chOff x="3680950" y="3547250"/>
            <a:chExt cx="1127175" cy="1339925"/>
          </a:xfrm>
        </p:grpSpPr>
        <p:sp>
          <p:nvSpPr>
            <p:cNvPr id="559" name="Google Shape;559;p41"/>
            <p:cNvSpPr/>
            <p:nvPr/>
          </p:nvSpPr>
          <p:spPr>
            <a:xfrm>
              <a:off x="3680950" y="4557425"/>
              <a:ext cx="770200" cy="329750"/>
            </a:xfrm>
            <a:custGeom>
              <a:avLst/>
              <a:gdLst/>
              <a:ahLst/>
              <a:cxnLst/>
              <a:rect l="l" t="t" r="r" b="b"/>
              <a:pathLst>
                <a:path w="30808" h="13190" extrusionOk="0">
                  <a:moveTo>
                    <a:pt x="1" y="1"/>
                  </a:moveTo>
                  <a:lnTo>
                    <a:pt x="211" y="3128"/>
                  </a:lnTo>
                  <a:lnTo>
                    <a:pt x="28679" y="13189"/>
                  </a:lnTo>
                  <a:lnTo>
                    <a:pt x="30808" y="10888"/>
                  </a:lnTo>
                  <a:lnTo>
                    <a:pt x="1" y="1"/>
                  </a:lnTo>
                  <a:close/>
                </a:path>
              </a:pathLst>
            </a:custGeom>
            <a:solidFill>
              <a:srgbClr val="F2F2F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0" name="Google Shape;560;p41"/>
            <p:cNvSpPr/>
            <p:nvPr/>
          </p:nvSpPr>
          <p:spPr>
            <a:xfrm>
              <a:off x="3680950" y="3547375"/>
              <a:ext cx="1127175" cy="1282250"/>
            </a:xfrm>
            <a:custGeom>
              <a:avLst/>
              <a:gdLst/>
              <a:ahLst/>
              <a:cxnLst/>
              <a:rect l="l" t="t" r="r" b="b"/>
              <a:pathLst>
                <a:path w="45087" h="51290" extrusionOk="0">
                  <a:moveTo>
                    <a:pt x="14280" y="1"/>
                  </a:moveTo>
                  <a:lnTo>
                    <a:pt x="1426" y="36371"/>
                  </a:lnTo>
                  <a:lnTo>
                    <a:pt x="201" y="39835"/>
                  </a:lnTo>
                  <a:lnTo>
                    <a:pt x="1" y="40403"/>
                  </a:lnTo>
                  <a:lnTo>
                    <a:pt x="16551" y="46252"/>
                  </a:lnTo>
                  <a:lnTo>
                    <a:pt x="30808" y="51290"/>
                  </a:lnTo>
                  <a:lnTo>
                    <a:pt x="35547" y="37878"/>
                  </a:lnTo>
                  <a:lnTo>
                    <a:pt x="41251" y="21741"/>
                  </a:lnTo>
                  <a:lnTo>
                    <a:pt x="42476" y="18275"/>
                  </a:lnTo>
                  <a:lnTo>
                    <a:pt x="45087" y="10888"/>
                  </a:lnTo>
                  <a:lnTo>
                    <a:pt x="14280" y="1"/>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1" name="Google Shape;561;p41"/>
            <p:cNvSpPr/>
            <p:nvPr/>
          </p:nvSpPr>
          <p:spPr>
            <a:xfrm>
              <a:off x="3681350" y="3547250"/>
              <a:ext cx="458275" cy="1045925"/>
            </a:xfrm>
            <a:custGeom>
              <a:avLst/>
              <a:gdLst/>
              <a:ahLst/>
              <a:cxnLst/>
              <a:rect l="l" t="t" r="r" b="b"/>
              <a:pathLst>
                <a:path w="18331" h="41837" extrusionOk="0">
                  <a:moveTo>
                    <a:pt x="14277" y="0"/>
                  </a:moveTo>
                  <a:lnTo>
                    <a:pt x="0" y="40403"/>
                  </a:lnTo>
                  <a:lnTo>
                    <a:pt x="4055" y="41836"/>
                  </a:lnTo>
                  <a:lnTo>
                    <a:pt x="18331" y="1433"/>
                  </a:lnTo>
                  <a:lnTo>
                    <a:pt x="14277"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2" name="Google Shape;562;p41"/>
            <p:cNvSpPr/>
            <p:nvPr/>
          </p:nvSpPr>
          <p:spPr>
            <a:xfrm>
              <a:off x="4119200" y="3833750"/>
              <a:ext cx="506000" cy="360100"/>
            </a:xfrm>
            <a:custGeom>
              <a:avLst/>
              <a:gdLst/>
              <a:ahLst/>
              <a:cxnLst/>
              <a:rect l="l" t="t" r="r" b="b"/>
              <a:pathLst>
                <a:path w="20240" h="14404" extrusionOk="0">
                  <a:moveTo>
                    <a:pt x="2929" y="0"/>
                  </a:moveTo>
                  <a:lnTo>
                    <a:pt x="1" y="8287"/>
                  </a:lnTo>
                  <a:lnTo>
                    <a:pt x="17312" y="14404"/>
                  </a:lnTo>
                  <a:lnTo>
                    <a:pt x="20240" y="6117"/>
                  </a:lnTo>
                  <a:lnTo>
                    <a:pt x="2929" y="0"/>
                  </a:ln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3" name="Google Shape;563;p41"/>
            <p:cNvSpPr/>
            <p:nvPr/>
          </p:nvSpPr>
          <p:spPr>
            <a:xfrm>
              <a:off x="4090100" y="4097275"/>
              <a:ext cx="442000" cy="178950"/>
            </a:xfrm>
            <a:custGeom>
              <a:avLst/>
              <a:gdLst/>
              <a:ahLst/>
              <a:cxnLst/>
              <a:rect l="l" t="t" r="r" b="b"/>
              <a:pathLst>
                <a:path w="17680" h="7158" extrusionOk="0">
                  <a:moveTo>
                    <a:pt x="368" y="1"/>
                  </a:moveTo>
                  <a:lnTo>
                    <a:pt x="1" y="1041"/>
                  </a:lnTo>
                  <a:lnTo>
                    <a:pt x="17312" y="7158"/>
                  </a:lnTo>
                  <a:lnTo>
                    <a:pt x="17679" y="6117"/>
                  </a:lnTo>
                  <a:lnTo>
                    <a:pt x="368"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4" name="Google Shape;564;p41"/>
            <p:cNvSpPr/>
            <p:nvPr/>
          </p:nvSpPr>
          <p:spPr>
            <a:xfrm>
              <a:off x="4151725" y="3666050"/>
              <a:ext cx="112875" cy="102450"/>
            </a:xfrm>
            <a:custGeom>
              <a:avLst/>
              <a:gdLst/>
              <a:ahLst/>
              <a:cxnLst/>
              <a:rect l="l" t="t" r="r" b="b"/>
              <a:pathLst>
                <a:path w="4515" h="4098" extrusionOk="0">
                  <a:moveTo>
                    <a:pt x="2206" y="1"/>
                  </a:moveTo>
                  <a:cubicBezTo>
                    <a:pt x="1636" y="1"/>
                    <a:pt x="1079" y="239"/>
                    <a:pt x="683" y="680"/>
                  </a:cubicBezTo>
                  <a:cubicBezTo>
                    <a:pt x="129" y="1296"/>
                    <a:pt x="0" y="2184"/>
                    <a:pt x="358" y="2932"/>
                  </a:cubicBezTo>
                  <a:cubicBezTo>
                    <a:pt x="699" y="3647"/>
                    <a:pt x="1420" y="4098"/>
                    <a:pt x="2205" y="4098"/>
                  </a:cubicBezTo>
                  <a:cubicBezTo>
                    <a:pt x="2241" y="4098"/>
                    <a:pt x="2277" y="4097"/>
                    <a:pt x="2314" y="4095"/>
                  </a:cubicBezTo>
                  <a:cubicBezTo>
                    <a:pt x="3142" y="4051"/>
                    <a:pt x="3860" y="3513"/>
                    <a:pt x="4137" y="2732"/>
                  </a:cubicBezTo>
                  <a:cubicBezTo>
                    <a:pt x="4514" y="1666"/>
                    <a:pt x="3956" y="495"/>
                    <a:pt x="2889" y="118"/>
                  </a:cubicBezTo>
                  <a:cubicBezTo>
                    <a:pt x="2665" y="39"/>
                    <a:pt x="2435" y="1"/>
                    <a:pt x="2206"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565" name="Google Shape;565;p41"/>
          <p:cNvGrpSpPr/>
          <p:nvPr/>
        </p:nvGrpSpPr>
        <p:grpSpPr>
          <a:xfrm>
            <a:off x="10251901" y="2672334"/>
            <a:ext cx="1100033" cy="1062167"/>
            <a:chOff x="7688925" y="2004250"/>
            <a:chExt cx="825025" cy="796625"/>
          </a:xfrm>
        </p:grpSpPr>
        <p:sp>
          <p:nvSpPr>
            <p:cNvPr id="566" name="Google Shape;566;p41"/>
            <p:cNvSpPr/>
            <p:nvPr/>
          </p:nvSpPr>
          <p:spPr>
            <a:xfrm>
              <a:off x="7951625" y="2400650"/>
              <a:ext cx="562325" cy="400225"/>
            </a:xfrm>
            <a:custGeom>
              <a:avLst/>
              <a:gdLst/>
              <a:ahLst/>
              <a:cxnLst/>
              <a:rect l="l" t="t" r="r" b="b"/>
              <a:pathLst>
                <a:path w="22493" h="16009" extrusionOk="0">
                  <a:moveTo>
                    <a:pt x="0" y="0"/>
                  </a:moveTo>
                  <a:lnTo>
                    <a:pt x="16845" y="16009"/>
                  </a:lnTo>
                  <a:cubicBezTo>
                    <a:pt x="20817" y="11829"/>
                    <a:pt x="22493" y="6306"/>
                    <a:pt x="21923" y="990"/>
                  </a:cubicBezTo>
                  <a:lnTo>
                    <a:pt x="16907" y="764"/>
                  </a:lnTo>
                  <a:lnTo>
                    <a:pt x="16907" y="764"/>
                  </a:lnTo>
                  <a:cubicBezTo>
                    <a:pt x="17323" y="3327"/>
                    <a:pt x="17035" y="5986"/>
                    <a:pt x="16014" y="8417"/>
                  </a:cubicBezTo>
                  <a:lnTo>
                    <a:pt x="7514" y="339"/>
                  </a:lnTo>
                  <a:lnTo>
                    <a:pt x="0" y="0"/>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7" name="Google Shape;567;p41"/>
            <p:cNvSpPr/>
            <p:nvPr/>
          </p:nvSpPr>
          <p:spPr>
            <a:xfrm>
              <a:off x="7688925" y="2004250"/>
              <a:ext cx="810750" cy="421175"/>
            </a:xfrm>
            <a:custGeom>
              <a:avLst/>
              <a:gdLst/>
              <a:ahLst/>
              <a:cxnLst/>
              <a:rect l="l" t="t" r="r" b="b"/>
              <a:pathLst>
                <a:path w="32430" h="16847" extrusionOk="0">
                  <a:moveTo>
                    <a:pt x="13680" y="1"/>
                  </a:moveTo>
                  <a:cubicBezTo>
                    <a:pt x="8690" y="1"/>
                    <a:pt x="3710" y="1968"/>
                    <a:pt x="1" y="5871"/>
                  </a:cubicBezTo>
                  <a:lnTo>
                    <a:pt x="10508" y="15856"/>
                  </a:lnTo>
                  <a:lnTo>
                    <a:pt x="18022" y="16197"/>
                  </a:lnTo>
                  <a:lnTo>
                    <a:pt x="7624" y="6314"/>
                  </a:lnTo>
                  <a:cubicBezTo>
                    <a:pt x="9528" y="5398"/>
                    <a:pt x="11603" y="4938"/>
                    <a:pt x="13680" y="4938"/>
                  </a:cubicBezTo>
                  <a:cubicBezTo>
                    <a:pt x="17129" y="4938"/>
                    <a:pt x="20585" y="6207"/>
                    <a:pt x="23277" y="8766"/>
                  </a:cubicBezTo>
                  <a:cubicBezTo>
                    <a:pt x="25567" y="10942"/>
                    <a:pt x="26944" y="13719"/>
                    <a:pt x="27415" y="16620"/>
                  </a:cubicBezTo>
                  <a:lnTo>
                    <a:pt x="32430" y="16846"/>
                  </a:lnTo>
                  <a:cubicBezTo>
                    <a:pt x="31969" y="12555"/>
                    <a:pt x="30048" y="8399"/>
                    <a:pt x="26674" y="5192"/>
                  </a:cubicBezTo>
                  <a:cubicBezTo>
                    <a:pt x="23024" y="1723"/>
                    <a:pt x="18348" y="1"/>
                    <a:pt x="13680"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8" name="Google Shape;568;p41"/>
            <p:cNvSpPr/>
            <p:nvPr/>
          </p:nvSpPr>
          <p:spPr>
            <a:xfrm>
              <a:off x="7728700" y="2158825"/>
              <a:ext cx="39300" cy="40250"/>
            </a:xfrm>
            <a:custGeom>
              <a:avLst/>
              <a:gdLst/>
              <a:ahLst/>
              <a:cxnLst/>
              <a:rect l="l" t="t" r="r" b="b"/>
              <a:pathLst>
                <a:path w="1572" h="1610" extrusionOk="0">
                  <a:moveTo>
                    <a:pt x="1131" y="0"/>
                  </a:moveTo>
                  <a:lnTo>
                    <a:pt x="0" y="1192"/>
                  </a:lnTo>
                  <a:lnTo>
                    <a:pt x="439" y="1610"/>
                  </a:lnTo>
                  <a:lnTo>
                    <a:pt x="1571" y="418"/>
                  </a:lnTo>
                  <a:lnTo>
                    <a:pt x="1131"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9" name="Google Shape;569;p41"/>
            <p:cNvSpPr/>
            <p:nvPr/>
          </p:nvSpPr>
          <p:spPr>
            <a:xfrm>
              <a:off x="7775150" y="2203000"/>
              <a:ext cx="39300" cy="40250"/>
            </a:xfrm>
            <a:custGeom>
              <a:avLst/>
              <a:gdLst/>
              <a:ahLst/>
              <a:cxnLst/>
              <a:rect l="l" t="t" r="r" b="b"/>
              <a:pathLst>
                <a:path w="1572" h="1610" extrusionOk="0">
                  <a:moveTo>
                    <a:pt x="1132" y="0"/>
                  </a:moveTo>
                  <a:lnTo>
                    <a:pt x="1" y="1191"/>
                  </a:lnTo>
                  <a:lnTo>
                    <a:pt x="439" y="1609"/>
                  </a:lnTo>
                  <a:lnTo>
                    <a:pt x="1572" y="418"/>
                  </a:lnTo>
                  <a:lnTo>
                    <a:pt x="1132"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0" name="Google Shape;570;p41"/>
            <p:cNvSpPr/>
            <p:nvPr/>
          </p:nvSpPr>
          <p:spPr>
            <a:xfrm>
              <a:off x="7821625" y="2247225"/>
              <a:ext cx="39325" cy="40250"/>
            </a:xfrm>
            <a:custGeom>
              <a:avLst/>
              <a:gdLst/>
              <a:ahLst/>
              <a:cxnLst/>
              <a:rect l="l" t="t" r="r" b="b"/>
              <a:pathLst>
                <a:path w="1573" h="1610" extrusionOk="0">
                  <a:moveTo>
                    <a:pt x="1132" y="1"/>
                  </a:moveTo>
                  <a:lnTo>
                    <a:pt x="0" y="1192"/>
                  </a:lnTo>
                  <a:lnTo>
                    <a:pt x="440" y="1610"/>
                  </a:lnTo>
                  <a:lnTo>
                    <a:pt x="1572" y="419"/>
                  </a:lnTo>
                  <a:lnTo>
                    <a:pt x="1132" y="1"/>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1" name="Google Shape;571;p41"/>
            <p:cNvSpPr/>
            <p:nvPr/>
          </p:nvSpPr>
          <p:spPr>
            <a:xfrm>
              <a:off x="7868050" y="2267400"/>
              <a:ext cx="61975" cy="64075"/>
            </a:xfrm>
            <a:custGeom>
              <a:avLst/>
              <a:gdLst/>
              <a:ahLst/>
              <a:cxnLst/>
              <a:rect l="l" t="t" r="r" b="b"/>
              <a:pathLst>
                <a:path w="2479" h="2563" extrusionOk="0">
                  <a:moveTo>
                    <a:pt x="2038" y="0"/>
                  </a:moveTo>
                  <a:lnTo>
                    <a:pt x="1" y="2145"/>
                  </a:lnTo>
                  <a:lnTo>
                    <a:pt x="440" y="2563"/>
                  </a:lnTo>
                  <a:lnTo>
                    <a:pt x="2478" y="418"/>
                  </a:lnTo>
                  <a:lnTo>
                    <a:pt x="2038"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2" name="Google Shape;572;p41"/>
            <p:cNvSpPr/>
            <p:nvPr/>
          </p:nvSpPr>
          <p:spPr>
            <a:xfrm>
              <a:off x="7910950" y="2332000"/>
              <a:ext cx="39300" cy="40250"/>
            </a:xfrm>
            <a:custGeom>
              <a:avLst/>
              <a:gdLst/>
              <a:ahLst/>
              <a:cxnLst/>
              <a:rect l="l" t="t" r="r" b="b"/>
              <a:pathLst>
                <a:path w="1572" h="1610" extrusionOk="0">
                  <a:moveTo>
                    <a:pt x="1132" y="1"/>
                  </a:moveTo>
                  <a:lnTo>
                    <a:pt x="1" y="1192"/>
                  </a:lnTo>
                  <a:lnTo>
                    <a:pt x="439" y="1610"/>
                  </a:lnTo>
                  <a:lnTo>
                    <a:pt x="1572" y="419"/>
                  </a:lnTo>
                  <a:lnTo>
                    <a:pt x="1132" y="1"/>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3" name="Google Shape;573;p41"/>
            <p:cNvSpPr/>
            <p:nvPr/>
          </p:nvSpPr>
          <p:spPr>
            <a:xfrm>
              <a:off x="7957450" y="2376475"/>
              <a:ext cx="39300" cy="40250"/>
            </a:xfrm>
            <a:custGeom>
              <a:avLst/>
              <a:gdLst/>
              <a:ahLst/>
              <a:cxnLst/>
              <a:rect l="l" t="t" r="r" b="b"/>
              <a:pathLst>
                <a:path w="1572" h="1610" extrusionOk="0">
                  <a:moveTo>
                    <a:pt x="1132" y="0"/>
                  </a:moveTo>
                  <a:lnTo>
                    <a:pt x="0" y="1192"/>
                  </a:lnTo>
                  <a:lnTo>
                    <a:pt x="440" y="1609"/>
                  </a:lnTo>
                  <a:lnTo>
                    <a:pt x="1571" y="418"/>
                  </a:lnTo>
                  <a:lnTo>
                    <a:pt x="1132"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4" name="Google Shape;574;p41"/>
            <p:cNvSpPr/>
            <p:nvPr/>
          </p:nvSpPr>
          <p:spPr>
            <a:xfrm>
              <a:off x="8003875" y="2420450"/>
              <a:ext cx="39300" cy="40250"/>
            </a:xfrm>
            <a:custGeom>
              <a:avLst/>
              <a:gdLst/>
              <a:ahLst/>
              <a:cxnLst/>
              <a:rect l="l" t="t" r="r" b="b"/>
              <a:pathLst>
                <a:path w="1572" h="1610" extrusionOk="0">
                  <a:moveTo>
                    <a:pt x="1133" y="0"/>
                  </a:moveTo>
                  <a:lnTo>
                    <a:pt x="1" y="1191"/>
                  </a:lnTo>
                  <a:lnTo>
                    <a:pt x="440" y="1609"/>
                  </a:lnTo>
                  <a:lnTo>
                    <a:pt x="1571" y="418"/>
                  </a:lnTo>
                  <a:lnTo>
                    <a:pt x="1133"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5" name="Google Shape;575;p41"/>
            <p:cNvSpPr/>
            <p:nvPr/>
          </p:nvSpPr>
          <p:spPr>
            <a:xfrm>
              <a:off x="8050375" y="2441150"/>
              <a:ext cx="61950" cy="64075"/>
            </a:xfrm>
            <a:custGeom>
              <a:avLst/>
              <a:gdLst/>
              <a:ahLst/>
              <a:cxnLst/>
              <a:rect l="l" t="t" r="r" b="b"/>
              <a:pathLst>
                <a:path w="2478" h="2563" extrusionOk="0">
                  <a:moveTo>
                    <a:pt x="2038" y="0"/>
                  </a:moveTo>
                  <a:lnTo>
                    <a:pt x="0" y="2144"/>
                  </a:lnTo>
                  <a:lnTo>
                    <a:pt x="440" y="2562"/>
                  </a:lnTo>
                  <a:lnTo>
                    <a:pt x="2478" y="418"/>
                  </a:lnTo>
                  <a:lnTo>
                    <a:pt x="2038"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6" name="Google Shape;576;p41"/>
            <p:cNvSpPr/>
            <p:nvPr/>
          </p:nvSpPr>
          <p:spPr>
            <a:xfrm>
              <a:off x="8093250" y="2505550"/>
              <a:ext cx="39325" cy="40225"/>
            </a:xfrm>
            <a:custGeom>
              <a:avLst/>
              <a:gdLst/>
              <a:ahLst/>
              <a:cxnLst/>
              <a:rect l="l" t="t" r="r" b="b"/>
              <a:pathLst>
                <a:path w="1573" h="1609" extrusionOk="0">
                  <a:moveTo>
                    <a:pt x="1132" y="0"/>
                  </a:moveTo>
                  <a:lnTo>
                    <a:pt x="0" y="1192"/>
                  </a:lnTo>
                  <a:lnTo>
                    <a:pt x="440" y="1608"/>
                  </a:lnTo>
                  <a:lnTo>
                    <a:pt x="1572" y="417"/>
                  </a:lnTo>
                  <a:lnTo>
                    <a:pt x="1132"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7" name="Google Shape;577;p41"/>
            <p:cNvSpPr/>
            <p:nvPr/>
          </p:nvSpPr>
          <p:spPr>
            <a:xfrm>
              <a:off x="8139700" y="2549650"/>
              <a:ext cx="39300" cy="40250"/>
            </a:xfrm>
            <a:custGeom>
              <a:avLst/>
              <a:gdLst/>
              <a:ahLst/>
              <a:cxnLst/>
              <a:rect l="l" t="t" r="r" b="b"/>
              <a:pathLst>
                <a:path w="1572" h="1610" extrusionOk="0">
                  <a:moveTo>
                    <a:pt x="1132" y="1"/>
                  </a:moveTo>
                  <a:lnTo>
                    <a:pt x="1" y="1192"/>
                  </a:lnTo>
                  <a:lnTo>
                    <a:pt x="439" y="1610"/>
                  </a:lnTo>
                  <a:lnTo>
                    <a:pt x="1572" y="419"/>
                  </a:lnTo>
                  <a:lnTo>
                    <a:pt x="1132" y="1"/>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8" name="Google Shape;578;p41"/>
            <p:cNvSpPr/>
            <p:nvPr/>
          </p:nvSpPr>
          <p:spPr>
            <a:xfrm>
              <a:off x="8186200" y="2594050"/>
              <a:ext cx="39300" cy="40250"/>
            </a:xfrm>
            <a:custGeom>
              <a:avLst/>
              <a:gdLst/>
              <a:ahLst/>
              <a:cxnLst/>
              <a:rect l="l" t="t" r="r" b="b"/>
              <a:pathLst>
                <a:path w="1572" h="1610" extrusionOk="0">
                  <a:moveTo>
                    <a:pt x="1131" y="0"/>
                  </a:moveTo>
                  <a:lnTo>
                    <a:pt x="0" y="1191"/>
                  </a:lnTo>
                  <a:lnTo>
                    <a:pt x="439" y="1609"/>
                  </a:lnTo>
                  <a:lnTo>
                    <a:pt x="1571" y="418"/>
                  </a:lnTo>
                  <a:lnTo>
                    <a:pt x="1131"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9" name="Google Shape;579;p41"/>
            <p:cNvSpPr/>
            <p:nvPr/>
          </p:nvSpPr>
          <p:spPr>
            <a:xfrm>
              <a:off x="8232600" y="2613875"/>
              <a:ext cx="61925" cy="64050"/>
            </a:xfrm>
            <a:custGeom>
              <a:avLst/>
              <a:gdLst/>
              <a:ahLst/>
              <a:cxnLst/>
              <a:rect l="l" t="t" r="r" b="b"/>
              <a:pathLst>
                <a:path w="2477" h="2562" extrusionOk="0">
                  <a:moveTo>
                    <a:pt x="2038" y="0"/>
                  </a:moveTo>
                  <a:lnTo>
                    <a:pt x="1" y="2144"/>
                  </a:lnTo>
                  <a:lnTo>
                    <a:pt x="439" y="2562"/>
                  </a:lnTo>
                  <a:lnTo>
                    <a:pt x="2477" y="418"/>
                  </a:lnTo>
                  <a:lnTo>
                    <a:pt x="2038"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80" name="Google Shape;580;p41"/>
            <p:cNvSpPr/>
            <p:nvPr/>
          </p:nvSpPr>
          <p:spPr>
            <a:xfrm>
              <a:off x="8275475" y="2678575"/>
              <a:ext cx="39325" cy="40250"/>
            </a:xfrm>
            <a:custGeom>
              <a:avLst/>
              <a:gdLst/>
              <a:ahLst/>
              <a:cxnLst/>
              <a:rect l="l" t="t" r="r" b="b"/>
              <a:pathLst>
                <a:path w="1573" h="1610" extrusionOk="0">
                  <a:moveTo>
                    <a:pt x="1133" y="0"/>
                  </a:moveTo>
                  <a:lnTo>
                    <a:pt x="1" y="1191"/>
                  </a:lnTo>
                  <a:lnTo>
                    <a:pt x="440" y="1609"/>
                  </a:lnTo>
                  <a:lnTo>
                    <a:pt x="1573" y="418"/>
                  </a:lnTo>
                  <a:lnTo>
                    <a:pt x="1133"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81" name="Google Shape;581;p41"/>
            <p:cNvSpPr/>
            <p:nvPr/>
          </p:nvSpPr>
          <p:spPr>
            <a:xfrm>
              <a:off x="8321950" y="2722575"/>
              <a:ext cx="39275" cy="40225"/>
            </a:xfrm>
            <a:custGeom>
              <a:avLst/>
              <a:gdLst/>
              <a:ahLst/>
              <a:cxnLst/>
              <a:rect l="l" t="t" r="r" b="b"/>
              <a:pathLst>
                <a:path w="1571" h="1609" extrusionOk="0">
                  <a:moveTo>
                    <a:pt x="1132" y="0"/>
                  </a:moveTo>
                  <a:lnTo>
                    <a:pt x="0" y="1191"/>
                  </a:lnTo>
                  <a:lnTo>
                    <a:pt x="440" y="1608"/>
                  </a:lnTo>
                  <a:lnTo>
                    <a:pt x="1571" y="417"/>
                  </a:lnTo>
                  <a:lnTo>
                    <a:pt x="1132"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49" name="TextBox 48">
            <a:extLst>
              <a:ext uri="{FF2B5EF4-FFF2-40B4-BE49-F238E27FC236}">
                <a16:creationId xmlns:a16="http://schemas.microsoft.com/office/drawing/2014/main" id="{671066E9-E08C-4BC7-BFA6-7FBB11328895}"/>
              </a:ext>
            </a:extLst>
          </p:cNvPr>
          <p:cNvSpPr txBox="1"/>
          <p:nvPr/>
        </p:nvSpPr>
        <p:spPr>
          <a:xfrm>
            <a:off x="569390" y="727699"/>
            <a:ext cx="8934103" cy="3889270"/>
          </a:xfrm>
          <a:prstGeom prst="rect">
            <a:avLst/>
          </a:prstGeom>
          <a:noFill/>
        </p:spPr>
        <p:txBody>
          <a:bodyPr wrap="square">
            <a:spAutoFit/>
          </a:bodyPr>
          <a:lstStyle/>
          <a:p>
            <a:pPr marR="0" lvl="0" algn="just" defTabSz="914400" rtl="0" eaLnBrk="1" fontAlgn="auto" latinLnBrk="0" hangingPunct="1">
              <a:lnSpc>
                <a:spcPct val="120000"/>
              </a:lnSpc>
              <a:spcBef>
                <a:spcPts val="0"/>
              </a:spcBef>
              <a:spcAft>
                <a:spcPts val="0"/>
              </a:spcAft>
              <a:buClrTx/>
              <a:buSzTx/>
              <a:tabLst/>
              <a:defRPr/>
            </a:pPr>
            <a:r>
              <a:rPr lang="vi-VN" sz="2600" b="1" noProof="0" dirty="0">
                <a:ea typeface="#9Slide03 Roboto Condensed" panose="02000000000000000000" pitchFamily="2" charset="0"/>
              </a:rPr>
              <a:t>Sắp xếp các bước xây dựng khóa lưỡng phân dưới đây theo đúng thứ tự:</a:t>
            </a:r>
            <a:endParaRPr lang="vi-VN" sz="2600" b="1" dirty="0">
              <a:ea typeface="#9Slide03 Roboto Condensed" panose="02000000000000000000" pitchFamily="2" charset="0"/>
              <a:cs typeface="Arial" panose="020B0604020202020204" pitchFamily="34" charset="0"/>
            </a:endParaRPr>
          </a:p>
          <a:p>
            <a:pPr marL="914400" lvl="1" indent="-457200" algn="just">
              <a:lnSpc>
                <a:spcPct val="120000"/>
              </a:lnSpc>
              <a:buAutoNum type="arabicPeriod"/>
              <a:defRPr/>
            </a:pPr>
            <a:r>
              <a:rPr lang="vi-VN" sz="2600" noProof="0" dirty="0">
                <a:ea typeface="#9Slide03 Roboto Condensed" panose="02000000000000000000" pitchFamily="2" charset="0"/>
                <a:cs typeface="Arial" panose="020B0604020202020204" pitchFamily="34" charset="0"/>
              </a:rPr>
              <a:t>V</a:t>
            </a:r>
            <a:r>
              <a:rPr lang="vi-VN" sz="2600" dirty="0">
                <a:ea typeface="#9Slide03 Roboto Condensed" panose="02000000000000000000" pitchFamily="2" charset="0"/>
                <a:cs typeface="Arial" panose="020B0604020202020204" pitchFamily="34" charset="0"/>
              </a:rPr>
              <a:t>ẽ sơ đồ khóa lưỡng phân.</a:t>
            </a:r>
          </a:p>
          <a:p>
            <a:pPr marL="914400" lvl="1" indent="-457200" algn="just">
              <a:lnSpc>
                <a:spcPct val="120000"/>
              </a:lnSpc>
              <a:buAutoNum type="arabicPeriod"/>
              <a:defRPr/>
            </a:pPr>
            <a:r>
              <a:rPr lang="vi-VN" sz="2600" noProof="0" dirty="0">
                <a:ea typeface="#9Slide03 Roboto Condensed" panose="02000000000000000000" pitchFamily="2" charset="0"/>
                <a:cs typeface="Arial" panose="020B0604020202020204" pitchFamily="34" charset="0"/>
              </a:rPr>
              <a:t>Dựa vào một đôi đặc điểm đối lập phân chia sinh vật thành 2 nhóm.</a:t>
            </a:r>
          </a:p>
          <a:p>
            <a:pPr marL="914400" lvl="1" indent="-457200" algn="just">
              <a:lnSpc>
                <a:spcPct val="120000"/>
              </a:lnSpc>
              <a:buAutoNum type="arabicPeriod"/>
              <a:defRPr/>
            </a:pPr>
            <a:r>
              <a:rPr lang="vi-VN" sz="2600" dirty="0">
                <a:ea typeface="#9Slide03 Roboto Condensed" panose="02000000000000000000" pitchFamily="2" charset="0"/>
                <a:cs typeface="Arial" panose="020B0604020202020204" pitchFamily="34" charset="0"/>
              </a:rPr>
              <a:t>Xác định đặc điểm đặc trưng của mỗi sinh vật.</a:t>
            </a:r>
          </a:p>
          <a:p>
            <a:pPr marL="914400" lvl="1" indent="-457200" algn="just">
              <a:lnSpc>
                <a:spcPct val="120000"/>
              </a:lnSpc>
              <a:buAutoNum type="arabicPeriod"/>
              <a:defRPr/>
            </a:pPr>
            <a:r>
              <a:rPr lang="vi-VN" sz="2600" noProof="0" dirty="0">
                <a:ea typeface="#9Slide03 Roboto Condensed" panose="02000000000000000000" pitchFamily="2" charset="0"/>
                <a:cs typeface="Arial" panose="020B0604020202020204" pitchFamily="34" charset="0"/>
              </a:rPr>
              <a:t>Tiếp tục phân chia các nhóm trên thành hai cho đến khi mỗi nhóm chỉ còn một sinh vật.</a:t>
            </a:r>
            <a:endParaRPr lang="vi-VN" sz="2600" noProof="0" dirty="0">
              <a:ea typeface="#9Slide03 Roboto Condensed" panose="02000000000000000000" pitchFamily="2" charset="0"/>
            </a:endParaRPr>
          </a:p>
        </p:txBody>
      </p:sp>
      <p:grpSp>
        <p:nvGrpSpPr>
          <p:cNvPr id="67" name="Google Shape;6172;p76">
            <a:extLst>
              <a:ext uri="{FF2B5EF4-FFF2-40B4-BE49-F238E27FC236}">
                <a16:creationId xmlns:a16="http://schemas.microsoft.com/office/drawing/2014/main" id="{A6DC7C1A-E9E5-428F-A6C0-C874C7EA59DB}"/>
              </a:ext>
            </a:extLst>
          </p:cNvPr>
          <p:cNvGrpSpPr/>
          <p:nvPr/>
        </p:nvGrpSpPr>
        <p:grpSpPr>
          <a:xfrm>
            <a:off x="2807580" y="5064622"/>
            <a:ext cx="1702597" cy="1505330"/>
            <a:chOff x="6598259" y="2078634"/>
            <a:chExt cx="868881" cy="684241"/>
          </a:xfrm>
        </p:grpSpPr>
        <p:sp>
          <p:nvSpPr>
            <p:cNvPr id="68" name="Google Shape;6173;p76">
              <a:extLst>
                <a:ext uri="{FF2B5EF4-FFF2-40B4-BE49-F238E27FC236}">
                  <a16:creationId xmlns:a16="http://schemas.microsoft.com/office/drawing/2014/main" id="{8252583D-CB65-4EBB-903E-4389D29BC26C}"/>
                </a:ext>
              </a:extLst>
            </p:cNvPr>
            <p:cNvSpPr/>
            <p:nvPr/>
          </p:nvSpPr>
          <p:spPr>
            <a:xfrm>
              <a:off x="7165957" y="2159753"/>
              <a:ext cx="286185" cy="107120"/>
            </a:xfrm>
            <a:custGeom>
              <a:avLst/>
              <a:gdLst/>
              <a:ahLst/>
              <a:cxnLst/>
              <a:rect l="l" t="t" r="r" b="b"/>
              <a:pathLst>
                <a:path w="48506" h="18156" extrusionOk="0">
                  <a:moveTo>
                    <a:pt x="1" y="1"/>
                  </a:moveTo>
                  <a:lnTo>
                    <a:pt x="1" y="18156"/>
                  </a:lnTo>
                  <a:lnTo>
                    <a:pt x="48506" y="18156"/>
                  </a:lnTo>
                  <a:lnTo>
                    <a:pt x="48506" y="1"/>
                  </a:lnTo>
                  <a:close/>
                </a:path>
              </a:pathLst>
            </a:custGeom>
            <a:solidFill>
              <a:srgbClr val="B3C3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174;p76">
              <a:extLst>
                <a:ext uri="{FF2B5EF4-FFF2-40B4-BE49-F238E27FC236}">
                  <a16:creationId xmlns:a16="http://schemas.microsoft.com/office/drawing/2014/main" id="{EBA89A55-F846-4BF6-B0E9-4D7B9A32B2C8}"/>
                </a:ext>
              </a:extLst>
            </p:cNvPr>
            <p:cNvSpPr/>
            <p:nvPr/>
          </p:nvSpPr>
          <p:spPr>
            <a:xfrm>
              <a:off x="7085764" y="2536793"/>
              <a:ext cx="349475" cy="107120"/>
            </a:xfrm>
            <a:custGeom>
              <a:avLst/>
              <a:gdLst/>
              <a:ahLst/>
              <a:cxnLst/>
              <a:rect l="l" t="t" r="r" b="b"/>
              <a:pathLst>
                <a:path w="59233" h="18156" extrusionOk="0">
                  <a:moveTo>
                    <a:pt x="1" y="1"/>
                  </a:moveTo>
                  <a:lnTo>
                    <a:pt x="1" y="18156"/>
                  </a:lnTo>
                  <a:lnTo>
                    <a:pt x="59233" y="18156"/>
                  </a:lnTo>
                  <a:lnTo>
                    <a:pt x="59233" y="1"/>
                  </a:lnTo>
                  <a:close/>
                </a:path>
              </a:pathLst>
            </a:custGeom>
            <a:solidFill>
              <a:srgbClr val="374F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6175;p76">
              <a:extLst>
                <a:ext uri="{FF2B5EF4-FFF2-40B4-BE49-F238E27FC236}">
                  <a16:creationId xmlns:a16="http://schemas.microsoft.com/office/drawing/2014/main" id="{DC2C9283-F963-41D9-BE85-F5CEB347BF84}"/>
                </a:ext>
              </a:extLst>
            </p:cNvPr>
            <p:cNvSpPr/>
            <p:nvPr/>
          </p:nvSpPr>
          <p:spPr>
            <a:xfrm>
              <a:off x="6598259" y="2195183"/>
              <a:ext cx="271241" cy="107120"/>
            </a:xfrm>
            <a:custGeom>
              <a:avLst/>
              <a:gdLst/>
              <a:ahLst/>
              <a:cxnLst/>
              <a:rect l="l" t="t" r="r" b="b"/>
              <a:pathLst>
                <a:path w="45973" h="18156" extrusionOk="0">
                  <a:moveTo>
                    <a:pt x="1" y="0"/>
                  </a:moveTo>
                  <a:lnTo>
                    <a:pt x="1" y="18156"/>
                  </a:lnTo>
                  <a:lnTo>
                    <a:pt x="45972" y="18156"/>
                  </a:lnTo>
                  <a:lnTo>
                    <a:pt x="45972" y="0"/>
                  </a:lnTo>
                  <a:close/>
                </a:path>
              </a:pathLst>
            </a:custGeom>
            <a:solidFill>
              <a:srgbClr val="8FA1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6176;p76">
              <a:extLst>
                <a:ext uri="{FF2B5EF4-FFF2-40B4-BE49-F238E27FC236}">
                  <a16:creationId xmlns:a16="http://schemas.microsoft.com/office/drawing/2014/main" id="{3C415301-DD42-44F5-A9DC-21E4E00084E4}"/>
                </a:ext>
              </a:extLst>
            </p:cNvPr>
            <p:cNvSpPr/>
            <p:nvPr/>
          </p:nvSpPr>
          <p:spPr>
            <a:xfrm>
              <a:off x="6604064" y="2370778"/>
              <a:ext cx="358696" cy="107126"/>
            </a:xfrm>
            <a:custGeom>
              <a:avLst/>
              <a:gdLst/>
              <a:ahLst/>
              <a:cxnLst/>
              <a:rect l="l" t="t" r="r" b="b"/>
              <a:pathLst>
                <a:path w="60796" h="18157" extrusionOk="0">
                  <a:moveTo>
                    <a:pt x="0" y="1"/>
                  </a:moveTo>
                  <a:lnTo>
                    <a:pt x="0" y="18156"/>
                  </a:lnTo>
                  <a:lnTo>
                    <a:pt x="60796" y="18156"/>
                  </a:lnTo>
                  <a:lnTo>
                    <a:pt x="60796" y="1"/>
                  </a:lnTo>
                  <a:close/>
                </a:path>
              </a:pathLst>
            </a:custGeom>
            <a:solidFill>
              <a:srgbClr val="C9D4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6177;p76">
              <a:extLst>
                <a:ext uri="{FF2B5EF4-FFF2-40B4-BE49-F238E27FC236}">
                  <a16:creationId xmlns:a16="http://schemas.microsoft.com/office/drawing/2014/main" id="{1DE4EF14-A607-4228-8CC9-CA81F85D9363}"/>
                </a:ext>
              </a:extLst>
            </p:cNvPr>
            <p:cNvSpPr/>
            <p:nvPr/>
          </p:nvSpPr>
          <p:spPr>
            <a:xfrm>
              <a:off x="6645158" y="2545743"/>
              <a:ext cx="358696" cy="109044"/>
            </a:xfrm>
            <a:custGeom>
              <a:avLst/>
              <a:gdLst/>
              <a:ahLst/>
              <a:cxnLst/>
              <a:rect l="l" t="t" r="r" b="b"/>
              <a:pathLst>
                <a:path w="60796" h="18482" extrusionOk="0">
                  <a:moveTo>
                    <a:pt x="1" y="0"/>
                  </a:moveTo>
                  <a:lnTo>
                    <a:pt x="1" y="18482"/>
                  </a:lnTo>
                  <a:lnTo>
                    <a:pt x="60796" y="18482"/>
                  </a:lnTo>
                  <a:lnTo>
                    <a:pt x="60796" y="0"/>
                  </a:lnTo>
                  <a:close/>
                </a:path>
              </a:pathLst>
            </a:custGeom>
            <a:solidFill>
              <a:srgbClr val="DBE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6178;p76">
              <a:extLst>
                <a:ext uri="{FF2B5EF4-FFF2-40B4-BE49-F238E27FC236}">
                  <a16:creationId xmlns:a16="http://schemas.microsoft.com/office/drawing/2014/main" id="{C444945E-B87F-4163-9EE4-A7BC7DF3B21C}"/>
                </a:ext>
              </a:extLst>
            </p:cNvPr>
            <p:cNvSpPr/>
            <p:nvPr/>
          </p:nvSpPr>
          <p:spPr>
            <a:xfrm>
              <a:off x="7155838" y="2352960"/>
              <a:ext cx="311302" cy="107120"/>
            </a:xfrm>
            <a:custGeom>
              <a:avLst/>
              <a:gdLst/>
              <a:ahLst/>
              <a:cxnLst/>
              <a:rect l="l" t="t" r="r" b="b"/>
              <a:pathLst>
                <a:path w="52763" h="18156" extrusionOk="0">
                  <a:moveTo>
                    <a:pt x="0" y="0"/>
                  </a:moveTo>
                  <a:lnTo>
                    <a:pt x="0" y="18155"/>
                  </a:lnTo>
                  <a:lnTo>
                    <a:pt x="52763" y="18155"/>
                  </a:lnTo>
                  <a:lnTo>
                    <a:pt x="52763" y="0"/>
                  </a:lnTo>
                  <a:close/>
                </a:path>
              </a:pathLst>
            </a:custGeom>
            <a:solidFill>
              <a:srgbClr val="4F67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 name="Google Shape;6179;p76">
              <a:extLst>
                <a:ext uri="{FF2B5EF4-FFF2-40B4-BE49-F238E27FC236}">
                  <a16:creationId xmlns:a16="http://schemas.microsoft.com/office/drawing/2014/main" id="{92F96799-4C27-489D-A646-1BD4366F2F70}"/>
                </a:ext>
              </a:extLst>
            </p:cNvPr>
            <p:cNvGrpSpPr/>
            <p:nvPr/>
          </p:nvGrpSpPr>
          <p:grpSpPr>
            <a:xfrm>
              <a:off x="6808175" y="2078634"/>
              <a:ext cx="452229" cy="684241"/>
              <a:chOff x="6808175" y="2078634"/>
              <a:chExt cx="452229" cy="684241"/>
            </a:xfrm>
          </p:grpSpPr>
          <p:sp>
            <p:nvSpPr>
              <p:cNvPr id="75" name="Google Shape;6180;p76">
                <a:extLst>
                  <a:ext uri="{FF2B5EF4-FFF2-40B4-BE49-F238E27FC236}">
                    <a16:creationId xmlns:a16="http://schemas.microsoft.com/office/drawing/2014/main" id="{6BD5391C-DF4F-434B-95BF-035683FBC1F0}"/>
                  </a:ext>
                </a:extLst>
              </p:cNvPr>
              <p:cNvSpPr/>
              <p:nvPr/>
            </p:nvSpPr>
            <p:spPr>
              <a:xfrm>
                <a:off x="7165957" y="2159753"/>
                <a:ext cx="94447" cy="107120"/>
              </a:xfrm>
              <a:custGeom>
                <a:avLst/>
                <a:gdLst/>
                <a:ahLst/>
                <a:cxnLst/>
                <a:rect l="l" t="t" r="r" b="b"/>
                <a:pathLst>
                  <a:path w="16008" h="18156" extrusionOk="0">
                    <a:moveTo>
                      <a:pt x="1" y="1"/>
                    </a:moveTo>
                    <a:lnTo>
                      <a:pt x="1" y="18156"/>
                    </a:lnTo>
                    <a:lnTo>
                      <a:pt x="16007" y="18156"/>
                    </a:lnTo>
                    <a:cubicBezTo>
                      <a:pt x="15291" y="11568"/>
                      <a:pt x="12904" y="5350"/>
                      <a:pt x="905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6181;p76">
                <a:extLst>
                  <a:ext uri="{FF2B5EF4-FFF2-40B4-BE49-F238E27FC236}">
                    <a16:creationId xmlns:a16="http://schemas.microsoft.com/office/drawing/2014/main" id="{6C18C41F-552F-4BC3-B3BE-9669E3DBB490}"/>
                  </a:ext>
                </a:extLst>
              </p:cNvPr>
              <p:cNvSpPr/>
              <p:nvPr/>
            </p:nvSpPr>
            <p:spPr>
              <a:xfrm>
                <a:off x="7085764" y="2536793"/>
                <a:ext cx="61100" cy="107120"/>
              </a:xfrm>
              <a:custGeom>
                <a:avLst/>
                <a:gdLst/>
                <a:ahLst/>
                <a:cxnLst/>
                <a:rect l="l" t="t" r="r" b="b"/>
                <a:pathLst>
                  <a:path w="10356" h="18156" extrusionOk="0">
                    <a:moveTo>
                      <a:pt x="1" y="1"/>
                    </a:moveTo>
                    <a:lnTo>
                      <a:pt x="1" y="18156"/>
                    </a:lnTo>
                    <a:lnTo>
                      <a:pt x="5804" y="18156"/>
                    </a:lnTo>
                    <a:cubicBezTo>
                      <a:pt x="5810" y="18084"/>
                      <a:pt x="5813" y="18013"/>
                      <a:pt x="5813" y="17941"/>
                    </a:cubicBezTo>
                    <a:cubicBezTo>
                      <a:pt x="5815" y="17225"/>
                      <a:pt x="5579" y="16528"/>
                      <a:pt x="5146" y="15958"/>
                    </a:cubicBezTo>
                    <a:cubicBezTo>
                      <a:pt x="5764" y="15144"/>
                      <a:pt x="5967" y="14089"/>
                      <a:pt x="5696" y="13103"/>
                    </a:cubicBezTo>
                    <a:cubicBezTo>
                      <a:pt x="6334" y="11805"/>
                      <a:pt x="6339" y="10352"/>
                      <a:pt x="6343" y="9017"/>
                    </a:cubicBezTo>
                    <a:lnTo>
                      <a:pt x="6343" y="8907"/>
                    </a:lnTo>
                    <a:cubicBezTo>
                      <a:pt x="6346" y="8040"/>
                      <a:pt x="6573" y="6922"/>
                      <a:pt x="6952" y="5914"/>
                    </a:cubicBezTo>
                    <a:cubicBezTo>
                      <a:pt x="7745" y="3797"/>
                      <a:pt x="8890" y="1817"/>
                      <a:pt x="10355" y="1"/>
                    </a:cubicBezTo>
                    <a:close/>
                  </a:path>
                </a:pathLst>
              </a:custGeom>
              <a:solidFill>
                <a:srgbClr val="21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6182;p76">
                <a:extLst>
                  <a:ext uri="{FF2B5EF4-FFF2-40B4-BE49-F238E27FC236}">
                    <a16:creationId xmlns:a16="http://schemas.microsoft.com/office/drawing/2014/main" id="{A4FA19B3-2AAA-4EB8-88A6-06C8D55B7903}"/>
                  </a:ext>
                </a:extLst>
              </p:cNvPr>
              <p:cNvSpPr/>
              <p:nvPr/>
            </p:nvSpPr>
            <p:spPr>
              <a:xfrm>
                <a:off x="6808175" y="2195183"/>
                <a:ext cx="61325" cy="107120"/>
              </a:xfrm>
              <a:custGeom>
                <a:avLst/>
                <a:gdLst/>
                <a:ahLst/>
                <a:cxnLst/>
                <a:rect l="l" t="t" r="r" b="b"/>
                <a:pathLst>
                  <a:path w="10394" h="18156" extrusionOk="0">
                    <a:moveTo>
                      <a:pt x="3660" y="0"/>
                    </a:moveTo>
                    <a:cubicBezTo>
                      <a:pt x="1279" y="5051"/>
                      <a:pt x="19" y="10605"/>
                      <a:pt x="14" y="16353"/>
                    </a:cubicBezTo>
                    <a:cubicBezTo>
                      <a:pt x="11" y="16529"/>
                      <a:pt x="0" y="17161"/>
                      <a:pt x="51" y="18156"/>
                    </a:cubicBezTo>
                    <a:lnTo>
                      <a:pt x="10393" y="18156"/>
                    </a:lnTo>
                    <a:lnTo>
                      <a:pt x="10393" y="0"/>
                    </a:ln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6183;p76">
                <a:extLst>
                  <a:ext uri="{FF2B5EF4-FFF2-40B4-BE49-F238E27FC236}">
                    <a16:creationId xmlns:a16="http://schemas.microsoft.com/office/drawing/2014/main" id="{DB6FC34A-02BE-4380-B2A6-3EB376B6520C}"/>
                  </a:ext>
                </a:extLst>
              </p:cNvPr>
              <p:cNvSpPr/>
              <p:nvPr/>
            </p:nvSpPr>
            <p:spPr>
              <a:xfrm>
                <a:off x="6820441" y="2370778"/>
                <a:ext cx="142320" cy="107126"/>
              </a:xfrm>
              <a:custGeom>
                <a:avLst/>
                <a:gdLst/>
                <a:ahLst/>
                <a:cxnLst/>
                <a:rect l="l" t="t" r="r" b="b"/>
                <a:pathLst>
                  <a:path w="24122" h="18157" extrusionOk="0">
                    <a:moveTo>
                      <a:pt x="0" y="1"/>
                    </a:moveTo>
                    <a:cubicBezTo>
                      <a:pt x="1532" y="5312"/>
                      <a:pt x="4200" y="11690"/>
                      <a:pt x="8823" y="18156"/>
                    </a:cubicBezTo>
                    <a:lnTo>
                      <a:pt x="24122" y="18156"/>
                    </a:lnTo>
                    <a:lnTo>
                      <a:pt x="24122" y="1"/>
                    </a:lnTo>
                    <a:close/>
                  </a:path>
                </a:pathLst>
              </a:custGeom>
              <a:solidFill>
                <a:srgbClr val="A5B7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6184;p76">
                <a:extLst>
                  <a:ext uri="{FF2B5EF4-FFF2-40B4-BE49-F238E27FC236}">
                    <a16:creationId xmlns:a16="http://schemas.microsoft.com/office/drawing/2014/main" id="{AA484FF1-555B-45B3-BA15-40EB89FD7A4B}"/>
                  </a:ext>
                </a:extLst>
              </p:cNvPr>
              <p:cNvSpPr/>
              <p:nvPr/>
            </p:nvSpPr>
            <p:spPr>
              <a:xfrm>
                <a:off x="6929774" y="2545743"/>
                <a:ext cx="74092" cy="109044"/>
              </a:xfrm>
              <a:custGeom>
                <a:avLst/>
                <a:gdLst/>
                <a:ahLst/>
                <a:cxnLst/>
                <a:rect l="l" t="t" r="r" b="b"/>
                <a:pathLst>
                  <a:path w="12558" h="18482" extrusionOk="0">
                    <a:moveTo>
                      <a:pt x="0" y="0"/>
                    </a:moveTo>
                    <a:cubicBezTo>
                      <a:pt x="938" y="1387"/>
                      <a:pt x="1707" y="2855"/>
                      <a:pt x="2285" y="4397"/>
                    </a:cubicBezTo>
                    <a:cubicBezTo>
                      <a:pt x="2664" y="5405"/>
                      <a:pt x="2891" y="6523"/>
                      <a:pt x="2895" y="7390"/>
                    </a:cubicBezTo>
                    <a:lnTo>
                      <a:pt x="2895" y="7500"/>
                    </a:lnTo>
                    <a:cubicBezTo>
                      <a:pt x="2898" y="8835"/>
                      <a:pt x="2904" y="10288"/>
                      <a:pt x="3541" y="11586"/>
                    </a:cubicBezTo>
                    <a:cubicBezTo>
                      <a:pt x="3270" y="12572"/>
                      <a:pt x="3473" y="13627"/>
                      <a:pt x="4092" y="14441"/>
                    </a:cubicBezTo>
                    <a:cubicBezTo>
                      <a:pt x="3202" y="15613"/>
                      <a:pt x="3202" y="17235"/>
                      <a:pt x="4092" y="18407"/>
                    </a:cubicBezTo>
                    <a:cubicBezTo>
                      <a:pt x="4072" y="18431"/>
                      <a:pt x="4057" y="18457"/>
                      <a:pt x="4039" y="18482"/>
                    </a:cubicBezTo>
                    <a:lnTo>
                      <a:pt x="12558" y="18482"/>
                    </a:lnTo>
                    <a:lnTo>
                      <a:pt x="12558" y="0"/>
                    </a:ln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6185;p76">
                <a:extLst>
                  <a:ext uri="{FF2B5EF4-FFF2-40B4-BE49-F238E27FC236}">
                    <a16:creationId xmlns:a16="http://schemas.microsoft.com/office/drawing/2014/main" id="{B750065B-8FBF-42BB-B131-2F2586832553}"/>
                  </a:ext>
                </a:extLst>
              </p:cNvPr>
              <p:cNvSpPr/>
              <p:nvPr/>
            </p:nvSpPr>
            <p:spPr>
              <a:xfrm>
                <a:off x="7155838" y="2352960"/>
                <a:ext cx="98377" cy="107120"/>
              </a:xfrm>
              <a:custGeom>
                <a:avLst/>
                <a:gdLst/>
                <a:ahLst/>
                <a:cxnLst/>
                <a:rect l="l" t="t" r="r" b="b"/>
                <a:pathLst>
                  <a:path w="16674" h="18156" extrusionOk="0">
                    <a:moveTo>
                      <a:pt x="0" y="0"/>
                    </a:moveTo>
                    <a:lnTo>
                      <a:pt x="0" y="18155"/>
                    </a:lnTo>
                    <a:lnTo>
                      <a:pt x="9101" y="18155"/>
                    </a:lnTo>
                    <a:cubicBezTo>
                      <a:pt x="13299" y="11475"/>
                      <a:pt x="15509" y="5056"/>
                      <a:pt x="16674"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 name="Google Shape;6186;p76">
                <a:extLst>
                  <a:ext uri="{FF2B5EF4-FFF2-40B4-BE49-F238E27FC236}">
                    <a16:creationId xmlns:a16="http://schemas.microsoft.com/office/drawing/2014/main" id="{58F92794-1C24-4798-860C-DAE66984DAD5}"/>
                  </a:ext>
                </a:extLst>
              </p:cNvPr>
              <p:cNvGrpSpPr/>
              <p:nvPr/>
            </p:nvGrpSpPr>
            <p:grpSpPr>
              <a:xfrm>
                <a:off x="6821586" y="2078634"/>
                <a:ext cx="426871" cy="684241"/>
                <a:chOff x="6821586" y="2078634"/>
                <a:chExt cx="426871" cy="684241"/>
              </a:xfrm>
            </p:grpSpPr>
            <p:grpSp>
              <p:nvGrpSpPr>
                <p:cNvPr id="82" name="Google Shape;6187;p76">
                  <a:extLst>
                    <a:ext uri="{FF2B5EF4-FFF2-40B4-BE49-F238E27FC236}">
                      <a16:creationId xmlns:a16="http://schemas.microsoft.com/office/drawing/2014/main" id="{18723CEE-0555-4FA2-B0AD-09219FAF92B2}"/>
                    </a:ext>
                  </a:extLst>
                </p:cNvPr>
                <p:cNvGrpSpPr/>
                <p:nvPr/>
              </p:nvGrpSpPr>
              <p:grpSpPr>
                <a:xfrm>
                  <a:off x="6821586" y="2078634"/>
                  <a:ext cx="426871" cy="684241"/>
                  <a:chOff x="6821586" y="2078634"/>
                  <a:chExt cx="426871" cy="684241"/>
                </a:xfrm>
              </p:grpSpPr>
              <p:sp>
                <p:nvSpPr>
                  <p:cNvPr id="89" name="Google Shape;6188;p76">
                    <a:extLst>
                      <a:ext uri="{FF2B5EF4-FFF2-40B4-BE49-F238E27FC236}">
                        <a16:creationId xmlns:a16="http://schemas.microsoft.com/office/drawing/2014/main" id="{8CDF0A80-088F-4F89-A7CE-EAF1F50E93C3}"/>
                      </a:ext>
                    </a:extLst>
                  </p:cNvPr>
                  <p:cNvSpPr/>
                  <p:nvPr/>
                </p:nvSpPr>
                <p:spPr>
                  <a:xfrm>
                    <a:off x="6990036" y="2693797"/>
                    <a:ext cx="89963" cy="69077"/>
                  </a:xfrm>
                  <a:custGeom>
                    <a:avLst/>
                    <a:gdLst/>
                    <a:ahLst/>
                    <a:cxnLst/>
                    <a:rect l="l" t="t" r="r" b="b"/>
                    <a:pathLst>
                      <a:path w="15248" h="11708" extrusionOk="0">
                        <a:moveTo>
                          <a:pt x="1" y="0"/>
                        </a:moveTo>
                        <a:lnTo>
                          <a:pt x="1" y="4083"/>
                        </a:lnTo>
                        <a:cubicBezTo>
                          <a:pt x="1" y="8276"/>
                          <a:pt x="3430" y="11707"/>
                          <a:pt x="7623" y="11707"/>
                        </a:cubicBezTo>
                        <a:cubicBezTo>
                          <a:pt x="11816" y="11707"/>
                          <a:pt x="15247" y="8276"/>
                          <a:pt x="15247" y="4083"/>
                        </a:cubicBezTo>
                        <a:lnTo>
                          <a:pt x="15247" y="0"/>
                        </a:lnTo>
                        <a:close/>
                      </a:path>
                    </a:pathLst>
                  </a:custGeom>
                  <a:solidFill>
                    <a:srgbClr val="EEF0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6189;p76">
                    <a:extLst>
                      <a:ext uri="{FF2B5EF4-FFF2-40B4-BE49-F238E27FC236}">
                        <a16:creationId xmlns:a16="http://schemas.microsoft.com/office/drawing/2014/main" id="{6E708D0A-74B4-4530-8B6E-CA21C65A7570}"/>
                      </a:ext>
                    </a:extLst>
                  </p:cNvPr>
                  <p:cNvSpPr/>
                  <p:nvPr/>
                </p:nvSpPr>
                <p:spPr>
                  <a:xfrm>
                    <a:off x="6968649" y="2671926"/>
                    <a:ext cx="132738" cy="72712"/>
                  </a:xfrm>
                  <a:custGeom>
                    <a:avLst/>
                    <a:gdLst/>
                    <a:ahLst/>
                    <a:cxnLst/>
                    <a:rect l="l" t="t" r="r" b="b"/>
                    <a:pathLst>
                      <a:path w="22498" h="12324" extrusionOk="0">
                        <a:moveTo>
                          <a:pt x="1" y="0"/>
                        </a:moveTo>
                        <a:lnTo>
                          <a:pt x="1" y="2864"/>
                        </a:lnTo>
                        <a:cubicBezTo>
                          <a:pt x="1" y="8528"/>
                          <a:pt x="10476" y="12324"/>
                          <a:pt x="11248" y="12324"/>
                        </a:cubicBezTo>
                        <a:cubicBezTo>
                          <a:pt x="12022" y="12324"/>
                          <a:pt x="22498" y="7684"/>
                          <a:pt x="22498" y="2864"/>
                        </a:cubicBezTo>
                        <a:lnTo>
                          <a:pt x="22498" y="0"/>
                        </a:lnTo>
                        <a:close/>
                      </a:path>
                    </a:pathLst>
                  </a:custGeom>
                  <a:solidFill>
                    <a:srgbClr val="E3E7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6190;p76">
                    <a:extLst>
                      <a:ext uri="{FF2B5EF4-FFF2-40B4-BE49-F238E27FC236}">
                        <a16:creationId xmlns:a16="http://schemas.microsoft.com/office/drawing/2014/main" id="{18FDA7B9-70CC-41C9-BC97-A40F058F2235}"/>
                      </a:ext>
                    </a:extLst>
                  </p:cNvPr>
                  <p:cNvSpPr/>
                  <p:nvPr/>
                </p:nvSpPr>
                <p:spPr>
                  <a:xfrm>
                    <a:off x="6968649" y="2679891"/>
                    <a:ext cx="132738" cy="64747"/>
                  </a:xfrm>
                  <a:custGeom>
                    <a:avLst/>
                    <a:gdLst/>
                    <a:ahLst/>
                    <a:cxnLst/>
                    <a:rect l="l" t="t" r="r" b="b"/>
                    <a:pathLst>
                      <a:path w="22498" h="10974" extrusionOk="0">
                        <a:moveTo>
                          <a:pt x="1" y="1"/>
                        </a:moveTo>
                        <a:lnTo>
                          <a:pt x="1" y="1514"/>
                        </a:lnTo>
                        <a:cubicBezTo>
                          <a:pt x="1" y="7178"/>
                          <a:pt x="10476" y="10974"/>
                          <a:pt x="11248" y="10974"/>
                        </a:cubicBezTo>
                        <a:cubicBezTo>
                          <a:pt x="12022" y="10974"/>
                          <a:pt x="22498" y="6335"/>
                          <a:pt x="22498" y="1514"/>
                        </a:cubicBezTo>
                        <a:lnTo>
                          <a:pt x="22498" y="1"/>
                        </a:lnTo>
                        <a:cubicBezTo>
                          <a:pt x="22498" y="4821"/>
                          <a:pt x="12022" y="9459"/>
                          <a:pt x="11248" y="9459"/>
                        </a:cubicBezTo>
                        <a:cubicBezTo>
                          <a:pt x="10476" y="9459"/>
                          <a:pt x="1" y="5665"/>
                          <a:pt x="1" y="1"/>
                        </a:cubicBezTo>
                        <a:close/>
                      </a:path>
                    </a:pathLst>
                  </a:custGeom>
                  <a:solidFill>
                    <a:srgbClr val="D6DB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6191;p76">
                    <a:extLst>
                      <a:ext uri="{FF2B5EF4-FFF2-40B4-BE49-F238E27FC236}">
                        <a16:creationId xmlns:a16="http://schemas.microsoft.com/office/drawing/2014/main" id="{56D13E1C-58B9-4478-A873-F4BD9E1CB95B}"/>
                      </a:ext>
                    </a:extLst>
                  </p:cNvPr>
                  <p:cNvSpPr/>
                  <p:nvPr/>
                </p:nvSpPr>
                <p:spPr>
                  <a:xfrm>
                    <a:off x="6969091" y="2693467"/>
                    <a:ext cx="131729" cy="11765"/>
                  </a:xfrm>
                  <a:custGeom>
                    <a:avLst/>
                    <a:gdLst/>
                    <a:ahLst/>
                    <a:cxnLst/>
                    <a:rect l="l" t="t" r="r" b="b"/>
                    <a:pathLst>
                      <a:path w="22327" h="1994" extrusionOk="0">
                        <a:moveTo>
                          <a:pt x="52" y="1"/>
                        </a:moveTo>
                        <a:cubicBezTo>
                          <a:pt x="34" y="1"/>
                          <a:pt x="18" y="4"/>
                          <a:pt x="1" y="4"/>
                        </a:cubicBezTo>
                        <a:cubicBezTo>
                          <a:pt x="122" y="701"/>
                          <a:pt x="392" y="1367"/>
                          <a:pt x="778" y="1994"/>
                        </a:cubicBezTo>
                        <a:lnTo>
                          <a:pt x="21362" y="1994"/>
                        </a:lnTo>
                        <a:cubicBezTo>
                          <a:pt x="21834" y="1347"/>
                          <a:pt x="22173" y="680"/>
                          <a:pt x="22326" y="2"/>
                        </a:cubicBezTo>
                        <a:cubicBezTo>
                          <a:pt x="22316" y="2"/>
                          <a:pt x="22307" y="1"/>
                          <a:pt x="22297" y="1"/>
                        </a:cubicBezTo>
                        <a:close/>
                      </a:path>
                    </a:pathLst>
                  </a:custGeom>
                  <a:solidFill>
                    <a:srgbClr val="D6DB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6192;p76">
                    <a:extLst>
                      <a:ext uri="{FF2B5EF4-FFF2-40B4-BE49-F238E27FC236}">
                        <a16:creationId xmlns:a16="http://schemas.microsoft.com/office/drawing/2014/main" id="{150D71C1-B81F-4242-8D8E-03182E7F52DE}"/>
                      </a:ext>
                    </a:extLst>
                  </p:cNvPr>
                  <p:cNvSpPr/>
                  <p:nvPr/>
                </p:nvSpPr>
                <p:spPr>
                  <a:xfrm>
                    <a:off x="6821586" y="2078634"/>
                    <a:ext cx="426871" cy="544694"/>
                  </a:xfrm>
                  <a:custGeom>
                    <a:avLst/>
                    <a:gdLst/>
                    <a:ahLst/>
                    <a:cxnLst/>
                    <a:rect l="l" t="t" r="r" b="b"/>
                    <a:pathLst>
                      <a:path w="72351" h="92321" extrusionOk="0">
                        <a:moveTo>
                          <a:pt x="36174" y="1"/>
                        </a:moveTo>
                        <a:cubicBezTo>
                          <a:pt x="16216" y="1"/>
                          <a:pt x="37" y="16180"/>
                          <a:pt x="37" y="36140"/>
                        </a:cubicBezTo>
                        <a:cubicBezTo>
                          <a:pt x="37" y="36140"/>
                          <a:pt x="0" y="37141"/>
                          <a:pt x="140" y="38891"/>
                        </a:cubicBezTo>
                        <a:cubicBezTo>
                          <a:pt x="143" y="38928"/>
                          <a:pt x="147" y="38965"/>
                          <a:pt x="149" y="39003"/>
                        </a:cubicBezTo>
                        <a:cubicBezTo>
                          <a:pt x="164" y="39192"/>
                          <a:pt x="182" y="39386"/>
                          <a:pt x="201" y="39590"/>
                        </a:cubicBezTo>
                        <a:cubicBezTo>
                          <a:pt x="222" y="39817"/>
                          <a:pt x="246" y="40044"/>
                          <a:pt x="273" y="40271"/>
                        </a:cubicBezTo>
                        <a:cubicBezTo>
                          <a:pt x="281" y="40354"/>
                          <a:pt x="292" y="40436"/>
                          <a:pt x="301" y="40521"/>
                        </a:cubicBezTo>
                        <a:cubicBezTo>
                          <a:pt x="313" y="40621"/>
                          <a:pt x="325" y="40722"/>
                          <a:pt x="337" y="40822"/>
                        </a:cubicBezTo>
                        <a:cubicBezTo>
                          <a:pt x="1211" y="47845"/>
                          <a:pt x="4544" y="61615"/>
                          <a:pt x="17111" y="74112"/>
                        </a:cubicBezTo>
                        <a:cubicBezTo>
                          <a:pt x="19581" y="76568"/>
                          <a:pt x="21548" y="79501"/>
                          <a:pt x="22771" y="82763"/>
                        </a:cubicBezTo>
                        <a:cubicBezTo>
                          <a:pt x="23307" y="84192"/>
                          <a:pt x="23522" y="85567"/>
                          <a:pt x="23526" y="86552"/>
                        </a:cubicBezTo>
                        <a:cubicBezTo>
                          <a:pt x="23540" y="90527"/>
                          <a:pt x="23421" y="92321"/>
                          <a:pt x="36174" y="92321"/>
                        </a:cubicBezTo>
                        <a:cubicBezTo>
                          <a:pt x="48929" y="92321"/>
                          <a:pt x="48811" y="90527"/>
                          <a:pt x="48825" y="86552"/>
                        </a:cubicBezTo>
                        <a:cubicBezTo>
                          <a:pt x="48828" y="85567"/>
                          <a:pt x="49043" y="84192"/>
                          <a:pt x="49579" y="82763"/>
                        </a:cubicBezTo>
                        <a:cubicBezTo>
                          <a:pt x="50802" y="79501"/>
                          <a:pt x="52769" y="76568"/>
                          <a:pt x="55240" y="74112"/>
                        </a:cubicBezTo>
                        <a:cubicBezTo>
                          <a:pt x="67806" y="61615"/>
                          <a:pt x="71138" y="47845"/>
                          <a:pt x="72011" y="40822"/>
                        </a:cubicBezTo>
                        <a:cubicBezTo>
                          <a:pt x="72025" y="40722"/>
                          <a:pt x="72038" y="40621"/>
                          <a:pt x="72050" y="40521"/>
                        </a:cubicBezTo>
                        <a:cubicBezTo>
                          <a:pt x="72059" y="40436"/>
                          <a:pt x="72069" y="40354"/>
                          <a:pt x="72078" y="40271"/>
                        </a:cubicBezTo>
                        <a:cubicBezTo>
                          <a:pt x="72104" y="40044"/>
                          <a:pt x="72127" y="39817"/>
                          <a:pt x="72149" y="39590"/>
                        </a:cubicBezTo>
                        <a:cubicBezTo>
                          <a:pt x="72169" y="39386"/>
                          <a:pt x="72186" y="39192"/>
                          <a:pt x="72202" y="39003"/>
                        </a:cubicBezTo>
                        <a:cubicBezTo>
                          <a:pt x="72205" y="38966"/>
                          <a:pt x="72207" y="38928"/>
                          <a:pt x="72211" y="38891"/>
                        </a:cubicBezTo>
                        <a:cubicBezTo>
                          <a:pt x="72350" y="37141"/>
                          <a:pt x="72314" y="36140"/>
                          <a:pt x="72314" y="36140"/>
                        </a:cubicBezTo>
                        <a:cubicBezTo>
                          <a:pt x="72314" y="16180"/>
                          <a:pt x="56134" y="1"/>
                          <a:pt x="36174"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6193;p76">
                    <a:extLst>
                      <a:ext uri="{FF2B5EF4-FFF2-40B4-BE49-F238E27FC236}">
                        <a16:creationId xmlns:a16="http://schemas.microsoft.com/office/drawing/2014/main" id="{9F4C1C88-3A0D-4448-825F-4F341E74A106}"/>
                      </a:ext>
                    </a:extLst>
                  </p:cNvPr>
                  <p:cNvSpPr/>
                  <p:nvPr/>
                </p:nvSpPr>
                <p:spPr>
                  <a:xfrm>
                    <a:off x="6984514" y="2448953"/>
                    <a:ext cx="101008" cy="164409"/>
                  </a:xfrm>
                  <a:custGeom>
                    <a:avLst/>
                    <a:gdLst/>
                    <a:ahLst/>
                    <a:cxnLst/>
                    <a:rect l="l" t="t" r="r" b="b"/>
                    <a:pathLst>
                      <a:path w="17120" h="27866" extrusionOk="0">
                        <a:moveTo>
                          <a:pt x="1" y="0"/>
                        </a:moveTo>
                        <a:lnTo>
                          <a:pt x="4920" y="27866"/>
                        </a:lnTo>
                        <a:lnTo>
                          <a:pt x="12200" y="27866"/>
                        </a:lnTo>
                        <a:lnTo>
                          <a:pt x="17120" y="0"/>
                        </a:lnTo>
                        <a:close/>
                      </a:path>
                    </a:pathLst>
                  </a:custGeom>
                  <a:solidFill>
                    <a:srgbClr val="EDF1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6194;p76">
                    <a:extLst>
                      <a:ext uri="{FF2B5EF4-FFF2-40B4-BE49-F238E27FC236}">
                        <a16:creationId xmlns:a16="http://schemas.microsoft.com/office/drawing/2014/main" id="{A913FE0F-503D-4414-BFB2-5CF91737A82A}"/>
                      </a:ext>
                    </a:extLst>
                  </p:cNvPr>
                  <p:cNvSpPr/>
                  <p:nvPr/>
                </p:nvSpPr>
                <p:spPr>
                  <a:xfrm>
                    <a:off x="6984514" y="2448953"/>
                    <a:ext cx="101008" cy="140963"/>
                  </a:xfrm>
                  <a:custGeom>
                    <a:avLst/>
                    <a:gdLst/>
                    <a:ahLst/>
                    <a:cxnLst/>
                    <a:rect l="l" t="t" r="r" b="b"/>
                    <a:pathLst>
                      <a:path w="17120" h="23892" extrusionOk="0">
                        <a:moveTo>
                          <a:pt x="1" y="0"/>
                        </a:moveTo>
                        <a:lnTo>
                          <a:pt x="4218" y="23891"/>
                        </a:lnTo>
                        <a:lnTo>
                          <a:pt x="12902" y="23891"/>
                        </a:lnTo>
                        <a:lnTo>
                          <a:pt x="17120" y="0"/>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6195;p76">
                    <a:extLst>
                      <a:ext uri="{FF2B5EF4-FFF2-40B4-BE49-F238E27FC236}">
                        <a16:creationId xmlns:a16="http://schemas.microsoft.com/office/drawing/2014/main" id="{9B66705C-C3C9-4651-B04D-0D03FCC9B095}"/>
                      </a:ext>
                    </a:extLst>
                  </p:cNvPr>
                  <p:cNvSpPr/>
                  <p:nvPr/>
                </p:nvSpPr>
                <p:spPr>
                  <a:xfrm>
                    <a:off x="7012451" y="2607162"/>
                    <a:ext cx="45141" cy="6201"/>
                  </a:xfrm>
                  <a:custGeom>
                    <a:avLst/>
                    <a:gdLst/>
                    <a:ahLst/>
                    <a:cxnLst/>
                    <a:rect l="l" t="t" r="r" b="b"/>
                    <a:pathLst>
                      <a:path w="7651" h="1051" extrusionOk="0">
                        <a:moveTo>
                          <a:pt x="0" y="1"/>
                        </a:moveTo>
                        <a:lnTo>
                          <a:pt x="185" y="1051"/>
                        </a:lnTo>
                        <a:lnTo>
                          <a:pt x="7465" y="1051"/>
                        </a:lnTo>
                        <a:lnTo>
                          <a:pt x="7650" y="1"/>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6196;p76">
                    <a:extLst>
                      <a:ext uri="{FF2B5EF4-FFF2-40B4-BE49-F238E27FC236}">
                        <a16:creationId xmlns:a16="http://schemas.microsoft.com/office/drawing/2014/main" id="{DA5D90B7-3A37-472C-B05F-34071E783D82}"/>
                      </a:ext>
                    </a:extLst>
                  </p:cNvPr>
                  <p:cNvSpPr/>
                  <p:nvPr/>
                </p:nvSpPr>
                <p:spPr>
                  <a:xfrm>
                    <a:off x="6968649" y="2664244"/>
                    <a:ext cx="132738" cy="25199"/>
                  </a:xfrm>
                  <a:custGeom>
                    <a:avLst/>
                    <a:gdLst/>
                    <a:ahLst/>
                    <a:cxnLst/>
                    <a:rect l="l" t="t" r="r" b="b"/>
                    <a:pathLst>
                      <a:path w="22498" h="4271" extrusionOk="0">
                        <a:moveTo>
                          <a:pt x="93" y="1"/>
                        </a:moveTo>
                        <a:cubicBezTo>
                          <a:pt x="43" y="1"/>
                          <a:pt x="1" y="43"/>
                          <a:pt x="1" y="95"/>
                        </a:cubicBezTo>
                        <a:lnTo>
                          <a:pt x="1" y="4176"/>
                        </a:lnTo>
                        <a:cubicBezTo>
                          <a:pt x="1" y="4229"/>
                          <a:pt x="43" y="4270"/>
                          <a:pt x="93" y="4270"/>
                        </a:cubicBezTo>
                        <a:lnTo>
                          <a:pt x="22405" y="4270"/>
                        </a:lnTo>
                        <a:cubicBezTo>
                          <a:pt x="22456" y="4270"/>
                          <a:pt x="22498" y="4229"/>
                          <a:pt x="22498" y="4176"/>
                        </a:cubicBezTo>
                        <a:lnTo>
                          <a:pt x="22498" y="95"/>
                        </a:lnTo>
                        <a:cubicBezTo>
                          <a:pt x="22498" y="43"/>
                          <a:pt x="22456" y="1"/>
                          <a:pt x="22405" y="1"/>
                        </a:cubicBezTo>
                        <a:close/>
                      </a:path>
                    </a:pathLst>
                  </a:custGeom>
                  <a:solidFill>
                    <a:srgbClr val="E3E7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6197;p76">
                    <a:extLst>
                      <a:ext uri="{FF2B5EF4-FFF2-40B4-BE49-F238E27FC236}">
                        <a16:creationId xmlns:a16="http://schemas.microsoft.com/office/drawing/2014/main" id="{93C33FD9-B930-4E5A-BE23-3725D2CEA3AA}"/>
                      </a:ext>
                    </a:extLst>
                  </p:cNvPr>
                  <p:cNvSpPr/>
                  <p:nvPr/>
                </p:nvSpPr>
                <p:spPr>
                  <a:xfrm>
                    <a:off x="6968649" y="2667389"/>
                    <a:ext cx="132738" cy="11776"/>
                  </a:xfrm>
                  <a:custGeom>
                    <a:avLst/>
                    <a:gdLst/>
                    <a:ahLst/>
                    <a:cxnLst/>
                    <a:rect l="l" t="t" r="r" b="b"/>
                    <a:pathLst>
                      <a:path w="22498" h="1996" extrusionOk="0">
                        <a:moveTo>
                          <a:pt x="22185" y="1"/>
                        </a:moveTo>
                        <a:lnTo>
                          <a:pt x="314" y="2"/>
                        </a:lnTo>
                        <a:cubicBezTo>
                          <a:pt x="113" y="247"/>
                          <a:pt x="3" y="556"/>
                          <a:pt x="1" y="874"/>
                        </a:cubicBezTo>
                        <a:lnTo>
                          <a:pt x="1" y="1880"/>
                        </a:lnTo>
                        <a:cubicBezTo>
                          <a:pt x="1" y="1915"/>
                          <a:pt x="8" y="1948"/>
                          <a:pt x="11" y="1983"/>
                        </a:cubicBezTo>
                        <a:cubicBezTo>
                          <a:pt x="48" y="1990"/>
                          <a:pt x="88" y="1994"/>
                          <a:pt x="127" y="1996"/>
                        </a:cubicBezTo>
                        <a:lnTo>
                          <a:pt x="22372" y="1996"/>
                        </a:lnTo>
                        <a:cubicBezTo>
                          <a:pt x="22410" y="1994"/>
                          <a:pt x="22449" y="1990"/>
                          <a:pt x="22487" y="1983"/>
                        </a:cubicBezTo>
                        <a:cubicBezTo>
                          <a:pt x="22491" y="1948"/>
                          <a:pt x="22498" y="1915"/>
                          <a:pt x="22498" y="1880"/>
                        </a:cubicBezTo>
                        <a:lnTo>
                          <a:pt x="22498" y="872"/>
                        </a:lnTo>
                        <a:cubicBezTo>
                          <a:pt x="22496" y="554"/>
                          <a:pt x="22386" y="247"/>
                          <a:pt x="22185" y="1"/>
                        </a:cubicBezTo>
                        <a:close/>
                      </a:path>
                    </a:pathLst>
                  </a:custGeom>
                  <a:solidFill>
                    <a:srgbClr val="D6DB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6198;p76">
                    <a:extLst>
                      <a:ext uri="{FF2B5EF4-FFF2-40B4-BE49-F238E27FC236}">
                        <a16:creationId xmlns:a16="http://schemas.microsoft.com/office/drawing/2014/main" id="{7B95B33E-8A14-4F94-9918-8FC168DB051A}"/>
                      </a:ext>
                    </a:extLst>
                  </p:cNvPr>
                  <p:cNvSpPr/>
                  <p:nvPr/>
                </p:nvSpPr>
                <p:spPr>
                  <a:xfrm>
                    <a:off x="6963510" y="2683549"/>
                    <a:ext cx="143022" cy="11776"/>
                  </a:xfrm>
                  <a:custGeom>
                    <a:avLst/>
                    <a:gdLst/>
                    <a:ahLst/>
                    <a:cxnLst/>
                    <a:rect l="l" t="t" r="r" b="b"/>
                    <a:pathLst>
                      <a:path w="24241" h="1996" extrusionOk="0">
                        <a:moveTo>
                          <a:pt x="46" y="1"/>
                        </a:moveTo>
                        <a:cubicBezTo>
                          <a:pt x="19" y="1"/>
                          <a:pt x="0" y="22"/>
                          <a:pt x="0" y="46"/>
                        </a:cubicBezTo>
                        <a:lnTo>
                          <a:pt x="0" y="1951"/>
                        </a:lnTo>
                        <a:cubicBezTo>
                          <a:pt x="0" y="1975"/>
                          <a:pt x="19" y="1996"/>
                          <a:pt x="46" y="1996"/>
                        </a:cubicBezTo>
                        <a:lnTo>
                          <a:pt x="24195" y="1996"/>
                        </a:lnTo>
                        <a:cubicBezTo>
                          <a:pt x="24219" y="1996"/>
                          <a:pt x="24240" y="1975"/>
                          <a:pt x="24240" y="1951"/>
                        </a:cubicBezTo>
                        <a:lnTo>
                          <a:pt x="24240" y="46"/>
                        </a:lnTo>
                        <a:cubicBezTo>
                          <a:pt x="24240" y="22"/>
                          <a:pt x="24219" y="1"/>
                          <a:pt x="24195" y="1"/>
                        </a:cubicBezTo>
                        <a:close/>
                      </a:path>
                    </a:pathLst>
                  </a:custGeom>
                  <a:solidFill>
                    <a:srgbClr val="EEF0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6199;p76">
                    <a:extLst>
                      <a:ext uri="{FF2B5EF4-FFF2-40B4-BE49-F238E27FC236}">
                        <a16:creationId xmlns:a16="http://schemas.microsoft.com/office/drawing/2014/main" id="{FAA7C865-D324-4DDE-9D6B-2EC513DAF27F}"/>
                      </a:ext>
                    </a:extLst>
                  </p:cNvPr>
                  <p:cNvSpPr/>
                  <p:nvPr/>
                </p:nvSpPr>
                <p:spPr>
                  <a:xfrm>
                    <a:off x="6968649" y="2642639"/>
                    <a:ext cx="132738" cy="25199"/>
                  </a:xfrm>
                  <a:custGeom>
                    <a:avLst/>
                    <a:gdLst/>
                    <a:ahLst/>
                    <a:cxnLst/>
                    <a:rect l="l" t="t" r="r" b="b"/>
                    <a:pathLst>
                      <a:path w="22498" h="4271" extrusionOk="0">
                        <a:moveTo>
                          <a:pt x="93" y="1"/>
                        </a:moveTo>
                        <a:cubicBezTo>
                          <a:pt x="43" y="1"/>
                          <a:pt x="1" y="43"/>
                          <a:pt x="1" y="95"/>
                        </a:cubicBezTo>
                        <a:lnTo>
                          <a:pt x="1" y="4176"/>
                        </a:lnTo>
                        <a:cubicBezTo>
                          <a:pt x="1" y="4229"/>
                          <a:pt x="43" y="4271"/>
                          <a:pt x="93" y="4271"/>
                        </a:cubicBezTo>
                        <a:lnTo>
                          <a:pt x="22405" y="4271"/>
                        </a:lnTo>
                        <a:cubicBezTo>
                          <a:pt x="22456" y="4271"/>
                          <a:pt x="22498" y="4229"/>
                          <a:pt x="22498" y="4176"/>
                        </a:cubicBezTo>
                        <a:lnTo>
                          <a:pt x="22498" y="95"/>
                        </a:lnTo>
                        <a:cubicBezTo>
                          <a:pt x="22498" y="43"/>
                          <a:pt x="22456" y="1"/>
                          <a:pt x="22405" y="1"/>
                        </a:cubicBezTo>
                        <a:close/>
                      </a:path>
                    </a:pathLst>
                  </a:custGeom>
                  <a:solidFill>
                    <a:srgbClr val="E3E7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6200;p76">
                    <a:extLst>
                      <a:ext uri="{FF2B5EF4-FFF2-40B4-BE49-F238E27FC236}">
                        <a16:creationId xmlns:a16="http://schemas.microsoft.com/office/drawing/2014/main" id="{E9228404-A763-4F52-B7EB-9B9DC65897D3}"/>
                      </a:ext>
                    </a:extLst>
                  </p:cNvPr>
                  <p:cNvSpPr/>
                  <p:nvPr/>
                </p:nvSpPr>
                <p:spPr>
                  <a:xfrm>
                    <a:off x="6968649" y="2643990"/>
                    <a:ext cx="132738" cy="11776"/>
                  </a:xfrm>
                  <a:custGeom>
                    <a:avLst/>
                    <a:gdLst/>
                    <a:ahLst/>
                    <a:cxnLst/>
                    <a:rect l="l" t="t" r="r" b="b"/>
                    <a:pathLst>
                      <a:path w="22498" h="1996" extrusionOk="0">
                        <a:moveTo>
                          <a:pt x="642" y="1"/>
                        </a:moveTo>
                        <a:cubicBezTo>
                          <a:pt x="242" y="259"/>
                          <a:pt x="1" y="701"/>
                          <a:pt x="1" y="1177"/>
                        </a:cubicBezTo>
                        <a:lnTo>
                          <a:pt x="1" y="1984"/>
                        </a:lnTo>
                        <a:cubicBezTo>
                          <a:pt x="41" y="1991"/>
                          <a:pt x="83" y="1994"/>
                          <a:pt x="127" y="1996"/>
                        </a:cubicBezTo>
                        <a:lnTo>
                          <a:pt x="22372" y="1996"/>
                        </a:lnTo>
                        <a:cubicBezTo>
                          <a:pt x="22414" y="1994"/>
                          <a:pt x="22456" y="1991"/>
                          <a:pt x="22498" y="1984"/>
                        </a:cubicBezTo>
                        <a:lnTo>
                          <a:pt x="22498" y="1177"/>
                        </a:lnTo>
                        <a:cubicBezTo>
                          <a:pt x="22496" y="701"/>
                          <a:pt x="22255" y="259"/>
                          <a:pt x="21856" y="1"/>
                        </a:cubicBezTo>
                        <a:close/>
                      </a:path>
                    </a:pathLst>
                  </a:custGeom>
                  <a:solidFill>
                    <a:srgbClr val="D6DB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6201;p76">
                    <a:extLst>
                      <a:ext uri="{FF2B5EF4-FFF2-40B4-BE49-F238E27FC236}">
                        <a16:creationId xmlns:a16="http://schemas.microsoft.com/office/drawing/2014/main" id="{406FA3B3-B1BB-4B5F-8339-936C1DD4A79D}"/>
                      </a:ext>
                    </a:extLst>
                  </p:cNvPr>
                  <p:cNvSpPr/>
                  <p:nvPr/>
                </p:nvSpPr>
                <p:spPr>
                  <a:xfrm>
                    <a:off x="6963510" y="2660156"/>
                    <a:ext cx="143022" cy="11776"/>
                  </a:xfrm>
                  <a:custGeom>
                    <a:avLst/>
                    <a:gdLst/>
                    <a:ahLst/>
                    <a:cxnLst/>
                    <a:rect l="l" t="t" r="r" b="b"/>
                    <a:pathLst>
                      <a:path w="24241" h="1996" extrusionOk="0">
                        <a:moveTo>
                          <a:pt x="998" y="0"/>
                        </a:moveTo>
                        <a:cubicBezTo>
                          <a:pt x="447" y="2"/>
                          <a:pt x="2" y="447"/>
                          <a:pt x="0" y="998"/>
                        </a:cubicBezTo>
                        <a:cubicBezTo>
                          <a:pt x="2" y="1548"/>
                          <a:pt x="447" y="1993"/>
                          <a:pt x="998" y="1995"/>
                        </a:cubicBezTo>
                        <a:lnTo>
                          <a:pt x="23243" y="1995"/>
                        </a:lnTo>
                        <a:cubicBezTo>
                          <a:pt x="23793" y="1993"/>
                          <a:pt x="24239" y="1548"/>
                          <a:pt x="24240" y="998"/>
                        </a:cubicBezTo>
                        <a:cubicBezTo>
                          <a:pt x="24239" y="447"/>
                          <a:pt x="23793" y="2"/>
                          <a:pt x="23243" y="0"/>
                        </a:cubicBezTo>
                        <a:close/>
                      </a:path>
                    </a:pathLst>
                  </a:custGeom>
                  <a:solidFill>
                    <a:srgbClr val="EEF0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6202;p76">
                    <a:extLst>
                      <a:ext uri="{FF2B5EF4-FFF2-40B4-BE49-F238E27FC236}">
                        <a16:creationId xmlns:a16="http://schemas.microsoft.com/office/drawing/2014/main" id="{E4750076-A934-4B74-92DB-E4ADB5023B24}"/>
                      </a:ext>
                    </a:extLst>
                  </p:cNvPr>
                  <p:cNvSpPr/>
                  <p:nvPr/>
                </p:nvSpPr>
                <p:spPr>
                  <a:xfrm>
                    <a:off x="6968649" y="2617451"/>
                    <a:ext cx="132738" cy="25193"/>
                  </a:xfrm>
                  <a:custGeom>
                    <a:avLst/>
                    <a:gdLst/>
                    <a:ahLst/>
                    <a:cxnLst/>
                    <a:rect l="l" t="t" r="r" b="b"/>
                    <a:pathLst>
                      <a:path w="22498" h="4270" extrusionOk="0">
                        <a:moveTo>
                          <a:pt x="93" y="0"/>
                        </a:moveTo>
                        <a:cubicBezTo>
                          <a:pt x="43" y="0"/>
                          <a:pt x="1" y="42"/>
                          <a:pt x="1" y="94"/>
                        </a:cubicBezTo>
                        <a:lnTo>
                          <a:pt x="1" y="4176"/>
                        </a:lnTo>
                        <a:cubicBezTo>
                          <a:pt x="1" y="4228"/>
                          <a:pt x="43" y="4270"/>
                          <a:pt x="93" y="4270"/>
                        </a:cubicBezTo>
                        <a:lnTo>
                          <a:pt x="22405" y="4270"/>
                        </a:lnTo>
                        <a:cubicBezTo>
                          <a:pt x="22456" y="4270"/>
                          <a:pt x="22498" y="4228"/>
                          <a:pt x="22498" y="4176"/>
                        </a:cubicBezTo>
                        <a:lnTo>
                          <a:pt x="22498" y="94"/>
                        </a:lnTo>
                        <a:cubicBezTo>
                          <a:pt x="22498" y="42"/>
                          <a:pt x="22456" y="0"/>
                          <a:pt x="22405" y="0"/>
                        </a:cubicBezTo>
                        <a:close/>
                      </a:path>
                    </a:pathLst>
                  </a:custGeom>
                  <a:solidFill>
                    <a:srgbClr val="E3E7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6203;p76">
                    <a:extLst>
                      <a:ext uri="{FF2B5EF4-FFF2-40B4-BE49-F238E27FC236}">
                        <a16:creationId xmlns:a16="http://schemas.microsoft.com/office/drawing/2014/main" id="{703AF95A-F41D-4CB2-A7F5-1F5E5E34526D}"/>
                      </a:ext>
                    </a:extLst>
                  </p:cNvPr>
                  <p:cNvSpPr/>
                  <p:nvPr/>
                </p:nvSpPr>
                <p:spPr>
                  <a:xfrm>
                    <a:off x="6968649" y="2620590"/>
                    <a:ext cx="132738" cy="11782"/>
                  </a:xfrm>
                  <a:custGeom>
                    <a:avLst/>
                    <a:gdLst/>
                    <a:ahLst/>
                    <a:cxnLst/>
                    <a:rect l="l" t="t" r="r" b="b"/>
                    <a:pathLst>
                      <a:path w="22498" h="1997" extrusionOk="0">
                        <a:moveTo>
                          <a:pt x="314" y="1"/>
                        </a:moveTo>
                        <a:cubicBezTo>
                          <a:pt x="113" y="247"/>
                          <a:pt x="3" y="555"/>
                          <a:pt x="1" y="873"/>
                        </a:cubicBezTo>
                        <a:lnTo>
                          <a:pt x="1" y="1982"/>
                        </a:lnTo>
                        <a:cubicBezTo>
                          <a:pt x="41" y="1989"/>
                          <a:pt x="83" y="1994"/>
                          <a:pt x="127" y="1996"/>
                        </a:cubicBezTo>
                        <a:lnTo>
                          <a:pt x="22372" y="1996"/>
                        </a:lnTo>
                        <a:cubicBezTo>
                          <a:pt x="22414" y="1994"/>
                          <a:pt x="22456" y="1989"/>
                          <a:pt x="22498" y="1982"/>
                        </a:cubicBezTo>
                        <a:lnTo>
                          <a:pt x="22498" y="873"/>
                        </a:lnTo>
                        <a:cubicBezTo>
                          <a:pt x="22496" y="555"/>
                          <a:pt x="22386" y="247"/>
                          <a:pt x="22185" y="1"/>
                        </a:cubicBezTo>
                        <a:close/>
                      </a:path>
                    </a:pathLst>
                  </a:custGeom>
                  <a:solidFill>
                    <a:srgbClr val="D6DB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6204;p76">
                    <a:extLst>
                      <a:ext uri="{FF2B5EF4-FFF2-40B4-BE49-F238E27FC236}">
                        <a16:creationId xmlns:a16="http://schemas.microsoft.com/office/drawing/2014/main" id="{D07321B1-C396-4D4D-AAEE-506961EB96D9}"/>
                      </a:ext>
                    </a:extLst>
                  </p:cNvPr>
                  <p:cNvSpPr/>
                  <p:nvPr/>
                </p:nvSpPr>
                <p:spPr>
                  <a:xfrm>
                    <a:off x="6963510" y="2613357"/>
                    <a:ext cx="143022" cy="11765"/>
                  </a:xfrm>
                  <a:custGeom>
                    <a:avLst/>
                    <a:gdLst/>
                    <a:ahLst/>
                    <a:cxnLst/>
                    <a:rect l="l" t="t" r="r" b="b"/>
                    <a:pathLst>
                      <a:path w="24241" h="1994" extrusionOk="0">
                        <a:moveTo>
                          <a:pt x="998" y="1"/>
                        </a:moveTo>
                        <a:cubicBezTo>
                          <a:pt x="447" y="2"/>
                          <a:pt x="2" y="448"/>
                          <a:pt x="0" y="996"/>
                        </a:cubicBezTo>
                        <a:cubicBezTo>
                          <a:pt x="2" y="1547"/>
                          <a:pt x="447" y="1992"/>
                          <a:pt x="998" y="1994"/>
                        </a:cubicBezTo>
                        <a:lnTo>
                          <a:pt x="23243" y="1994"/>
                        </a:lnTo>
                        <a:cubicBezTo>
                          <a:pt x="23793" y="1992"/>
                          <a:pt x="24239" y="1547"/>
                          <a:pt x="24240" y="996"/>
                        </a:cubicBezTo>
                        <a:cubicBezTo>
                          <a:pt x="24239" y="448"/>
                          <a:pt x="23793" y="2"/>
                          <a:pt x="23243" y="1"/>
                        </a:cubicBezTo>
                        <a:close/>
                      </a:path>
                    </a:pathLst>
                  </a:custGeom>
                  <a:solidFill>
                    <a:srgbClr val="EEF0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6205;p76">
                    <a:extLst>
                      <a:ext uri="{FF2B5EF4-FFF2-40B4-BE49-F238E27FC236}">
                        <a16:creationId xmlns:a16="http://schemas.microsoft.com/office/drawing/2014/main" id="{382EECD3-4A86-4E82-B97E-1F9BB3F748A9}"/>
                      </a:ext>
                    </a:extLst>
                  </p:cNvPr>
                  <p:cNvSpPr/>
                  <p:nvPr/>
                </p:nvSpPr>
                <p:spPr>
                  <a:xfrm>
                    <a:off x="6850372" y="2107302"/>
                    <a:ext cx="369293" cy="477399"/>
                  </a:xfrm>
                  <a:custGeom>
                    <a:avLst/>
                    <a:gdLst/>
                    <a:ahLst/>
                    <a:cxnLst/>
                    <a:rect l="l" t="t" r="r" b="b"/>
                    <a:pathLst>
                      <a:path w="62592" h="80915" extrusionOk="0">
                        <a:moveTo>
                          <a:pt x="31297" y="0"/>
                        </a:moveTo>
                        <a:cubicBezTo>
                          <a:pt x="14049" y="0"/>
                          <a:pt x="16" y="14032"/>
                          <a:pt x="16" y="31281"/>
                        </a:cubicBezTo>
                        <a:lnTo>
                          <a:pt x="16" y="31387"/>
                        </a:lnTo>
                        <a:lnTo>
                          <a:pt x="13" y="31445"/>
                        </a:lnTo>
                        <a:cubicBezTo>
                          <a:pt x="11" y="31548"/>
                          <a:pt x="1" y="32341"/>
                          <a:pt x="104" y="33646"/>
                        </a:cubicBezTo>
                        <a:lnTo>
                          <a:pt x="104" y="33657"/>
                        </a:lnTo>
                        <a:lnTo>
                          <a:pt x="104" y="33667"/>
                        </a:lnTo>
                        <a:lnTo>
                          <a:pt x="105" y="33683"/>
                        </a:lnTo>
                        <a:lnTo>
                          <a:pt x="111" y="33746"/>
                        </a:lnTo>
                        <a:cubicBezTo>
                          <a:pt x="125" y="33912"/>
                          <a:pt x="139" y="34083"/>
                          <a:pt x="156" y="34265"/>
                        </a:cubicBezTo>
                        <a:cubicBezTo>
                          <a:pt x="175" y="34469"/>
                          <a:pt x="198" y="34667"/>
                          <a:pt x="219" y="34862"/>
                        </a:cubicBezTo>
                        <a:lnTo>
                          <a:pt x="245" y="35093"/>
                        </a:lnTo>
                        <a:lnTo>
                          <a:pt x="257" y="35191"/>
                        </a:lnTo>
                        <a:cubicBezTo>
                          <a:pt x="264" y="35241"/>
                          <a:pt x="270" y="35290"/>
                          <a:pt x="277" y="35341"/>
                        </a:cubicBezTo>
                        <a:lnTo>
                          <a:pt x="278" y="35353"/>
                        </a:lnTo>
                        <a:lnTo>
                          <a:pt x="278" y="35364"/>
                        </a:lnTo>
                        <a:cubicBezTo>
                          <a:pt x="1082" y="41822"/>
                          <a:pt x="4150" y="54364"/>
                          <a:pt x="15656" y="65807"/>
                        </a:cubicBezTo>
                        <a:cubicBezTo>
                          <a:pt x="18711" y="68844"/>
                          <a:pt x="20993" y="72340"/>
                          <a:pt x="22440" y="76197"/>
                        </a:cubicBezTo>
                        <a:cubicBezTo>
                          <a:pt x="22707" y="76910"/>
                          <a:pt x="22927" y="77638"/>
                          <a:pt x="23098" y="78379"/>
                        </a:cubicBezTo>
                        <a:cubicBezTo>
                          <a:pt x="23441" y="79855"/>
                          <a:pt x="24733" y="80914"/>
                          <a:pt x="26250" y="80914"/>
                        </a:cubicBezTo>
                        <a:lnTo>
                          <a:pt x="36339" y="80914"/>
                        </a:lnTo>
                        <a:cubicBezTo>
                          <a:pt x="37855" y="80914"/>
                          <a:pt x="39148" y="79855"/>
                          <a:pt x="39491" y="78379"/>
                        </a:cubicBezTo>
                        <a:cubicBezTo>
                          <a:pt x="39662" y="77638"/>
                          <a:pt x="39882" y="76910"/>
                          <a:pt x="40149" y="76197"/>
                        </a:cubicBezTo>
                        <a:cubicBezTo>
                          <a:pt x="41596" y="72340"/>
                          <a:pt x="43879" y="68844"/>
                          <a:pt x="46933" y="65807"/>
                        </a:cubicBezTo>
                        <a:cubicBezTo>
                          <a:pt x="58441" y="54364"/>
                          <a:pt x="61509" y="41822"/>
                          <a:pt x="62312" y="35364"/>
                        </a:cubicBezTo>
                        <a:lnTo>
                          <a:pt x="62314" y="35351"/>
                        </a:lnTo>
                        <a:lnTo>
                          <a:pt x="62314" y="35341"/>
                        </a:lnTo>
                        <a:cubicBezTo>
                          <a:pt x="62321" y="35290"/>
                          <a:pt x="62326" y="35240"/>
                          <a:pt x="62333" y="35191"/>
                        </a:cubicBezTo>
                        <a:lnTo>
                          <a:pt x="62346" y="35091"/>
                        </a:lnTo>
                        <a:lnTo>
                          <a:pt x="62370" y="34871"/>
                        </a:lnTo>
                        <a:cubicBezTo>
                          <a:pt x="62393" y="34667"/>
                          <a:pt x="62414" y="34469"/>
                          <a:pt x="62433" y="34272"/>
                        </a:cubicBezTo>
                        <a:cubicBezTo>
                          <a:pt x="62452" y="34083"/>
                          <a:pt x="62466" y="33912"/>
                          <a:pt x="62480" y="33746"/>
                        </a:cubicBezTo>
                        <a:lnTo>
                          <a:pt x="62485" y="33681"/>
                        </a:lnTo>
                        <a:lnTo>
                          <a:pt x="62487" y="33662"/>
                        </a:lnTo>
                        <a:cubicBezTo>
                          <a:pt x="62592" y="32338"/>
                          <a:pt x="62581" y="31543"/>
                          <a:pt x="62580" y="31443"/>
                        </a:cubicBezTo>
                        <a:lnTo>
                          <a:pt x="62574" y="31345"/>
                        </a:lnTo>
                        <a:lnTo>
                          <a:pt x="62576" y="31281"/>
                        </a:lnTo>
                        <a:cubicBezTo>
                          <a:pt x="62576" y="14032"/>
                          <a:pt x="48544" y="0"/>
                          <a:pt x="31297" y="0"/>
                        </a:cubicBezTo>
                        <a:close/>
                      </a:path>
                    </a:pathLst>
                  </a:custGeom>
                  <a:solidFill>
                    <a:srgbClr val="F3F5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6206;p76">
                    <a:extLst>
                      <a:ext uri="{FF2B5EF4-FFF2-40B4-BE49-F238E27FC236}">
                        <a16:creationId xmlns:a16="http://schemas.microsoft.com/office/drawing/2014/main" id="{249D0468-45C2-4C8F-839A-316F37D9ACC6}"/>
                      </a:ext>
                    </a:extLst>
                  </p:cNvPr>
                  <p:cNvSpPr/>
                  <p:nvPr/>
                </p:nvSpPr>
                <p:spPr>
                  <a:xfrm>
                    <a:off x="6963510" y="2636756"/>
                    <a:ext cx="143022" cy="11776"/>
                  </a:xfrm>
                  <a:custGeom>
                    <a:avLst/>
                    <a:gdLst/>
                    <a:ahLst/>
                    <a:cxnLst/>
                    <a:rect l="l" t="t" r="r" b="b"/>
                    <a:pathLst>
                      <a:path w="24241" h="1996" extrusionOk="0">
                        <a:moveTo>
                          <a:pt x="998" y="0"/>
                        </a:moveTo>
                        <a:cubicBezTo>
                          <a:pt x="447" y="2"/>
                          <a:pt x="2" y="448"/>
                          <a:pt x="0" y="998"/>
                        </a:cubicBezTo>
                        <a:cubicBezTo>
                          <a:pt x="2" y="1548"/>
                          <a:pt x="447" y="1994"/>
                          <a:pt x="998" y="1995"/>
                        </a:cubicBezTo>
                        <a:lnTo>
                          <a:pt x="23243" y="1995"/>
                        </a:lnTo>
                        <a:cubicBezTo>
                          <a:pt x="23793" y="1994"/>
                          <a:pt x="24239" y="1548"/>
                          <a:pt x="24240" y="998"/>
                        </a:cubicBezTo>
                        <a:cubicBezTo>
                          <a:pt x="24239" y="448"/>
                          <a:pt x="23793" y="2"/>
                          <a:pt x="23243" y="0"/>
                        </a:cubicBezTo>
                        <a:close/>
                      </a:path>
                    </a:pathLst>
                  </a:custGeom>
                  <a:solidFill>
                    <a:srgbClr val="EEF0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 name="Google Shape;6207;p76">
                  <a:extLst>
                    <a:ext uri="{FF2B5EF4-FFF2-40B4-BE49-F238E27FC236}">
                      <a16:creationId xmlns:a16="http://schemas.microsoft.com/office/drawing/2014/main" id="{D08C1134-BA0F-491D-B0CA-3A3C6E27714D}"/>
                    </a:ext>
                  </a:extLst>
                </p:cNvPr>
                <p:cNvSpPr/>
                <p:nvPr/>
              </p:nvSpPr>
              <p:spPr>
                <a:xfrm>
                  <a:off x="7046588" y="2275942"/>
                  <a:ext cx="173076" cy="113894"/>
                </a:xfrm>
                <a:custGeom>
                  <a:avLst/>
                  <a:gdLst/>
                  <a:ahLst/>
                  <a:cxnLst/>
                  <a:rect l="l" t="t" r="r" b="b"/>
                  <a:pathLst>
                    <a:path w="29335" h="19304" extrusionOk="0">
                      <a:moveTo>
                        <a:pt x="0" y="0"/>
                      </a:moveTo>
                      <a:lnTo>
                        <a:pt x="0" y="19303"/>
                      </a:lnTo>
                      <a:lnTo>
                        <a:pt x="25725" y="19303"/>
                      </a:lnTo>
                      <a:cubicBezTo>
                        <a:pt x="27782" y="14272"/>
                        <a:pt x="28673" y="9841"/>
                        <a:pt x="29054" y="6781"/>
                      </a:cubicBezTo>
                      <a:lnTo>
                        <a:pt x="29055" y="6770"/>
                      </a:lnTo>
                      <a:lnTo>
                        <a:pt x="29057" y="6758"/>
                      </a:lnTo>
                      <a:cubicBezTo>
                        <a:pt x="29064" y="6707"/>
                        <a:pt x="29069" y="6657"/>
                        <a:pt x="29075" y="6608"/>
                      </a:cubicBezTo>
                      <a:lnTo>
                        <a:pt x="29087" y="6508"/>
                      </a:lnTo>
                      <a:lnTo>
                        <a:pt x="29113" y="6288"/>
                      </a:lnTo>
                      <a:cubicBezTo>
                        <a:pt x="29136" y="6084"/>
                        <a:pt x="29157" y="5886"/>
                        <a:pt x="29176" y="5689"/>
                      </a:cubicBezTo>
                      <a:cubicBezTo>
                        <a:pt x="29193" y="5500"/>
                        <a:pt x="29209" y="5329"/>
                        <a:pt x="29221" y="5163"/>
                      </a:cubicBezTo>
                      <a:lnTo>
                        <a:pt x="29227" y="5098"/>
                      </a:lnTo>
                      <a:lnTo>
                        <a:pt x="29228" y="5079"/>
                      </a:lnTo>
                      <a:cubicBezTo>
                        <a:pt x="29335" y="3755"/>
                        <a:pt x="29323" y="2960"/>
                        <a:pt x="29321" y="2860"/>
                      </a:cubicBezTo>
                      <a:lnTo>
                        <a:pt x="29316" y="2762"/>
                      </a:lnTo>
                      <a:lnTo>
                        <a:pt x="29317" y="2698"/>
                      </a:lnTo>
                      <a:cubicBezTo>
                        <a:pt x="29317" y="1789"/>
                        <a:pt x="29277" y="890"/>
                        <a:pt x="29200" y="0"/>
                      </a:cubicBezTo>
                      <a:close/>
                    </a:path>
                  </a:pathLst>
                </a:custGeom>
                <a:solidFill>
                  <a:srgbClr val="4F67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6208;p76">
                  <a:extLst>
                    <a:ext uri="{FF2B5EF4-FFF2-40B4-BE49-F238E27FC236}">
                      <a16:creationId xmlns:a16="http://schemas.microsoft.com/office/drawing/2014/main" id="{557AD636-4F06-4B1E-85BD-DE1B292D80BD}"/>
                    </a:ext>
                  </a:extLst>
                </p:cNvPr>
                <p:cNvSpPr/>
                <p:nvPr/>
              </p:nvSpPr>
              <p:spPr>
                <a:xfrm>
                  <a:off x="7046588" y="2107680"/>
                  <a:ext cx="168811" cy="145128"/>
                </a:xfrm>
                <a:custGeom>
                  <a:avLst/>
                  <a:gdLst/>
                  <a:ahLst/>
                  <a:cxnLst/>
                  <a:rect l="l" t="t" r="r" b="b"/>
                  <a:pathLst>
                    <a:path w="28612" h="24598" extrusionOk="0">
                      <a:moveTo>
                        <a:pt x="0" y="1"/>
                      </a:moveTo>
                      <a:lnTo>
                        <a:pt x="0" y="24597"/>
                      </a:lnTo>
                      <a:lnTo>
                        <a:pt x="28612" y="24597"/>
                      </a:lnTo>
                      <a:cubicBezTo>
                        <a:pt x="25701" y="11138"/>
                        <a:pt x="14102" y="876"/>
                        <a:pt x="0" y="1"/>
                      </a:cubicBezTo>
                      <a:close/>
                    </a:path>
                  </a:pathLst>
                </a:custGeom>
                <a:solidFill>
                  <a:srgbClr val="B3C3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6209;p76">
                  <a:extLst>
                    <a:ext uri="{FF2B5EF4-FFF2-40B4-BE49-F238E27FC236}">
                      <a16:creationId xmlns:a16="http://schemas.microsoft.com/office/drawing/2014/main" id="{9C84645C-7EFD-45A3-BF32-8F2E63C70A08}"/>
                    </a:ext>
                  </a:extLst>
                </p:cNvPr>
                <p:cNvSpPr/>
                <p:nvPr/>
              </p:nvSpPr>
              <p:spPr>
                <a:xfrm>
                  <a:off x="6850372" y="2275942"/>
                  <a:ext cx="173082" cy="113894"/>
                </a:xfrm>
                <a:custGeom>
                  <a:avLst/>
                  <a:gdLst/>
                  <a:ahLst/>
                  <a:cxnLst/>
                  <a:rect l="l" t="t" r="r" b="b"/>
                  <a:pathLst>
                    <a:path w="29336" h="19304" extrusionOk="0">
                      <a:moveTo>
                        <a:pt x="133" y="0"/>
                      </a:moveTo>
                      <a:cubicBezTo>
                        <a:pt x="58" y="890"/>
                        <a:pt x="16" y="1789"/>
                        <a:pt x="16" y="2698"/>
                      </a:cubicBezTo>
                      <a:lnTo>
                        <a:pt x="16" y="2804"/>
                      </a:lnTo>
                      <a:lnTo>
                        <a:pt x="13" y="2862"/>
                      </a:lnTo>
                      <a:cubicBezTo>
                        <a:pt x="11" y="2965"/>
                        <a:pt x="1" y="3758"/>
                        <a:pt x="104" y="5065"/>
                      </a:cubicBezTo>
                      <a:lnTo>
                        <a:pt x="104" y="5075"/>
                      </a:lnTo>
                      <a:lnTo>
                        <a:pt x="104" y="5086"/>
                      </a:lnTo>
                      <a:lnTo>
                        <a:pt x="105" y="5100"/>
                      </a:lnTo>
                      <a:lnTo>
                        <a:pt x="111" y="5163"/>
                      </a:lnTo>
                      <a:cubicBezTo>
                        <a:pt x="125" y="5329"/>
                        <a:pt x="139" y="5500"/>
                        <a:pt x="156" y="5682"/>
                      </a:cubicBezTo>
                      <a:cubicBezTo>
                        <a:pt x="175" y="5886"/>
                        <a:pt x="198" y="6084"/>
                        <a:pt x="219" y="6279"/>
                      </a:cubicBezTo>
                      <a:lnTo>
                        <a:pt x="245" y="6510"/>
                      </a:lnTo>
                      <a:lnTo>
                        <a:pt x="257" y="6608"/>
                      </a:lnTo>
                      <a:cubicBezTo>
                        <a:pt x="264" y="6658"/>
                        <a:pt x="270" y="6709"/>
                        <a:pt x="277" y="6758"/>
                      </a:cubicBezTo>
                      <a:lnTo>
                        <a:pt x="278" y="6770"/>
                      </a:lnTo>
                      <a:lnTo>
                        <a:pt x="278" y="6781"/>
                      </a:lnTo>
                      <a:cubicBezTo>
                        <a:pt x="661" y="9843"/>
                        <a:pt x="1552" y="14272"/>
                        <a:pt x="3608" y="19303"/>
                      </a:cubicBezTo>
                      <a:lnTo>
                        <a:pt x="29333" y="19303"/>
                      </a:lnTo>
                      <a:lnTo>
                        <a:pt x="29335" y="0"/>
                      </a:lnTo>
                      <a:close/>
                    </a:path>
                  </a:pathLst>
                </a:custGeom>
                <a:solidFill>
                  <a:srgbClr val="C9D4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6210;p76">
                  <a:extLst>
                    <a:ext uri="{FF2B5EF4-FFF2-40B4-BE49-F238E27FC236}">
                      <a16:creationId xmlns:a16="http://schemas.microsoft.com/office/drawing/2014/main" id="{33551CD9-A812-4DFC-82BF-25CBADF4063F}"/>
                    </a:ext>
                  </a:extLst>
                </p:cNvPr>
                <p:cNvSpPr/>
                <p:nvPr/>
              </p:nvSpPr>
              <p:spPr>
                <a:xfrm>
                  <a:off x="6882243" y="2412957"/>
                  <a:ext cx="141211" cy="171743"/>
                </a:xfrm>
                <a:custGeom>
                  <a:avLst/>
                  <a:gdLst/>
                  <a:ahLst/>
                  <a:cxnLst/>
                  <a:rect l="l" t="t" r="r" b="b"/>
                  <a:pathLst>
                    <a:path w="23934" h="29109" extrusionOk="0">
                      <a:moveTo>
                        <a:pt x="0" y="1"/>
                      </a:moveTo>
                      <a:cubicBezTo>
                        <a:pt x="2303" y="4529"/>
                        <a:pt x="5584" y="9356"/>
                        <a:pt x="10256" y="14001"/>
                      </a:cubicBezTo>
                      <a:cubicBezTo>
                        <a:pt x="13309" y="17038"/>
                        <a:pt x="15593" y="20534"/>
                        <a:pt x="17039" y="24391"/>
                      </a:cubicBezTo>
                      <a:cubicBezTo>
                        <a:pt x="17307" y="25104"/>
                        <a:pt x="17527" y="25832"/>
                        <a:pt x="17698" y="26573"/>
                      </a:cubicBezTo>
                      <a:cubicBezTo>
                        <a:pt x="18040" y="28049"/>
                        <a:pt x="19333" y="29108"/>
                        <a:pt x="20850" y="29108"/>
                      </a:cubicBezTo>
                      <a:lnTo>
                        <a:pt x="23933" y="29108"/>
                      </a:lnTo>
                      <a:lnTo>
                        <a:pt x="23933" y="1"/>
                      </a:lnTo>
                      <a:close/>
                    </a:path>
                  </a:pathLst>
                </a:custGeom>
                <a:solidFill>
                  <a:srgbClr val="DBE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6211;p76">
                  <a:extLst>
                    <a:ext uri="{FF2B5EF4-FFF2-40B4-BE49-F238E27FC236}">
                      <a16:creationId xmlns:a16="http://schemas.microsoft.com/office/drawing/2014/main" id="{F5DAA015-DACC-461E-88CB-397B50A7336B}"/>
                    </a:ext>
                  </a:extLst>
                </p:cNvPr>
                <p:cNvSpPr/>
                <p:nvPr/>
              </p:nvSpPr>
              <p:spPr>
                <a:xfrm>
                  <a:off x="6854637" y="2107680"/>
                  <a:ext cx="168817" cy="145128"/>
                </a:xfrm>
                <a:custGeom>
                  <a:avLst/>
                  <a:gdLst/>
                  <a:ahLst/>
                  <a:cxnLst/>
                  <a:rect l="l" t="t" r="r" b="b"/>
                  <a:pathLst>
                    <a:path w="28613" h="24598" extrusionOk="0">
                      <a:moveTo>
                        <a:pt x="28612" y="1"/>
                      </a:moveTo>
                      <a:cubicBezTo>
                        <a:pt x="14512" y="876"/>
                        <a:pt x="2911" y="11138"/>
                        <a:pt x="1" y="24597"/>
                      </a:cubicBezTo>
                      <a:lnTo>
                        <a:pt x="28612" y="24597"/>
                      </a:lnTo>
                      <a:lnTo>
                        <a:pt x="28612" y="1"/>
                      </a:lnTo>
                      <a:close/>
                    </a:path>
                  </a:pathLst>
                </a:custGeom>
                <a:solidFill>
                  <a:srgbClr val="8FA1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6212;p76">
                  <a:extLst>
                    <a:ext uri="{FF2B5EF4-FFF2-40B4-BE49-F238E27FC236}">
                      <a16:creationId xmlns:a16="http://schemas.microsoft.com/office/drawing/2014/main" id="{137ABC53-5150-4919-B07D-DDEDEB6E0A72}"/>
                    </a:ext>
                  </a:extLst>
                </p:cNvPr>
                <p:cNvSpPr/>
                <p:nvPr/>
              </p:nvSpPr>
              <p:spPr>
                <a:xfrm>
                  <a:off x="7046588" y="2412957"/>
                  <a:ext cx="141205" cy="171743"/>
                </a:xfrm>
                <a:custGeom>
                  <a:avLst/>
                  <a:gdLst/>
                  <a:ahLst/>
                  <a:cxnLst/>
                  <a:rect l="l" t="t" r="r" b="b"/>
                  <a:pathLst>
                    <a:path w="23933" h="29109" extrusionOk="0">
                      <a:moveTo>
                        <a:pt x="0" y="1"/>
                      </a:moveTo>
                      <a:lnTo>
                        <a:pt x="0" y="29108"/>
                      </a:lnTo>
                      <a:lnTo>
                        <a:pt x="3084" y="29108"/>
                      </a:lnTo>
                      <a:cubicBezTo>
                        <a:pt x="4600" y="29108"/>
                        <a:pt x="5893" y="28049"/>
                        <a:pt x="6235" y="26573"/>
                      </a:cubicBezTo>
                      <a:cubicBezTo>
                        <a:pt x="6407" y="25832"/>
                        <a:pt x="6627" y="25104"/>
                        <a:pt x="6894" y="24391"/>
                      </a:cubicBezTo>
                      <a:cubicBezTo>
                        <a:pt x="8341" y="20534"/>
                        <a:pt x="10622" y="17038"/>
                        <a:pt x="13678" y="14001"/>
                      </a:cubicBezTo>
                      <a:cubicBezTo>
                        <a:pt x="18349" y="9356"/>
                        <a:pt x="21630" y="4529"/>
                        <a:pt x="23933" y="1"/>
                      </a:cubicBezTo>
                      <a:close/>
                    </a:path>
                  </a:pathLst>
                </a:custGeom>
                <a:solidFill>
                  <a:srgbClr val="374F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2" name="Rectangle: Rounded Corners 11">
            <a:extLst>
              <a:ext uri="{FF2B5EF4-FFF2-40B4-BE49-F238E27FC236}">
                <a16:creationId xmlns:a16="http://schemas.microsoft.com/office/drawing/2014/main" id="{85DC5894-AD43-43CC-8EA3-A16C546FD844}"/>
              </a:ext>
            </a:extLst>
          </p:cNvPr>
          <p:cNvSpPr/>
          <p:nvPr/>
        </p:nvSpPr>
        <p:spPr>
          <a:xfrm>
            <a:off x="4654782" y="5221976"/>
            <a:ext cx="3942224" cy="1095424"/>
          </a:xfrm>
          <a:prstGeom prst="roundRect">
            <a:avLst>
              <a:gd name="adj" fmla="val 36062"/>
            </a:avLst>
          </a:prstGeom>
          <a:solidFill>
            <a:schemeClr val="accent3">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en-US" sz="2400" b="1" dirty="0"/>
              <a:t>ĐÁP ÁN </a:t>
            </a:r>
          </a:p>
          <a:p>
            <a:pPr algn="ctr">
              <a:lnSpc>
                <a:spcPct val="120000"/>
              </a:lnSpc>
            </a:pPr>
            <a:r>
              <a:rPr lang="en-US" sz="2400" b="1" dirty="0"/>
              <a:t>3 – 2 – 4 – 1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barn(inVertical)">
                                      <p:cBhvr>
                                        <p:cTn id="7" dur="500"/>
                                        <p:tgtEl>
                                          <p:spTgt spid="6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Shape 544"/>
        <p:cNvGrpSpPr/>
        <p:nvPr/>
      </p:nvGrpSpPr>
      <p:grpSpPr>
        <a:xfrm>
          <a:off x="0" y="0"/>
          <a:ext cx="0" cy="0"/>
          <a:chOff x="0" y="0"/>
          <a:chExt cx="0" cy="0"/>
        </a:xfrm>
      </p:grpSpPr>
      <p:grpSp>
        <p:nvGrpSpPr>
          <p:cNvPr id="550" name="Google Shape;550;p41"/>
          <p:cNvGrpSpPr/>
          <p:nvPr/>
        </p:nvGrpSpPr>
        <p:grpSpPr>
          <a:xfrm>
            <a:off x="10560808" y="4298879"/>
            <a:ext cx="1826581" cy="2288232"/>
            <a:chOff x="2535400" y="4145525"/>
            <a:chExt cx="1024175" cy="1283025"/>
          </a:xfrm>
        </p:grpSpPr>
        <p:sp>
          <p:nvSpPr>
            <p:cNvPr id="551" name="Google Shape;551;p41"/>
            <p:cNvSpPr/>
            <p:nvPr/>
          </p:nvSpPr>
          <p:spPr>
            <a:xfrm>
              <a:off x="2760950" y="5192850"/>
              <a:ext cx="798625" cy="235700"/>
            </a:xfrm>
            <a:custGeom>
              <a:avLst/>
              <a:gdLst/>
              <a:ahLst/>
              <a:cxnLst/>
              <a:rect l="l" t="t" r="r" b="b"/>
              <a:pathLst>
                <a:path w="31945" h="9428" extrusionOk="0">
                  <a:moveTo>
                    <a:pt x="31944" y="0"/>
                  </a:moveTo>
                  <a:lnTo>
                    <a:pt x="1" y="6873"/>
                  </a:lnTo>
                  <a:lnTo>
                    <a:pt x="1819" y="9427"/>
                  </a:lnTo>
                  <a:lnTo>
                    <a:pt x="31337" y="3075"/>
                  </a:lnTo>
                  <a:lnTo>
                    <a:pt x="31944" y="0"/>
                  </a:lnTo>
                  <a:close/>
                </a:path>
              </a:pathLst>
            </a:custGeom>
            <a:solidFill>
              <a:srgbClr val="F2F2F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2" name="Google Shape;552;p41"/>
            <p:cNvSpPr/>
            <p:nvPr/>
          </p:nvSpPr>
          <p:spPr>
            <a:xfrm>
              <a:off x="2535625" y="4145525"/>
              <a:ext cx="1023950" cy="1219150"/>
            </a:xfrm>
            <a:custGeom>
              <a:avLst/>
              <a:gdLst/>
              <a:ahLst/>
              <a:cxnLst/>
              <a:rect l="l" t="t" r="r" b="b"/>
              <a:pathLst>
                <a:path w="40958" h="48766" extrusionOk="0">
                  <a:moveTo>
                    <a:pt x="31943" y="0"/>
                  </a:moveTo>
                  <a:lnTo>
                    <a:pt x="0" y="6874"/>
                  </a:lnTo>
                  <a:lnTo>
                    <a:pt x="8122" y="44624"/>
                  </a:lnTo>
                  <a:lnTo>
                    <a:pt x="8895" y="48216"/>
                  </a:lnTo>
                  <a:lnTo>
                    <a:pt x="9014" y="48766"/>
                  </a:lnTo>
                  <a:lnTo>
                    <a:pt x="26215" y="45065"/>
                  </a:lnTo>
                  <a:lnTo>
                    <a:pt x="40957" y="41893"/>
                  </a:lnTo>
                  <a:lnTo>
                    <a:pt x="37973" y="28024"/>
                  </a:lnTo>
                  <a:lnTo>
                    <a:pt x="34372" y="11292"/>
                  </a:lnTo>
                  <a:lnTo>
                    <a:pt x="33600" y="7699"/>
                  </a:lnTo>
                  <a:lnTo>
                    <a:pt x="31943" y="0"/>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3" name="Google Shape;553;p41"/>
            <p:cNvSpPr/>
            <p:nvPr/>
          </p:nvSpPr>
          <p:spPr>
            <a:xfrm>
              <a:off x="2535400" y="4294875"/>
              <a:ext cx="330425" cy="1069975"/>
            </a:xfrm>
            <a:custGeom>
              <a:avLst/>
              <a:gdLst/>
              <a:ahLst/>
              <a:cxnLst/>
              <a:rect l="l" t="t" r="r" b="b"/>
              <a:pathLst>
                <a:path w="13217" h="42799" extrusionOk="0">
                  <a:moveTo>
                    <a:pt x="4204" y="1"/>
                  </a:moveTo>
                  <a:lnTo>
                    <a:pt x="1" y="905"/>
                  </a:lnTo>
                  <a:lnTo>
                    <a:pt x="9013" y="42799"/>
                  </a:lnTo>
                  <a:lnTo>
                    <a:pt x="13216" y="41894"/>
                  </a:lnTo>
                  <a:lnTo>
                    <a:pt x="4204" y="1"/>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4" name="Google Shape;554;p41"/>
            <p:cNvSpPr/>
            <p:nvPr/>
          </p:nvSpPr>
          <p:spPr>
            <a:xfrm>
              <a:off x="3091625" y="4176175"/>
              <a:ext cx="170925" cy="350650"/>
            </a:xfrm>
            <a:custGeom>
              <a:avLst/>
              <a:gdLst/>
              <a:ahLst/>
              <a:cxnLst/>
              <a:rect l="l" t="t" r="r" b="b"/>
              <a:pathLst>
                <a:path w="6837" h="14026" extrusionOk="0">
                  <a:moveTo>
                    <a:pt x="4005" y="0"/>
                  </a:moveTo>
                  <a:lnTo>
                    <a:pt x="0" y="862"/>
                  </a:lnTo>
                  <a:lnTo>
                    <a:pt x="2832" y="14026"/>
                  </a:lnTo>
                  <a:lnTo>
                    <a:pt x="4512" y="12099"/>
                  </a:lnTo>
                  <a:lnTo>
                    <a:pt x="6837" y="13164"/>
                  </a:lnTo>
                  <a:lnTo>
                    <a:pt x="4005"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5" name="Google Shape;555;p41"/>
            <p:cNvSpPr/>
            <p:nvPr/>
          </p:nvSpPr>
          <p:spPr>
            <a:xfrm>
              <a:off x="2850650" y="4731925"/>
              <a:ext cx="144375" cy="304750"/>
            </a:xfrm>
            <a:custGeom>
              <a:avLst/>
              <a:gdLst/>
              <a:ahLst/>
              <a:cxnLst/>
              <a:rect l="l" t="t" r="r" b="b"/>
              <a:pathLst>
                <a:path w="5775" h="12190" extrusionOk="0">
                  <a:moveTo>
                    <a:pt x="1954" y="5083"/>
                  </a:moveTo>
                  <a:cubicBezTo>
                    <a:pt x="2124" y="5652"/>
                    <a:pt x="2317" y="6216"/>
                    <a:pt x="2543" y="6766"/>
                  </a:cubicBezTo>
                  <a:cubicBezTo>
                    <a:pt x="2291" y="6904"/>
                    <a:pt x="2042" y="7045"/>
                    <a:pt x="1793" y="7189"/>
                  </a:cubicBezTo>
                  <a:cubicBezTo>
                    <a:pt x="1836" y="6486"/>
                    <a:pt x="1889" y="5784"/>
                    <a:pt x="1954" y="5083"/>
                  </a:cubicBezTo>
                  <a:close/>
                  <a:moveTo>
                    <a:pt x="1894" y="0"/>
                  </a:moveTo>
                  <a:cubicBezTo>
                    <a:pt x="1719" y="0"/>
                    <a:pt x="1541" y="51"/>
                    <a:pt x="1391" y="145"/>
                  </a:cubicBezTo>
                  <a:cubicBezTo>
                    <a:pt x="1107" y="240"/>
                    <a:pt x="865" y="465"/>
                    <a:pt x="808" y="834"/>
                  </a:cubicBezTo>
                  <a:cubicBezTo>
                    <a:pt x="267" y="4309"/>
                    <a:pt x="0" y="7822"/>
                    <a:pt x="10" y="11338"/>
                  </a:cubicBezTo>
                  <a:cubicBezTo>
                    <a:pt x="12" y="11896"/>
                    <a:pt x="466" y="12189"/>
                    <a:pt x="898" y="12189"/>
                  </a:cubicBezTo>
                  <a:cubicBezTo>
                    <a:pt x="1293" y="12189"/>
                    <a:pt x="1670" y="11945"/>
                    <a:pt x="1669" y="11433"/>
                  </a:cubicBezTo>
                  <a:cubicBezTo>
                    <a:pt x="1666" y="10680"/>
                    <a:pt x="1679" y="9927"/>
                    <a:pt x="1704" y="9176"/>
                  </a:cubicBezTo>
                  <a:cubicBezTo>
                    <a:pt x="2214" y="8860"/>
                    <a:pt x="2732" y="8558"/>
                    <a:pt x="3257" y="8267"/>
                  </a:cubicBezTo>
                  <a:cubicBezTo>
                    <a:pt x="3448" y="8614"/>
                    <a:pt x="3656" y="8955"/>
                    <a:pt x="3885" y="9287"/>
                  </a:cubicBezTo>
                  <a:cubicBezTo>
                    <a:pt x="4071" y="9559"/>
                    <a:pt x="4344" y="9672"/>
                    <a:pt x="4613" y="9672"/>
                  </a:cubicBezTo>
                  <a:cubicBezTo>
                    <a:pt x="5204" y="9672"/>
                    <a:pt x="5774" y="9125"/>
                    <a:pt x="5357" y="8518"/>
                  </a:cubicBezTo>
                  <a:cubicBezTo>
                    <a:pt x="5131" y="8187"/>
                    <a:pt x="4922" y="7845"/>
                    <a:pt x="4730" y="7492"/>
                  </a:cubicBezTo>
                  <a:cubicBezTo>
                    <a:pt x="4738" y="7489"/>
                    <a:pt x="4744" y="7485"/>
                    <a:pt x="4752" y="7481"/>
                  </a:cubicBezTo>
                  <a:cubicBezTo>
                    <a:pt x="5581" y="7070"/>
                    <a:pt x="5121" y="5918"/>
                    <a:pt x="4361" y="5918"/>
                  </a:cubicBezTo>
                  <a:cubicBezTo>
                    <a:pt x="4255" y="5918"/>
                    <a:pt x="4144" y="5941"/>
                    <a:pt x="4029" y="5990"/>
                  </a:cubicBezTo>
                  <a:cubicBezTo>
                    <a:pt x="3354" y="4287"/>
                    <a:pt x="2990" y="2472"/>
                    <a:pt x="2651" y="636"/>
                  </a:cubicBezTo>
                  <a:cubicBezTo>
                    <a:pt x="2569" y="195"/>
                    <a:pt x="2237" y="0"/>
                    <a:pt x="1894" y="0"/>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6" name="Google Shape;556;p41"/>
            <p:cNvSpPr/>
            <p:nvPr/>
          </p:nvSpPr>
          <p:spPr>
            <a:xfrm>
              <a:off x="2996250" y="4702575"/>
              <a:ext cx="229075" cy="275900"/>
            </a:xfrm>
            <a:custGeom>
              <a:avLst/>
              <a:gdLst/>
              <a:ahLst/>
              <a:cxnLst/>
              <a:rect l="l" t="t" r="r" b="b"/>
              <a:pathLst>
                <a:path w="9163" h="11036" extrusionOk="0">
                  <a:moveTo>
                    <a:pt x="3890" y="1653"/>
                  </a:moveTo>
                  <a:cubicBezTo>
                    <a:pt x="4567" y="1653"/>
                    <a:pt x="5068" y="1955"/>
                    <a:pt x="4849" y="2964"/>
                  </a:cubicBezTo>
                  <a:cubicBezTo>
                    <a:pt x="4700" y="3648"/>
                    <a:pt x="4087" y="4254"/>
                    <a:pt x="3563" y="4816"/>
                  </a:cubicBezTo>
                  <a:lnTo>
                    <a:pt x="2961" y="2021"/>
                  </a:lnTo>
                  <a:cubicBezTo>
                    <a:pt x="2945" y="1948"/>
                    <a:pt x="2918" y="1877"/>
                    <a:pt x="2884" y="1809"/>
                  </a:cubicBezTo>
                  <a:cubicBezTo>
                    <a:pt x="3221" y="1719"/>
                    <a:pt x="3575" y="1653"/>
                    <a:pt x="3890" y="1653"/>
                  </a:cubicBezTo>
                  <a:close/>
                  <a:moveTo>
                    <a:pt x="5943" y="6348"/>
                  </a:moveTo>
                  <a:cubicBezTo>
                    <a:pt x="6265" y="6348"/>
                    <a:pt x="6584" y="6407"/>
                    <a:pt x="6898" y="6588"/>
                  </a:cubicBezTo>
                  <a:cubicBezTo>
                    <a:pt x="8449" y="7482"/>
                    <a:pt x="6316" y="8686"/>
                    <a:pt x="5854" y="8938"/>
                  </a:cubicBezTo>
                  <a:cubicBezTo>
                    <a:pt x="5425" y="9171"/>
                    <a:pt x="4951" y="9284"/>
                    <a:pt x="4469" y="9337"/>
                  </a:cubicBezTo>
                  <a:cubicBezTo>
                    <a:pt x="4489" y="9226"/>
                    <a:pt x="4487" y="9113"/>
                    <a:pt x="4463" y="9003"/>
                  </a:cubicBezTo>
                  <a:cubicBezTo>
                    <a:pt x="4288" y="8191"/>
                    <a:pt x="4114" y="7379"/>
                    <a:pt x="3939" y="6567"/>
                  </a:cubicBezTo>
                  <a:lnTo>
                    <a:pt x="3939" y="6567"/>
                  </a:lnTo>
                  <a:cubicBezTo>
                    <a:pt x="3973" y="6569"/>
                    <a:pt x="4007" y="6569"/>
                    <a:pt x="4040" y="6569"/>
                  </a:cubicBezTo>
                  <a:cubicBezTo>
                    <a:pt x="4687" y="6569"/>
                    <a:pt x="5322" y="6348"/>
                    <a:pt x="5943" y="6348"/>
                  </a:cubicBezTo>
                  <a:close/>
                  <a:moveTo>
                    <a:pt x="3897" y="0"/>
                  </a:moveTo>
                  <a:cubicBezTo>
                    <a:pt x="2837" y="0"/>
                    <a:pt x="1685" y="413"/>
                    <a:pt x="852" y="788"/>
                  </a:cubicBezTo>
                  <a:cubicBezTo>
                    <a:pt x="0" y="1172"/>
                    <a:pt x="479" y="2337"/>
                    <a:pt x="1263" y="2337"/>
                  </a:cubicBezTo>
                  <a:cubicBezTo>
                    <a:pt x="1286" y="2337"/>
                    <a:pt x="1310" y="2336"/>
                    <a:pt x="1333" y="2334"/>
                  </a:cubicBezTo>
                  <a:cubicBezTo>
                    <a:pt x="1336" y="2347"/>
                    <a:pt x="1335" y="2358"/>
                    <a:pt x="1337" y="2371"/>
                  </a:cubicBezTo>
                  <a:cubicBezTo>
                    <a:pt x="1838" y="4698"/>
                    <a:pt x="2339" y="7026"/>
                    <a:pt x="2840" y="9352"/>
                  </a:cubicBezTo>
                  <a:cubicBezTo>
                    <a:pt x="2868" y="9493"/>
                    <a:pt x="2934" y="9625"/>
                    <a:pt x="3030" y="9732"/>
                  </a:cubicBezTo>
                  <a:cubicBezTo>
                    <a:pt x="2695" y="10219"/>
                    <a:pt x="2866" y="11036"/>
                    <a:pt x="3616" y="11036"/>
                  </a:cubicBezTo>
                  <a:cubicBezTo>
                    <a:pt x="3618" y="11036"/>
                    <a:pt x="3619" y="11036"/>
                    <a:pt x="3621" y="11036"/>
                  </a:cubicBezTo>
                  <a:cubicBezTo>
                    <a:pt x="5837" y="11025"/>
                    <a:pt x="8843" y="9953"/>
                    <a:pt x="9070" y="7403"/>
                  </a:cubicBezTo>
                  <a:cubicBezTo>
                    <a:pt x="9162" y="6366"/>
                    <a:pt x="8251" y="5453"/>
                    <a:pt x="7441" y="4987"/>
                  </a:cubicBezTo>
                  <a:cubicBezTo>
                    <a:pt x="7041" y="4756"/>
                    <a:pt x="6653" y="4682"/>
                    <a:pt x="6267" y="4682"/>
                  </a:cubicBezTo>
                  <a:cubicBezTo>
                    <a:pt x="6078" y="4682"/>
                    <a:pt x="5889" y="4700"/>
                    <a:pt x="5700" y="4725"/>
                  </a:cubicBezTo>
                  <a:cubicBezTo>
                    <a:pt x="6450" y="3674"/>
                    <a:pt x="6925" y="2536"/>
                    <a:pt x="6164" y="1203"/>
                  </a:cubicBezTo>
                  <a:cubicBezTo>
                    <a:pt x="5651" y="305"/>
                    <a:pt x="4808" y="0"/>
                    <a:pt x="3897" y="0"/>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7" name="Google Shape;557;p41"/>
            <p:cNvSpPr/>
            <p:nvPr/>
          </p:nvSpPr>
          <p:spPr>
            <a:xfrm>
              <a:off x="3235925" y="4648775"/>
              <a:ext cx="222175" cy="269325"/>
            </a:xfrm>
            <a:custGeom>
              <a:avLst/>
              <a:gdLst/>
              <a:ahLst/>
              <a:cxnLst/>
              <a:rect l="l" t="t" r="r" b="b"/>
              <a:pathLst>
                <a:path w="8887" h="10773" extrusionOk="0">
                  <a:moveTo>
                    <a:pt x="4691" y="0"/>
                  </a:moveTo>
                  <a:cubicBezTo>
                    <a:pt x="4685" y="0"/>
                    <a:pt x="4678" y="0"/>
                    <a:pt x="4671" y="0"/>
                  </a:cubicBezTo>
                  <a:cubicBezTo>
                    <a:pt x="919" y="73"/>
                    <a:pt x="1" y="4798"/>
                    <a:pt x="1133" y="7678"/>
                  </a:cubicBezTo>
                  <a:cubicBezTo>
                    <a:pt x="1852" y="9509"/>
                    <a:pt x="3748" y="10773"/>
                    <a:pt x="5539" y="10773"/>
                  </a:cubicBezTo>
                  <a:cubicBezTo>
                    <a:pt x="6680" y="10773"/>
                    <a:pt x="7778" y="10259"/>
                    <a:pt x="8501" y="9050"/>
                  </a:cubicBezTo>
                  <a:cubicBezTo>
                    <a:pt x="8887" y="8403"/>
                    <a:pt x="8310" y="7763"/>
                    <a:pt x="7743" y="7763"/>
                  </a:cubicBezTo>
                  <a:cubicBezTo>
                    <a:pt x="7505" y="7763"/>
                    <a:pt x="7269" y="7876"/>
                    <a:pt x="7106" y="8148"/>
                  </a:cubicBezTo>
                  <a:cubicBezTo>
                    <a:pt x="6670" y="8878"/>
                    <a:pt x="6126" y="9165"/>
                    <a:pt x="5562" y="9165"/>
                  </a:cubicBezTo>
                  <a:cubicBezTo>
                    <a:pt x="4414" y="9165"/>
                    <a:pt x="3183" y="7976"/>
                    <a:pt x="2605" y="6909"/>
                  </a:cubicBezTo>
                  <a:cubicBezTo>
                    <a:pt x="1771" y="5370"/>
                    <a:pt x="2412" y="1700"/>
                    <a:pt x="4577" y="1658"/>
                  </a:cubicBezTo>
                  <a:cubicBezTo>
                    <a:pt x="5636" y="1638"/>
                    <a:pt x="5741" y="0"/>
                    <a:pt x="4691" y="0"/>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558" name="Google Shape;558;p41"/>
          <p:cNvGrpSpPr/>
          <p:nvPr/>
        </p:nvGrpSpPr>
        <p:grpSpPr>
          <a:xfrm>
            <a:off x="10722651" y="555834"/>
            <a:ext cx="1502900" cy="1786567"/>
            <a:chOff x="3680950" y="3547250"/>
            <a:chExt cx="1127175" cy="1339925"/>
          </a:xfrm>
        </p:grpSpPr>
        <p:sp>
          <p:nvSpPr>
            <p:cNvPr id="559" name="Google Shape;559;p41"/>
            <p:cNvSpPr/>
            <p:nvPr/>
          </p:nvSpPr>
          <p:spPr>
            <a:xfrm>
              <a:off x="3680950" y="4557425"/>
              <a:ext cx="770200" cy="329750"/>
            </a:xfrm>
            <a:custGeom>
              <a:avLst/>
              <a:gdLst/>
              <a:ahLst/>
              <a:cxnLst/>
              <a:rect l="l" t="t" r="r" b="b"/>
              <a:pathLst>
                <a:path w="30808" h="13190" extrusionOk="0">
                  <a:moveTo>
                    <a:pt x="1" y="1"/>
                  </a:moveTo>
                  <a:lnTo>
                    <a:pt x="211" y="3128"/>
                  </a:lnTo>
                  <a:lnTo>
                    <a:pt x="28679" y="13189"/>
                  </a:lnTo>
                  <a:lnTo>
                    <a:pt x="30808" y="10888"/>
                  </a:lnTo>
                  <a:lnTo>
                    <a:pt x="1" y="1"/>
                  </a:lnTo>
                  <a:close/>
                </a:path>
              </a:pathLst>
            </a:custGeom>
            <a:solidFill>
              <a:srgbClr val="F2F2F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0" name="Google Shape;560;p41"/>
            <p:cNvSpPr/>
            <p:nvPr/>
          </p:nvSpPr>
          <p:spPr>
            <a:xfrm>
              <a:off x="3680950" y="3547375"/>
              <a:ext cx="1127175" cy="1282250"/>
            </a:xfrm>
            <a:custGeom>
              <a:avLst/>
              <a:gdLst/>
              <a:ahLst/>
              <a:cxnLst/>
              <a:rect l="l" t="t" r="r" b="b"/>
              <a:pathLst>
                <a:path w="45087" h="51290" extrusionOk="0">
                  <a:moveTo>
                    <a:pt x="14280" y="1"/>
                  </a:moveTo>
                  <a:lnTo>
                    <a:pt x="1426" y="36371"/>
                  </a:lnTo>
                  <a:lnTo>
                    <a:pt x="201" y="39835"/>
                  </a:lnTo>
                  <a:lnTo>
                    <a:pt x="1" y="40403"/>
                  </a:lnTo>
                  <a:lnTo>
                    <a:pt x="16551" y="46252"/>
                  </a:lnTo>
                  <a:lnTo>
                    <a:pt x="30808" y="51290"/>
                  </a:lnTo>
                  <a:lnTo>
                    <a:pt x="35547" y="37878"/>
                  </a:lnTo>
                  <a:lnTo>
                    <a:pt x="41251" y="21741"/>
                  </a:lnTo>
                  <a:lnTo>
                    <a:pt x="42476" y="18275"/>
                  </a:lnTo>
                  <a:lnTo>
                    <a:pt x="45087" y="10888"/>
                  </a:lnTo>
                  <a:lnTo>
                    <a:pt x="14280" y="1"/>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1" name="Google Shape;561;p41"/>
            <p:cNvSpPr/>
            <p:nvPr/>
          </p:nvSpPr>
          <p:spPr>
            <a:xfrm>
              <a:off x="3681350" y="3547250"/>
              <a:ext cx="458275" cy="1045925"/>
            </a:xfrm>
            <a:custGeom>
              <a:avLst/>
              <a:gdLst/>
              <a:ahLst/>
              <a:cxnLst/>
              <a:rect l="l" t="t" r="r" b="b"/>
              <a:pathLst>
                <a:path w="18331" h="41837" extrusionOk="0">
                  <a:moveTo>
                    <a:pt x="14277" y="0"/>
                  </a:moveTo>
                  <a:lnTo>
                    <a:pt x="0" y="40403"/>
                  </a:lnTo>
                  <a:lnTo>
                    <a:pt x="4055" y="41836"/>
                  </a:lnTo>
                  <a:lnTo>
                    <a:pt x="18331" y="1433"/>
                  </a:lnTo>
                  <a:lnTo>
                    <a:pt x="14277"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2" name="Google Shape;562;p41"/>
            <p:cNvSpPr/>
            <p:nvPr/>
          </p:nvSpPr>
          <p:spPr>
            <a:xfrm>
              <a:off x="4119200" y="3833750"/>
              <a:ext cx="506000" cy="360100"/>
            </a:xfrm>
            <a:custGeom>
              <a:avLst/>
              <a:gdLst/>
              <a:ahLst/>
              <a:cxnLst/>
              <a:rect l="l" t="t" r="r" b="b"/>
              <a:pathLst>
                <a:path w="20240" h="14404" extrusionOk="0">
                  <a:moveTo>
                    <a:pt x="2929" y="0"/>
                  </a:moveTo>
                  <a:lnTo>
                    <a:pt x="1" y="8287"/>
                  </a:lnTo>
                  <a:lnTo>
                    <a:pt x="17312" y="14404"/>
                  </a:lnTo>
                  <a:lnTo>
                    <a:pt x="20240" y="6117"/>
                  </a:lnTo>
                  <a:lnTo>
                    <a:pt x="2929" y="0"/>
                  </a:ln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3" name="Google Shape;563;p41"/>
            <p:cNvSpPr/>
            <p:nvPr/>
          </p:nvSpPr>
          <p:spPr>
            <a:xfrm>
              <a:off x="4090100" y="4097275"/>
              <a:ext cx="442000" cy="178950"/>
            </a:xfrm>
            <a:custGeom>
              <a:avLst/>
              <a:gdLst/>
              <a:ahLst/>
              <a:cxnLst/>
              <a:rect l="l" t="t" r="r" b="b"/>
              <a:pathLst>
                <a:path w="17680" h="7158" extrusionOk="0">
                  <a:moveTo>
                    <a:pt x="368" y="1"/>
                  </a:moveTo>
                  <a:lnTo>
                    <a:pt x="1" y="1041"/>
                  </a:lnTo>
                  <a:lnTo>
                    <a:pt x="17312" y="7158"/>
                  </a:lnTo>
                  <a:lnTo>
                    <a:pt x="17679" y="6117"/>
                  </a:lnTo>
                  <a:lnTo>
                    <a:pt x="368"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4" name="Google Shape;564;p41"/>
            <p:cNvSpPr/>
            <p:nvPr/>
          </p:nvSpPr>
          <p:spPr>
            <a:xfrm>
              <a:off x="4151725" y="3666050"/>
              <a:ext cx="112875" cy="102450"/>
            </a:xfrm>
            <a:custGeom>
              <a:avLst/>
              <a:gdLst/>
              <a:ahLst/>
              <a:cxnLst/>
              <a:rect l="l" t="t" r="r" b="b"/>
              <a:pathLst>
                <a:path w="4515" h="4098" extrusionOk="0">
                  <a:moveTo>
                    <a:pt x="2206" y="1"/>
                  </a:moveTo>
                  <a:cubicBezTo>
                    <a:pt x="1636" y="1"/>
                    <a:pt x="1079" y="239"/>
                    <a:pt x="683" y="680"/>
                  </a:cubicBezTo>
                  <a:cubicBezTo>
                    <a:pt x="129" y="1296"/>
                    <a:pt x="0" y="2184"/>
                    <a:pt x="358" y="2932"/>
                  </a:cubicBezTo>
                  <a:cubicBezTo>
                    <a:pt x="699" y="3647"/>
                    <a:pt x="1420" y="4098"/>
                    <a:pt x="2205" y="4098"/>
                  </a:cubicBezTo>
                  <a:cubicBezTo>
                    <a:pt x="2241" y="4098"/>
                    <a:pt x="2277" y="4097"/>
                    <a:pt x="2314" y="4095"/>
                  </a:cubicBezTo>
                  <a:cubicBezTo>
                    <a:pt x="3142" y="4051"/>
                    <a:pt x="3860" y="3513"/>
                    <a:pt x="4137" y="2732"/>
                  </a:cubicBezTo>
                  <a:cubicBezTo>
                    <a:pt x="4514" y="1666"/>
                    <a:pt x="3956" y="495"/>
                    <a:pt x="2889" y="118"/>
                  </a:cubicBezTo>
                  <a:cubicBezTo>
                    <a:pt x="2665" y="39"/>
                    <a:pt x="2435" y="1"/>
                    <a:pt x="2206"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565" name="Google Shape;565;p41"/>
          <p:cNvGrpSpPr/>
          <p:nvPr/>
        </p:nvGrpSpPr>
        <p:grpSpPr>
          <a:xfrm>
            <a:off x="10251901" y="2672334"/>
            <a:ext cx="1100033" cy="1062167"/>
            <a:chOff x="7688925" y="2004250"/>
            <a:chExt cx="825025" cy="796625"/>
          </a:xfrm>
        </p:grpSpPr>
        <p:sp>
          <p:nvSpPr>
            <p:cNvPr id="566" name="Google Shape;566;p41"/>
            <p:cNvSpPr/>
            <p:nvPr/>
          </p:nvSpPr>
          <p:spPr>
            <a:xfrm>
              <a:off x="7951625" y="2400650"/>
              <a:ext cx="562325" cy="400225"/>
            </a:xfrm>
            <a:custGeom>
              <a:avLst/>
              <a:gdLst/>
              <a:ahLst/>
              <a:cxnLst/>
              <a:rect l="l" t="t" r="r" b="b"/>
              <a:pathLst>
                <a:path w="22493" h="16009" extrusionOk="0">
                  <a:moveTo>
                    <a:pt x="0" y="0"/>
                  </a:moveTo>
                  <a:lnTo>
                    <a:pt x="16845" y="16009"/>
                  </a:lnTo>
                  <a:cubicBezTo>
                    <a:pt x="20817" y="11829"/>
                    <a:pt x="22493" y="6306"/>
                    <a:pt x="21923" y="990"/>
                  </a:cubicBezTo>
                  <a:lnTo>
                    <a:pt x="16907" y="764"/>
                  </a:lnTo>
                  <a:lnTo>
                    <a:pt x="16907" y="764"/>
                  </a:lnTo>
                  <a:cubicBezTo>
                    <a:pt x="17323" y="3327"/>
                    <a:pt x="17035" y="5986"/>
                    <a:pt x="16014" y="8417"/>
                  </a:cubicBezTo>
                  <a:lnTo>
                    <a:pt x="7514" y="339"/>
                  </a:lnTo>
                  <a:lnTo>
                    <a:pt x="0" y="0"/>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7" name="Google Shape;567;p41"/>
            <p:cNvSpPr/>
            <p:nvPr/>
          </p:nvSpPr>
          <p:spPr>
            <a:xfrm>
              <a:off x="7688925" y="2004250"/>
              <a:ext cx="810750" cy="421175"/>
            </a:xfrm>
            <a:custGeom>
              <a:avLst/>
              <a:gdLst/>
              <a:ahLst/>
              <a:cxnLst/>
              <a:rect l="l" t="t" r="r" b="b"/>
              <a:pathLst>
                <a:path w="32430" h="16847" extrusionOk="0">
                  <a:moveTo>
                    <a:pt x="13680" y="1"/>
                  </a:moveTo>
                  <a:cubicBezTo>
                    <a:pt x="8690" y="1"/>
                    <a:pt x="3710" y="1968"/>
                    <a:pt x="1" y="5871"/>
                  </a:cubicBezTo>
                  <a:lnTo>
                    <a:pt x="10508" y="15856"/>
                  </a:lnTo>
                  <a:lnTo>
                    <a:pt x="18022" y="16197"/>
                  </a:lnTo>
                  <a:lnTo>
                    <a:pt x="7624" y="6314"/>
                  </a:lnTo>
                  <a:cubicBezTo>
                    <a:pt x="9528" y="5398"/>
                    <a:pt x="11603" y="4938"/>
                    <a:pt x="13680" y="4938"/>
                  </a:cubicBezTo>
                  <a:cubicBezTo>
                    <a:pt x="17129" y="4938"/>
                    <a:pt x="20585" y="6207"/>
                    <a:pt x="23277" y="8766"/>
                  </a:cubicBezTo>
                  <a:cubicBezTo>
                    <a:pt x="25567" y="10942"/>
                    <a:pt x="26944" y="13719"/>
                    <a:pt x="27415" y="16620"/>
                  </a:cubicBezTo>
                  <a:lnTo>
                    <a:pt x="32430" y="16846"/>
                  </a:lnTo>
                  <a:cubicBezTo>
                    <a:pt x="31969" y="12555"/>
                    <a:pt x="30048" y="8399"/>
                    <a:pt x="26674" y="5192"/>
                  </a:cubicBezTo>
                  <a:cubicBezTo>
                    <a:pt x="23024" y="1723"/>
                    <a:pt x="18348" y="1"/>
                    <a:pt x="13680"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8" name="Google Shape;568;p41"/>
            <p:cNvSpPr/>
            <p:nvPr/>
          </p:nvSpPr>
          <p:spPr>
            <a:xfrm>
              <a:off x="7728700" y="2158825"/>
              <a:ext cx="39300" cy="40250"/>
            </a:xfrm>
            <a:custGeom>
              <a:avLst/>
              <a:gdLst/>
              <a:ahLst/>
              <a:cxnLst/>
              <a:rect l="l" t="t" r="r" b="b"/>
              <a:pathLst>
                <a:path w="1572" h="1610" extrusionOk="0">
                  <a:moveTo>
                    <a:pt x="1131" y="0"/>
                  </a:moveTo>
                  <a:lnTo>
                    <a:pt x="0" y="1192"/>
                  </a:lnTo>
                  <a:lnTo>
                    <a:pt x="439" y="1610"/>
                  </a:lnTo>
                  <a:lnTo>
                    <a:pt x="1571" y="418"/>
                  </a:lnTo>
                  <a:lnTo>
                    <a:pt x="1131"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9" name="Google Shape;569;p41"/>
            <p:cNvSpPr/>
            <p:nvPr/>
          </p:nvSpPr>
          <p:spPr>
            <a:xfrm>
              <a:off x="7775150" y="2203000"/>
              <a:ext cx="39300" cy="40250"/>
            </a:xfrm>
            <a:custGeom>
              <a:avLst/>
              <a:gdLst/>
              <a:ahLst/>
              <a:cxnLst/>
              <a:rect l="l" t="t" r="r" b="b"/>
              <a:pathLst>
                <a:path w="1572" h="1610" extrusionOk="0">
                  <a:moveTo>
                    <a:pt x="1132" y="0"/>
                  </a:moveTo>
                  <a:lnTo>
                    <a:pt x="1" y="1191"/>
                  </a:lnTo>
                  <a:lnTo>
                    <a:pt x="439" y="1609"/>
                  </a:lnTo>
                  <a:lnTo>
                    <a:pt x="1572" y="418"/>
                  </a:lnTo>
                  <a:lnTo>
                    <a:pt x="1132"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0" name="Google Shape;570;p41"/>
            <p:cNvSpPr/>
            <p:nvPr/>
          </p:nvSpPr>
          <p:spPr>
            <a:xfrm>
              <a:off x="7821625" y="2247225"/>
              <a:ext cx="39325" cy="40250"/>
            </a:xfrm>
            <a:custGeom>
              <a:avLst/>
              <a:gdLst/>
              <a:ahLst/>
              <a:cxnLst/>
              <a:rect l="l" t="t" r="r" b="b"/>
              <a:pathLst>
                <a:path w="1573" h="1610" extrusionOk="0">
                  <a:moveTo>
                    <a:pt x="1132" y="1"/>
                  </a:moveTo>
                  <a:lnTo>
                    <a:pt x="0" y="1192"/>
                  </a:lnTo>
                  <a:lnTo>
                    <a:pt x="440" y="1610"/>
                  </a:lnTo>
                  <a:lnTo>
                    <a:pt x="1572" y="419"/>
                  </a:lnTo>
                  <a:lnTo>
                    <a:pt x="1132" y="1"/>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1" name="Google Shape;571;p41"/>
            <p:cNvSpPr/>
            <p:nvPr/>
          </p:nvSpPr>
          <p:spPr>
            <a:xfrm>
              <a:off x="7868050" y="2267400"/>
              <a:ext cx="61975" cy="64075"/>
            </a:xfrm>
            <a:custGeom>
              <a:avLst/>
              <a:gdLst/>
              <a:ahLst/>
              <a:cxnLst/>
              <a:rect l="l" t="t" r="r" b="b"/>
              <a:pathLst>
                <a:path w="2479" h="2563" extrusionOk="0">
                  <a:moveTo>
                    <a:pt x="2038" y="0"/>
                  </a:moveTo>
                  <a:lnTo>
                    <a:pt x="1" y="2145"/>
                  </a:lnTo>
                  <a:lnTo>
                    <a:pt x="440" y="2563"/>
                  </a:lnTo>
                  <a:lnTo>
                    <a:pt x="2478" y="418"/>
                  </a:lnTo>
                  <a:lnTo>
                    <a:pt x="2038"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2" name="Google Shape;572;p41"/>
            <p:cNvSpPr/>
            <p:nvPr/>
          </p:nvSpPr>
          <p:spPr>
            <a:xfrm>
              <a:off x="7910950" y="2332000"/>
              <a:ext cx="39300" cy="40250"/>
            </a:xfrm>
            <a:custGeom>
              <a:avLst/>
              <a:gdLst/>
              <a:ahLst/>
              <a:cxnLst/>
              <a:rect l="l" t="t" r="r" b="b"/>
              <a:pathLst>
                <a:path w="1572" h="1610" extrusionOk="0">
                  <a:moveTo>
                    <a:pt x="1132" y="1"/>
                  </a:moveTo>
                  <a:lnTo>
                    <a:pt x="1" y="1192"/>
                  </a:lnTo>
                  <a:lnTo>
                    <a:pt x="439" y="1610"/>
                  </a:lnTo>
                  <a:lnTo>
                    <a:pt x="1572" y="419"/>
                  </a:lnTo>
                  <a:lnTo>
                    <a:pt x="1132" y="1"/>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3" name="Google Shape;573;p41"/>
            <p:cNvSpPr/>
            <p:nvPr/>
          </p:nvSpPr>
          <p:spPr>
            <a:xfrm>
              <a:off x="7957450" y="2376475"/>
              <a:ext cx="39300" cy="40250"/>
            </a:xfrm>
            <a:custGeom>
              <a:avLst/>
              <a:gdLst/>
              <a:ahLst/>
              <a:cxnLst/>
              <a:rect l="l" t="t" r="r" b="b"/>
              <a:pathLst>
                <a:path w="1572" h="1610" extrusionOk="0">
                  <a:moveTo>
                    <a:pt x="1132" y="0"/>
                  </a:moveTo>
                  <a:lnTo>
                    <a:pt x="0" y="1192"/>
                  </a:lnTo>
                  <a:lnTo>
                    <a:pt x="440" y="1609"/>
                  </a:lnTo>
                  <a:lnTo>
                    <a:pt x="1571" y="418"/>
                  </a:lnTo>
                  <a:lnTo>
                    <a:pt x="1132"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4" name="Google Shape;574;p41"/>
            <p:cNvSpPr/>
            <p:nvPr/>
          </p:nvSpPr>
          <p:spPr>
            <a:xfrm>
              <a:off x="8003875" y="2420450"/>
              <a:ext cx="39300" cy="40250"/>
            </a:xfrm>
            <a:custGeom>
              <a:avLst/>
              <a:gdLst/>
              <a:ahLst/>
              <a:cxnLst/>
              <a:rect l="l" t="t" r="r" b="b"/>
              <a:pathLst>
                <a:path w="1572" h="1610" extrusionOk="0">
                  <a:moveTo>
                    <a:pt x="1133" y="0"/>
                  </a:moveTo>
                  <a:lnTo>
                    <a:pt x="1" y="1191"/>
                  </a:lnTo>
                  <a:lnTo>
                    <a:pt x="440" y="1609"/>
                  </a:lnTo>
                  <a:lnTo>
                    <a:pt x="1571" y="418"/>
                  </a:lnTo>
                  <a:lnTo>
                    <a:pt x="1133"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5" name="Google Shape;575;p41"/>
            <p:cNvSpPr/>
            <p:nvPr/>
          </p:nvSpPr>
          <p:spPr>
            <a:xfrm>
              <a:off x="8050375" y="2441150"/>
              <a:ext cx="61950" cy="64075"/>
            </a:xfrm>
            <a:custGeom>
              <a:avLst/>
              <a:gdLst/>
              <a:ahLst/>
              <a:cxnLst/>
              <a:rect l="l" t="t" r="r" b="b"/>
              <a:pathLst>
                <a:path w="2478" h="2563" extrusionOk="0">
                  <a:moveTo>
                    <a:pt x="2038" y="0"/>
                  </a:moveTo>
                  <a:lnTo>
                    <a:pt x="0" y="2144"/>
                  </a:lnTo>
                  <a:lnTo>
                    <a:pt x="440" y="2562"/>
                  </a:lnTo>
                  <a:lnTo>
                    <a:pt x="2478" y="418"/>
                  </a:lnTo>
                  <a:lnTo>
                    <a:pt x="2038"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6" name="Google Shape;576;p41"/>
            <p:cNvSpPr/>
            <p:nvPr/>
          </p:nvSpPr>
          <p:spPr>
            <a:xfrm>
              <a:off x="8093250" y="2505550"/>
              <a:ext cx="39325" cy="40225"/>
            </a:xfrm>
            <a:custGeom>
              <a:avLst/>
              <a:gdLst/>
              <a:ahLst/>
              <a:cxnLst/>
              <a:rect l="l" t="t" r="r" b="b"/>
              <a:pathLst>
                <a:path w="1573" h="1609" extrusionOk="0">
                  <a:moveTo>
                    <a:pt x="1132" y="0"/>
                  </a:moveTo>
                  <a:lnTo>
                    <a:pt x="0" y="1192"/>
                  </a:lnTo>
                  <a:lnTo>
                    <a:pt x="440" y="1608"/>
                  </a:lnTo>
                  <a:lnTo>
                    <a:pt x="1572" y="417"/>
                  </a:lnTo>
                  <a:lnTo>
                    <a:pt x="1132"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7" name="Google Shape;577;p41"/>
            <p:cNvSpPr/>
            <p:nvPr/>
          </p:nvSpPr>
          <p:spPr>
            <a:xfrm>
              <a:off x="8139700" y="2549650"/>
              <a:ext cx="39300" cy="40250"/>
            </a:xfrm>
            <a:custGeom>
              <a:avLst/>
              <a:gdLst/>
              <a:ahLst/>
              <a:cxnLst/>
              <a:rect l="l" t="t" r="r" b="b"/>
              <a:pathLst>
                <a:path w="1572" h="1610" extrusionOk="0">
                  <a:moveTo>
                    <a:pt x="1132" y="1"/>
                  </a:moveTo>
                  <a:lnTo>
                    <a:pt x="1" y="1192"/>
                  </a:lnTo>
                  <a:lnTo>
                    <a:pt x="439" y="1610"/>
                  </a:lnTo>
                  <a:lnTo>
                    <a:pt x="1572" y="419"/>
                  </a:lnTo>
                  <a:lnTo>
                    <a:pt x="1132" y="1"/>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8" name="Google Shape;578;p41"/>
            <p:cNvSpPr/>
            <p:nvPr/>
          </p:nvSpPr>
          <p:spPr>
            <a:xfrm>
              <a:off x="8186200" y="2594050"/>
              <a:ext cx="39300" cy="40250"/>
            </a:xfrm>
            <a:custGeom>
              <a:avLst/>
              <a:gdLst/>
              <a:ahLst/>
              <a:cxnLst/>
              <a:rect l="l" t="t" r="r" b="b"/>
              <a:pathLst>
                <a:path w="1572" h="1610" extrusionOk="0">
                  <a:moveTo>
                    <a:pt x="1131" y="0"/>
                  </a:moveTo>
                  <a:lnTo>
                    <a:pt x="0" y="1191"/>
                  </a:lnTo>
                  <a:lnTo>
                    <a:pt x="439" y="1609"/>
                  </a:lnTo>
                  <a:lnTo>
                    <a:pt x="1571" y="418"/>
                  </a:lnTo>
                  <a:lnTo>
                    <a:pt x="1131"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9" name="Google Shape;579;p41"/>
            <p:cNvSpPr/>
            <p:nvPr/>
          </p:nvSpPr>
          <p:spPr>
            <a:xfrm>
              <a:off x="8232600" y="2613875"/>
              <a:ext cx="61925" cy="64050"/>
            </a:xfrm>
            <a:custGeom>
              <a:avLst/>
              <a:gdLst/>
              <a:ahLst/>
              <a:cxnLst/>
              <a:rect l="l" t="t" r="r" b="b"/>
              <a:pathLst>
                <a:path w="2477" h="2562" extrusionOk="0">
                  <a:moveTo>
                    <a:pt x="2038" y="0"/>
                  </a:moveTo>
                  <a:lnTo>
                    <a:pt x="1" y="2144"/>
                  </a:lnTo>
                  <a:lnTo>
                    <a:pt x="439" y="2562"/>
                  </a:lnTo>
                  <a:lnTo>
                    <a:pt x="2477" y="418"/>
                  </a:lnTo>
                  <a:lnTo>
                    <a:pt x="2038"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80" name="Google Shape;580;p41"/>
            <p:cNvSpPr/>
            <p:nvPr/>
          </p:nvSpPr>
          <p:spPr>
            <a:xfrm>
              <a:off x="8275475" y="2678575"/>
              <a:ext cx="39325" cy="40250"/>
            </a:xfrm>
            <a:custGeom>
              <a:avLst/>
              <a:gdLst/>
              <a:ahLst/>
              <a:cxnLst/>
              <a:rect l="l" t="t" r="r" b="b"/>
              <a:pathLst>
                <a:path w="1573" h="1610" extrusionOk="0">
                  <a:moveTo>
                    <a:pt x="1133" y="0"/>
                  </a:moveTo>
                  <a:lnTo>
                    <a:pt x="1" y="1191"/>
                  </a:lnTo>
                  <a:lnTo>
                    <a:pt x="440" y="1609"/>
                  </a:lnTo>
                  <a:lnTo>
                    <a:pt x="1573" y="418"/>
                  </a:lnTo>
                  <a:lnTo>
                    <a:pt x="1133"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81" name="Google Shape;581;p41"/>
            <p:cNvSpPr/>
            <p:nvPr/>
          </p:nvSpPr>
          <p:spPr>
            <a:xfrm>
              <a:off x="8321950" y="2722575"/>
              <a:ext cx="39275" cy="40225"/>
            </a:xfrm>
            <a:custGeom>
              <a:avLst/>
              <a:gdLst/>
              <a:ahLst/>
              <a:cxnLst/>
              <a:rect l="l" t="t" r="r" b="b"/>
              <a:pathLst>
                <a:path w="1571" h="1609" extrusionOk="0">
                  <a:moveTo>
                    <a:pt x="1132" y="0"/>
                  </a:moveTo>
                  <a:lnTo>
                    <a:pt x="0" y="1191"/>
                  </a:lnTo>
                  <a:lnTo>
                    <a:pt x="440" y="1608"/>
                  </a:lnTo>
                  <a:lnTo>
                    <a:pt x="1571" y="417"/>
                  </a:lnTo>
                  <a:lnTo>
                    <a:pt x="1132"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49" name="TextBox 48">
            <a:extLst>
              <a:ext uri="{FF2B5EF4-FFF2-40B4-BE49-F238E27FC236}">
                <a16:creationId xmlns:a16="http://schemas.microsoft.com/office/drawing/2014/main" id="{671066E9-E08C-4BC7-BFA6-7FBB11328895}"/>
              </a:ext>
            </a:extLst>
          </p:cNvPr>
          <p:cNvSpPr txBox="1"/>
          <p:nvPr/>
        </p:nvSpPr>
        <p:spPr>
          <a:xfrm>
            <a:off x="867482" y="1259598"/>
            <a:ext cx="8934103" cy="3446072"/>
          </a:xfrm>
          <a:prstGeom prst="rect">
            <a:avLst/>
          </a:prstGeom>
          <a:noFill/>
        </p:spPr>
        <p:txBody>
          <a:bodyPr wrap="square">
            <a:spAutoFit/>
          </a:bodyPr>
          <a:lstStyle/>
          <a:p>
            <a:pPr marR="0" lvl="0" algn="just" defTabSz="914400" rtl="0" eaLnBrk="1" fontAlgn="auto" latinLnBrk="0" hangingPunct="1">
              <a:lnSpc>
                <a:spcPct val="120000"/>
              </a:lnSpc>
              <a:spcBef>
                <a:spcPts val="0"/>
              </a:spcBef>
              <a:spcAft>
                <a:spcPts val="0"/>
              </a:spcAft>
              <a:buClrTx/>
              <a:buSzTx/>
              <a:tabLst/>
              <a:defRPr/>
            </a:pPr>
            <a:r>
              <a:rPr lang="vi-VN" sz="2800" b="1" dirty="0">
                <a:solidFill>
                  <a:srgbClr val="002060"/>
                </a:solidFill>
                <a:ea typeface="#9Slide03 Roboto Condensed" panose="02000000000000000000" pitchFamily="2" charset="0"/>
              </a:rPr>
              <a:t>Cách xây dựng khóa lưỡng phân</a:t>
            </a:r>
            <a:r>
              <a:rPr lang="en-US" sz="2800" b="1" noProof="0" dirty="0">
                <a:solidFill>
                  <a:srgbClr val="002060"/>
                </a:solidFill>
                <a:ea typeface="#9Slide03 Roboto Condensed" panose="02000000000000000000" pitchFamily="2" charset="0"/>
              </a:rPr>
              <a:t>:</a:t>
            </a:r>
            <a:endParaRPr lang="vi-VN" sz="2800" b="1" dirty="0">
              <a:solidFill>
                <a:srgbClr val="002060"/>
              </a:solidFill>
              <a:ea typeface="#9Slide03 Roboto Condensed" panose="02000000000000000000" pitchFamily="2" charset="0"/>
              <a:cs typeface="Arial" panose="020B0604020202020204" pitchFamily="34" charset="0"/>
            </a:endParaRPr>
          </a:p>
          <a:p>
            <a:pPr marL="914400" lvl="1" indent="-457200" algn="just">
              <a:lnSpc>
                <a:spcPct val="120000"/>
              </a:lnSpc>
              <a:buFontTx/>
              <a:buAutoNum type="arabicPeriod"/>
              <a:defRPr/>
            </a:pPr>
            <a:r>
              <a:rPr lang="vi-VN" sz="2600" dirty="0">
                <a:ea typeface="#9Slide03 Roboto Condensed" panose="02000000000000000000" pitchFamily="2" charset="0"/>
                <a:cs typeface="Arial" panose="020B0604020202020204" pitchFamily="34" charset="0"/>
              </a:rPr>
              <a:t>Xác định đặc điểm đặc trưng của mỗi sinh vật.</a:t>
            </a:r>
          </a:p>
          <a:p>
            <a:pPr marL="914400" lvl="1" indent="-457200" algn="just">
              <a:lnSpc>
                <a:spcPct val="120000"/>
              </a:lnSpc>
              <a:buFontTx/>
              <a:buAutoNum type="arabicPeriod"/>
              <a:defRPr/>
            </a:pPr>
            <a:r>
              <a:rPr lang="vi-VN" sz="2600" noProof="0" dirty="0">
                <a:ea typeface="#9Slide03 Roboto Condensed" panose="02000000000000000000" pitchFamily="2" charset="0"/>
                <a:cs typeface="Arial" panose="020B0604020202020204" pitchFamily="34" charset="0"/>
              </a:rPr>
              <a:t>Dựa vào một đôi đặc điểm đối lập phân chia sinh vật thành 2 nhóm.</a:t>
            </a:r>
          </a:p>
          <a:p>
            <a:pPr marL="914400" lvl="1" indent="-457200" algn="just">
              <a:lnSpc>
                <a:spcPct val="120000"/>
              </a:lnSpc>
              <a:buFontTx/>
              <a:buAutoNum type="arabicPeriod"/>
              <a:defRPr/>
            </a:pPr>
            <a:r>
              <a:rPr lang="vi-VN" sz="2600" noProof="0" dirty="0">
                <a:ea typeface="#9Slide03 Roboto Condensed" panose="02000000000000000000" pitchFamily="2" charset="0"/>
                <a:cs typeface="Arial" panose="020B0604020202020204" pitchFamily="34" charset="0"/>
              </a:rPr>
              <a:t>Tiếp tục phân chia các nhóm trên thành hai cho đến khi mỗi nhóm chỉ còn một sinh vật.</a:t>
            </a:r>
            <a:endParaRPr lang="en-US" sz="2600" noProof="0" dirty="0">
              <a:ea typeface="#9Slide03 Roboto Condensed" panose="02000000000000000000" pitchFamily="2" charset="0"/>
              <a:cs typeface="Arial" panose="020B0604020202020204" pitchFamily="34" charset="0"/>
            </a:endParaRPr>
          </a:p>
          <a:p>
            <a:pPr marL="914400" lvl="1" indent="-457200" algn="just">
              <a:lnSpc>
                <a:spcPct val="120000"/>
              </a:lnSpc>
              <a:buAutoNum type="arabicPeriod"/>
              <a:defRPr/>
            </a:pPr>
            <a:r>
              <a:rPr lang="vi-VN" sz="2600" noProof="0" dirty="0">
                <a:ea typeface="#9Slide03 Roboto Condensed" panose="02000000000000000000" pitchFamily="2" charset="0"/>
                <a:cs typeface="Arial" panose="020B0604020202020204" pitchFamily="34" charset="0"/>
              </a:rPr>
              <a:t>V</a:t>
            </a:r>
            <a:r>
              <a:rPr lang="vi-VN" sz="2600" dirty="0">
                <a:ea typeface="#9Slide03 Roboto Condensed" panose="02000000000000000000" pitchFamily="2" charset="0"/>
                <a:cs typeface="Arial" panose="020B0604020202020204" pitchFamily="34" charset="0"/>
              </a:rPr>
              <a:t>ẽ sơ đồ khóa lưỡng phân.</a:t>
            </a:r>
          </a:p>
        </p:txBody>
      </p:sp>
      <p:grpSp>
        <p:nvGrpSpPr>
          <p:cNvPr id="50" name="Google Shape;956;p51">
            <a:extLst>
              <a:ext uri="{FF2B5EF4-FFF2-40B4-BE49-F238E27FC236}">
                <a16:creationId xmlns:a16="http://schemas.microsoft.com/office/drawing/2014/main" id="{CD80643E-3729-4CE2-ACF8-228724E5D231}"/>
              </a:ext>
            </a:extLst>
          </p:cNvPr>
          <p:cNvGrpSpPr/>
          <p:nvPr/>
        </p:nvGrpSpPr>
        <p:grpSpPr>
          <a:xfrm>
            <a:off x="358982" y="2421176"/>
            <a:ext cx="2848686" cy="4288128"/>
            <a:chOff x="2207566" y="927199"/>
            <a:chExt cx="2848686" cy="4288128"/>
          </a:xfrm>
        </p:grpSpPr>
        <p:grpSp>
          <p:nvGrpSpPr>
            <p:cNvPr id="51" name="Google Shape;957;p51">
              <a:extLst>
                <a:ext uri="{FF2B5EF4-FFF2-40B4-BE49-F238E27FC236}">
                  <a16:creationId xmlns:a16="http://schemas.microsoft.com/office/drawing/2014/main" id="{0083A861-057E-45BB-A7A9-E6AFA597203A}"/>
                </a:ext>
              </a:extLst>
            </p:cNvPr>
            <p:cNvGrpSpPr/>
            <p:nvPr/>
          </p:nvGrpSpPr>
          <p:grpSpPr>
            <a:xfrm>
              <a:off x="2207566" y="927199"/>
              <a:ext cx="2848686" cy="4288128"/>
              <a:chOff x="2093900" y="310700"/>
              <a:chExt cx="3431325" cy="5165175"/>
            </a:xfrm>
          </p:grpSpPr>
          <p:sp>
            <p:nvSpPr>
              <p:cNvPr id="53" name="Google Shape;958;p51">
                <a:extLst>
                  <a:ext uri="{FF2B5EF4-FFF2-40B4-BE49-F238E27FC236}">
                    <a16:creationId xmlns:a16="http://schemas.microsoft.com/office/drawing/2014/main" id="{17CE4427-ABFA-43B4-90F8-E02890226C1B}"/>
                  </a:ext>
                </a:extLst>
              </p:cNvPr>
              <p:cNvSpPr/>
              <p:nvPr/>
            </p:nvSpPr>
            <p:spPr>
              <a:xfrm>
                <a:off x="2234900" y="3224125"/>
                <a:ext cx="392875" cy="878050"/>
              </a:xfrm>
              <a:custGeom>
                <a:avLst/>
                <a:gdLst/>
                <a:ahLst/>
                <a:cxnLst/>
                <a:rect l="l" t="t" r="r" b="b"/>
                <a:pathLst>
                  <a:path w="15715" h="35122" extrusionOk="0">
                    <a:moveTo>
                      <a:pt x="9804" y="0"/>
                    </a:moveTo>
                    <a:lnTo>
                      <a:pt x="9695" y="71"/>
                    </a:lnTo>
                    <a:lnTo>
                      <a:pt x="2431" y="4775"/>
                    </a:lnTo>
                    <a:lnTo>
                      <a:pt x="1" y="23049"/>
                    </a:lnTo>
                    <a:lnTo>
                      <a:pt x="3" y="23054"/>
                    </a:lnTo>
                    <a:lnTo>
                      <a:pt x="5316" y="34945"/>
                    </a:lnTo>
                    <a:lnTo>
                      <a:pt x="5396" y="35122"/>
                    </a:lnTo>
                    <a:lnTo>
                      <a:pt x="13157" y="25023"/>
                    </a:lnTo>
                    <a:lnTo>
                      <a:pt x="13159" y="25013"/>
                    </a:lnTo>
                    <a:lnTo>
                      <a:pt x="15684" y="6586"/>
                    </a:lnTo>
                    <a:lnTo>
                      <a:pt x="15715" y="6356"/>
                    </a:lnTo>
                    <a:lnTo>
                      <a:pt x="9804" y="0"/>
                    </a:lnTo>
                    <a:close/>
                  </a:path>
                </a:pathLst>
              </a:custGeom>
              <a:solidFill>
                <a:srgbClr val="FFD2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 name="Google Shape;959;p51">
                <a:extLst>
                  <a:ext uri="{FF2B5EF4-FFF2-40B4-BE49-F238E27FC236}">
                    <a16:creationId xmlns:a16="http://schemas.microsoft.com/office/drawing/2014/main" id="{52BEA309-D4A0-4149-91D9-8CE31D8A2406}"/>
                  </a:ext>
                </a:extLst>
              </p:cNvPr>
              <p:cNvGrpSpPr/>
              <p:nvPr/>
            </p:nvGrpSpPr>
            <p:grpSpPr>
              <a:xfrm>
                <a:off x="2093900" y="310700"/>
                <a:ext cx="3431325" cy="5165175"/>
                <a:chOff x="2093900" y="310700"/>
                <a:chExt cx="3431325" cy="5165175"/>
              </a:xfrm>
            </p:grpSpPr>
            <p:sp>
              <p:nvSpPr>
                <p:cNvPr id="55" name="Google Shape;960;p51">
                  <a:extLst>
                    <a:ext uri="{FF2B5EF4-FFF2-40B4-BE49-F238E27FC236}">
                      <a16:creationId xmlns:a16="http://schemas.microsoft.com/office/drawing/2014/main" id="{5E0C7143-5231-4C7E-A835-3B3EB721E524}"/>
                    </a:ext>
                  </a:extLst>
                </p:cNvPr>
                <p:cNvSpPr/>
                <p:nvPr/>
              </p:nvSpPr>
              <p:spPr>
                <a:xfrm>
                  <a:off x="2093900" y="3223450"/>
                  <a:ext cx="392675" cy="878075"/>
                </a:xfrm>
                <a:custGeom>
                  <a:avLst/>
                  <a:gdLst/>
                  <a:ahLst/>
                  <a:cxnLst/>
                  <a:rect l="l" t="t" r="r" b="b"/>
                  <a:pathLst>
                    <a:path w="15707" h="35123" extrusionOk="0">
                      <a:moveTo>
                        <a:pt x="15246" y="0"/>
                      </a:moveTo>
                      <a:lnTo>
                        <a:pt x="0" y="10003"/>
                      </a:lnTo>
                      <a:lnTo>
                        <a:pt x="10839" y="35123"/>
                      </a:lnTo>
                      <a:lnTo>
                        <a:pt x="11228" y="34629"/>
                      </a:lnTo>
                      <a:lnTo>
                        <a:pt x="15706" y="503"/>
                      </a:lnTo>
                      <a:lnTo>
                        <a:pt x="15246" y="0"/>
                      </a:lnTo>
                      <a:close/>
                    </a:path>
                  </a:pathLst>
                </a:custGeom>
                <a:solidFill>
                  <a:srgbClr val="FFD2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961;p51">
                  <a:extLst>
                    <a:ext uri="{FF2B5EF4-FFF2-40B4-BE49-F238E27FC236}">
                      <a16:creationId xmlns:a16="http://schemas.microsoft.com/office/drawing/2014/main" id="{6355BE6A-DDC3-4245-950E-101E80DB19A4}"/>
                    </a:ext>
                  </a:extLst>
                </p:cNvPr>
                <p:cNvSpPr/>
                <p:nvPr/>
              </p:nvSpPr>
              <p:spPr>
                <a:xfrm>
                  <a:off x="2563875" y="3388775"/>
                  <a:ext cx="224825" cy="460675"/>
                </a:xfrm>
                <a:custGeom>
                  <a:avLst/>
                  <a:gdLst/>
                  <a:ahLst/>
                  <a:cxnLst/>
                  <a:rect l="l" t="t" r="r" b="b"/>
                  <a:pathLst>
                    <a:path w="8993" h="18427" extrusionOk="0">
                      <a:moveTo>
                        <a:pt x="2525" y="0"/>
                      </a:moveTo>
                      <a:lnTo>
                        <a:pt x="0" y="18427"/>
                      </a:lnTo>
                      <a:lnTo>
                        <a:pt x="0" y="18427"/>
                      </a:lnTo>
                      <a:lnTo>
                        <a:pt x="8992" y="7038"/>
                      </a:lnTo>
                      <a:lnTo>
                        <a:pt x="2525" y="0"/>
                      </a:lnTo>
                      <a:close/>
                    </a:path>
                  </a:pathLst>
                </a:custGeom>
                <a:solidFill>
                  <a:srgbClr val="FFD2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962;p51">
                  <a:extLst>
                    <a:ext uri="{FF2B5EF4-FFF2-40B4-BE49-F238E27FC236}">
                      <a16:creationId xmlns:a16="http://schemas.microsoft.com/office/drawing/2014/main" id="{EA5C7693-9D90-417B-BCAF-A0653BF27863}"/>
                    </a:ext>
                  </a:extLst>
                </p:cNvPr>
                <p:cNvSpPr/>
                <p:nvPr/>
              </p:nvSpPr>
              <p:spPr>
                <a:xfrm>
                  <a:off x="2093900" y="3343500"/>
                  <a:ext cx="201800" cy="456875"/>
                </a:xfrm>
                <a:custGeom>
                  <a:avLst/>
                  <a:gdLst/>
                  <a:ahLst/>
                  <a:cxnLst/>
                  <a:rect l="l" t="t" r="r" b="b"/>
                  <a:pathLst>
                    <a:path w="8072" h="18275" extrusionOk="0">
                      <a:moveTo>
                        <a:pt x="8071" y="0"/>
                      </a:moveTo>
                      <a:lnTo>
                        <a:pt x="0" y="5201"/>
                      </a:lnTo>
                      <a:lnTo>
                        <a:pt x="5641" y="18274"/>
                      </a:lnTo>
                      <a:lnTo>
                        <a:pt x="8071" y="0"/>
                      </a:lnTo>
                      <a:close/>
                    </a:path>
                  </a:pathLst>
                </a:custGeom>
                <a:solidFill>
                  <a:srgbClr val="FFD2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963;p51">
                  <a:extLst>
                    <a:ext uri="{FF2B5EF4-FFF2-40B4-BE49-F238E27FC236}">
                      <a16:creationId xmlns:a16="http://schemas.microsoft.com/office/drawing/2014/main" id="{FCA8F09B-77A1-43EA-877C-1773439D8B9A}"/>
                    </a:ext>
                  </a:extLst>
                </p:cNvPr>
                <p:cNvSpPr/>
                <p:nvPr/>
              </p:nvSpPr>
              <p:spPr>
                <a:xfrm>
                  <a:off x="2234975" y="3800450"/>
                  <a:ext cx="132850" cy="301075"/>
                </a:xfrm>
                <a:custGeom>
                  <a:avLst/>
                  <a:gdLst/>
                  <a:ahLst/>
                  <a:cxnLst/>
                  <a:rect l="l" t="t" r="r" b="b"/>
                  <a:pathLst>
                    <a:path w="5314" h="12043" extrusionOk="0">
                      <a:moveTo>
                        <a:pt x="0" y="1"/>
                      </a:moveTo>
                      <a:lnTo>
                        <a:pt x="5196" y="12043"/>
                      </a:lnTo>
                      <a:lnTo>
                        <a:pt x="5313" y="11892"/>
                      </a:lnTo>
                      <a:lnTo>
                        <a:pt x="0" y="1"/>
                      </a:lnTo>
                      <a:close/>
                    </a:path>
                  </a:pathLst>
                </a:custGeom>
                <a:solidFill>
                  <a:srgbClr val="EFD7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964;p51">
                  <a:extLst>
                    <a:ext uri="{FF2B5EF4-FFF2-40B4-BE49-F238E27FC236}">
                      <a16:creationId xmlns:a16="http://schemas.microsoft.com/office/drawing/2014/main" id="{DECE2DF2-632D-45E8-AEC7-A529A9A8DB07}"/>
                    </a:ext>
                  </a:extLst>
                </p:cNvPr>
                <p:cNvSpPr/>
                <p:nvPr/>
              </p:nvSpPr>
              <p:spPr>
                <a:xfrm>
                  <a:off x="2259125" y="3856425"/>
                  <a:ext cx="278500" cy="252225"/>
                </a:xfrm>
                <a:custGeom>
                  <a:avLst/>
                  <a:gdLst/>
                  <a:ahLst/>
                  <a:cxnLst/>
                  <a:rect l="l" t="t" r="r" b="b"/>
                  <a:pathLst>
                    <a:path w="11140" h="10089" extrusionOk="0">
                      <a:moveTo>
                        <a:pt x="0" y="1"/>
                      </a:moveTo>
                      <a:lnTo>
                        <a:pt x="4334" y="10089"/>
                      </a:lnTo>
                      <a:lnTo>
                        <a:pt x="11140" y="1096"/>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965;p51">
                  <a:extLst>
                    <a:ext uri="{FF2B5EF4-FFF2-40B4-BE49-F238E27FC236}">
                      <a16:creationId xmlns:a16="http://schemas.microsoft.com/office/drawing/2014/main" id="{8A87D2AD-1C69-49DA-8DEA-B64A5491CC73}"/>
                    </a:ext>
                  </a:extLst>
                </p:cNvPr>
                <p:cNvSpPr/>
                <p:nvPr/>
              </p:nvSpPr>
              <p:spPr>
                <a:xfrm>
                  <a:off x="2093900" y="310725"/>
                  <a:ext cx="1097275" cy="3370025"/>
                </a:xfrm>
                <a:custGeom>
                  <a:avLst/>
                  <a:gdLst/>
                  <a:ahLst/>
                  <a:cxnLst/>
                  <a:rect l="l" t="t" r="r" b="b"/>
                  <a:pathLst>
                    <a:path w="43891" h="134801" extrusionOk="0">
                      <a:moveTo>
                        <a:pt x="27125" y="1"/>
                      </a:moveTo>
                      <a:cubicBezTo>
                        <a:pt x="21184" y="1"/>
                        <a:pt x="16021" y="4405"/>
                        <a:pt x="15226" y="10456"/>
                      </a:cubicBezTo>
                      <a:lnTo>
                        <a:pt x="22" y="126311"/>
                      </a:lnTo>
                      <a:cubicBezTo>
                        <a:pt x="12" y="126379"/>
                        <a:pt x="8" y="126445"/>
                        <a:pt x="0" y="126512"/>
                      </a:cubicBezTo>
                      <a:lnTo>
                        <a:pt x="20220" y="129166"/>
                      </a:lnTo>
                      <a:cubicBezTo>
                        <a:pt x="20147" y="131683"/>
                        <a:pt x="21806" y="133953"/>
                        <a:pt x="24122" y="134801"/>
                      </a:cubicBezTo>
                      <a:lnTo>
                        <a:pt x="27770" y="130157"/>
                      </a:lnTo>
                      <a:lnTo>
                        <a:pt x="27790" y="130160"/>
                      </a:lnTo>
                      <a:cubicBezTo>
                        <a:pt x="27800" y="130094"/>
                        <a:pt x="27812" y="130028"/>
                        <a:pt x="27822" y="129961"/>
                      </a:cubicBezTo>
                      <a:lnTo>
                        <a:pt x="43028" y="14104"/>
                      </a:lnTo>
                      <a:cubicBezTo>
                        <a:pt x="43890" y="7524"/>
                        <a:pt x="39256" y="1488"/>
                        <a:pt x="32676" y="626"/>
                      </a:cubicBezTo>
                      <a:lnTo>
                        <a:pt x="28705" y="105"/>
                      </a:lnTo>
                      <a:cubicBezTo>
                        <a:pt x="28174" y="35"/>
                        <a:pt x="27647" y="1"/>
                        <a:pt x="271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966;p51">
                  <a:extLst>
                    <a:ext uri="{FF2B5EF4-FFF2-40B4-BE49-F238E27FC236}">
                      <a16:creationId xmlns:a16="http://schemas.microsoft.com/office/drawing/2014/main" id="{CEF1A91E-48C9-4F8D-BC28-701330894D49}"/>
                    </a:ext>
                  </a:extLst>
                </p:cNvPr>
                <p:cNvSpPr/>
                <p:nvPr/>
              </p:nvSpPr>
              <p:spPr>
                <a:xfrm>
                  <a:off x="2093900" y="314250"/>
                  <a:ext cx="746625" cy="3197588"/>
                </a:xfrm>
                <a:custGeom>
                  <a:avLst/>
                  <a:gdLst/>
                  <a:ahLst/>
                  <a:cxnLst/>
                  <a:rect l="l" t="t" r="r" b="b"/>
                  <a:pathLst>
                    <a:path w="29865" h="128948" extrusionOk="0">
                      <a:moveTo>
                        <a:pt x="27235" y="1"/>
                      </a:moveTo>
                      <a:cubicBezTo>
                        <a:pt x="21269" y="1"/>
                        <a:pt x="15993" y="4466"/>
                        <a:pt x="15198" y="10521"/>
                      </a:cubicBezTo>
                      <a:lnTo>
                        <a:pt x="0" y="126371"/>
                      </a:lnTo>
                      <a:lnTo>
                        <a:pt x="12980" y="128948"/>
                      </a:lnTo>
                      <a:lnTo>
                        <a:pt x="29865" y="242"/>
                      </a:lnTo>
                      <a:lnTo>
                        <a:pt x="28798" y="103"/>
                      </a:lnTo>
                      <a:cubicBezTo>
                        <a:pt x="28273" y="34"/>
                        <a:pt x="27752" y="1"/>
                        <a:pt x="272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967;p51">
                  <a:extLst>
                    <a:ext uri="{FF2B5EF4-FFF2-40B4-BE49-F238E27FC236}">
                      <a16:creationId xmlns:a16="http://schemas.microsoft.com/office/drawing/2014/main" id="{4A0CA416-982B-4290-878D-13A3FE788FF4}"/>
                    </a:ext>
                  </a:extLst>
                </p:cNvPr>
                <p:cNvSpPr/>
                <p:nvPr/>
              </p:nvSpPr>
              <p:spPr>
                <a:xfrm>
                  <a:off x="2437400" y="310700"/>
                  <a:ext cx="753775" cy="635700"/>
                </a:xfrm>
                <a:custGeom>
                  <a:avLst/>
                  <a:gdLst/>
                  <a:ahLst/>
                  <a:cxnLst/>
                  <a:rect l="l" t="t" r="r" b="b"/>
                  <a:pathLst>
                    <a:path w="30151" h="25428" extrusionOk="0">
                      <a:moveTo>
                        <a:pt x="13385" y="1"/>
                      </a:moveTo>
                      <a:cubicBezTo>
                        <a:pt x="7444" y="1"/>
                        <a:pt x="2281" y="4406"/>
                        <a:pt x="1486" y="10455"/>
                      </a:cubicBezTo>
                      <a:lnTo>
                        <a:pt x="0" y="21779"/>
                      </a:lnTo>
                      <a:lnTo>
                        <a:pt x="27801" y="25428"/>
                      </a:lnTo>
                      <a:lnTo>
                        <a:pt x="29288" y="14104"/>
                      </a:lnTo>
                      <a:cubicBezTo>
                        <a:pt x="30150" y="7524"/>
                        <a:pt x="25516" y="1489"/>
                        <a:pt x="18936" y="627"/>
                      </a:cubicBezTo>
                      <a:lnTo>
                        <a:pt x="14964" y="104"/>
                      </a:lnTo>
                      <a:cubicBezTo>
                        <a:pt x="14433" y="35"/>
                        <a:pt x="13906" y="1"/>
                        <a:pt x="133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968;p51">
                  <a:extLst>
                    <a:ext uri="{FF2B5EF4-FFF2-40B4-BE49-F238E27FC236}">
                      <a16:creationId xmlns:a16="http://schemas.microsoft.com/office/drawing/2014/main" id="{4897D238-1677-44EE-B6A2-E7D247563261}"/>
                    </a:ext>
                  </a:extLst>
                </p:cNvPr>
                <p:cNvSpPr/>
                <p:nvPr/>
              </p:nvSpPr>
              <p:spPr>
                <a:xfrm>
                  <a:off x="2437400" y="310725"/>
                  <a:ext cx="400800" cy="587075"/>
                </a:xfrm>
                <a:custGeom>
                  <a:avLst/>
                  <a:gdLst/>
                  <a:ahLst/>
                  <a:cxnLst/>
                  <a:rect l="l" t="t" r="r" b="b"/>
                  <a:pathLst>
                    <a:path w="16032" h="23483" extrusionOk="0">
                      <a:moveTo>
                        <a:pt x="13385" y="1"/>
                      </a:moveTo>
                      <a:cubicBezTo>
                        <a:pt x="7444" y="1"/>
                        <a:pt x="2281" y="4405"/>
                        <a:pt x="1486" y="10456"/>
                      </a:cubicBezTo>
                      <a:lnTo>
                        <a:pt x="0" y="21780"/>
                      </a:lnTo>
                      <a:lnTo>
                        <a:pt x="12982" y="23482"/>
                      </a:lnTo>
                      <a:lnTo>
                        <a:pt x="16032" y="245"/>
                      </a:lnTo>
                      <a:lnTo>
                        <a:pt x="14965" y="105"/>
                      </a:lnTo>
                      <a:cubicBezTo>
                        <a:pt x="14434" y="35"/>
                        <a:pt x="13907" y="1"/>
                        <a:pt x="133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969;p51">
                  <a:extLst>
                    <a:ext uri="{FF2B5EF4-FFF2-40B4-BE49-F238E27FC236}">
                      <a16:creationId xmlns:a16="http://schemas.microsoft.com/office/drawing/2014/main" id="{B24BB356-7F0C-4970-A5FE-395848E1B6DF}"/>
                    </a:ext>
                  </a:extLst>
                </p:cNvPr>
                <p:cNvSpPr/>
                <p:nvPr/>
              </p:nvSpPr>
              <p:spPr>
                <a:xfrm>
                  <a:off x="2448500" y="310725"/>
                  <a:ext cx="742675" cy="551200"/>
                </a:xfrm>
                <a:custGeom>
                  <a:avLst/>
                  <a:gdLst/>
                  <a:ahLst/>
                  <a:cxnLst/>
                  <a:rect l="l" t="t" r="r" b="b"/>
                  <a:pathLst>
                    <a:path w="29707" h="22048" extrusionOk="0">
                      <a:moveTo>
                        <a:pt x="12941" y="1"/>
                      </a:moveTo>
                      <a:cubicBezTo>
                        <a:pt x="7000" y="1"/>
                        <a:pt x="1837" y="4405"/>
                        <a:pt x="1042" y="10456"/>
                      </a:cubicBezTo>
                      <a:lnTo>
                        <a:pt x="0" y="18399"/>
                      </a:lnTo>
                      <a:lnTo>
                        <a:pt x="27802" y="22048"/>
                      </a:lnTo>
                      <a:lnTo>
                        <a:pt x="28844" y="14104"/>
                      </a:lnTo>
                      <a:cubicBezTo>
                        <a:pt x="29706" y="7524"/>
                        <a:pt x="25072" y="1488"/>
                        <a:pt x="18492" y="626"/>
                      </a:cubicBezTo>
                      <a:lnTo>
                        <a:pt x="14521" y="105"/>
                      </a:lnTo>
                      <a:cubicBezTo>
                        <a:pt x="13990" y="35"/>
                        <a:pt x="13463" y="1"/>
                        <a:pt x="129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970;p51">
                  <a:extLst>
                    <a:ext uri="{FF2B5EF4-FFF2-40B4-BE49-F238E27FC236}">
                      <a16:creationId xmlns:a16="http://schemas.microsoft.com/office/drawing/2014/main" id="{C4BF9D58-ECEB-4EBF-8A5B-1C52453BFDEE}"/>
                    </a:ext>
                  </a:extLst>
                </p:cNvPr>
                <p:cNvSpPr/>
                <p:nvPr/>
              </p:nvSpPr>
              <p:spPr>
                <a:xfrm>
                  <a:off x="2343800" y="3965575"/>
                  <a:ext cx="3181425" cy="1510300"/>
                </a:xfrm>
                <a:custGeom>
                  <a:avLst/>
                  <a:gdLst/>
                  <a:ahLst/>
                  <a:cxnLst/>
                  <a:rect l="l" t="t" r="r" b="b"/>
                  <a:pathLst>
                    <a:path w="127257" h="60412" extrusionOk="0">
                      <a:moveTo>
                        <a:pt x="58719" y="42257"/>
                      </a:moveTo>
                      <a:cubicBezTo>
                        <a:pt x="59597" y="43457"/>
                        <a:pt x="60245" y="44765"/>
                        <a:pt x="60394" y="46163"/>
                      </a:cubicBezTo>
                      <a:cubicBezTo>
                        <a:pt x="60576" y="47884"/>
                        <a:pt x="59645" y="48536"/>
                        <a:pt x="58490" y="48536"/>
                      </a:cubicBezTo>
                      <a:cubicBezTo>
                        <a:pt x="57392" y="48536"/>
                        <a:pt x="56092" y="47946"/>
                        <a:pt x="55355" y="47123"/>
                      </a:cubicBezTo>
                      <a:cubicBezTo>
                        <a:pt x="53539" y="45096"/>
                        <a:pt x="56061" y="43366"/>
                        <a:pt x="58719" y="42257"/>
                      </a:cubicBezTo>
                      <a:close/>
                      <a:moveTo>
                        <a:pt x="1853" y="1"/>
                      </a:moveTo>
                      <a:cubicBezTo>
                        <a:pt x="1574" y="1"/>
                        <a:pt x="1281" y="180"/>
                        <a:pt x="1253" y="536"/>
                      </a:cubicBezTo>
                      <a:cubicBezTo>
                        <a:pt x="460" y="10763"/>
                        <a:pt x="0" y="26455"/>
                        <a:pt x="11110" y="31677"/>
                      </a:cubicBezTo>
                      <a:cubicBezTo>
                        <a:pt x="14132" y="33097"/>
                        <a:pt x="17411" y="33565"/>
                        <a:pt x="20763" y="33565"/>
                      </a:cubicBezTo>
                      <a:cubicBezTo>
                        <a:pt x="25777" y="33565"/>
                        <a:pt x="30955" y="32518"/>
                        <a:pt x="35678" y="32046"/>
                      </a:cubicBezTo>
                      <a:cubicBezTo>
                        <a:pt x="37218" y="31893"/>
                        <a:pt x="38841" y="31743"/>
                        <a:pt x="40460" y="31743"/>
                      </a:cubicBezTo>
                      <a:cubicBezTo>
                        <a:pt x="42540" y="31743"/>
                        <a:pt x="44612" y="31990"/>
                        <a:pt x="46488" y="32795"/>
                      </a:cubicBezTo>
                      <a:cubicBezTo>
                        <a:pt x="49314" y="34005"/>
                        <a:pt x="51932" y="35937"/>
                        <a:pt x="54291" y="37873"/>
                      </a:cubicBezTo>
                      <a:cubicBezTo>
                        <a:pt x="55463" y="38835"/>
                        <a:pt x="56815" y="39991"/>
                        <a:pt x="57952" y="41300"/>
                      </a:cubicBezTo>
                      <a:cubicBezTo>
                        <a:pt x="55838" y="42264"/>
                        <a:pt x="53446" y="43889"/>
                        <a:pt x="53803" y="46417"/>
                      </a:cubicBezTo>
                      <a:cubicBezTo>
                        <a:pt x="54064" y="48277"/>
                        <a:pt x="56358" y="49532"/>
                        <a:pt x="58047" y="49679"/>
                      </a:cubicBezTo>
                      <a:cubicBezTo>
                        <a:pt x="58183" y="49691"/>
                        <a:pt x="58316" y="49697"/>
                        <a:pt x="58444" y="49697"/>
                      </a:cubicBezTo>
                      <a:cubicBezTo>
                        <a:pt x="60340" y="49697"/>
                        <a:pt x="61457" y="48429"/>
                        <a:pt x="61518" y="46463"/>
                      </a:cubicBezTo>
                      <a:cubicBezTo>
                        <a:pt x="61570" y="44823"/>
                        <a:pt x="60779" y="43251"/>
                        <a:pt x="59750" y="41857"/>
                      </a:cubicBezTo>
                      <a:cubicBezTo>
                        <a:pt x="61060" y="41386"/>
                        <a:pt x="62270" y="41077"/>
                        <a:pt x="62850" y="40977"/>
                      </a:cubicBezTo>
                      <a:cubicBezTo>
                        <a:pt x="63836" y="40805"/>
                        <a:pt x="64818" y="40726"/>
                        <a:pt x="65794" y="40726"/>
                      </a:cubicBezTo>
                      <a:cubicBezTo>
                        <a:pt x="72698" y="40726"/>
                        <a:pt x="79296" y="44710"/>
                        <a:pt x="84915" y="48312"/>
                      </a:cubicBezTo>
                      <a:cubicBezTo>
                        <a:pt x="91902" y="52792"/>
                        <a:pt x="98970" y="58535"/>
                        <a:pt x="107374" y="59956"/>
                      </a:cubicBezTo>
                      <a:cubicBezTo>
                        <a:pt x="109363" y="60292"/>
                        <a:pt x="111366" y="60411"/>
                        <a:pt x="113378" y="60411"/>
                      </a:cubicBezTo>
                      <a:cubicBezTo>
                        <a:pt x="117986" y="60411"/>
                        <a:pt x="122638" y="59787"/>
                        <a:pt x="127255" y="59721"/>
                      </a:cubicBezTo>
                      <a:lnTo>
                        <a:pt x="127256" y="58573"/>
                      </a:lnTo>
                      <a:lnTo>
                        <a:pt x="127256" y="58573"/>
                      </a:lnTo>
                      <a:cubicBezTo>
                        <a:pt x="122298" y="58577"/>
                        <a:pt x="117287" y="59164"/>
                        <a:pt x="112352" y="59164"/>
                      </a:cubicBezTo>
                      <a:cubicBezTo>
                        <a:pt x="111782" y="59164"/>
                        <a:pt x="111213" y="59156"/>
                        <a:pt x="110645" y="59139"/>
                      </a:cubicBezTo>
                      <a:cubicBezTo>
                        <a:pt x="102880" y="58900"/>
                        <a:pt x="96250" y="54437"/>
                        <a:pt x="89974" y="50301"/>
                      </a:cubicBezTo>
                      <a:cubicBezTo>
                        <a:pt x="83611" y="46107"/>
                        <a:pt x="77045" y="41414"/>
                        <a:pt x="69401" y="39989"/>
                      </a:cubicBezTo>
                      <a:cubicBezTo>
                        <a:pt x="68187" y="39762"/>
                        <a:pt x="66950" y="39647"/>
                        <a:pt x="65713" y="39647"/>
                      </a:cubicBezTo>
                      <a:cubicBezTo>
                        <a:pt x="63412" y="39647"/>
                        <a:pt x="61113" y="40046"/>
                        <a:pt x="58967" y="40875"/>
                      </a:cubicBezTo>
                      <a:cubicBezTo>
                        <a:pt x="58437" y="40256"/>
                        <a:pt x="57887" y="39681"/>
                        <a:pt x="57379" y="39166"/>
                      </a:cubicBezTo>
                      <a:cubicBezTo>
                        <a:pt x="55004" y="36763"/>
                        <a:pt x="52190" y="34725"/>
                        <a:pt x="49292" y="33003"/>
                      </a:cubicBezTo>
                      <a:cubicBezTo>
                        <a:pt x="46264" y="31203"/>
                        <a:pt x="42948" y="30639"/>
                        <a:pt x="39545" y="30639"/>
                      </a:cubicBezTo>
                      <a:cubicBezTo>
                        <a:pt x="35100" y="30639"/>
                        <a:pt x="30508" y="31602"/>
                        <a:pt x="26218" y="32030"/>
                      </a:cubicBezTo>
                      <a:cubicBezTo>
                        <a:pt x="24417" y="32210"/>
                        <a:pt x="22534" y="32353"/>
                        <a:pt x="20649" y="32353"/>
                      </a:cubicBezTo>
                      <a:cubicBezTo>
                        <a:pt x="16250" y="32353"/>
                        <a:pt x="11840" y="31571"/>
                        <a:pt x="8440" y="28641"/>
                      </a:cubicBezTo>
                      <a:cubicBezTo>
                        <a:pt x="5552" y="26149"/>
                        <a:pt x="4035" y="22499"/>
                        <a:pt x="3153" y="18873"/>
                      </a:cubicBezTo>
                      <a:cubicBezTo>
                        <a:pt x="1703" y="12925"/>
                        <a:pt x="1898" y="6592"/>
                        <a:pt x="2367" y="536"/>
                      </a:cubicBezTo>
                      <a:cubicBezTo>
                        <a:pt x="2394" y="178"/>
                        <a:pt x="2131" y="1"/>
                        <a:pt x="18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971;p51">
                  <a:extLst>
                    <a:ext uri="{FF2B5EF4-FFF2-40B4-BE49-F238E27FC236}">
                      <a16:creationId xmlns:a16="http://schemas.microsoft.com/office/drawing/2014/main" id="{FF2DDBE2-D6E2-42FD-B719-94AD9E52F386}"/>
                    </a:ext>
                  </a:extLst>
                </p:cNvPr>
                <p:cNvSpPr/>
                <p:nvPr/>
              </p:nvSpPr>
              <p:spPr>
                <a:xfrm>
                  <a:off x="2094400" y="3320850"/>
                  <a:ext cx="193325" cy="288450"/>
                </a:xfrm>
                <a:custGeom>
                  <a:avLst/>
                  <a:gdLst/>
                  <a:ahLst/>
                  <a:cxnLst/>
                  <a:rect l="l" t="t" r="r" b="b"/>
                  <a:pathLst>
                    <a:path w="7733" h="11538" extrusionOk="0">
                      <a:moveTo>
                        <a:pt x="1875" y="1"/>
                      </a:moveTo>
                      <a:cubicBezTo>
                        <a:pt x="1528" y="1"/>
                        <a:pt x="1186" y="35"/>
                        <a:pt x="799" y="95"/>
                      </a:cubicBezTo>
                      <a:lnTo>
                        <a:pt x="36" y="5912"/>
                      </a:lnTo>
                      <a:cubicBezTo>
                        <a:pt x="28" y="5979"/>
                        <a:pt x="8" y="6044"/>
                        <a:pt x="1" y="6110"/>
                      </a:cubicBezTo>
                      <a:lnTo>
                        <a:pt x="2328" y="11537"/>
                      </a:lnTo>
                      <a:cubicBezTo>
                        <a:pt x="5006" y="11305"/>
                        <a:pt x="6958" y="9239"/>
                        <a:pt x="7317" y="6504"/>
                      </a:cubicBezTo>
                      <a:cubicBezTo>
                        <a:pt x="7732" y="3338"/>
                        <a:pt x="5786" y="470"/>
                        <a:pt x="2570" y="47"/>
                      </a:cubicBezTo>
                      <a:cubicBezTo>
                        <a:pt x="2327" y="15"/>
                        <a:pt x="2100" y="1"/>
                        <a:pt x="18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2" name="Google Shape;972;p51">
              <a:extLst>
                <a:ext uri="{FF2B5EF4-FFF2-40B4-BE49-F238E27FC236}">
                  <a16:creationId xmlns:a16="http://schemas.microsoft.com/office/drawing/2014/main" id="{8854F949-7F52-4121-BECE-E382A5648F4D}"/>
                </a:ext>
              </a:extLst>
            </p:cNvPr>
            <p:cNvSpPr/>
            <p:nvPr/>
          </p:nvSpPr>
          <p:spPr>
            <a:xfrm>
              <a:off x="2220050" y="3468700"/>
              <a:ext cx="256800" cy="119100"/>
            </a:xfrm>
            <a:custGeom>
              <a:avLst/>
              <a:gdLst/>
              <a:ahLst/>
              <a:cxnLst/>
              <a:rect l="l" t="t" r="r" b="b"/>
              <a:pathLst>
                <a:path w="10272" h="4764" extrusionOk="0">
                  <a:moveTo>
                    <a:pt x="10272" y="4764"/>
                  </a:moveTo>
                  <a:lnTo>
                    <a:pt x="0" y="3424"/>
                  </a:lnTo>
                  <a:lnTo>
                    <a:pt x="3721" y="0"/>
                  </a:lnTo>
                  <a:lnTo>
                    <a:pt x="7964" y="1042"/>
                  </a:lnTo>
                  <a:close/>
                </a:path>
              </a:pathLst>
            </a:custGeom>
            <a:solidFill>
              <a:srgbClr val="FFB94D"/>
            </a:solidFill>
            <a:ln>
              <a:noFill/>
            </a:ln>
          </p:spPr>
        </p:sp>
      </p:grpSp>
      <p:pic>
        <p:nvPicPr>
          <p:cNvPr id="108" name="Picture 4" descr="Tổng hợp 5000 ảnh động tuyển chọn cực đẹp cho Powerpoint | CTU - Cộng đồng  Sinh viên Đại học Cần Thơ">
            <a:extLst>
              <a:ext uri="{FF2B5EF4-FFF2-40B4-BE49-F238E27FC236}">
                <a16:creationId xmlns:a16="http://schemas.microsoft.com/office/drawing/2014/main" id="{1500690E-6379-4ED9-A71B-DDF0AAD30D9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605059" y="289490"/>
            <a:ext cx="2238375" cy="129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718919"/>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sp>
        <p:nvSpPr>
          <p:cNvPr id="804" name="Google Shape;804;p38"/>
          <p:cNvSpPr txBox="1">
            <a:spLocks noGrp="1"/>
          </p:cNvSpPr>
          <p:nvPr>
            <p:ph type="ctrTitle"/>
          </p:nvPr>
        </p:nvSpPr>
        <p:spPr>
          <a:xfrm>
            <a:off x="182857" y="2396275"/>
            <a:ext cx="10808313" cy="1552807"/>
          </a:xfrm>
          <a:prstGeom prst="rect">
            <a:avLst/>
          </a:prstGeom>
        </p:spPr>
        <p:txBody>
          <a:bodyPr spcFirstLastPara="1" wrap="square" lIns="121900" tIns="121900" rIns="121900" bIns="121900" anchor="b" anchorCtr="0">
            <a:noAutofit/>
          </a:bodyPr>
          <a:lstStyle/>
          <a:p>
            <a:r>
              <a:rPr lang="en-US" sz="7200" dirty="0">
                <a:latin typeface="Times New Roman" panose="02020603050405020304" pitchFamily="18" charset="0"/>
                <a:cs typeface="Times New Roman" panose="02020603050405020304" pitchFamily="18" charset="0"/>
              </a:rPr>
              <a:t>LUYỆN TẬP</a:t>
            </a:r>
            <a:endParaRPr lang="vi-VN" sz="7200" dirty="0">
              <a:latin typeface="Times New Roman" panose="02020603050405020304" pitchFamily="18" charset="0"/>
              <a:cs typeface="Times New Roman" panose="02020603050405020304" pitchFamily="18" charset="0"/>
            </a:endParaRPr>
          </a:p>
        </p:txBody>
      </p:sp>
      <p:sp>
        <p:nvSpPr>
          <p:cNvPr id="805" name="Google Shape;805;p38"/>
          <p:cNvSpPr txBox="1">
            <a:spLocks noGrp="1"/>
          </p:cNvSpPr>
          <p:nvPr>
            <p:ph type="subTitle" idx="1"/>
          </p:nvPr>
        </p:nvSpPr>
        <p:spPr>
          <a:xfrm>
            <a:off x="3514831" y="826885"/>
            <a:ext cx="4404775" cy="587245"/>
          </a:xfrm>
          <a:prstGeom prst="rect">
            <a:avLst/>
          </a:prstGeom>
        </p:spPr>
        <p:txBody>
          <a:bodyPr spcFirstLastPara="1" wrap="square" lIns="121900" tIns="121900" rIns="121900" bIns="121900" anchor="t" anchorCtr="0">
            <a:noAutofit/>
          </a:bodyPr>
          <a:lstStyle/>
          <a:p>
            <a:pPr marL="0" indent="0"/>
            <a:r>
              <a:rPr lang="vi-VN" b="1" dirty="0">
                <a:latin typeface="+mn-lt"/>
              </a:rPr>
              <a:t>KHOA HỌC TỰ NHIÊN 6</a:t>
            </a:r>
            <a:endParaRPr b="1" dirty="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prism isInverted="1"/>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E87C37-FAA7-418E-8052-2FAC1346AB47}"/>
              </a:ext>
            </a:extLst>
          </p:cNvPr>
          <p:cNvSpPr/>
          <p:nvPr/>
        </p:nvSpPr>
        <p:spPr>
          <a:xfrm>
            <a:off x="0" y="202019"/>
            <a:ext cx="8697433" cy="850604"/>
          </a:xfrm>
          <a:prstGeom prst="rect">
            <a:avLst/>
          </a:prstGeom>
          <a:solidFill>
            <a:schemeClr val="accent2">
              <a:lumMod val="50000"/>
            </a:schemeClr>
          </a:solidFill>
          <a:ln w="12700"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Sơ đồ bên dưới có phải sơ đồ </a:t>
            </a:r>
            <a:r>
              <a:rPr kumimoji="0" lang="en-US" sz="26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khóa</a:t>
            </a:r>
            <a:r>
              <a:rPr kumimoji="0" lang="en-US" sz="2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vi-VN" sz="2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lưỡng phân không?</a:t>
            </a:r>
          </a:p>
        </p:txBody>
      </p:sp>
      <p:sp>
        <p:nvSpPr>
          <p:cNvPr id="3" name="Rectangle 2">
            <a:extLst>
              <a:ext uri="{FF2B5EF4-FFF2-40B4-BE49-F238E27FC236}">
                <a16:creationId xmlns:a16="http://schemas.microsoft.com/office/drawing/2014/main" id="{8985B8C7-4F97-4073-84E3-3E45196BDAED}"/>
              </a:ext>
            </a:extLst>
          </p:cNvPr>
          <p:cNvSpPr/>
          <p:nvPr/>
        </p:nvSpPr>
        <p:spPr>
          <a:xfrm>
            <a:off x="9016409" y="202019"/>
            <a:ext cx="3175591" cy="850604"/>
          </a:xfrm>
          <a:prstGeom prst="rect">
            <a:avLst/>
          </a:prstGeom>
          <a:solidFill>
            <a:schemeClr val="bg1"/>
          </a:solidFill>
          <a:ln w="12700"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CÂU HỎI 1</a:t>
            </a:r>
          </a:p>
        </p:txBody>
      </p:sp>
      <p:sp>
        <p:nvSpPr>
          <p:cNvPr id="4" name="Rectangle 3">
            <a:extLst>
              <a:ext uri="{FF2B5EF4-FFF2-40B4-BE49-F238E27FC236}">
                <a16:creationId xmlns:a16="http://schemas.microsoft.com/office/drawing/2014/main" id="{9EE15BBB-CCAB-4736-9A3B-B71EF21A3827}"/>
              </a:ext>
            </a:extLst>
          </p:cNvPr>
          <p:cNvSpPr/>
          <p:nvPr/>
        </p:nvSpPr>
        <p:spPr>
          <a:xfrm>
            <a:off x="0" y="1105788"/>
            <a:ext cx="12192000" cy="148856"/>
          </a:xfrm>
          <a:prstGeom prst="rect">
            <a:avLst/>
          </a:prstGeom>
          <a:solidFill>
            <a:srgbClr val="C0000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ucida Grande"/>
              <a:ea typeface="+mn-ea"/>
              <a:cs typeface="+mn-cs"/>
            </a:endParaRPr>
          </a:p>
        </p:txBody>
      </p:sp>
      <p:pic>
        <p:nvPicPr>
          <p:cNvPr id="5" name="Picture 115" descr="ALRMCLOK">
            <a:extLst>
              <a:ext uri="{FF2B5EF4-FFF2-40B4-BE49-F238E27FC236}">
                <a16:creationId xmlns:a16="http://schemas.microsoft.com/office/drawing/2014/main" id="{D1CED5FB-CB95-4EC8-9C90-700D07302F2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3640" y="1396698"/>
            <a:ext cx="864426" cy="104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176">
            <a:extLst>
              <a:ext uri="{FF2B5EF4-FFF2-40B4-BE49-F238E27FC236}">
                <a16:creationId xmlns:a16="http://schemas.microsoft.com/office/drawing/2014/main" id="{A0720F84-8A47-465B-A358-AAD4783F1E5C}"/>
              </a:ext>
            </a:extLst>
          </p:cNvPr>
          <p:cNvSpPr>
            <a:spLocks noChangeArrowheads="1"/>
          </p:cNvSpPr>
          <p:nvPr/>
        </p:nvSpPr>
        <p:spPr bwMode="auto">
          <a:xfrm>
            <a:off x="925382" y="1696531"/>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10</a:t>
            </a:r>
          </a:p>
        </p:txBody>
      </p:sp>
      <p:sp>
        <p:nvSpPr>
          <p:cNvPr id="7" name="Oval 176">
            <a:extLst>
              <a:ext uri="{FF2B5EF4-FFF2-40B4-BE49-F238E27FC236}">
                <a16:creationId xmlns:a16="http://schemas.microsoft.com/office/drawing/2014/main" id="{FA632E43-6F6B-44E3-B5AE-FE8E8EEBC018}"/>
              </a:ext>
            </a:extLst>
          </p:cNvPr>
          <p:cNvSpPr>
            <a:spLocks noChangeArrowheads="1"/>
          </p:cNvSpPr>
          <p:nvPr/>
        </p:nvSpPr>
        <p:spPr bwMode="auto">
          <a:xfrm>
            <a:off x="929481" y="1669100"/>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9</a:t>
            </a:r>
          </a:p>
        </p:txBody>
      </p:sp>
      <p:sp>
        <p:nvSpPr>
          <p:cNvPr id="8" name="Oval 176">
            <a:extLst>
              <a:ext uri="{FF2B5EF4-FFF2-40B4-BE49-F238E27FC236}">
                <a16:creationId xmlns:a16="http://schemas.microsoft.com/office/drawing/2014/main" id="{FF06FDAC-278B-41C8-9DEF-93F0196951F3}"/>
              </a:ext>
            </a:extLst>
          </p:cNvPr>
          <p:cNvSpPr>
            <a:spLocks noChangeArrowheads="1"/>
          </p:cNvSpPr>
          <p:nvPr/>
        </p:nvSpPr>
        <p:spPr bwMode="auto">
          <a:xfrm>
            <a:off x="925054" y="1710032"/>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8</a:t>
            </a:r>
          </a:p>
        </p:txBody>
      </p:sp>
      <p:sp>
        <p:nvSpPr>
          <p:cNvPr id="9" name="Oval 176">
            <a:extLst>
              <a:ext uri="{FF2B5EF4-FFF2-40B4-BE49-F238E27FC236}">
                <a16:creationId xmlns:a16="http://schemas.microsoft.com/office/drawing/2014/main" id="{3B8F6C20-7BFB-4DB4-A137-57D7E781A19C}"/>
              </a:ext>
            </a:extLst>
          </p:cNvPr>
          <p:cNvSpPr>
            <a:spLocks noChangeArrowheads="1"/>
          </p:cNvSpPr>
          <p:nvPr/>
        </p:nvSpPr>
        <p:spPr bwMode="auto">
          <a:xfrm>
            <a:off x="942238" y="1685942"/>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7</a:t>
            </a:r>
          </a:p>
        </p:txBody>
      </p:sp>
      <p:sp>
        <p:nvSpPr>
          <p:cNvPr id="10" name="Oval 176">
            <a:extLst>
              <a:ext uri="{FF2B5EF4-FFF2-40B4-BE49-F238E27FC236}">
                <a16:creationId xmlns:a16="http://schemas.microsoft.com/office/drawing/2014/main" id="{A8AB7CC9-98A7-4173-955A-16EF84DB1E0E}"/>
              </a:ext>
            </a:extLst>
          </p:cNvPr>
          <p:cNvSpPr>
            <a:spLocks noChangeArrowheads="1"/>
          </p:cNvSpPr>
          <p:nvPr/>
        </p:nvSpPr>
        <p:spPr bwMode="auto">
          <a:xfrm>
            <a:off x="929481" y="1699838"/>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6</a:t>
            </a:r>
          </a:p>
        </p:txBody>
      </p:sp>
      <p:sp>
        <p:nvSpPr>
          <p:cNvPr id="11" name="Oval 176">
            <a:extLst>
              <a:ext uri="{FF2B5EF4-FFF2-40B4-BE49-F238E27FC236}">
                <a16:creationId xmlns:a16="http://schemas.microsoft.com/office/drawing/2014/main" id="{5D414AA7-70E2-4797-82B6-8E1BC0D1B722}"/>
              </a:ext>
            </a:extLst>
          </p:cNvPr>
          <p:cNvSpPr>
            <a:spLocks noChangeArrowheads="1"/>
          </p:cNvSpPr>
          <p:nvPr/>
        </p:nvSpPr>
        <p:spPr bwMode="auto">
          <a:xfrm>
            <a:off x="940887" y="1696262"/>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5</a:t>
            </a:r>
          </a:p>
        </p:txBody>
      </p:sp>
      <p:sp>
        <p:nvSpPr>
          <p:cNvPr id="12" name="Oval 176">
            <a:extLst>
              <a:ext uri="{FF2B5EF4-FFF2-40B4-BE49-F238E27FC236}">
                <a16:creationId xmlns:a16="http://schemas.microsoft.com/office/drawing/2014/main" id="{9EA77530-676C-4D2A-9F24-A5CA9260DF95}"/>
              </a:ext>
            </a:extLst>
          </p:cNvPr>
          <p:cNvSpPr>
            <a:spLocks noChangeArrowheads="1"/>
          </p:cNvSpPr>
          <p:nvPr/>
        </p:nvSpPr>
        <p:spPr bwMode="auto">
          <a:xfrm>
            <a:off x="905723" y="1698496"/>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4</a:t>
            </a:r>
          </a:p>
        </p:txBody>
      </p:sp>
      <p:sp>
        <p:nvSpPr>
          <p:cNvPr id="13" name="Oval 176">
            <a:extLst>
              <a:ext uri="{FF2B5EF4-FFF2-40B4-BE49-F238E27FC236}">
                <a16:creationId xmlns:a16="http://schemas.microsoft.com/office/drawing/2014/main" id="{EF538B02-EAB4-4A16-AFA8-1D541B0906B8}"/>
              </a:ext>
            </a:extLst>
          </p:cNvPr>
          <p:cNvSpPr>
            <a:spLocks noChangeArrowheads="1"/>
          </p:cNvSpPr>
          <p:nvPr/>
        </p:nvSpPr>
        <p:spPr bwMode="auto">
          <a:xfrm>
            <a:off x="912625" y="1672462"/>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3</a:t>
            </a:r>
          </a:p>
        </p:txBody>
      </p:sp>
      <p:sp>
        <p:nvSpPr>
          <p:cNvPr id="14" name="Oval 176">
            <a:extLst>
              <a:ext uri="{FF2B5EF4-FFF2-40B4-BE49-F238E27FC236}">
                <a16:creationId xmlns:a16="http://schemas.microsoft.com/office/drawing/2014/main" id="{CCECF120-3EA3-4226-9E3F-7E460EF96553}"/>
              </a:ext>
            </a:extLst>
          </p:cNvPr>
          <p:cNvSpPr>
            <a:spLocks noChangeArrowheads="1"/>
          </p:cNvSpPr>
          <p:nvPr/>
        </p:nvSpPr>
        <p:spPr bwMode="auto">
          <a:xfrm>
            <a:off x="930511" y="1690576"/>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2</a:t>
            </a:r>
          </a:p>
        </p:txBody>
      </p:sp>
      <p:sp>
        <p:nvSpPr>
          <p:cNvPr id="15" name="Oval 176">
            <a:extLst>
              <a:ext uri="{FF2B5EF4-FFF2-40B4-BE49-F238E27FC236}">
                <a16:creationId xmlns:a16="http://schemas.microsoft.com/office/drawing/2014/main" id="{64C2FA7B-7D22-40EE-AA20-94A75E7D2EE1}"/>
              </a:ext>
            </a:extLst>
          </p:cNvPr>
          <p:cNvSpPr>
            <a:spLocks noChangeArrowheads="1"/>
          </p:cNvSpPr>
          <p:nvPr/>
        </p:nvSpPr>
        <p:spPr bwMode="auto">
          <a:xfrm>
            <a:off x="940887" y="1648818"/>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1</a:t>
            </a:r>
          </a:p>
        </p:txBody>
      </p:sp>
      <p:sp>
        <p:nvSpPr>
          <p:cNvPr id="16" name="Oval 176">
            <a:extLst>
              <a:ext uri="{FF2B5EF4-FFF2-40B4-BE49-F238E27FC236}">
                <a16:creationId xmlns:a16="http://schemas.microsoft.com/office/drawing/2014/main" id="{EF384BD8-8E06-432A-96BD-91FD272F8875}"/>
              </a:ext>
            </a:extLst>
          </p:cNvPr>
          <p:cNvSpPr>
            <a:spLocks noChangeArrowheads="1"/>
          </p:cNvSpPr>
          <p:nvPr/>
        </p:nvSpPr>
        <p:spPr bwMode="auto">
          <a:xfrm>
            <a:off x="898979" y="1678146"/>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mn-cs"/>
              </a:rPr>
              <a:t>0</a:t>
            </a:r>
          </a:p>
        </p:txBody>
      </p:sp>
      <p:sp>
        <p:nvSpPr>
          <p:cNvPr id="17" name="TextBox 16">
            <a:extLst>
              <a:ext uri="{FF2B5EF4-FFF2-40B4-BE49-F238E27FC236}">
                <a16:creationId xmlns:a16="http://schemas.microsoft.com/office/drawing/2014/main" id="{7863C1A7-9A27-44B8-95D2-BE9DD5F539FF}"/>
              </a:ext>
            </a:extLst>
          </p:cNvPr>
          <p:cNvSpPr txBox="1"/>
          <p:nvPr/>
        </p:nvSpPr>
        <p:spPr>
          <a:xfrm>
            <a:off x="4214035" y="1352661"/>
            <a:ext cx="2892056" cy="400110"/>
          </a:xfrm>
          <a:prstGeom prst="rect">
            <a:avLst/>
          </a:prstGeom>
          <a:noFill/>
          <a:ln>
            <a:solidFill>
              <a:schemeClr val="accent6">
                <a:lumMod val="50000"/>
                <a:lumOff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Một số loài sinh vật</a:t>
            </a:r>
          </a:p>
        </p:txBody>
      </p:sp>
      <p:sp>
        <p:nvSpPr>
          <p:cNvPr id="18" name="TextBox 17">
            <a:extLst>
              <a:ext uri="{FF2B5EF4-FFF2-40B4-BE49-F238E27FC236}">
                <a16:creationId xmlns:a16="http://schemas.microsoft.com/office/drawing/2014/main" id="{F8100F8A-0DBB-479B-BE79-ECA4EA089CD3}"/>
              </a:ext>
            </a:extLst>
          </p:cNvPr>
          <p:cNvSpPr txBox="1"/>
          <p:nvPr/>
        </p:nvSpPr>
        <p:spPr>
          <a:xfrm>
            <a:off x="5598208" y="1829123"/>
            <a:ext cx="195993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Di chuyển</a:t>
            </a:r>
          </a:p>
        </p:txBody>
      </p:sp>
      <p:sp>
        <p:nvSpPr>
          <p:cNvPr id="19" name="TextBox 18">
            <a:extLst>
              <a:ext uri="{FF2B5EF4-FFF2-40B4-BE49-F238E27FC236}">
                <a16:creationId xmlns:a16="http://schemas.microsoft.com/office/drawing/2014/main" id="{F58807D8-0B02-4075-8470-BE96EBADFC49}"/>
              </a:ext>
            </a:extLst>
          </p:cNvPr>
          <p:cNvSpPr txBox="1"/>
          <p:nvPr/>
        </p:nvSpPr>
        <p:spPr>
          <a:xfrm>
            <a:off x="8156461" y="2395311"/>
            <a:ext cx="129104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 </a:t>
            </a:r>
          </a:p>
        </p:txBody>
      </p:sp>
      <p:sp>
        <p:nvSpPr>
          <p:cNvPr id="20" name="TextBox 19">
            <a:extLst>
              <a:ext uri="{FF2B5EF4-FFF2-40B4-BE49-F238E27FC236}">
                <a16:creationId xmlns:a16="http://schemas.microsoft.com/office/drawing/2014/main" id="{3A7CEED2-AE7A-4ED5-BBD3-AE42E656C528}"/>
              </a:ext>
            </a:extLst>
          </p:cNvPr>
          <p:cNvSpPr txBox="1"/>
          <p:nvPr/>
        </p:nvSpPr>
        <p:spPr>
          <a:xfrm>
            <a:off x="2402827" y="2395311"/>
            <a:ext cx="10809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Không </a:t>
            </a:r>
          </a:p>
        </p:txBody>
      </p:sp>
      <p:sp>
        <p:nvSpPr>
          <p:cNvPr id="21" name="TextBox 20">
            <a:extLst>
              <a:ext uri="{FF2B5EF4-FFF2-40B4-BE49-F238E27FC236}">
                <a16:creationId xmlns:a16="http://schemas.microsoft.com/office/drawing/2014/main" id="{F253B200-D1CE-43BC-8C72-A8DDA6CD1B31}"/>
              </a:ext>
            </a:extLst>
          </p:cNvPr>
          <p:cNvSpPr txBox="1"/>
          <p:nvPr/>
        </p:nvSpPr>
        <p:spPr>
          <a:xfrm>
            <a:off x="9253551" y="2988274"/>
            <a:ext cx="20399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Màu sắc lông</a:t>
            </a:r>
          </a:p>
        </p:txBody>
      </p:sp>
      <p:sp>
        <p:nvSpPr>
          <p:cNvPr id="22" name="TextBox 21">
            <a:extLst>
              <a:ext uri="{FF2B5EF4-FFF2-40B4-BE49-F238E27FC236}">
                <a16:creationId xmlns:a16="http://schemas.microsoft.com/office/drawing/2014/main" id="{ADDF45AA-EBE2-485B-BB7C-1296D73E374A}"/>
              </a:ext>
            </a:extLst>
          </p:cNvPr>
          <p:cNvSpPr txBox="1"/>
          <p:nvPr/>
        </p:nvSpPr>
        <p:spPr>
          <a:xfrm>
            <a:off x="6778346" y="3601932"/>
            <a:ext cx="10809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Xanh </a:t>
            </a:r>
          </a:p>
        </p:txBody>
      </p:sp>
      <p:sp>
        <p:nvSpPr>
          <p:cNvPr id="23" name="TextBox 22">
            <a:extLst>
              <a:ext uri="{FF2B5EF4-FFF2-40B4-BE49-F238E27FC236}">
                <a16:creationId xmlns:a16="http://schemas.microsoft.com/office/drawing/2014/main" id="{744865E8-3344-4725-BB16-C54AC2BE375B}"/>
              </a:ext>
            </a:extLst>
          </p:cNvPr>
          <p:cNvSpPr txBox="1"/>
          <p:nvPr/>
        </p:nvSpPr>
        <p:spPr>
          <a:xfrm>
            <a:off x="8252945" y="3596627"/>
            <a:ext cx="10809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a:ln>
                  <a:noFill/>
                </a:ln>
                <a:solidFill>
                  <a:srgbClr val="00FFFF"/>
                </a:solidFill>
                <a:effectLst/>
                <a:uLnTx/>
                <a:uFillTx/>
                <a:latin typeface="Arial" panose="020B0604020202020204" pitchFamily="34" charset="0"/>
                <a:ea typeface="+mn-ea"/>
                <a:cs typeface="Arial" panose="020B0604020202020204" pitchFamily="34" charset="0"/>
              </a:rPr>
              <a:t>Trắng </a:t>
            </a:r>
          </a:p>
        </p:txBody>
      </p:sp>
      <p:sp>
        <p:nvSpPr>
          <p:cNvPr id="24" name="TextBox 23">
            <a:extLst>
              <a:ext uri="{FF2B5EF4-FFF2-40B4-BE49-F238E27FC236}">
                <a16:creationId xmlns:a16="http://schemas.microsoft.com/office/drawing/2014/main" id="{2D7C95AE-DAD9-453F-9142-5AD7C49B4727}"/>
              </a:ext>
            </a:extLst>
          </p:cNvPr>
          <p:cNvSpPr txBox="1"/>
          <p:nvPr/>
        </p:nvSpPr>
        <p:spPr>
          <a:xfrm>
            <a:off x="9551578" y="3596627"/>
            <a:ext cx="10809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Xám </a:t>
            </a:r>
          </a:p>
        </p:txBody>
      </p:sp>
      <p:sp>
        <p:nvSpPr>
          <p:cNvPr id="25" name="TextBox 24">
            <a:extLst>
              <a:ext uri="{FF2B5EF4-FFF2-40B4-BE49-F238E27FC236}">
                <a16:creationId xmlns:a16="http://schemas.microsoft.com/office/drawing/2014/main" id="{D60D9988-9F29-495A-BBC6-DBFBD6EF4CFE}"/>
              </a:ext>
            </a:extLst>
          </p:cNvPr>
          <p:cNvSpPr txBox="1"/>
          <p:nvPr/>
        </p:nvSpPr>
        <p:spPr>
          <a:xfrm>
            <a:off x="1739584" y="4519459"/>
            <a:ext cx="10809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Cây ổi</a:t>
            </a:r>
          </a:p>
        </p:txBody>
      </p:sp>
      <p:sp>
        <p:nvSpPr>
          <p:cNvPr id="26" name="TextBox 25">
            <a:extLst>
              <a:ext uri="{FF2B5EF4-FFF2-40B4-BE49-F238E27FC236}">
                <a16:creationId xmlns:a16="http://schemas.microsoft.com/office/drawing/2014/main" id="{3988712B-4B36-4382-9E1D-215D16B36F37}"/>
              </a:ext>
            </a:extLst>
          </p:cNvPr>
          <p:cNvSpPr txBox="1"/>
          <p:nvPr/>
        </p:nvSpPr>
        <p:spPr>
          <a:xfrm>
            <a:off x="7318834" y="4519459"/>
            <a:ext cx="10809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Vẹt </a:t>
            </a:r>
          </a:p>
        </p:txBody>
      </p:sp>
      <p:sp>
        <p:nvSpPr>
          <p:cNvPr id="27" name="TextBox 26">
            <a:extLst>
              <a:ext uri="{FF2B5EF4-FFF2-40B4-BE49-F238E27FC236}">
                <a16:creationId xmlns:a16="http://schemas.microsoft.com/office/drawing/2014/main" id="{802BB469-FC98-41A9-932B-91D89E5E61E7}"/>
              </a:ext>
            </a:extLst>
          </p:cNvPr>
          <p:cNvSpPr txBox="1"/>
          <p:nvPr/>
        </p:nvSpPr>
        <p:spPr>
          <a:xfrm>
            <a:off x="8713062" y="4522395"/>
            <a:ext cx="10809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Thỏ </a:t>
            </a:r>
          </a:p>
        </p:txBody>
      </p:sp>
      <p:sp>
        <p:nvSpPr>
          <p:cNvPr id="28" name="TextBox 27">
            <a:extLst>
              <a:ext uri="{FF2B5EF4-FFF2-40B4-BE49-F238E27FC236}">
                <a16:creationId xmlns:a16="http://schemas.microsoft.com/office/drawing/2014/main" id="{57D3F555-FEF0-46DA-ADF4-2B13EEC8B9DE}"/>
              </a:ext>
            </a:extLst>
          </p:cNvPr>
          <p:cNvSpPr txBox="1"/>
          <p:nvPr/>
        </p:nvSpPr>
        <p:spPr>
          <a:xfrm>
            <a:off x="10077257" y="4519459"/>
            <a:ext cx="10809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Khỉ </a:t>
            </a:r>
          </a:p>
        </p:txBody>
      </p:sp>
      <p:cxnSp>
        <p:nvCxnSpPr>
          <p:cNvPr id="29" name="Straight Arrow Connector 28">
            <a:extLst>
              <a:ext uri="{FF2B5EF4-FFF2-40B4-BE49-F238E27FC236}">
                <a16:creationId xmlns:a16="http://schemas.microsoft.com/office/drawing/2014/main" id="{042D51D0-9934-4CDA-907A-A5F4EFB347E9}"/>
              </a:ext>
            </a:extLst>
          </p:cNvPr>
          <p:cNvCxnSpPr>
            <a:cxnSpLocks/>
          </p:cNvCxnSpPr>
          <p:nvPr/>
        </p:nvCxnSpPr>
        <p:spPr>
          <a:xfrm>
            <a:off x="5598208" y="1740477"/>
            <a:ext cx="0" cy="569264"/>
          </a:xfrm>
          <a:prstGeom prst="straightConnector1">
            <a:avLst/>
          </a:prstGeom>
          <a:ln w="19050">
            <a:solidFill>
              <a:schemeClr val="accent6">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00FF892-03FD-4B62-B401-74F46F87355C}"/>
              </a:ext>
            </a:extLst>
          </p:cNvPr>
          <p:cNvCxnSpPr>
            <a:cxnSpLocks/>
          </p:cNvCxnSpPr>
          <p:nvPr/>
        </p:nvCxnSpPr>
        <p:spPr>
          <a:xfrm>
            <a:off x="2271522" y="2309741"/>
            <a:ext cx="7070951" cy="21222"/>
          </a:xfrm>
          <a:prstGeom prst="line">
            <a:avLst/>
          </a:prstGeom>
          <a:ln w="19050">
            <a:solidFill>
              <a:schemeClr val="accent6">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59C51DCF-2B9E-4A0D-8CCC-08953F85335F}"/>
              </a:ext>
            </a:extLst>
          </p:cNvPr>
          <p:cNvCxnSpPr>
            <a:cxnSpLocks/>
          </p:cNvCxnSpPr>
          <p:nvPr/>
        </p:nvCxnSpPr>
        <p:spPr>
          <a:xfrm flipH="1">
            <a:off x="2271522" y="2309741"/>
            <a:ext cx="8551" cy="2228106"/>
          </a:xfrm>
          <a:prstGeom prst="straightConnector1">
            <a:avLst/>
          </a:prstGeom>
          <a:ln w="19050">
            <a:solidFill>
              <a:schemeClr val="accent6">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60DBE62-293F-4864-BAE1-96FFE2417888}"/>
              </a:ext>
            </a:extLst>
          </p:cNvPr>
          <p:cNvCxnSpPr>
            <a:cxnSpLocks/>
          </p:cNvCxnSpPr>
          <p:nvPr/>
        </p:nvCxnSpPr>
        <p:spPr>
          <a:xfrm flipH="1">
            <a:off x="9333922" y="2330963"/>
            <a:ext cx="8551" cy="2228106"/>
          </a:xfrm>
          <a:prstGeom prst="straightConnector1">
            <a:avLst/>
          </a:prstGeom>
          <a:ln w="19050">
            <a:solidFill>
              <a:schemeClr val="accent6">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8E3BFDD-C523-45C2-9538-02E7F58E2102}"/>
              </a:ext>
            </a:extLst>
          </p:cNvPr>
          <p:cNvCxnSpPr>
            <a:cxnSpLocks/>
          </p:cNvCxnSpPr>
          <p:nvPr/>
        </p:nvCxnSpPr>
        <p:spPr>
          <a:xfrm>
            <a:off x="7874547" y="3445016"/>
            <a:ext cx="2758008" cy="10611"/>
          </a:xfrm>
          <a:prstGeom prst="line">
            <a:avLst/>
          </a:prstGeom>
          <a:ln w="19050">
            <a:solidFill>
              <a:schemeClr val="accent6">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0C1C398-932D-47C4-AEC4-C540A00206A6}"/>
              </a:ext>
            </a:extLst>
          </p:cNvPr>
          <p:cNvCxnSpPr>
            <a:cxnSpLocks/>
          </p:cNvCxnSpPr>
          <p:nvPr/>
        </p:nvCxnSpPr>
        <p:spPr>
          <a:xfrm flipH="1">
            <a:off x="7874547" y="3423794"/>
            <a:ext cx="1" cy="1114053"/>
          </a:xfrm>
          <a:prstGeom prst="straightConnector1">
            <a:avLst/>
          </a:prstGeom>
          <a:ln w="19050">
            <a:solidFill>
              <a:schemeClr val="accent6">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91EBCEAF-69E1-4CA7-A713-E60D3421230A}"/>
              </a:ext>
            </a:extLst>
          </p:cNvPr>
          <p:cNvCxnSpPr>
            <a:cxnSpLocks/>
          </p:cNvCxnSpPr>
          <p:nvPr/>
        </p:nvCxnSpPr>
        <p:spPr>
          <a:xfrm flipH="1">
            <a:off x="10617746" y="3445016"/>
            <a:ext cx="1" cy="1114053"/>
          </a:xfrm>
          <a:prstGeom prst="straightConnector1">
            <a:avLst/>
          </a:prstGeom>
          <a:ln w="19050">
            <a:solidFill>
              <a:schemeClr val="accent6">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AutoShape 2" descr="100+ Trái Ổi &amp;amp; ảnh Thiên Nhiên miễn phí">
            <a:extLst>
              <a:ext uri="{FF2B5EF4-FFF2-40B4-BE49-F238E27FC236}">
                <a16:creationId xmlns:a16="http://schemas.microsoft.com/office/drawing/2014/main" id="{E4E34116-4186-4F51-824B-13D63C966CA3}"/>
              </a:ext>
            </a:extLst>
          </p:cNvPr>
          <p:cNvSpPr>
            <a:spLocks noChangeAspect="1" noChangeArrowheads="1"/>
          </p:cNvSpPr>
          <p:nvPr/>
        </p:nvSpPr>
        <p:spPr bwMode="auto">
          <a:xfrm>
            <a:off x="5507663"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Lucida Grande"/>
              <a:ea typeface="+mn-ea"/>
              <a:cs typeface="+mn-cs"/>
            </a:endParaRPr>
          </a:p>
        </p:txBody>
      </p:sp>
      <p:pic>
        <p:nvPicPr>
          <p:cNvPr id="43" name="Picture 42">
            <a:extLst>
              <a:ext uri="{FF2B5EF4-FFF2-40B4-BE49-F238E27FC236}">
                <a16:creationId xmlns:a16="http://schemas.microsoft.com/office/drawing/2014/main" id="{B7E985EE-CC22-4745-A479-8CEB0DE852A6}"/>
              </a:ext>
            </a:extLst>
          </p:cNvPr>
          <p:cNvPicPr>
            <a:picLocks noChangeAspect="1"/>
          </p:cNvPicPr>
          <p:nvPr/>
        </p:nvPicPr>
        <p:blipFill>
          <a:blip r:embed="rId5"/>
          <a:stretch>
            <a:fillRect/>
          </a:stretch>
        </p:blipFill>
        <p:spPr>
          <a:xfrm>
            <a:off x="810205" y="4906178"/>
            <a:ext cx="2555654" cy="1703769"/>
          </a:xfrm>
          <a:prstGeom prst="rect">
            <a:avLst/>
          </a:prstGeom>
        </p:spPr>
      </p:pic>
      <p:sp>
        <p:nvSpPr>
          <p:cNvPr id="44" name="AutoShape 4" descr="Con Vẹt Vẹt Đuôi Dài Vẹt - con vẹt png tải về - Miễn phí trong suốt Con  Chim png Tải về.">
            <a:extLst>
              <a:ext uri="{FF2B5EF4-FFF2-40B4-BE49-F238E27FC236}">
                <a16:creationId xmlns:a16="http://schemas.microsoft.com/office/drawing/2014/main" id="{BBB8E481-EB00-4719-AD75-79EBAFAA529F}"/>
              </a:ext>
            </a:extLst>
          </p:cNvPr>
          <p:cNvSpPr>
            <a:spLocks noChangeAspect="1" noChangeArrowheads="1"/>
          </p:cNvSpPr>
          <p:nvPr/>
        </p:nvSpPr>
        <p:spPr bwMode="auto">
          <a:xfrm>
            <a:off x="5660063"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Lucida Grande"/>
              <a:ea typeface="+mn-ea"/>
              <a:cs typeface="+mn-cs"/>
            </a:endParaRPr>
          </a:p>
        </p:txBody>
      </p:sp>
      <p:pic>
        <p:nvPicPr>
          <p:cNvPr id="45" name="Picture 44">
            <a:extLst>
              <a:ext uri="{FF2B5EF4-FFF2-40B4-BE49-F238E27FC236}">
                <a16:creationId xmlns:a16="http://schemas.microsoft.com/office/drawing/2014/main" id="{24CF777E-C446-4D31-B64D-757F722D22CE}"/>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230" b="96393" l="3889" r="96444">
                        <a14:foregroundMark x1="6889" y1="4918" x2="6889" y2="4918"/>
                        <a14:foregroundMark x1="13333" y1="1639" x2="13333" y2="1639"/>
                        <a14:foregroundMark x1="15778" y1="2377" x2="16222" y2="1230"/>
                        <a14:foregroundMark x1="3889" y1="12541" x2="3889" y2="13934"/>
                        <a14:foregroundMark x1="30000" y1="57131" x2="14222" y2="61557"/>
                        <a14:foregroundMark x1="12778" y1="61885" x2="4889" y2="64098"/>
                        <a14:foregroundMark x1="57111" y1="49180" x2="93000" y2="38689"/>
                        <a14:foregroundMark x1="70889" y1="43361" x2="92667" y2="37787"/>
                        <a14:foregroundMark x1="92667" y1="37787" x2="93444" y2="37213"/>
                        <a14:foregroundMark x1="86556" y1="91311" x2="96444" y2="96393"/>
                      </a14:backgroundRemoval>
                    </a14:imgEffect>
                  </a14:imgLayer>
                </a14:imgProps>
              </a:ext>
            </a:extLst>
          </a:blip>
          <a:stretch>
            <a:fillRect/>
          </a:stretch>
        </p:blipFill>
        <p:spPr>
          <a:xfrm>
            <a:off x="7005583" y="4906178"/>
            <a:ext cx="1336964" cy="1812329"/>
          </a:xfrm>
          <a:prstGeom prst="rect">
            <a:avLst/>
          </a:prstGeom>
        </p:spPr>
      </p:pic>
      <p:pic>
        <p:nvPicPr>
          <p:cNvPr id="46" name="Picture 2" descr="HÌNH ẢNH MẦM NON: Hình ảnh con thỏ đẹp">
            <a:extLst>
              <a:ext uri="{FF2B5EF4-FFF2-40B4-BE49-F238E27FC236}">
                <a16:creationId xmlns:a16="http://schemas.microsoft.com/office/drawing/2014/main" id="{78C6E9E1-4E06-427D-9167-CBD4C78245D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95288" y="5060569"/>
            <a:ext cx="1548562" cy="1233043"/>
          </a:xfrm>
          <a:prstGeom prst="rect">
            <a:avLst/>
          </a:prstGeom>
          <a:noFill/>
          <a:extLst>
            <a:ext uri="{909E8E84-426E-40DD-AFC4-6F175D3DCCD1}">
              <a14:hiddenFill xmlns:a14="http://schemas.microsoft.com/office/drawing/2010/main">
                <a:solidFill>
                  <a:srgbClr val="FFFFFF"/>
                </a:solidFill>
              </a14:hiddenFill>
            </a:ext>
          </a:extLst>
        </p:spPr>
      </p:pic>
      <p:sp>
        <p:nvSpPr>
          <p:cNvPr id="47" name="AutoShape 6" descr="Hỏi Linh Trưởng Khỉ Con Khỉ - Tải Về Chất Lượng Cao Khỉ Png Hình Ảnh Trong  Suốt png tải về - Miễn phí trong suốt Khỉ png Tải về.">
            <a:extLst>
              <a:ext uri="{FF2B5EF4-FFF2-40B4-BE49-F238E27FC236}">
                <a16:creationId xmlns:a16="http://schemas.microsoft.com/office/drawing/2014/main" id="{D69E1ABA-09F3-4751-AA4A-04620F651E39}"/>
              </a:ext>
            </a:extLst>
          </p:cNvPr>
          <p:cNvSpPr>
            <a:spLocks noChangeAspect="1" noChangeArrowheads="1"/>
          </p:cNvSpPr>
          <p:nvPr/>
        </p:nvSpPr>
        <p:spPr bwMode="auto">
          <a:xfrm>
            <a:off x="5812463"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Lucida Grande"/>
              <a:ea typeface="+mn-ea"/>
              <a:cs typeface="+mn-cs"/>
            </a:endParaRPr>
          </a:p>
        </p:txBody>
      </p:sp>
      <p:pic>
        <p:nvPicPr>
          <p:cNvPr id="48" name="Picture 47">
            <a:extLst>
              <a:ext uri="{FF2B5EF4-FFF2-40B4-BE49-F238E27FC236}">
                <a16:creationId xmlns:a16="http://schemas.microsoft.com/office/drawing/2014/main" id="{22671E60-089A-41CE-AF88-619760FC60AD}"/>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4306" b="96667" l="22000" r="78556">
                        <a14:foregroundMark x1="32889" y1="9306" x2="32889" y2="9306"/>
                        <a14:foregroundMark x1="29556" y1="9306" x2="30889" y2="5556"/>
                        <a14:foregroundMark x1="34556" y1="7639" x2="40222" y2="4583"/>
                        <a14:foregroundMark x1="42667" y1="4583" x2="44333" y2="9722"/>
                        <a14:foregroundMark x1="37778" y1="4583" x2="32889" y2="4861"/>
                        <a14:foregroundMark x1="38889" y1="86667" x2="58889" y2="90417"/>
                        <a14:foregroundMark x1="47667" y1="93472" x2="51778" y2="96667"/>
                        <a14:foregroundMark x1="72000" y1="89028" x2="78556" y2="93194"/>
                      </a14:backgroundRemoval>
                    </a14:imgEffect>
                  </a14:imgLayer>
                </a14:imgProps>
              </a:ext>
            </a:extLst>
          </a:blip>
          <a:srcRect l="15862" t="348" r="17326" b="-348"/>
          <a:stretch/>
        </p:blipFill>
        <p:spPr>
          <a:xfrm>
            <a:off x="10092066" y="4906769"/>
            <a:ext cx="1422410" cy="1703178"/>
          </a:xfrm>
          <a:prstGeom prst="rect">
            <a:avLst/>
          </a:prstGeom>
        </p:spPr>
      </p:pic>
    </p:spTree>
    <p:extLst>
      <p:ext uri="{BB962C8B-B14F-4D97-AF65-F5344CB8AC3E}">
        <p14:creationId xmlns:p14="http://schemas.microsoft.com/office/powerpoint/2010/main" val="355788554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10"/>
                                            </p:cond>
                                          </p:stCondLst>
                                          <p:endCondLst>
                                            <p:cond evt="onStopAudio" delay="0">
                                              <p:tgtEl>
                                                <p:sldTgt/>
                                              </p:tgtEl>
                                            </p:cond>
                                          </p:endCondLst>
                                        </p:cTn>
                                        <p:tgtEl>
                                          <p:sndTgt r:embed="rId2" name="beep.wav"/>
                                        </p:tgtEl>
                                      </p:cMediaNode>
                                    </p:audio>
                                  </p:subTnLst>
                                </p:cTn>
                              </p:par>
                            </p:childTnLst>
                          </p:cTn>
                        </p:par>
                        <p:par>
                          <p:cTn id="12" fill="hold">
                            <p:stCondLst>
                              <p:cond delay="0"/>
                            </p:stCondLst>
                            <p:childTnLst>
                              <p:par>
                                <p:cTn id="13" presetID="1" presetClass="entr" presetSubtype="0" fill="hold" grpId="0" nodeType="afterEffect">
                                  <p:stCondLst>
                                    <p:cond delay="1000"/>
                                  </p:stCondLst>
                                  <p:childTnLst>
                                    <p:set>
                                      <p:cBhvr>
                                        <p:cTn id="14" dur="1" fill="hold">
                                          <p:stCondLst>
                                            <p:cond delay="0"/>
                                          </p:stCondLst>
                                        </p:cTn>
                                        <p:tgtEl>
                                          <p:spTgt spid="7"/>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2" name="beep.wav"/>
                                        </p:tgtEl>
                                      </p:cMediaNode>
                                    </p:audio>
                                  </p:subTnLst>
                                </p:cTn>
                              </p:par>
                            </p:childTnLst>
                          </p:cTn>
                        </p:par>
                        <p:par>
                          <p:cTn id="15" fill="hold">
                            <p:stCondLst>
                              <p:cond delay="1000"/>
                            </p:stCondLst>
                            <p:childTnLst>
                              <p:par>
                                <p:cTn id="16" presetID="1" presetClass="entr" presetSubtype="0" fill="hold" grpId="0" nodeType="afterEffect">
                                  <p:stCondLst>
                                    <p:cond delay="1000"/>
                                  </p:stCondLst>
                                  <p:childTnLst>
                                    <p:set>
                                      <p:cBhvr>
                                        <p:cTn id="17" dur="1" fill="hold">
                                          <p:stCondLst>
                                            <p:cond delay="0"/>
                                          </p:stCondLst>
                                        </p:cTn>
                                        <p:tgtEl>
                                          <p:spTgt spid="8"/>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2" name="beep.wav"/>
                                        </p:tgtEl>
                                      </p:cMediaNode>
                                    </p:audio>
                                  </p:subTnLst>
                                </p:cTn>
                              </p:par>
                            </p:childTnLst>
                          </p:cTn>
                        </p:par>
                        <p:par>
                          <p:cTn id="18" fill="hold">
                            <p:stCondLst>
                              <p:cond delay="2000"/>
                            </p:stCondLst>
                            <p:childTnLst>
                              <p:par>
                                <p:cTn id="19" presetID="1" presetClass="entr" presetSubtype="0" fill="hold" grpId="0" nodeType="afterEffect">
                                  <p:stCondLst>
                                    <p:cond delay="1000"/>
                                  </p:stCondLst>
                                  <p:childTnLst>
                                    <p:set>
                                      <p:cBhvr>
                                        <p:cTn id="20"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19"/>
                                            </p:cond>
                                          </p:stCondLst>
                                          <p:endCondLst>
                                            <p:cond evt="onStopAudio" delay="0">
                                              <p:tgtEl>
                                                <p:sldTgt/>
                                              </p:tgtEl>
                                            </p:cond>
                                          </p:endCondLst>
                                        </p:cTn>
                                        <p:tgtEl>
                                          <p:sndTgt r:embed="rId2" name="beep.wav"/>
                                        </p:tgtEl>
                                      </p:cMediaNode>
                                    </p:audio>
                                  </p:subTnLst>
                                </p:cTn>
                              </p:par>
                            </p:childTnLst>
                          </p:cTn>
                        </p:par>
                        <p:par>
                          <p:cTn id="21" fill="hold">
                            <p:stCondLst>
                              <p:cond delay="3000"/>
                            </p:stCondLst>
                            <p:childTnLst>
                              <p:par>
                                <p:cTn id="22" presetID="1" presetClass="entr" presetSubtype="0" fill="hold" grpId="0" nodeType="afterEffect">
                                  <p:stCondLst>
                                    <p:cond delay="1000"/>
                                  </p:stCondLst>
                                  <p:childTnLst>
                                    <p:set>
                                      <p:cBhvr>
                                        <p:cTn id="23"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22"/>
                                            </p:cond>
                                          </p:stCondLst>
                                          <p:endCondLst>
                                            <p:cond evt="onStopAudio" delay="0">
                                              <p:tgtEl>
                                                <p:sldTgt/>
                                              </p:tgtEl>
                                            </p:cond>
                                          </p:endCondLst>
                                        </p:cTn>
                                        <p:tgtEl>
                                          <p:sndTgt r:embed="rId2" name="beep.wav"/>
                                        </p:tgtEl>
                                      </p:cMediaNode>
                                    </p:audio>
                                  </p:subTnLst>
                                </p:cTn>
                              </p:par>
                            </p:childTnLst>
                          </p:cTn>
                        </p:par>
                        <p:par>
                          <p:cTn id="24" fill="hold">
                            <p:stCondLst>
                              <p:cond delay="4000"/>
                            </p:stCondLst>
                            <p:childTnLst>
                              <p:par>
                                <p:cTn id="25" presetID="1" presetClass="entr" presetSubtype="0" fill="hold" grpId="0" nodeType="afterEffect">
                                  <p:stCondLst>
                                    <p:cond delay="1000"/>
                                  </p:stCondLst>
                                  <p:childTnLst>
                                    <p:set>
                                      <p:cBhvr>
                                        <p:cTn id="26"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25"/>
                                            </p:cond>
                                          </p:stCondLst>
                                          <p:endCondLst>
                                            <p:cond evt="onStopAudio" delay="0">
                                              <p:tgtEl>
                                                <p:sldTgt/>
                                              </p:tgtEl>
                                            </p:cond>
                                          </p:endCondLst>
                                        </p:cTn>
                                        <p:tgtEl>
                                          <p:sndTgt r:embed="rId2" name="beep.wav"/>
                                        </p:tgtEl>
                                      </p:cMediaNode>
                                    </p:audio>
                                  </p:subTnLst>
                                </p:cTn>
                              </p:par>
                            </p:childTnLst>
                          </p:cTn>
                        </p:par>
                        <p:par>
                          <p:cTn id="27" fill="hold">
                            <p:stCondLst>
                              <p:cond delay="5000"/>
                            </p:stCondLst>
                            <p:childTnLst>
                              <p:par>
                                <p:cTn id="28" presetID="1" presetClass="entr" presetSubtype="0" fill="hold" grpId="0" nodeType="afterEffect">
                                  <p:stCondLst>
                                    <p:cond delay="1000"/>
                                  </p:stCondLst>
                                  <p:childTnLst>
                                    <p:set>
                                      <p:cBhvr>
                                        <p:cTn id="29"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2" name="beep.wav"/>
                                        </p:tgtEl>
                                      </p:cMediaNode>
                                    </p:audio>
                                  </p:subTnLst>
                                </p:cTn>
                              </p:par>
                            </p:childTnLst>
                          </p:cTn>
                        </p:par>
                        <p:par>
                          <p:cTn id="30" fill="hold">
                            <p:stCondLst>
                              <p:cond delay="6000"/>
                            </p:stCondLst>
                            <p:childTnLst>
                              <p:par>
                                <p:cTn id="31" presetID="1" presetClass="entr" presetSubtype="0" fill="hold" grpId="0" nodeType="afterEffect">
                                  <p:stCondLst>
                                    <p:cond delay="1000"/>
                                  </p:stCondLst>
                                  <p:childTnLst>
                                    <p:set>
                                      <p:cBhvr>
                                        <p:cTn id="32"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31"/>
                                            </p:cond>
                                          </p:stCondLst>
                                          <p:endCondLst>
                                            <p:cond evt="onStopAudio" delay="0">
                                              <p:tgtEl>
                                                <p:sldTgt/>
                                              </p:tgtEl>
                                            </p:cond>
                                          </p:endCondLst>
                                        </p:cTn>
                                        <p:tgtEl>
                                          <p:sndTgt r:embed="rId2" name="beep.wav"/>
                                        </p:tgtEl>
                                      </p:cMediaNode>
                                    </p:audio>
                                  </p:subTnLst>
                                </p:cTn>
                              </p:par>
                            </p:childTnLst>
                          </p:cTn>
                        </p:par>
                        <p:par>
                          <p:cTn id="33" fill="hold">
                            <p:stCondLst>
                              <p:cond delay="7000"/>
                            </p:stCondLst>
                            <p:childTnLst>
                              <p:par>
                                <p:cTn id="34" presetID="1" presetClass="entr" presetSubtype="0" fill="hold" grpId="0" nodeType="afterEffect">
                                  <p:stCondLst>
                                    <p:cond delay="1000"/>
                                  </p:stCondLst>
                                  <p:childTnLst>
                                    <p:set>
                                      <p:cBhvr>
                                        <p:cTn id="35"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2" name="beep.wav"/>
                                        </p:tgtEl>
                                      </p:cMediaNode>
                                    </p:audio>
                                  </p:subTnLst>
                                </p:cTn>
                              </p:par>
                            </p:childTnLst>
                          </p:cTn>
                        </p:par>
                        <p:par>
                          <p:cTn id="36" fill="hold">
                            <p:stCondLst>
                              <p:cond delay="8000"/>
                            </p:stCondLst>
                            <p:childTnLst>
                              <p:par>
                                <p:cTn id="37" presetID="1" presetClass="entr" presetSubtype="0" fill="hold" grpId="0" nodeType="afterEffect">
                                  <p:stCondLst>
                                    <p:cond delay="1000"/>
                                  </p:stCondLst>
                                  <p:childTnLst>
                                    <p:set>
                                      <p:cBhvr>
                                        <p:cTn id="38"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2" name="beep.wav"/>
                                        </p:tgtEl>
                                      </p:cMediaNode>
                                    </p:audio>
                                  </p:subTnLst>
                                </p:cTn>
                              </p:par>
                            </p:childTnLst>
                          </p:cTn>
                        </p:par>
                        <p:par>
                          <p:cTn id="39" fill="hold">
                            <p:stCondLst>
                              <p:cond delay="9000"/>
                            </p:stCondLst>
                            <p:childTnLst>
                              <p:par>
                                <p:cTn id="40" presetID="1" presetClass="entr" presetSubtype="0" fill="hold" grpId="0" nodeType="afterEffect">
                                  <p:stCondLst>
                                    <p:cond delay="1000"/>
                                  </p:stCondLst>
                                  <p:childTnLst>
                                    <p:set>
                                      <p:cBhvr>
                                        <p:cTn id="41"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3" name="GU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E87C37-FAA7-418E-8052-2FAC1346AB47}"/>
              </a:ext>
            </a:extLst>
          </p:cNvPr>
          <p:cNvSpPr/>
          <p:nvPr/>
        </p:nvSpPr>
        <p:spPr>
          <a:xfrm>
            <a:off x="0" y="202019"/>
            <a:ext cx="8697433" cy="850604"/>
          </a:xfrm>
          <a:prstGeom prst="rect">
            <a:avLst/>
          </a:prstGeom>
          <a:solidFill>
            <a:schemeClr val="accent2">
              <a:lumMod val="50000"/>
            </a:schemeClr>
          </a:solidFill>
          <a:ln w="12700"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Sơ đồ bên dưới có phải sơ đồ</a:t>
            </a:r>
            <a:r>
              <a:rPr kumimoji="0" lang="en-US" sz="2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26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khóa</a:t>
            </a:r>
            <a:r>
              <a:rPr kumimoji="0" lang="vi-VN" sz="2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lưỡng phân không?</a:t>
            </a:r>
          </a:p>
        </p:txBody>
      </p:sp>
      <p:sp>
        <p:nvSpPr>
          <p:cNvPr id="3" name="Rectangle 2">
            <a:extLst>
              <a:ext uri="{FF2B5EF4-FFF2-40B4-BE49-F238E27FC236}">
                <a16:creationId xmlns:a16="http://schemas.microsoft.com/office/drawing/2014/main" id="{8985B8C7-4F97-4073-84E3-3E45196BDAED}"/>
              </a:ext>
            </a:extLst>
          </p:cNvPr>
          <p:cNvSpPr/>
          <p:nvPr/>
        </p:nvSpPr>
        <p:spPr>
          <a:xfrm>
            <a:off x="9016409" y="202019"/>
            <a:ext cx="3175591" cy="850604"/>
          </a:xfrm>
          <a:prstGeom prst="rect">
            <a:avLst/>
          </a:prstGeom>
          <a:solidFill>
            <a:schemeClr val="bg1"/>
          </a:solidFill>
          <a:ln w="12700"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CÂU HỎI 1</a:t>
            </a:r>
          </a:p>
        </p:txBody>
      </p:sp>
      <p:sp>
        <p:nvSpPr>
          <p:cNvPr id="4" name="Rectangle 3">
            <a:extLst>
              <a:ext uri="{FF2B5EF4-FFF2-40B4-BE49-F238E27FC236}">
                <a16:creationId xmlns:a16="http://schemas.microsoft.com/office/drawing/2014/main" id="{9EE15BBB-CCAB-4736-9A3B-B71EF21A3827}"/>
              </a:ext>
            </a:extLst>
          </p:cNvPr>
          <p:cNvSpPr/>
          <p:nvPr/>
        </p:nvSpPr>
        <p:spPr>
          <a:xfrm>
            <a:off x="0" y="1105788"/>
            <a:ext cx="12192000" cy="148856"/>
          </a:xfrm>
          <a:prstGeom prst="rect">
            <a:avLst/>
          </a:prstGeom>
          <a:solidFill>
            <a:srgbClr val="C0000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ucida Grande"/>
              <a:ea typeface="+mn-ea"/>
              <a:cs typeface="+mn-cs"/>
            </a:endParaRPr>
          </a:p>
        </p:txBody>
      </p:sp>
      <p:sp>
        <p:nvSpPr>
          <p:cNvPr id="17" name="TextBox 16">
            <a:extLst>
              <a:ext uri="{FF2B5EF4-FFF2-40B4-BE49-F238E27FC236}">
                <a16:creationId xmlns:a16="http://schemas.microsoft.com/office/drawing/2014/main" id="{7863C1A7-9A27-44B8-95D2-BE9DD5F539FF}"/>
              </a:ext>
            </a:extLst>
          </p:cNvPr>
          <p:cNvSpPr txBox="1"/>
          <p:nvPr/>
        </p:nvSpPr>
        <p:spPr>
          <a:xfrm>
            <a:off x="4214035" y="1352661"/>
            <a:ext cx="2892056" cy="400110"/>
          </a:xfrm>
          <a:prstGeom prst="rect">
            <a:avLst/>
          </a:prstGeom>
          <a:noFill/>
          <a:ln>
            <a:solidFill>
              <a:schemeClr val="accent6">
                <a:lumMod val="50000"/>
                <a:lumOff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Một số loài sinh vật</a:t>
            </a:r>
          </a:p>
        </p:txBody>
      </p:sp>
      <p:sp>
        <p:nvSpPr>
          <p:cNvPr id="18" name="TextBox 17">
            <a:extLst>
              <a:ext uri="{FF2B5EF4-FFF2-40B4-BE49-F238E27FC236}">
                <a16:creationId xmlns:a16="http://schemas.microsoft.com/office/drawing/2014/main" id="{F8100F8A-0DBB-479B-BE79-ECA4EA089CD3}"/>
              </a:ext>
            </a:extLst>
          </p:cNvPr>
          <p:cNvSpPr txBox="1"/>
          <p:nvPr/>
        </p:nvSpPr>
        <p:spPr>
          <a:xfrm>
            <a:off x="5598208" y="1829123"/>
            <a:ext cx="195993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Di chuyển</a:t>
            </a:r>
          </a:p>
        </p:txBody>
      </p:sp>
      <p:sp>
        <p:nvSpPr>
          <p:cNvPr id="19" name="TextBox 18">
            <a:extLst>
              <a:ext uri="{FF2B5EF4-FFF2-40B4-BE49-F238E27FC236}">
                <a16:creationId xmlns:a16="http://schemas.microsoft.com/office/drawing/2014/main" id="{F58807D8-0B02-4075-8470-BE96EBADFC49}"/>
              </a:ext>
            </a:extLst>
          </p:cNvPr>
          <p:cNvSpPr txBox="1"/>
          <p:nvPr/>
        </p:nvSpPr>
        <p:spPr>
          <a:xfrm>
            <a:off x="8156461" y="2395311"/>
            <a:ext cx="129104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Có </a:t>
            </a:r>
          </a:p>
        </p:txBody>
      </p:sp>
      <p:sp>
        <p:nvSpPr>
          <p:cNvPr id="20" name="TextBox 19">
            <a:extLst>
              <a:ext uri="{FF2B5EF4-FFF2-40B4-BE49-F238E27FC236}">
                <a16:creationId xmlns:a16="http://schemas.microsoft.com/office/drawing/2014/main" id="{3A7CEED2-AE7A-4ED5-BBD3-AE42E656C528}"/>
              </a:ext>
            </a:extLst>
          </p:cNvPr>
          <p:cNvSpPr txBox="1"/>
          <p:nvPr/>
        </p:nvSpPr>
        <p:spPr>
          <a:xfrm>
            <a:off x="2402827" y="2395311"/>
            <a:ext cx="10809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Không </a:t>
            </a:r>
          </a:p>
        </p:txBody>
      </p:sp>
      <p:sp>
        <p:nvSpPr>
          <p:cNvPr id="21" name="TextBox 20">
            <a:extLst>
              <a:ext uri="{FF2B5EF4-FFF2-40B4-BE49-F238E27FC236}">
                <a16:creationId xmlns:a16="http://schemas.microsoft.com/office/drawing/2014/main" id="{F253B200-D1CE-43BC-8C72-A8DDA6CD1B31}"/>
              </a:ext>
            </a:extLst>
          </p:cNvPr>
          <p:cNvSpPr txBox="1"/>
          <p:nvPr/>
        </p:nvSpPr>
        <p:spPr>
          <a:xfrm>
            <a:off x="9253551" y="2988274"/>
            <a:ext cx="20399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Màu sắc lông</a:t>
            </a:r>
          </a:p>
        </p:txBody>
      </p:sp>
      <p:sp>
        <p:nvSpPr>
          <p:cNvPr id="22" name="TextBox 21">
            <a:extLst>
              <a:ext uri="{FF2B5EF4-FFF2-40B4-BE49-F238E27FC236}">
                <a16:creationId xmlns:a16="http://schemas.microsoft.com/office/drawing/2014/main" id="{ADDF45AA-EBE2-485B-BB7C-1296D73E374A}"/>
              </a:ext>
            </a:extLst>
          </p:cNvPr>
          <p:cNvSpPr txBox="1"/>
          <p:nvPr/>
        </p:nvSpPr>
        <p:spPr>
          <a:xfrm>
            <a:off x="6778346" y="3527501"/>
            <a:ext cx="10809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Xanh </a:t>
            </a:r>
          </a:p>
        </p:txBody>
      </p:sp>
      <p:sp>
        <p:nvSpPr>
          <p:cNvPr id="23" name="TextBox 22">
            <a:extLst>
              <a:ext uri="{FF2B5EF4-FFF2-40B4-BE49-F238E27FC236}">
                <a16:creationId xmlns:a16="http://schemas.microsoft.com/office/drawing/2014/main" id="{744865E8-3344-4725-BB16-C54AC2BE375B}"/>
              </a:ext>
            </a:extLst>
          </p:cNvPr>
          <p:cNvSpPr txBox="1"/>
          <p:nvPr/>
        </p:nvSpPr>
        <p:spPr>
          <a:xfrm>
            <a:off x="8252945" y="3522196"/>
            <a:ext cx="10809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a:ln>
                  <a:noFill/>
                </a:ln>
                <a:solidFill>
                  <a:srgbClr val="00FFFF"/>
                </a:solidFill>
                <a:effectLst/>
                <a:uLnTx/>
                <a:uFillTx/>
                <a:latin typeface="Arial" panose="020B0604020202020204" pitchFamily="34" charset="0"/>
                <a:ea typeface="+mn-ea"/>
                <a:cs typeface="Arial" panose="020B0604020202020204" pitchFamily="34" charset="0"/>
              </a:rPr>
              <a:t>Trắng </a:t>
            </a:r>
          </a:p>
        </p:txBody>
      </p:sp>
      <p:sp>
        <p:nvSpPr>
          <p:cNvPr id="24" name="TextBox 23">
            <a:extLst>
              <a:ext uri="{FF2B5EF4-FFF2-40B4-BE49-F238E27FC236}">
                <a16:creationId xmlns:a16="http://schemas.microsoft.com/office/drawing/2014/main" id="{2D7C95AE-DAD9-453F-9142-5AD7C49B4727}"/>
              </a:ext>
            </a:extLst>
          </p:cNvPr>
          <p:cNvSpPr txBox="1"/>
          <p:nvPr/>
        </p:nvSpPr>
        <p:spPr>
          <a:xfrm>
            <a:off x="9551578" y="3522196"/>
            <a:ext cx="10809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Xám </a:t>
            </a:r>
          </a:p>
        </p:txBody>
      </p:sp>
      <p:sp>
        <p:nvSpPr>
          <p:cNvPr id="25" name="TextBox 24">
            <a:extLst>
              <a:ext uri="{FF2B5EF4-FFF2-40B4-BE49-F238E27FC236}">
                <a16:creationId xmlns:a16="http://schemas.microsoft.com/office/drawing/2014/main" id="{D60D9988-9F29-495A-BBC6-DBFBD6EF4CFE}"/>
              </a:ext>
            </a:extLst>
          </p:cNvPr>
          <p:cNvSpPr txBox="1"/>
          <p:nvPr/>
        </p:nvSpPr>
        <p:spPr>
          <a:xfrm>
            <a:off x="1739584" y="4519459"/>
            <a:ext cx="10809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Cây ổi</a:t>
            </a:r>
          </a:p>
        </p:txBody>
      </p:sp>
      <p:sp>
        <p:nvSpPr>
          <p:cNvPr id="26" name="TextBox 25">
            <a:extLst>
              <a:ext uri="{FF2B5EF4-FFF2-40B4-BE49-F238E27FC236}">
                <a16:creationId xmlns:a16="http://schemas.microsoft.com/office/drawing/2014/main" id="{3988712B-4B36-4382-9E1D-215D16B36F37}"/>
              </a:ext>
            </a:extLst>
          </p:cNvPr>
          <p:cNvSpPr txBox="1"/>
          <p:nvPr/>
        </p:nvSpPr>
        <p:spPr>
          <a:xfrm>
            <a:off x="7318834" y="4519459"/>
            <a:ext cx="10809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Vẹt </a:t>
            </a:r>
          </a:p>
        </p:txBody>
      </p:sp>
      <p:sp>
        <p:nvSpPr>
          <p:cNvPr id="27" name="TextBox 26">
            <a:extLst>
              <a:ext uri="{FF2B5EF4-FFF2-40B4-BE49-F238E27FC236}">
                <a16:creationId xmlns:a16="http://schemas.microsoft.com/office/drawing/2014/main" id="{802BB469-FC98-41A9-932B-91D89E5E61E7}"/>
              </a:ext>
            </a:extLst>
          </p:cNvPr>
          <p:cNvSpPr txBox="1"/>
          <p:nvPr/>
        </p:nvSpPr>
        <p:spPr>
          <a:xfrm>
            <a:off x="8713062" y="4522395"/>
            <a:ext cx="10809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Thỏ </a:t>
            </a:r>
          </a:p>
        </p:txBody>
      </p:sp>
      <p:sp>
        <p:nvSpPr>
          <p:cNvPr id="28" name="TextBox 27">
            <a:extLst>
              <a:ext uri="{FF2B5EF4-FFF2-40B4-BE49-F238E27FC236}">
                <a16:creationId xmlns:a16="http://schemas.microsoft.com/office/drawing/2014/main" id="{57D3F555-FEF0-46DA-ADF4-2B13EEC8B9DE}"/>
              </a:ext>
            </a:extLst>
          </p:cNvPr>
          <p:cNvSpPr txBox="1"/>
          <p:nvPr/>
        </p:nvSpPr>
        <p:spPr>
          <a:xfrm>
            <a:off x="10077257" y="4519459"/>
            <a:ext cx="10809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Khỉ </a:t>
            </a:r>
          </a:p>
        </p:txBody>
      </p:sp>
      <p:cxnSp>
        <p:nvCxnSpPr>
          <p:cNvPr id="29" name="Straight Arrow Connector 28">
            <a:extLst>
              <a:ext uri="{FF2B5EF4-FFF2-40B4-BE49-F238E27FC236}">
                <a16:creationId xmlns:a16="http://schemas.microsoft.com/office/drawing/2014/main" id="{042D51D0-9934-4CDA-907A-A5F4EFB347E9}"/>
              </a:ext>
            </a:extLst>
          </p:cNvPr>
          <p:cNvCxnSpPr>
            <a:cxnSpLocks/>
          </p:cNvCxnSpPr>
          <p:nvPr/>
        </p:nvCxnSpPr>
        <p:spPr>
          <a:xfrm>
            <a:off x="5598208" y="1740477"/>
            <a:ext cx="0" cy="569264"/>
          </a:xfrm>
          <a:prstGeom prst="straightConnector1">
            <a:avLst/>
          </a:prstGeom>
          <a:ln w="19050">
            <a:solidFill>
              <a:schemeClr val="accent6">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00FF892-03FD-4B62-B401-74F46F87355C}"/>
              </a:ext>
            </a:extLst>
          </p:cNvPr>
          <p:cNvCxnSpPr>
            <a:cxnSpLocks/>
          </p:cNvCxnSpPr>
          <p:nvPr/>
        </p:nvCxnSpPr>
        <p:spPr>
          <a:xfrm>
            <a:off x="2271522" y="2309741"/>
            <a:ext cx="7070951" cy="21222"/>
          </a:xfrm>
          <a:prstGeom prst="line">
            <a:avLst/>
          </a:prstGeom>
          <a:ln w="19050">
            <a:solidFill>
              <a:schemeClr val="accent6">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59C51DCF-2B9E-4A0D-8CCC-08953F85335F}"/>
              </a:ext>
            </a:extLst>
          </p:cNvPr>
          <p:cNvCxnSpPr>
            <a:cxnSpLocks/>
          </p:cNvCxnSpPr>
          <p:nvPr/>
        </p:nvCxnSpPr>
        <p:spPr>
          <a:xfrm flipH="1">
            <a:off x="2271522" y="2309741"/>
            <a:ext cx="8551" cy="2228106"/>
          </a:xfrm>
          <a:prstGeom prst="straightConnector1">
            <a:avLst/>
          </a:prstGeom>
          <a:ln w="19050">
            <a:solidFill>
              <a:schemeClr val="accent6">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60DBE62-293F-4864-BAE1-96FFE2417888}"/>
              </a:ext>
            </a:extLst>
          </p:cNvPr>
          <p:cNvCxnSpPr>
            <a:cxnSpLocks/>
          </p:cNvCxnSpPr>
          <p:nvPr/>
        </p:nvCxnSpPr>
        <p:spPr>
          <a:xfrm flipH="1">
            <a:off x="9333922" y="2330963"/>
            <a:ext cx="8551" cy="2228106"/>
          </a:xfrm>
          <a:prstGeom prst="straightConnector1">
            <a:avLst/>
          </a:prstGeom>
          <a:ln w="19050">
            <a:solidFill>
              <a:schemeClr val="accent6">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8E3BFDD-C523-45C2-9538-02E7F58E2102}"/>
              </a:ext>
            </a:extLst>
          </p:cNvPr>
          <p:cNvCxnSpPr>
            <a:cxnSpLocks/>
          </p:cNvCxnSpPr>
          <p:nvPr/>
        </p:nvCxnSpPr>
        <p:spPr>
          <a:xfrm>
            <a:off x="7874547" y="3445016"/>
            <a:ext cx="2758008" cy="10611"/>
          </a:xfrm>
          <a:prstGeom prst="line">
            <a:avLst/>
          </a:prstGeom>
          <a:ln w="19050">
            <a:solidFill>
              <a:schemeClr val="accent6">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0C1C398-932D-47C4-AEC4-C540A00206A6}"/>
              </a:ext>
            </a:extLst>
          </p:cNvPr>
          <p:cNvCxnSpPr>
            <a:cxnSpLocks/>
          </p:cNvCxnSpPr>
          <p:nvPr/>
        </p:nvCxnSpPr>
        <p:spPr>
          <a:xfrm flipH="1">
            <a:off x="7874547" y="3423794"/>
            <a:ext cx="1" cy="1114053"/>
          </a:xfrm>
          <a:prstGeom prst="straightConnector1">
            <a:avLst/>
          </a:prstGeom>
          <a:ln w="19050">
            <a:solidFill>
              <a:schemeClr val="accent6">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91EBCEAF-69E1-4CA7-A713-E60D3421230A}"/>
              </a:ext>
            </a:extLst>
          </p:cNvPr>
          <p:cNvCxnSpPr>
            <a:cxnSpLocks/>
          </p:cNvCxnSpPr>
          <p:nvPr/>
        </p:nvCxnSpPr>
        <p:spPr>
          <a:xfrm flipH="1">
            <a:off x="10617746" y="3445016"/>
            <a:ext cx="1" cy="1114053"/>
          </a:xfrm>
          <a:prstGeom prst="straightConnector1">
            <a:avLst/>
          </a:prstGeom>
          <a:ln w="19050">
            <a:solidFill>
              <a:schemeClr val="accent6">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AutoShape 2" descr="100+ Trái Ổi &amp;amp; ảnh Thiên Nhiên miễn phí">
            <a:extLst>
              <a:ext uri="{FF2B5EF4-FFF2-40B4-BE49-F238E27FC236}">
                <a16:creationId xmlns:a16="http://schemas.microsoft.com/office/drawing/2014/main" id="{E4E34116-4186-4F51-824B-13D63C966CA3}"/>
              </a:ext>
            </a:extLst>
          </p:cNvPr>
          <p:cNvSpPr>
            <a:spLocks noChangeAspect="1" noChangeArrowheads="1"/>
          </p:cNvSpPr>
          <p:nvPr/>
        </p:nvSpPr>
        <p:spPr bwMode="auto">
          <a:xfrm>
            <a:off x="5507663"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Lucida Grande"/>
              <a:ea typeface="+mn-ea"/>
              <a:cs typeface="+mn-cs"/>
            </a:endParaRPr>
          </a:p>
        </p:txBody>
      </p:sp>
      <p:pic>
        <p:nvPicPr>
          <p:cNvPr id="43" name="Picture 42">
            <a:extLst>
              <a:ext uri="{FF2B5EF4-FFF2-40B4-BE49-F238E27FC236}">
                <a16:creationId xmlns:a16="http://schemas.microsoft.com/office/drawing/2014/main" id="{B7E985EE-CC22-4745-A479-8CEB0DE852A6}"/>
              </a:ext>
            </a:extLst>
          </p:cNvPr>
          <p:cNvPicPr>
            <a:picLocks noChangeAspect="1"/>
          </p:cNvPicPr>
          <p:nvPr/>
        </p:nvPicPr>
        <p:blipFill>
          <a:blip r:embed="rId2"/>
          <a:stretch>
            <a:fillRect/>
          </a:stretch>
        </p:blipFill>
        <p:spPr>
          <a:xfrm>
            <a:off x="810205" y="4906178"/>
            <a:ext cx="2555654" cy="1703769"/>
          </a:xfrm>
          <a:prstGeom prst="rect">
            <a:avLst/>
          </a:prstGeom>
        </p:spPr>
      </p:pic>
      <p:sp>
        <p:nvSpPr>
          <p:cNvPr id="44" name="AutoShape 4" descr="Con Vẹt Vẹt Đuôi Dài Vẹt - con vẹt png tải về - Miễn phí trong suốt Con  Chim png Tải về.">
            <a:extLst>
              <a:ext uri="{FF2B5EF4-FFF2-40B4-BE49-F238E27FC236}">
                <a16:creationId xmlns:a16="http://schemas.microsoft.com/office/drawing/2014/main" id="{BBB8E481-EB00-4719-AD75-79EBAFAA529F}"/>
              </a:ext>
            </a:extLst>
          </p:cNvPr>
          <p:cNvSpPr>
            <a:spLocks noChangeAspect="1" noChangeArrowheads="1"/>
          </p:cNvSpPr>
          <p:nvPr/>
        </p:nvSpPr>
        <p:spPr bwMode="auto">
          <a:xfrm>
            <a:off x="5660063"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Lucida Grande"/>
              <a:ea typeface="+mn-ea"/>
              <a:cs typeface="+mn-cs"/>
            </a:endParaRPr>
          </a:p>
        </p:txBody>
      </p:sp>
      <p:pic>
        <p:nvPicPr>
          <p:cNvPr id="45" name="Picture 44">
            <a:extLst>
              <a:ext uri="{FF2B5EF4-FFF2-40B4-BE49-F238E27FC236}">
                <a16:creationId xmlns:a16="http://schemas.microsoft.com/office/drawing/2014/main" id="{24CF777E-C446-4D31-B64D-757F722D22C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230" b="96393" l="3889" r="96444">
                        <a14:foregroundMark x1="6889" y1="4918" x2="6889" y2="4918"/>
                        <a14:foregroundMark x1="13333" y1="1639" x2="13333" y2="1639"/>
                        <a14:foregroundMark x1="15778" y1="2377" x2="16222" y2="1230"/>
                        <a14:foregroundMark x1="3889" y1="12541" x2="3889" y2="13934"/>
                        <a14:foregroundMark x1="30000" y1="57131" x2="14222" y2="61557"/>
                        <a14:foregroundMark x1="12778" y1="61885" x2="4889" y2="64098"/>
                        <a14:foregroundMark x1="57111" y1="49180" x2="93000" y2="38689"/>
                        <a14:foregroundMark x1="70889" y1="43361" x2="92667" y2="37787"/>
                        <a14:foregroundMark x1="92667" y1="37787" x2="93444" y2="37213"/>
                        <a14:foregroundMark x1="86556" y1="91311" x2="96444" y2="96393"/>
                      </a14:backgroundRemoval>
                    </a14:imgEffect>
                  </a14:imgLayer>
                </a14:imgProps>
              </a:ext>
            </a:extLst>
          </a:blip>
          <a:stretch>
            <a:fillRect/>
          </a:stretch>
        </p:blipFill>
        <p:spPr>
          <a:xfrm>
            <a:off x="7005583" y="4906178"/>
            <a:ext cx="1336964" cy="1812329"/>
          </a:xfrm>
          <a:prstGeom prst="rect">
            <a:avLst/>
          </a:prstGeom>
        </p:spPr>
      </p:pic>
      <p:pic>
        <p:nvPicPr>
          <p:cNvPr id="46" name="Picture 2" descr="HÌNH ẢNH MẦM NON: Hình ảnh con thỏ đẹp">
            <a:extLst>
              <a:ext uri="{FF2B5EF4-FFF2-40B4-BE49-F238E27FC236}">
                <a16:creationId xmlns:a16="http://schemas.microsoft.com/office/drawing/2014/main" id="{78C6E9E1-4E06-427D-9167-CBD4C78245D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95288" y="5060569"/>
            <a:ext cx="1548562" cy="1233043"/>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7">
            <a:extLst>
              <a:ext uri="{FF2B5EF4-FFF2-40B4-BE49-F238E27FC236}">
                <a16:creationId xmlns:a16="http://schemas.microsoft.com/office/drawing/2014/main" id="{22671E60-089A-41CE-AF88-619760FC60AD}"/>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306" b="96667" l="22000" r="78556">
                        <a14:foregroundMark x1="32889" y1="9306" x2="32889" y2="9306"/>
                        <a14:foregroundMark x1="29556" y1="9306" x2="30889" y2="5556"/>
                        <a14:foregroundMark x1="34556" y1="7639" x2="40222" y2="4583"/>
                        <a14:foregroundMark x1="42667" y1="4583" x2="44333" y2="9722"/>
                        <a14:foregroundMark x1="37778" y1="4583" x2="32889" y2="4861"/>
                        <a14:foregroundMark x1="38889" y1="86667" x2="58889" y2="90417"/>
                        <a14:foregroundMark x1="47667" y1="93472" x2="51778" y2="96667"/>
                        <a14:foregroundMark x1="72000" y1="89028" x2="78556" y2="93194"/>
                      </a14:backgroundRemoval>
                    </a14:imgEffect>
                  </a14:imgLayer>
                </a14:imgProps>
              </a:ext>
            </a:extLst>
          </a:blip>
          <a:srcRect l="15862" t="348" r="17326" b="-348"/>
          <a:stretch/>
        </p:blipFill>
        <p:spPr>
          <a:xfrm>
            <a:off x="10092066" y="4906769"/>
            <a:ext cx="1422410" cy="1703178"/>
          </a:xfrm>
          <a:prstGeom prst="rect">
            <a:avLst/>
          </a:prstGeom>
        </p:spPr>
      </p:pic>
      <p:sp>
        <p:nvSpPr>
          <p:cNvPr id="32" name="Flowchart: Connector 31">
            <a:extLst>
              <a:ext uri="{FF2B5EF4-FFF2-40B4-BE49-F238E27FC236}">
                <a16:creationId xmlns:a16="http://schemas.microsoft.com/office/drawing/2014/main" id="{145A9023-9FEF-48D8-9264-C582C0EBFD29}"/>
              </a:ext>
            </a:extLst>
          </p:cNvPr>
          <p:cNvSpPr/>
          <p:nvPr/>
        </p:nvSpPr>
        <p:spPr>
          <a:xfrm>
            <a:off x="1605216" y="2091752"/>
            <a:ext cx="543551" cy="569264"/>
          </a:xfrm>
          <a:prstGeom prst="flowChartConnector">
            <a:avLst/>
          </a:prstGeom>
          <a:solidFill>
            <a:schemeClr val="bg2"/>
          </a:solidFill>
          <a:ln w="12700" cap="flat">
            <a:noFill/>
            <a:prstDash val="solid"/>
            <a:miter/>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p>
        </p:txBody>
      </p:sp>
      <p:sp>
        <p:nvSpPr>
          <p:cNvPr id="49" name="Flowchart: Connector 48">
            <a:extLst>
              <a:ext uri="{FF2B5EF4-FFF2-40B4-BE49-F238E27FC236}">
                <a16:creationId xmlns:a16="http://schemas.microsoft.com/office/drawing/2014/main" id="{8290B273-32FC-4C30-9453-FC82F548879B}"/>
              </a:ext>
            </a:extLst>
          </p:cNvPr>
          <p:cNvSpPr/>
          <p:nvPr/>
        </p:nvSpPr>
        <p:spPr>
          <a:xfrm>
            <a:off x="9507113" y="2135983"/>
            <a:ext cx="543551" cy="569264"/>
          </a:xfrm>
          <a:prstGeom prst="flowChartConnector">
            <a:avLst/>
          </a:prstGeom>
          <a:solidFill>
            <a:schemeClr val="bg2"/>
          </a:solidFill>
          <a:ln w="12700" cap="flat">
            <a:noFill/>
            <a:prstDash val="solid"/>
            <a:miter/>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p>
        </p:txBody>
      </p:sp>
      <p:sp>
        <p:nvSpPr>
          <p:cNvPr id="50" name="Flowchart: Connector 49">
            <a:extLst>
              <a:ext uri="{FF2B5EF4-FFF2-40B4-BE49-F238E27FC236}">
                <a16:creationId xmlns:a16="http://schemas.microsoft.com/office/drawing/2014/main" id="{22DDDFA6-C9C0-4524-84E5-5D3A925E05C4}"/>
              </a:ext>
            </a:extLst>
          </p:cNvPr>
          <p:cNvSpPr/>
          <p:nvPr/>
        </p:nvSpPr>
        <p:spPr>
          <a:xfrm>
            <a:off x="7640065" y="3886200"/>
            <a:ext cx="543551" cy="569264"/>
          </a:xfrm>
          <a:prstGeom prst="flowChartConnector">
            <a:avLst/>
          </a:prstGeom>
          <a:solidFill>
            <a:srgbClr val="C00000"/>
          </a:solidFill>
          <a:ln w="12700" cap="flat">
            <a:noFill/>
            <a:prstDash val="solid"/>
            <a:miter/>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p>
        </p:txBody>
      </p:sp>
      <p:sp>
        <p:nvSpPr>
          <p:cNvPr id="51" name="Flowchart: Connector 50">
            <a:extLst>
              <a:ext uri="{FF2B5EF4-FFF2-40B4-BE49-F238E27FC236}">
                <a16:creationId xmlns:a16="http://schemas.microsoft.com/office/drawing/2014/main" id="{5C11E48C-C198-456D-8594-34C520E6696C}"/>
              </a:ext>
            </a:extLst>
          </p:cNvPr>
          <p:cNvSpPr/>
          <p:nvPr/>
        </p:nvSpPr>
        <p:spPr>
          <a:xfrm>
            <a:off x="9106102" y="3886200"/>
            <a:ext cx="543551" cy="569264"/>
          </a:xfrm>
          <a:prstGeom prst="flowChartConnector">
            <a:avLst/>
          </a:prstGeom>
          <a:solidFill>
            <a:srgbClr val="C00000"/>
          </a:solidFill>
          <a:ln w="12700" cap="flat">
            <a:noFill/>
            <a:prstDash val="solid"/>
            <a:miter/>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p>
        </p:txBody>
      </p:sp>
      <p:sp>
        <p:nvSpPr>
          <p:cNvPr id="52" name="Flowchart: Connector 51">
            <a:extLst>
              <a:ext uri="{FF2B5EF4-FFF2-40B4-BE49-F238E27FC236}">
                <a16:creationId xmlns:a16="http://schemas.microsoft.com/office/drawing/2014/main" id="{E3F39B97-4798-4B59-A0AC-1FB7D4284089}"/>
              </a:ext>
            </a:extLst>
          </p:cNvPr>
          <p:cNvSpPr/>
          <p:nvPr/>
        </p:nvSpPr>
        <p:spPr>
          <a:xfrm>
            <a:off x="10353410" y="3886200"/>
            <a:ext cx="543551" cy="569264"/>
          </a:xfrm>
          <a:prstGeom prst="flowChartConnector">
            <a:avLst/>
          </a:prstGeom>
          <a:solidFill>
            <a:srgbClr val="C00000"/>
          </a:solidFill>
          <a:ln w="12700" cap="flat">
            <a:noFill/>
            <a:prstDash val="solid"/>
            <a:miter/>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p>
        </p:txBody>
      </p:sp>
      <p:sp>
        <p:nvSpPr>
          <p:cNvPr id="33" name="Speech Bubble: Oval 32">
            <a:extLst>
              <a:ext uri="{FF2B5EF4-FFF2-40B4-BE49-F238E27FC236}">
                <a16:creationId xmlns:a16="http://schemas.microsoft.com/office/drawing/2014/main" id="{5381A57B-66ED-4217-B14B-C331D7E2923B}"/>
              </a:ext>
            </a:extLst>
          </p:cNvPr>
          <p:cNvSpPr/>
          <p:nvPr/>
        </p:nvSpPr>
        <p:spPr>
          <a:xfrm>
            <a:off x="3454930" y="4370373"/>
            <a:ext cx="2916283" cy="1071609"/>
          </a:xfrm>
          <a:prstGeom prst="wedgeEllipseCallout">
            <a:avLst>
              <a:gd name="adj1" fmla="val 22480"/>
              <a:gd name="adj2" fmla="val -227003"/>
            </a:avLst>
          </a:prstGeom>
          <a:solidFill>
            <a:schemeClr val="accent3">
              <a:lumMod val="20000"/>
              <a:lumOff val="80000"/>
            </a:schemeClr>
          </a:solidFill>
          <a:ln w="12700" cap="flat">
            <a:noFill/>
            <a:prstDash val="solid"/>
            <a:miter/>
          </a:ln>
          <a:effectLst/>
          <a:scene3d>
            <a:camera prst="orthographicFront">
              <a:rot lat="0" lon="0" rev="0"/>
            </a:camera>
            <a:lightRig rig="contrasting" dir="t">
              <a:rot lat="0" lon="0" rev="7800000"/>
            </a:lightRig>
          </a:scene3d>
          <a:sp3d>
            <a:bevelT w="139700" h="1397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Không phải</a:t>
            </a:r>
          </a:p>
        </p:txBody>
      </p:sp>
    </p:spTree>
    <p:extLst>
      <p:ext uri="{BB962C8B-B14F-4D97-AF65-F5344CB8AC3E}">
        <p14:creationId xmlns:p14="http://schemas.microsoft.com/office/powerpoint/2010/main" val="350281244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ppt_x"/>
                                          </p:val>
                                        </p:tav>
                                        <p:tav tm="100000">
                                          <p:val>
                                            <p:strVal val="#ppt_x"/>
                                          </p:val>
                                        </p:tav>
                                      </p:tavLst>
                                    </p:anim>
                                    <p:anim calcmode="lin" valueType="num">
                                      <p:cBhvr additive="base">
                                        <p:cTn id="12"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down)">
                                      <p:cBhvr>
                                        <p:cTn id="25" dur="580">
                                          <p:stCondLst>
                                            <p:cond delay="0"/>
                                          </p:stCondLst>
                                        </p:cTn>
                                        <p:tgtEl>
                                          <p:spTgt spid="33"/>
                                        </p:tgtEl>
                                      </p:cBhvr>
                                    </p:animEffect>
                                    <p:anim calcmode="lin" valueType="num">
                                      <p:cBhvr>
                                        <p:cTn id="26" dur="1822"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3"/>
                                        </p:tgtEl>
                                        <p:attrNameLst>
                                          <p:attrName>ppt_y</p:attrName>
                                        </p:attrNameLst>
                                      </p:cBhvr>
                                      <p:tavLst>
                                        <p:tav tm="0" fmla="#ppt_y-sin(pi*$)/81">
                                          <p:val>
                                            <p:fltVal val="0"/>
                                          </p:val>
                                        </p:tav>
                                        <p:tav tm="100000">
                                          <p:val>
                                            <p:fltVal val="1"/>
                                          </p:val>
                                        </p:tav>
                                      </p:tavLst>
                                    </p:anim>
                                    <p:animScale>
                                      <p:cBhvr>
                                        <p:cTn id="31" dur="26">
                                          <p:stCondLst>
                                            <p:cond delay="650"/>
                                          </p:stCondLst>
                                        </p:cTn>
                                        <p:tgtEl>
                                          <p:spTgt spid="33"/>
                                        </p:tgtEl>
                                      </p:cBhvr>
                                      <p:to x="100000" y="60000"/>
                                    </p:animScale>
                                    <p:animScale>
                                      <p:cBhvr>
                                        <p:cTn id="32" dur="166" decel="50000">
                                          <p:stCondLst>
                                            <p:cond delay="676"/>
                                          </p:stCondLst>
                                        </p:cTn>
                                        <p:tgtEl>
                                          <p:spTgt spid="33"/>
                                        </p:tgtEl>
                                      </p:cBhvr>
                                      <p:to x="100000" y="100000"/>
                                    </p:animScale>
                                    <p:animScale>
                                      <p:cBhvr>
                                        <p:cTn id="33" dur="26">
                                          <p:stCondLst>
                                            <p:cond delay="1312"/>
                                          </p:stCondLst>
                                        </p:cTn>
                                        <p:tgtEl>
                                          <p:spTgt spid="33"/>
                                        </p:tgtEl>
                                      </p:cBhvr>
                                      <p:to x="100000" y="80000"/>
                                    </p:animScale>
                                    <p:animScale>
                                      <p:cBhvr>
                                        <p:cTn id="34" dur="166" decel="50000">
                                          <p:stCondLst>
                                            <p:cond delay="1338"/>
                                          </p:stCondLst>
                                        </p:cTn>
                                        <p:tgtEl>
                                          <p:spTgt spid="33"/>
                                        </p:tgtEl>
                                      </p:cBhvr>
                                      <p:to x="100000" y="100000"/>
                                    </p:animScale>
                                    <p:animScale>
                                      <p:cBhvr>
                                        <p:cTn id="35" dur="26">
                                          <p:stCondLst>
                                            <p:cond delay="1642"/>
                                          </p:stCondLst>
                                        </p:cTn>
                                        <p:tgtEl>
                                          <p:spTgt spid="33"/>
                                        </p:tgtEl>
                                      </p:cBhvr>
                                      <p:to x="100000" y="90000"/>
                                    </p:animScale>
                                    <p:animScale>
                                      <p:cBhvr>
                                        <p:cTn id="36" dur="166" decel="50000">
                                          <p:stCondLst>
                                            <p:cond delay="1668"/>
                                          </p:stCondLst>
                                        </p:cTn>
                                        <p:tgtEl>
                                          <p:spTgt spid="33"/>
                                        </p:tgtEl>
                                      </p:cBhvr>
                                      <p:to x="100000" y="100000"/>
                                    </p:animScale>
                                    <p:animScale>
                                      <p:cBhvr>
                                        <p:cTn id="37" dur="26">
                                          <p:stCondLst>
                                            <p:cond delay="1808"/>
                                          </p:stCondLst>
                                        </p:cTn>
                                        <p:tgtEl>
                                          <p:spTgt spid="33"/>
                                        </p:tgtEl>
                                      </p:cBhvr>
                                      <p:to x="100000" y="95000"/>
                                    </p:animScale>
                                    <p:animScale>
                                      <p:cBhvr>
                                        <p:cTn id="38" dur="166" decel="50000">
                                          <p:stCondLst>
                                            <p:cond delay="1834"/>
                                          </p:stCondLst>
                                        </p:cTn>
                                        <p:tgtEl>
                                          <p:spTgt spid="3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49" grpId="0" animBg="1"/>
      <p:bldP spid="50" grpId="0" animBg="1"/>
      <p:bldP spid="51" grpId="0" animBg="1"/>
      <p:bldP spid="52" grpId="0" animBg="1"/>
      <p:bldP spid="3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15. Khóa lưỡng phân - Hoc24">
            <a:extLst>
              <a:ext uri="{FF2B5EF4-FFF2-40B4-BE49-F238E27FC236}">
                <a16:creationId xmlns:a16="http://schemas.microsoft.com/office/drawing/2014/main" id="{BC754D9D-9D9D-4E61-9033-9DFE6198BD1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1366" y="1989060"/>
            <a:ext cx="8479858" cy="4075917"/>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7DB3740-D4F1-4928-A698-862402236B3B}"/>
              </a:ext>
            </a:extLst>
          </p:cNvPr>
          <p:cNvSpPr/>
          <p:nvPr/>
        </p:nvSpPr>
        <p:spPr>
          <a:xfrm>
            <a:off x="9016409" y="489098"/>
            <a:ext cx="3175591" cy="850604"/>
          </a:xfrm>
          <a:prstGeom prst="rect">
            <a:avLst/>
          </a:prstGeom>
          <a:solidFill>
            <a:schemeClr val="accent2">
              <a:lumMod val="20000"/>
              <a:lumOff val="80000"/>
            </a:schemeClr>
          </a:solidFill>
          <a:ln w="12700"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CÂU HỎI 2</a:t>
            </a:r>
          </a:p>
        </p:txBody>
      </p:sp>
      <p:pic>
        <p:nvPicPr>
          <p:cNvPr id="4" name="Picture 115" descr="ALRMCLOK">
            <a:extLst>
              <a:ext uri="{FF2B5EF4-FFF2-40B4-BE49-F238E27FC236}">
                <a16:creationId xmlns:a16="http://schemas.microsoft.com/office/drawing/2014/main" id="{4AED316F-455D-4871-A3FD-A66C6DF33A8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94793" y="1588084"/>
            <a:ext cx="864426" cy="104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176">
            <a:extLst>
              <a:ext uri="{FF2B5EF4-FFF2-40B4-BE49-F238E27FC236}">
                <a16:creationId xmlns:a16="http://schemas.microsoft.com/office/drawing/2014/main" id="{633FBE62-4C89-4627-9C2B-8C59CD7355DD}"/>
              </a:ext>
            </a:extLst>
          </p:cNvPr>
          <p:cNvSpPr>
            <a:spLocks noChangeArrowheads="1"/>
          </p:cNvSpPr>
          <p:nvPr/>
        </p:nvSpPr>
        <p:spPr bwMode="auto">
          <a:xfrm>
            <a:off x="10556535" y="188791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10</a:t>
            </a:r>
          </a:p>
        </p:txBody>
      </p:sp>
      <p:sp>
        <p:nvSpPr>
          <p:cNvPr id="6" name="Oval 176">
            <a:extLst>
              <a:ext uri="{FF2B5EF4-FFF2-40B4-BE49-F238E27FC236}">
                <a16:creationId xmlns:a16="http://schemas.microsoft.com/office/drawing/2014/main" id="{0EFC540E-6090-4849-9348-E9CB20860365}"/>
              </a:ext>
            </a:extLst>
          </p:cNvPr>
          <p:cNvSpPr>
            <a:spLocks noChangeArrowheads="1"/>
          </p:cNvSpPr>
          <p:nvPr/>
        </p:nvSpPr>
        <p:spPr bwMode="auto">
          <a:xfrm>
            <a:off x="10560634" y="1860486"/>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9</a:t>
            </a:r>
          </a:p>
        </p:txBody>
      </p:sp>
      <p:sp>
        <p:nvSpPr>
          <p:cNvPr id="7" name="Oval 176">
            <a:extLst>
              <a:ext uri="{FF2B5EF4-FFF2-40B4-BE49-F238E27FC236}">
                <a16:creationId xmlns:a16="http://schemas.microsoft.com/office/drawing/2014/main" id="{FA33AED4-4732-4532-952A-EFB9782724C2}"/>
              </a:ext>
            </a:extLst>
          </p:cNvPr>
          <p:cNvSpPr>
            <a:spLocks noChangeArrowheads="1"/>
          </p:cNvSpPr>
          <p:nvPr/>
        </p:nvSpPr>
        <p:spPr bwMode="auto">
          <a:xfrm>
            <a:off x="10556207" y="1901418"/>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8</a:t>
            </a:r>
          </a:p>
        </p:txBody>
      </p:sp>
      <p:sp>
        <p:nvSpPr>
          <p:cNvPr id="8" name="Oval 176">
            <a:extLst>
              <a:ext uri="{FF2B5EF4-FFF2-40B4-BE49-F238E27FC236}">
                <a16:creationId xmlns:a16="http://schemas.microsoft.com/office/drawing/2014/main" id="{26EE9F60-E8B7-4C9C-812D-37D86343D8B5}"/>
              </a:ext>
            </a:extLst>
          </p:cNvPr>
          <p:cNvSpPr>
            <a:spLocks noChangeArrowheads="1"/>
          </p:cNvSpPr>
          <p:nvPr/>
        </p:nvSpPr>
        <p:spPr bwMode="auto">
          <a:xfrm>
            <a:off x="10573391" y="1877328"/>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7</a:t>
            </a:r>
          </a:p>
        </p:txBody>
      </p:sp>
      <p:sp>
        <p:nvSpPr>
          <p:cNvPr id="9" name="Oval 176">
            <a:extLst>
              <a:ext uri="{FF2B5EF4-FFF2-40B4-BE49-F238E27FC236}">
                <a16:creationId xmlns:a16="http://schemas.microsoft.com/office/drawing/2014/main" id="{38B8F1E8-42A2-4A9E-9B32-9C36865D0D3D}"/>
              </a:ext>
            </a:extLst>
          </p:cNvPr>
          <p:cNvSpPr>
            <a:spLocks noChangeArrowheads="1"/>
          </p:cNvSpPr>
          <p:nvPr/>
        </p:nvSpPr>
        <p:spPr bwMode="auto">
          <a:xfrm>
            <a:off x="10560634" y="1891224"/>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6</a:t>
            </a:r>
          </a:p>
        </p:txBody>
      </p:sp>
      <p:sp>
        <p:nvSpPr>
          <p:cNvPr id="10" name="Oval 176">
            <a:extLst>
              <a:ext uri="{FF2B5EF4-FFF2-40B4-BE49-F238E27FC236}">
                <a16:creationId xmlns:a16="http://schemas.microsoft.com/office/drawing/2014/main" id="{F9E279F2-3F39-4CF4-8074-DEEAB420B351}"/>
              </a:ext>
            </a:extLst>
          </p:cNvPr>
          <p:cNvSpPr>
            <a:spLocks noChangeArrowheads="1"/>
          </p:cNvSpPr>
          <p:nvPr/>
        </p:nvSpPr>
        <p:spPr bwMode="auto">
          <a:xfrm>
            <a:off x="10572040" y="1887648"/>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5</a:t>
            </a:r>
          </a:p>
        </p:txBody>
      </p:sp>
      <p:sp>
        <p:nvSpPr>
          <p:cNvPr id="11" name="Oval 176">
            <a:extLst>
              <a:ext uri="{FF2B5EF4-FFF2-40B4-BE49-F238E27FC236}">
                <a16:creationId xmlns:a16="http://schemas.microsoft.com/office/drawing/2014/main" id="{112B4C84-C786-413F-A3BC-8A35DD2EF164}"/>
              </a:ext>
            </a:extLst>
          </p:cNvPr>
          <p:cNvSpPr>
            <a:spLocks noChangeArrowheads="1"/>
          </p:cNvSpPr>
          <p:nvPr/>
        </p:nvSpPr>
        <p:spPr bwMode="auto">
          <a:xfrm>
            <a:off x="10536876" y="1889882"/>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4</a:t>
            </a:r>
          </a:p>
        </p:txBody>
      </p:sp>
      <p:sp>
        <p:nvSpPr>
          <p:cNvPr id="12" name="Oval 176">
            <a:extLst>
              <a:ext uri="{FF2B5EF4-FFF2-40B4-BE49-F238E27FC236}">
                <a16:creationId xmlns:a16="http://schemas.microsoft.com/office/drawing/2014/main" id="{97DDDF41-EBB9-4E69-87E9-5E282F84824A}"/>
              </a:ext>
            </a:extLst>
          </p:cNvPr>
          <p:cNvSpPr>
            <a:spLocks noChangeArrowheads="1"/>
          </p:cNvSpPr>
          <p:nvPr/>
        </p:nvSpPr>
        <p:spPr bwMode="auto">
          <a:xfrm>
            <a:off x="10543778" y="1863848"/>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3</a:t>
            </a:r>
          </a:p>
        </p:txBody>
      </p:sp>
      <p:sp>
        <p:nvSpPr>
          <p:cNvPr id="13" name="Oval 176">
            <a:extLst>
              <a:ext uri="{FF2B5EF4-FFF2-40B4-BE49-F238E27FC236}">
                <a16:creationId xmlns:a16="http://schemas.microsoft.com/office/drawing/2014/main" id="{71A400AD-F714-4FA4-BD89-BA74EA4FE9F4}"/>
              </a:ext>
            </a:extLst>
          </p:cNvPr>
          <p:cNvSpPr>
            <a:spLocks noChangeArrowheads="1"/>
          </p:cNvSpPr>
          <p:nvPr/>
        </p:nvSpPr>
        <p:spPr bwMode="auto">
          <a:xfrm>
            <a:off x="10561664" y="1881962"/>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2</a:t>
            </a:r>
          </a:p>
        </p:txBody>
      </p:sp>
      <p:sp>
        <p:nvSpPr>
          <p:cNvPr id="14" name="Oval 176">
            <a:extLst>
              <a:ext uri="{FF2B5EF4-FFF2-40B4-BE49-F238E27FC236}">
                <a16:creationId xmlns:a16="http://schemas.microsoft.com/office/drawing/2014/main" id="{B08AB9DF-2163-4A39-82E4-59474F701928}"/>
              </a:ext>
            </a:extLst>
          </p:cNvPr>
          <p:cNvSpPr>
            <a:spLocks noChangeArrowheads="1"/>
          </p:cNvSpPr>
          <p:nvPr/>
        </p:nvSpPr>
        <p:spPr bwMode="auto">
          <a:xfrm>
            <a:off x="10572040" y="1840204"/>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rPr>
              <a:t>1</a:t>
            </a:r>
          </a:p>
        </p:txBody>
      </p:sp>
      <p:sp>
        <p:nvSpPr>
          <p:cNvPr id="15" name="Oval 176">
            <a:extLst>
              <a:ext uri="{FF2B5EF4-FFF2-40B4-BE49-F238E27FC236}">
                <a16:creationId xmlns:a16="http://schemas.microsoft.com/office/drawing/2014/main" id="{8DA5F608-7FAF-41EA-9050-7E183D33768E}"/>
              </a:ext>
            </a:extLst>
          </p:cNvPr>
          <p:cNvSpPr>
            <a:spLocks noChangeArrowheads="1"/>
          </p:cNvSpPr>
          <p:nvPr/>
        </p:nvSpPr>
        <p:spPr bwMode="auto">
          <a:xfrm>
            <a:off x="10530132" y="1869532"/>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mn-cs"/>
              </a:rPr>
              <a:t>0</a:t>
            </a:r>
          </a:p>
        </p:txBody>
      </p:sp>
      <p:sp>
        <p:nvSpPr>
          <p:cNvPr id="16" name="TextBox 15">
            <a:extLst>
              <a:ext uri="{FF2B5EF4-FFF2-40B4-BE49-F238E27FC236}">
                <a16:creationId xmlns:a16="http://schemas.microsoft.com/office/drawing/2014/main" id="{73D4CCD8-EB4C-47DB-BEFC-88ED4253F854}"/>
              </a:ext>
            </a:extLst>
          </p:cNvPr>
          <p:cNvSpPr txBox="1"/>
          <p:nvPr/>
        </p:nvSpPr>
        <p:spPr>
          <a:xfrm>
            <a:off x="371366" y="489098"/>
            <a:ext cx="8479858" cy="1381147"/>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Hãy cho biết có mấy cặp đặc điểm được dùng để phân loại 4 loài thực vật: </a:t>
            </a:r>
            <a:r>
              <a:rPr kumimoji="0" lang="vi-VN"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hoa sữa, sấu, cỏ mần trầu, rau má </a:t>
            </a:r>
            <a:r>
              <a:rPr kumimoji="0" lang="vi-VN"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trong sơ đồ bên dưới.</a:t>
            </a:r>
          </a:p>
        </p:txBody>
      </p:sp>
      <p:pic>
        <p:nvPicPr>
          <p:cNvPr id="17" name="Picture 16">
            <a:extLst>
              <a:ext uri="{FF2B5EF4-FFF2-40B4-BE49-F238E27FC236}">
                <a16:creationId xmlns:a16="http://schemas.microsoft.com/office/drawing/2014/main" id="{F1594970-D6FF-47A1-89C0-36F35F573087}"/>
              </a:ext>
            </a:extLst>
          </p:cNvPr>
          <p:cNvPicPr>
            <a:picLocks noChangeAspect="1"/>
          </p:cNvPicPr>
          <p:nvPr/>
        </p:nvPicPr>
        <p:blipFill>
          <a:blip r:embed="rId6"/>
          <a:stretch>
            <a:fillRect/>
          </a:stretch>
        </p:blipFill>
        <p:spPr>
          <a:xfrm>
            <a:off x="8963536" y="4032975"/>
            <a:ext cx="3160483" cy="2473882"/>
          </a:xfrm>
          <a:prstGeom prst="rect">
            <a:avLst/>
          </a:prstGeom>
        </p:spPr>
      </p:pic>
    </p:spTree>
    <p:extLst>
      <p:ext uri="{BB962C8B-B14F-4D97-AF65-F5344CB8AC3E}">
        <p14:creationId xmlns:p14="http://schemas.microsoft.com/office/powerpoint/2010/main" val="24096453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subTnLst>
                                    <p:audio>
                                      <p:cMediaNode>
                                        <p:cTn display="0" masterRel="sameClick">
                                          <p:stCondLst>
                                            <p:cond evt="begin" delay="0">
                                              <p:tn val="14"/>
                                            </p:cond>
                                          </p:stCondLst>
                                          <p:endCondLst>
                                            <p:cond evt="onStopAudio" delay="0">
                                              <p:tgtEl>
                                                <p:sldTgt/>
                                              </p:tgtEl>
                                            </p:cond>
                                          </p:endCondLst>
                                        </p:cTn>
                                        <p:tgtEl>
                                          <p:sndTgt r:embed="rId2" name="beep.wav"/>
                                        </p:tgtEl>
                                      </p:cMediaNode>
                                    </p:audio>
                                  </p:subTnLst>
                                </p:cTn>
                              </p:par>
                            </p:childTnLst>
                          </p:cTn>
                        </p:par>
                        <p:par>
                          <p:cTn id="16" fill="hold">
                            <p:stCondLst>
                              <p:cond delay="0"/>
                            </p:stCondLst>
                            <p:childTnLst>
                              <p:par>
                                <p:cTn id="17" presetID="1" presetClass="entr" presetSubtype="0" fill="hold" grpId="0" nodeType="afterEffect">
                                  <p:stCondLst>
                                    <p:cond delay="1000"/>
                                  </p:stCondLst>
                                  <p:childTnLst>
                                    <p:set>
                                      <p:cBhvr>
                                        <p:cTn id="18"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2" name="beep.wav"/>
                                        </p:tgtEl>
                                      </p:cMediaNode>
                                    </p:audio>
                                  </p:subTnLst>
                                </p:cTn>
                              </p:par>
                            </p:childTnLst>
                          </p:cTn>
                        </p:par>
                        <p:par>
                          <p:cTn id="19" fill="hold">
                            <p:stCondLst>
                              <p:cond delay="1000"/>
                            </p:stCondLst>
                            <p:childTnLst>
                              <p:par>
                                <p:cTn id="20" presetID="1" presetClass="entr" presetSubtype="0" fill="hold" grpId="0" nodeType="afterEffect">
                                  <p:stCondLst>
                                    <p:cond delay="1000"/>
                                  </p:stCondLst>
                                  <p:childTnLst>
                                    <p:set>
                                      <p:cBhvr>
                                        <p:cTn id="21" dur="1" fill="hold">
                                          <p:stCondLst>
                                            <p:cond delay="0"/>
                                          </p:stCondLst>
                                        </p:cTn>
                                        <p:tgtEl>
                                          <p:spTgt spid="7"/>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2" name="beep.wav"/>
                                        </p:tgtEl>
                                      </p:cMediaNode>
                                    </p:audio>
                                  </p:subTnLst>
                                </p:cTn>
                              </p:par>
                            </p:childTnLst>
                          </p:cTn>
                        </p:par>
                        <p:par>
                          <p:cTn id="22" fill="hold">
                            <p:stCondLst>
                              <p:cond delay="2000"/>
                            </p:stCondLst>
                            <p:childTnLst>
                              <p:par>
                                <p:cTn id="23" presetID="1" presetClass="entr" presetSubtype="0" fill="hold" grpId="0" nodeType="afterEffect">
                                  <p:stCondLst>
                                    <p:cond delay="1000"/>
                                  </p:stCondLst>
                                  <p:childTnLst>
                                    <p:set>
                                      <p:cBhvr>
                                        <p:cTn id="24" dur="1" fill="hold">
                                          <p:stCondLst>
                                            <p:cond delay="0"/>
                                          </p:stCondLst>
                                        </p:cTn>
                                        <p:tgtEl>
                                          <p:spTgt spid="8"/>
                                        </p:tgtEl>
                                        <p:attrNameLst>
                                          <p:attrName>style.visibility</p:attrName>
                                        </p:attrNameLst>
                                      </p:cBhvr>
                                      <p:to>
                                        <p:strVal val="visible"/>
                                      </p:to>
                                    </p:set>
                                  </p:childTnLst>
                                  <p:subTnLst>
                                    <p:audio>
                                      <p:cMediaNode>
                                        <p:cTn display="0" masterRel="sameClick">
                                          <p:stCondLst>
                                            <p:cond evt="begin" delay="0">
                                              <p:tn val="23"/>
                                            </p:cond>
                                          </p:stCondLst>
                                          <p:endCondLst>
                                            <p:cond evt="onStopAudio" delay="0">
                                              <p:tgtEl>
                                                <p:sldTgt/>
                                              </p:tgtEl>
                                            </p:cond>
                                          </p:endCondLst>
                                        </p:cTn>
                                        <p:tgtEl>
                                          <p:sndTgt r:embed="rId2" name="beep.wav"/>
                                        </p:tgtEl>
                                      </p:cMediaNode>
                                    </p:audio>
                                  </p:subTnLst>
                                </p:cTn>
                              </p:par>
                            </p:childTnLst>
                          </p:cTn>
                        </p:par>
                        <p:par>
                          <p:cTn id="25" fill="hold">
                            <p:stCondLst>
                              <p:cond delay="3000"/>
                            </p:stCondLst>
                            <p:childTnLst>
                              <p:par>
                                <p:cTn id="26" presetID="1" presetClass="entr" presetSubtype="0" fill="hold" grpId="0" nodeType="afterEffect">
                                  <p:stCondLst>
                                    <p:cond delay="1000"/>
                                  </p:stCondLst>
                                  <p:childTnLst>
                                    <p:set>
                                      <p:cBhvr>
                                        <p:cTn id="27"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2" name="beep.wav"/>
                                        </p:tgtEl>
                                      </p:cMediaNode>
                                    </p:audio>
                                  </p:subTnLst>
                                </p:cTn>
                              </p:par>
                            </p:childTnLst>
                          </p:cTn>
                        </p:par>
                        <p:par>
                          <p:cTn id="28" fill="hold">
                            <p:stCondLst>
                              <p:cond delay="4000"/>
                            </p:stCondLst>
                            <p:childTnLst>
                              <p:par>
                                <p:cTn id="29" presetID="1" presetClass="entr" presetSubtype="0" fill="hold" grpId="0" nodeType="afterEffect">
                                  <p:stCondLst>
                                    <p:cond delay="1000"/>
                                  </p:stCondLst>
                                  <p:childTnLst>
                                    <p:set>
                                      <p:cBhvr>
                                        <p:cTn id="30"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29"/>
                                            </p:cond>
                                          </p:stCondLst>
                                          <p:endCondLst>
                                            <p:cond evt="onStopAudio" delay="0">
                                              <p:tgtEl>
                                                <p:sldTgt/>
                                              </p:tgtEl>
                                            </p:cond>
                                          </p:endCondLst>
                                        </p:cTn>
                                        <p:tgtEl>
                                          <p:sndTgt r:embed="rId2" name="beep.wav"/>
                                        </p:tgtEl>
                                      </p:cMediaNode>
                                    </p:audio>
                                  </p:subTnLst>
                                </p:cTn>
                              </p:par>
                            </p:childTnLst>
                          </p:cTn>
                        </p:par>
                        <p:par>
                          <p:cTn id="31" fill="hold">
                            <p:stCondLst>
                              <p:cond delay="5000"/>
                            </p:stCondLst>
                            <p:childTnLst>
                              <p:par>
                                <p:cTn id="32" presetID="1" presetClass="entr" presetSubtype="0" fill="hold" grpId="0" nodeType="afterEffect">
                                  <p:stCondLst>
                                    <p:cond delay="1000"/>
                                  </p:stCondLst>
                                  <p:childTnLst>
                                    <p:set>
                                      <p:cBhvr>
                                        <p:cTn id="33"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2" name="beep.wav"/>
                                        </p:tgtEl>
                                      </p:cMediaNode>
                                    </p:audio>
                                  </p:subTnLst>
                                </p:cTn>
                              </p:par>
                            </p:childTnLst>
                          </p:cTn>
                        </p:par>
                        <p:par>
                          <p:cTn id="34" fill="hold">
                            <p:stCondLst>
                              <p:cond delay="6000"/>
                            </p:stCondLst>
                            <p:childTnLst>
                              <p:par>
                                <p:cTn id="35" presetID="1" presetClass="entr" presetSubtype="0" fill="hold" grpId="0" nodeType="afterEffect">
                                  <p:stCondLst>
                                    <p:cond delay="1000"/>
                                  </p:stCondLst>
                                  <p:childTnLst>
                                    <p:set>
                                      <p:cBhvr>
                                        <p:cTn id="36"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2" name="beep.wav"/>
                                        </p:tgtEl>
                                      </p:cMediaNode>
                                    </p:audio>
                                  </p:subTnLst>
                                </p:cTn>
                              </p:par>
                            </p:childTnLst>
                          </p:cTn>
                        </p:par>
                        <p:par>
                          <p:cTn id="37" fill="hold">
                            <p:stCondLst>
                              <p:cond delay="7000"/>
                            </p:stCondLst>
                            <p:childTnLst>
                              <p:par>
                                <p:cTn id="38" presetID="1" presetClass="entr" presetSubtype="0" fill="hold" grpId="0" nodeType="afterEffect">
                                  <p:stCondLst>
                                    <p:cond delay="1000"/>
                                  </p:stCondLst>
                                  <p:childTnLst>
                                    <p:set>
                                      <p:cBhvr>
                                        <p:cTn id="39"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2" name="beep.wav"/>
                                        </p:tgtEl>
                                      </p:cMediaNode>
                                    </p:audio>
                                  </p:subTnLst>
                                </p:cTn>
                              </p:par>
                            </p:childTnLst>
                          </p:cTn>
                        </p:par>
                        <p:par>
                          <p:cTn id="40" fill="hold">
                            <p:stCondLst>
                              <p:cond delay="8000"/>
                            </p:stCondLst>
                            <p:childTnLst>
                              <p:par>
                                <p:cTn id="41" presetID="1" presetClass="entr" presetSubtype="0" fill="hold" grpId="0" nodeType="afterEffect">
                                  <p:stCondLst>
                                    <p:cond delay="1000"/>
                                  </p:stCondLst>
                                  <p:childTnLst>
                                    <p:set>
                                      <p:cBhvr>
                                        <p:cTn id="42"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2" name="beep.wav"/>
                                        </p:tgtEl>
                                      </p:cMediaNode>
                                    </p:audio>
                                  </p:subTnLst>
                                </p:cTn>
                              </p:par>
                            </p:childTnLst>
                          </p:cTn>
                        </p:par>
                        <p:par>
                          <p:cTn id="43" fill="hold">
                            <p:stCondLst>
                              <p:cond delay="9000"/>
                            </p:stCondLst>
                            <p:childTnLst>
                              <p:par>
                                <p:cTn id="44" presetID="1" presetClass="entr" presetSubtype="0" fill="hold" grpId="0" nodeType="afterEffect">
                                  <p:stCondLst>
                                    <p:cond delay="1000"/>
                                  </p:stCondLst>
                                  <p:childTnLst>
                                    <p:set>
                                      <p:cBhvr>
                                        <p:cTn id="45"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3" name="GU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15. Khóa lưỡng phân - Hoc24">
            <a:extLst>
              <a:ext uri="{FF2B5EF4-FFF2-40B4-BE49-F238E27FC236}">
                <a16:creationId xmlns:a16="http://schemas.microsoft.com/office/drawing/2014/main" id="{BC754D9D-9D9D-4E61-9033-9DFE6198BD1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56071" y="2506598"/>
            <a:ext cx="8479858" cy="4075917"/>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7DB3740-D4F1-4928-A698-862402236B3B}"/>
              </a:ext>
            </a:extLst>
          </p:cNvPr>
          <p:cNvSpPr/>
          <p:nvPr/>
        </p:nvSpPr>
        <p:spPr>
          <a:xfrm>
            <a:off x="9016409" y="489098"/>
            <a:ext cx="3175591" cy="850604"/>
          </a:xfrm>
          <a:prstGeom prst="rect">
            <a:avLst/>
          </a:prstGeom>
          <a:solidFill>
            <a:schemeClr val="accent2">
              <a:lumMod val="20000"/>
              <a:lumOff val="80000"/>
            </a:schemeClr>
          </a:solidFill>
          <a:ln w="12700"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CÂU HỎI 2</a:t>
            </a:r>
          </a:p>
        </p:txBody>
      </p:sp>
      <p:sp>
        <p:nvSpPr>
          <p:cNvPr id="16" name="TextBox 15">
            <a:extLst>
              <a:ext uri="{FF2B5EF4-FFF2-40B4-BE49-F238E27FC236}">
                <a16:creationId xmlns:a16="http://schemas.microsoft.com/office/drawing/2014/main" id="{73D4CCD8-EB4C-47DB-BEFC-88ED4253F854}"/>
              </a:ext>
            </a:extLst>
          </p:cNvPr>
          <p:cNvSpPr txBox="1"/>
          <p:nvPr/>
        </p:nvSpPr>
        <p:spPr>
          <a:xfrm>
            <a:off x="371366" y="489098"/>
            <a:ext cx="8479858" cy="1824346"/>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Có 3 cặp đặc điểm đã được dùng để phân loại: </a:t>
            </a:r>
          </a:p>
          <a:p>
            <a:pPr marL="800100" marR="0" lvl="1" indent="-342900" algn="just"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vi-VN"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Kiểu th</a:t>
            </a:r>
            <a:r>
              <a:rPr lang="en-US" sz="2400" dirty="0">
                <a:solidFill>
                  <a:prstClr val="black"/>
                </a:solidFill>
                <a:latin typeface="Arial" panose="020B0604020202020204" pitchFamily="34" charset="0"/>
                <a:cs typeface="Arial" panose="020B0604020202020204" pitchFamily="34" charset="0"/>
              </a:rPr>
              <a:t>â</a:t>
            </a:r>
            <a:r>
              <a:rPr kumimoji="0" lang="vi-VN"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
            </a:r>
          </a:p>
          <a:p>
            <a:pPr marL="800100" marR="0" lvl="1" indent="-342900" algn="just"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vi-VN"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Kiểu mọc của lá</a:t>
            </a:r>
          </a:p>
          <a:p>
            <a:pPr marL="800100" marR="0" lvl="1" indent="-342900" algn="just"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vi-VN"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Kiểu gân của lá</a:t>
            </a:r>
          </a:p>
        </p:txBody>
      </p:sp>
    </p:spTree>
    <p:extLst>
      <p:ext uri="{BB962C8B-B14F-4D97-AF65-F5344CB8AC3E}">
        <p14:creationId xmlns:p14="http://schemas.microsoft.com/office/powerpoint/2010/main" val="429033692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01E65A5A-5835-4500-9361-BB16A493DFE6}"/>
              </a:ext>
            </a:extLst>
          </p:cNvPr>
          <p:cNvSpPr txBox="1"/>
          <p:nvPr/>
        </p:nvSpPr>
        <p:spPr>
          <a:xfrm>
            <a:off x="495855" y="913858"/>
            <a:ext cx="11516851" cy="830997"/>
          </a:xfrm>
          <a:prstGeom prst="rect">
            <a:avLst/>
          </a:prstGeom>
          <a:noFill/>
        </p:spPr>
        <p:txBody>
          <a:bodyPr wrap="square" rtlCol="0">
            <a:spAutoFit/>
          </a:bodyPr>
          <a:lstStyle/>
          <a:p>
            <a:r>
              <a:rPr lang="en-US" sz="2400" b="1" i="1" dirty="0">
                <a:solidFill>
                  <a:schemeClr val="accent2">
                    <a:lumMod val="75000"/>
                  </a:schemeClr>
                </a:solidFill>
                <a:latin typeface="Times New Roman" panose="02020603050405020304" pitchFamily="18" charset="0"/>
                <a:cs typeface="Times New Roman" panose="02020603050405020304" pitchFamily="18" charset="0"/>
              </a:rPr>
              <a:t>Cho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một</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số</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sinh</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vật</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sau</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cây</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khế</a:t>
            </a:r>
            <a:r>
              <a:rPr lang="en-US" sz="2400" b="1" i="1" dirty="0">
                <a:solidFill>
                  <a:srgbClr val="FF0000"/>
                </a:solidFill>
                <a:latin typeface="Times New Roman" panose="02020603050405020304" pitchFamily="18" charset="0"/>
                <a:cs typeface="Times New Roman" panose="02020603050405020304" pitchFamily="18" charset="0"/>
              </a:rPr>
              <a:t>, con </a:t>
            </a:r>
            <a:r>
              <a:rPr lang="en-US" sz="2400" b="1" i="1" dirty="0" err="1">
                <a:solidFill>
                  <a:srgbClr val="FF0000"/>
                </a:solidFill>
                <a:latin typeface="Times New Roman" panose="02020603050405020304" pitchFamily="18" charset="0"/>
                <a:cs typeface="Times New Roman" panose="02020603050405020304" pitchFamily="18" charset="0"/>
              </a:rPr>
              <a:t>gà</a:t>
            </a:r>
            <a:r>
              <a:rPr lang="en-US" sz="2400" b="1" i="1" dirty="0">
                <a:solidFill>
                  <a:srgbClr val="FF0000"/>
                </a:solidFill>
                <a:latin typeface="Times New Roman" panose="02020603050405020304" pitchFamily="18" charset="0"/>
                <a:cs typeface="Times New Roman" panose="02020603050405020304" pitchFamily="18" charset="0"/>
              </a:rPr>
              <a:t>, con </a:t>
            </a:r>
            <a:r>
              <a:rPr lang="en-US" sz="2400" b="1" i="1" dirty="0" err="1">
                <a:solidFill>
                  <a:srgbClr val="FF0000"/>
                </a:solidFill>
                <a:latin typeface="Times New Roman" panose="02020603050405020304" pitchFamily="18" charset="0"/>
                <a:cs typeface="Times New Roman" panose="02020603050405020304" pitchFamily="18" charset="0"/>
              </a:rPr>
              <a:t>cá</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mập</a:t>
            </a:r>
            <a:r>
              <a:rPr lang="en-US" sz="2400" b="1" i="1" dirty="0">
                <a:solidFill>
                  <a:srgbClr val="FF0000"/>
                </a:solidFill>
                <a:latin typeface="Times New Roman" panose="02020603050405020304" pitchFamily="18" charset="0"/>
                <a:cs typeface="Times New Roman" panose="02020603050405020304" pitchFamily="18" charset="0"/>
              </a:rPr>
              <a:t>, con </a:t>
            </a:r>
            <a:r>
              <a:rPr lang="en-US" sz="2400" b="1" i="1" dirty="0" err="1">
                <a:solidFill>
                  <a:srgbClr val="FF0000"/>
                </a:solidFill>
                <a:latin typeface="Times New Roman" panose="02020603050405020304" pitchFamily="18" charset="0"/>
                <a:cs typeface="Times New Roman" panose="02020603050405020304" pitchFamily="18" charset="0"/>
              </a:rPr>
              <a:t>voi</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Em</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hãy</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xác</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định</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các</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đặc</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điểm</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đối</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lập</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và</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xây</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dựng</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khóa</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l</a:t>
            </a:r>
            <a:r>
              <a:rPr lang="vi-VN" sz="2400" b="1" i="1" dirty="0">
                <a:solidFill>
                  <a:schemeClr val="accent2">
                    <a:lumMod val="75000"/>
                  </a:schemeClr>
                </a:solidFill>
                <a:latin typeface="Times New Roman" panose="02020603050405020304" pitchFamily="18" charset="0"/>
                <a:cs typeface="Times New Roman" panose="02020603050405020304" pitchFamily="18" charset="0"/>
              </a:rPr>
              <a:t>ư</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ỡng</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phân</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phân</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loại</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các</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sinh</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vật</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75000"/>
                  </a:schemeClr>
                </a:solidFill>
                <a:latin typeface="Times New Roman" panose="02020603050405020304" pitchFamily="18" charset="0"/>
                <a:cs typeface="Times New Roman" panose="02020603050405020304" pitchFamily="18" charset="0"/>
              </a:rPr>
              <a:t>trên</a:t>
            </a:r>
            <a:r>
              <a:rPr lang="en-US" sz="2400" b="1" i="1" dirty="0">
                <a:solidFill>
                  <a:schemeClr val="accent2">
                    <a:lumMod val="75000"/>
                  </a:schemeClr>
                </a:solidFill>
                <a:latin typeface="Times New Roman" panose="02020603050405020304" pitchFamily="18" charset="0"/>
                <a:cs typeface="Times New Roman" panose="02020603050405020304" pitchFamily="18" charset="0"/>
              </a:rPr>
              <a:t>.</a:t>
            </a:r>
            <a:endParaRPr lang="vi-VN" sz="2400" b="1" i="1"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1030" name="Picture 6" descr="Con gà trong tục ngữ Việt Nam - Binh Phuoc, Tin tuc Binh Phuoc, Tin mới  tỉnh Bình Phước">
            <a:extLst>
              <a:ext uri="{FF2B5EF4-FFF2-40B4-BE49-F238E27FC236}">
                <a16:creationId xmlns:a16="http://schemas.microsoft.com/office/drawing/2014/main" id="{100BBEA7-8D72-4F4F-B379-1D23A0D495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8858" y="2069259"/>
            <a:ext cx="3126977" cy="1758924"/>
          </a:xfrm>
          <a:prstGeom prst="rect">
            <a:avLst/>
          </a:prstGeom>
          <a:noFill/>
          <a:extLst>
            <a:ext uri="{909E8E84-426E-40DD-AFC4-6F175D3DCCD1}">
              <a14:hiddenFill xmlns:a14="http://schemas.microsoft.com/office/drawing/2010/main">
                <a:solidFill>
                  <a:srgbClr val="FFFFFF"/>
                </a:solidFill>
              </a14:hiddenFill>
            </a:ext>
          </a:extLst>
        </p:spPr>
      </p:pic>
      <p:pic>
        <p:nvPicPr>
          <p:cNvPr id="3" name="Đồng hồ đếm ngược 2 phút có tiếng">
            <a:hlinkClick r:id="" action="ppaction://media"/>
            <a:extLst>
              <a:ext uri="{FF2B5EF4-FFF2-40B4-BE49-F238E27FC236}">
                <a16:creationId xmlns:a16="http://schemas.microsoft.com/office/drawing/2014/main" id="{E7F93AB1-48D3-4C32-9399-D3F3DB224C6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885765" y="3994176"/>
            <a:ext cx="2133918" cy="1200329"/>
          </a:xfrm>
          <a:prstGeom prst="rect">
            <a:avLst/>
          </a:prstGeom>
        </p:spPr>
      </p:pic>
      <p:pic>
        <p:nvPicPr>
          <p:cNvPr id="17" name="Picture 16" descr="Lợi ích bất ngờ từ cây khế">
            <a:extLst>
              <a:ext uri="{FF2B5EF4-FFF2-40B4-BE49-F238E27FC236}">
                <a16:creationId xmlns:a16="http://schemas.microsoft.com/office/drawing/2014/main" id="{F7885E58-F2FE-447B-A631-6419E33E78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53718" y="4075298"/>
            <a:ext cx="2483223" cy="186970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Một cá mập tiết lộ chi tiết toàn bộ số tiền điện tử đang hold">
            <a:extLst>
              <a:ext uri="{FF2B5EF4-FFF2-40B4-BE49-F238E27FC236}">
                <a16:creationId xmlns:a16="http://schemas.microsoft.com/office/drawing/2014/main" id="{1324BFB8-45D8-4722-A3E8-B9FB57D7CEB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31128" y="1991970"/>
            <a:ext cx="2668566" cy="183621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Tả con voi trong vườn thú - Phòng GD&amp;DT Sa Thầy">
            <a:extLst>
              <a:ext uri="{FF2B5EF4-FFF2-40B4-BE49-F238E27FC236}">
                <a16:creationId xmlns:a16="http://schemas.microsoft.com/office/drawing/2014/main" id="{C419C0DC-A4FD-4170-828E-D64BBB815A3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0636" y="4289051"/>
            <a:ext cx="2952750" cy="186970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EE9709B-2BB8-4138-88B5-ED7689C62BE7}"/>
              </a:ext>
            </a:extLst>
          </p:cNvPr>
          <p:cNvSpPr txBox="1"/>
          <p:nvPr/>
        </p:nvSpPr>
        <p:spPr>
          <a:xfrm>
            <a:off x="3783106" y="340659"/>
            <a:ext cx="3236577" cy="523220"/>
          </a:xfrm>
          <a:prstGeom prst="rect">
            <a:avLst/>
          </a:prstGeom>
          <a:no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VẬN DỤNG</a:t>
            </a:r>
          </a:p>
        </p:txBody>
      </p:sp>
    </p:spTree>
    <p:extLst>
      <p:ext uri="{BB962C8B-B14F-4D97-AF65-F5344CB8AC3E}">
        <p14:creationId xmlns:p14="http://schemas.microsoft.com/office/powerpoint/2010/main" val="256331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44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5">
            <a:extLst>
              <a:ext uri="{FF2B5EF4-FFF2-40B4-BE49-F238E27FC236}">
                <a16:creationId xmlns:a16="http://schemas.microsoft.com/office/drawing/2014/main" id="{1536F0C7-531B-4C2C-94E5-3503EEC37009}"/>
              </a:ext>
            </a:extLst>
          </p:cNvPr>
          <p:cNvGraphicFramePr>
            <a:graphicFrameLocks noGrp="1"/>
          </p:cNvGraphicFramePr>
          <p:nvPr>
            <p:extLst>
              <p:ext uri="{D42A27DB-BD31-4B8C-83A1-F6EECF244321}">
                <p14:modId xmlns:p14="http://schemas.microsoft.com/office/powerpoint/2010/main" val="2335266980"/>
              </p:ext>
            </p:extLst>
          </p:nvPr>
        </p:nvGraphicFramePr>
        <p:xfrm>
          <a:off x="1963270" y="2161031"/>
          <a:ext cx="7286229" cy="3017520"/>
        </p:xfrm>
        <a:graphic>
          <a:graphicData uri="http://schemas.openxmlformats.org/drawingml/2006/table">
            <a:tbl>
              <a:tblPr firstRow="1" bandRow="1"/>
              <a:tblGrid>
                <a:gridCol w="1900518">
                  <a:extLst>
                    <a:ext uri="{9D8B030D-6E8A-4147-A177-3AD203B41FA5}">
                      <a16:colId xmlns:a16="http://schemas.microsoft.com/office/drawing/2014/main" val="2921848261"/>
                    </a:ext>
                  </a:extLst>
                </a:gridCol>
                <a:gridCol w="1862582">
                  <a:extLst>
                    <a:ext uri="{9D8B030D-6E8A-4147-A177-3AD203B41FA5}">
                      <a16:colId xmlns:a16="http://schemas.microsoft.com/office/drawing/2014/main" val="3560827945"/>
                    </a:ext>
                  </a:extLst>
                </a:gridCol>
                <a:gridCol w="2061882">
                  <a:extLst>
                    <a:ext uri="{9D8B030D-6E8A-4147-A177-3AD203B41FA5}">
                      <a16:colId xmlns:a16="http://schemas.microsoft.com/office/drawing/2014/main" val="128831562"/>
                    </a:ext>
                  </a:extLst>
                </a:gridCol>
                <a:gridCol w="1461247">
                  <a:extLst>
                    <a:ext uri="{9D8B030D-6E8A-4147-A177-3AD203B41FA5}">
                      <a16:colId xmlns:a16="http://schemas.microsoft.com/office/drawing/2014/main" val="1523629053"/>
                    </a:ext>
                  </a:extLst>
                </a:gridCol>
              </a:tblGrid>
              <a:tr h="367753">
                <a:tc>
                  <a:txBody>
                    <a:bodyPr/>
                    <a:lstStyle/>
                    <a:p>
                      <a:endParaRPr lang="en-US" dirty="0"/>
                    </a:p>
                  </a:txBody>
                  <a:tcPr/>
                </a:tc>
                <a:tc>
                  <a:txBody>
                    <a:bodyPr/>
                    <a:lstStyle/>
                    <a:p>
                      <a:pPr algn="ctr"/>
                      <a:r>
                        <a:rPr lang="en-US" sz="2800" dirty="0" err="1">
                          <a:solidFill>
                            <a:srgbClr val="FF0000"/>
                          </a:solidFill>
                          <a:latin typeface="Times New Roman" panose="02020603050405020304" pitchFamily="18" charset="0"/>
                          <a:cs typeface="Times New Roman" panose="02020603050405020304" pitchFamily="18" charset="0"/>
                        </a:rPr>
                        <a:t>Khả</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năng</a:t>
                      </a:r>
                      <a:r>
                        <a:rPr lang="en-US" sz="2800" dirty="0">
                          <a:solidFill>
                            <a:srgbClr val="FF0000"/>
                          </a:solidFill>
                          <a:latin typeface="Times New Roman" panose="02020603050405020304" pitchFamily="18" charset="0"/>
                          <a:cs typeface="Times New Roman" panose="02020603050405020304" pitchFamily="18" charset="0"/>
                        </a:rPr>
                        <a:t> di </a:t>
                      </a:r>
                      <a:r>
                        <a:rPr lang="en-US" sz="2800" dirty="0" err="1">
                          <a:solidFill>
                            <a:srgbClr val="FF0000"/>
                          </a:solidFill>
                          <a:latin typeface="Times New Roman" panose="02020603050405020304" pitchFamily="18" charset="0"/>
                          <a:cs typeface="Times New Roman" panose="02020603050405020304" pitchFamily="18" charset="0"/>
                        </a:rPr>
                        <a:t>chuyển</a:t>
                      </a:r>
                      <a:endParaRPr lang="en-US" sz="2800"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en-US" sz="2800" dirty="0" err="1">
                          <a:solidFill>
                            <a:srgbClr val="FF0000"/>
                          </a:solidFill>
                          <a:latin typeface="Times New Roman" panose="02020603050405020304" pitchFamily="18" charset="0"/>
                          <a:cs typeface="Times New Roman" panose="02020603050405020304" pitchFamily="18" charset="0"/>
                        </a:rPr>
                        <a:t>Môi</a:t>
                      </a:r>
                      <a:r>
                        <a:rPr lang="en-US" sz="2800" dirty="0">
                          <a:solidFill>
                            <a:srgbClr val="FF0000"/>
                          </a:solidFill>
                          <a:latin typeface="Times New Roman" panose="02020603050405020304" pitchFamily="18" charset="0"/>
                          <a:cs typeface="Times New Roman" panose="02020603050405020304" pitchFamily="18" charset="0"/>
                        </a:rPr>
                        <a:t> tr</a:t>
                      </a:r>
                      <a:r>
                        <a:rPr lang="vi-VN" sz="2800" dirty="0">
                          <a:solidFill>
                            <a:srgbClr val="FF0000"/>
                          </a:solidFill>
                          <a:latin typeface="Times New Roman" panose="02020603050405020304" pitchFamily="18" charset="0"/>
                          <a:cs typeface="Times New Roman" panose="02020603050405020304" pitchFamily="18" charset="0"/>
                        </a:rPr>
                        <a:t>ư</a:t>
                      </a:r>
                      <a:r>
                        <a:rPr lang="en-US" sz="2800" dirty="0" err="1">
                          <a:solidFill>
                            <a:srgbClr val="FF0000"/>
                          </a:solidFill>
                          <a:latin typeface="Times New Roman" panose="02020603050405020304" pitchFamily="18" charset="0"/>
                          <a:cs typeface="Times New Roman" panose="02020603050405020304" pitchFamily="18" charset="0"/>
                        </a:rPr>
                        <a:t>ờng</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sống</a:t>
                      </a:r>
                      <a:endParaRPr lang="en-US" sz="2800"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en-US" sz="2800" dirty="0" err="1">
                          <a:solidFill>
                            <a:srgbClr val="FF0000"/>
                          </a:solidFill>
                          <a:latin typeface="Times New Roman" panose="02020603050405020304" pitchFamily="18" charset="0"/>
                          <a:cs typeface="Times New Roman" panose="02020603050405020304" pitchFamily="18" charset="0"/>
                        </a:rPr>
                        <a:t>Có</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cánh</a:t>
                      </a:r>
                      <a:endParaRPr lang="en-US" sz="2800"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94759389"/>
                  </a:ext>
                </a:extLst>
              </a:tr>
              <a:tr h="370840">
                <a:tc>
                  <a:txBody>
                    <a:bodyPr/>
                    <a:lstStyle/>
                    <a:p>
                      <a:r>
                        <a:rPr lang="en-US" sz="2800" dirty="0" err="1">
                          <a:latin typeface="Times New Roman" panose="02020603050405020304" pitchFamily="18" charset="0"/>
                          <a:cs typeface="Times New Roman" panose="02020603050405020304" pitchFamily="18" charset="0"/>
                        </a:rPr>
                        <a:t>Cây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khế</a:t>
                      </a:r>
                      <a:endParaRPr lang="en-US" sz="2800" dirty="0">
                        <a:latin typeface="Times New Roman" panose="02020603050405020304" pitchFamily="18" charset="0"/>
                        <a:cs typeface="Times New Roman" panose="02020603050405020304" pitchFamily="18" charset="0"/>
                      </a:endParaRPr>
                    </a:p>
                  </a:txBody>
                  <a:tcPr/>
                </a:tc>
                <a:tc>
                  <a:txBody>
                    <a:bodyPr/>
                    <a:lstStyle/>
                    <a:p>
                      <a:pPr algn="ctr"/>
                      <a:r>
                        <a:rPr lang="en-US" sz="2800" dirty="0" err="1">
                          <a:solidFill>
                            <a:srgbClr val="0000FF"/>
                          </a:solidFill>
                          <a:latin typeface="Times New Roman" panose="02020603050405020304" pitchFamily="18" charset="0"/>
                          <a:cs typeface="Times New Roman" panose="02020603050405020304" pitchFamily="18" charset="0"/>
                        </a:rPr>
                        <a:t>Không</a:t>
                      </a:r>
                      <a:endParaRPr lang="en-US" sz="2800" dirty="0">
                        <a:solidFill>
                          <a:srgbClr val="0000FF"/>
                        </a:solidFill>
                        <a:latin typeface="Times New Roman" panose="02020603050405020304" pitchFamily="18" charset="0"/>
                        <a:cs typeface="Times New Roman" panose="02020603050405020304" pitchFamily="18" charset="0"/>
                      </a:endParaRPr>
                    </a:p>
                  </a:txBody>
                  <a:tcPr/>
                </a:tc>
                <a:tc>
                  <a:txBody>
                    <a:bodyPr/>
                    <a:lstStyle/>
                    <a:p>
                      <a:pPr algn="ctr"/>
                      <a:r>
                        <a:rPr lang="en-US" sz="2800" dirty="0" err="1">
                          <a:solidFill>
                            <a:srgbClr val="0000FF"/>
                          </a:solidFill>
                          <a:latin typeface="Times New Roman" panose="02020603050405020304" pitchFamily="18" charset="0"/>
                          <a:cs typeface="Times New Roman" panose="02020603050405020304" pitchFamily="18" charset="0"/>
                        </a:rPr>
                        <a:t>Cạn</a:t>
                      </a:r>
                      <a:endParaRPr lang="en-US" sz="2800" dirty="0">
                        <a:solidFill>
                          <a:srgbClr val="0000FF"/>
                        </a:solidFill>
                        <a:latin typeface="Times New Roman" panose="02020603050405020304" pitchFamily="18" charset="0"/>
                        <a:cs typeface="Times New Roman" panose="02020603050405020304" pitchFamily="18" charset="0"/>
                      </a:endParaRPr>
                    </a:p>
                  </a:txBody>
                  <a:tcPr/>
                </a:tc>
                <a:tc>
                  <a:txBody>
                    <a:bodyPr/>
                    <a:lstStyle/>
                    <a:p>
                      <a:pPr algn="ctr"/>
                      <a:r>
                        <a:rPr lang="en-US" sz="2800" dirty="0">
                          <a:solidFill>
                            <a:srgbClr val="0000FF"/>
                          </a:solidFill>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1142606841"/>
                  </a:ext>
                </a:extLst>
              </a:tr>
              <a:tr h="370840">
                <a:tc>
                  <a:txBody>
                    <a:bodyPr/>
                    <a:lstStyle/>
                    <a:p>
                      <a:r>
                        <a:rPr lang="en-US" sz="2800" dirty="0">
                          <a:latin typeface="Times New Roman" panose="02020603050405020304" pitchFamily="18" charset="0"/>
                          <a:cs typeface="Times New Roman" panose="02020603050405020304" pitchFamily="18" charset="0"/>
                        </a:rPr>
                        <a:t>Con </a:t>
                      </a:r>
                      <a:r>
                        <a:rPr lang="en-US" sz="2800" dirty="0" err="1">
                          <a:latin typeface="Times New Roman" panose="02020603050405020304" pitchFamily="18" charset="0"/>
                          <a:cs typeface="Times New Roman" panose="02020603050405020304" pitchFamily="18" charset="0"/>
                        </a:rPr>
                        <a:t>gà</a:t>
                      </a:r>
                      <a:endParaRPr lang="en-US" sz="2800" dirty="0">
                        <a:latin typeface="Times New Roman" panose="02020603050405020304" pitchFamily="18" charset="0"/>
                        <a:cs typeface="Times New Roman" panose="02020603050405020304" pitchFamily="18" charset="0"/>
                      </a:endParaRPr>
                    </a:p>
                  </a:txBody>
                  <a:tcPr/>
                </a:tc>
                <a:tc>
                  <a:txBody>
                    <a:bodyPr/>
                    <a:lstStyle/>
                    <a:p>
                      <a:pPr algn="ctr"/>
                      <a:r>
                        <a:rPr lang="en-US" sz="2800" dirty="0" err="1">
                          <a:solidFill>
                            <a:srgbClr val="0000FF"/>
                          </a:solidFill>
                          <a:latin typeface="Times New Roman" panose="02020603050405020304" pitchFamily="18" charset="0"/>
                          <a:cs typeface="Times New Roman" panose="02020603050405020304" pitchFamily="18" charset="0"/>
                        </a:rPr>
                        <a:t>Có</a:t>
                      </a:r>
                      <a:endParaRPr lang="en-US" sz="2800" dirty="0">
                        <a:solidFill>
                          <a:srgbClr val="0000FF"/>
                        </a:solidFill>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err="1">
                          <a:solidFill>
                            <a:srgbClr val="0000FF"/>
                          </a:solidFill>
                          <a:latin typeface="Times New Roman" panose="02020603050405020304" pitchFamily="18" charset="0"/>
                          <a:cs typeface="Times New Roman" panose="02020603050405020304" pitchFamily="18" charset="0"/>
                        </a:rPr>
                        <a:t>Cạn</a:t>
                      </a:r>
                      <a:endParaRPr lang="en-US" sz="2800" dirty="0">
                        <a:solidFill>
                          <a:srgbClr val="0000FF"/>
                        </a:solidFill>
                        <a:latin typeface="Times New Roman" panose="02020603050405020304" pitchFamily="18" charset="0"/>
                        <a:cs typeface="Times New Roman" panose="02020603050405020304" pitchFamily="18" charset="0"/>
                      </a:endParaRPr>
                    </a:p>
                  </a:txBody>
                  <a:tcPr/>
                </a:tc>
                <a:tc>
                  <a:txBody>
                    <a:bodyPr/>
                    <a:lstStyle/>
                    <a:p>
                      <a:pPr algn="ctr"/>
                      <a:r>
                        <a:rPr lang="en-US" sz="2800" dirty="0" err="1">
                          <a:solidFill>
                            <a:srgbClr val="0000FF"/>
                          </a:solidFill>
                          <a:latin typeface="Times New Roman" panose="02020603050405020304" pitchFamily="18" charset="0"/>
                          <a:cs typeface="Times New Roman" panose="02020603050405020304" pitchFamily="18" charset="0"/>
                        </a:rPr>
                        <a:t>Có</a:t>
                      </a:r>
                      <a:endParaRPr lang="en-US" sz="2800" dirty="0">
                        <a:solidFill>
                          <a:srgbClr val="0000FF"/>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29056469"/>
                  </a:ext>
                </a:extLst>
              </a:tr>
              <a:tr h="370840">
                <a:tc>
                  <a:txBody>
                    <a:bodyPr/>
                    <a:lstStyle/>
                    <a:p>
                      <a:r>
                        <a:rPr lang="en-US" sz="2800" dirty="0">
                          <a:latin typeface="Times New Roman" panose="02020603050405020304" pitchFamily="18" charset="0"/>
                          <a:cs typeface="Times New Roman" panose="02020603050405020304" pitchFamily="18" charset="0"/>
                        </a:rPr>
                        <a:t>Con </a:t>
                      </a:r>
                      <a:r>
                        <a:rPr lang="en-US" sz="2800" dirty="0" err="1">
                          <a:latin typeface="Times New Roman" panose="02020603050405020304" pitchFamily="18" charset="0"/>
                          <a:cs typeface="Times New Roman" panose="02020603050405020304" pitchFamily="18" charset="0"/>
                        </a:rPr>
                        <a:t>voi</a:t>
                      </a:r>
                      <a:endParaRPr lang="en-US" sz="28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Times New Roman" panose="02020603050405020304" pitchFamily="18" charset="0"/>
                        </a:rPr>
                        <a:t>Có</a:t>
                      </a:r>
                      <a:endParaRPr kumimoji="0" lang="en-US" sz="28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err="1">
                          <a:solidFill>
                            <a:srgbClr val="0000FF"/>
                          </a:solidFill>
                          <a:latin typeface="Times New Roman" panose="02020603050405020304" pitchFamily="18" charset="0"/>
                          <a:cs typeface="Times New Roman" panose="02020603050405020304" pitchFamily="18" charset="0"/>
                        </a:rPr>
                        <a:t>Cạn</a:t>
                      </a:r>
                      <a:endParaRPr lang="en-US" sz="2800" dirty="0">
                        <a:solidFill>
                          <a:srgbClr val="0000FF"/>
                        </a:solidFill>
                        <a:latin typeface="Times New Roman" panose="02020603050405020304" pitchFamily="18" charset="0"/>
                        <a:cs typeface="Times New Roman" panose="02020603050405020304" pitchFamily="18" charset="0"/>
                      </a:endParaRPr>
                    </a:p>
                  </a:txBody>
                  <a:tcPr/>
                </a:tc>
                <a:tc>
                  <a:txBody>
                    <a:bodyPr/>
                    <a:lstStyle/>
                    <a:p>
                      <a:pPr algn="ctr"/>
                      <a:r>
                        <a:rPr lang="en-US" sz="2800" dirty="0">
                          <a:solidFill>
                            <a:srgbClr val="0000FF"/>
                          </a:solidFill>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2194723824"/>
                  </a:ext>
                </a:extLst>
              </a:tr>
              <a:tr h="370840">
                <a:tc>
                  <a:txBody>
                    <a:bodyPr/>
                    <a:lstStyle/>
                    <a:p>
                      <a:r>
                        <a:rPr lang="en-US" sz="2800" dirty="0">
                          <a:latin typeface="Times New Roman" panose="02020603050405020304" pitchFamily="18" charset="0"/>
                          <a:cs typeface="Times New Roman" panose="02020603050405020304" pitchFamily="18" charset="0"/>
                        </a:rPr>
                        <a:t>Con </a:t>
                      </a:r>
                      <a:r>
                        <a:rPr lang="en-US" sz="2800" dirty="0" err="1">
                          <a:latin typeface="Times New Roman" panose="02020603050405020304" pitchFamily="18" charset="0"/>
                          <a:cs typeface="Times New Roman" panose="02020603050405020304" pitchFamily="18" charset="0"/>
                        </a:rPr>
                        <a:t>cá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mập</a:t>
                      </a:r>
                      <a:endParaRPr lang="en-US" sz="28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Times New Roman" panose="02020603050405020304" pitchFamily="18" charset="0"/>
                        </a:rPr>
                        <a:t>Có</a:t>
                      </a:r>
                      <a:endParaRPr kumimoji="0" lang="en-US" sz="28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algn="ctr"/>
                      <a:r>
                        <a:rPr lang="en-US" sz="2800" dirty="0">
                          <a:solidFill>
                            <a:srgbClr val="0000FF"/>
                          </a:solidFill>
                          <a:latin typeface="Times New Roman" panose="02020603050405020304" pitchFamily="18" charset="0"/>
                          <a:cs typeface="Times New Roman" panose="02020603050405020304" pitchFamily="18" charset="0"/>
                        </a:rPr>
                        <a:t>N</a:t>
                      </a:r>
                      <a:r>
                        <a:rPr lang="vi-VN" sz="2800" dirty="0">
                          <a:solidFill>
                            <a:srgbClr val="0000FF"/>
                          </a:solidFill>
                          <a:latin typeface="Times New Roman" panose="02020603050405020304" pitchFamily="18" charset="0"/>
                          <a:cs typeface="Times New Roman" panose="02020603050405020304" pitchFamily="18" charset="0"/>
                        </a:rPr>
                        <a:t>ư</a:t>
                      </a:r>
                      <a:r>
                        <a:rPr lang="en-US" sz="2800" dirty="0" err="1">
                          <a:solidFill>
                            <a:srgbClr val="0000FF"/>
                          </a:solidFill>
                          <a:latin typeface="Times New Roman" panose="02020603050405020304" pitchFamily="18" charset="0"/>
                          <a:cs typeface="Times New Roman" panose="02020603050405020304" pitchFamily="18" charset="0"/>
                        </a:rPr>
                        <a:t>ớc</a:t>
                      </a:r>
                      <a:endParaRPr lang="en-US" sz="2800" dirty="0">
                        <a:solidFill>
                          <a:srgbClr val="0000FF"/>
                        </a:solidFill>
                        <a:latin typeface="Times New Roman" panose="02020603050405020304" pitchFamily="18" charset="0"/>
                        <a:cs typeface="Times New Roman" panose="02020603050405020304" pitchFamily="18" charset="0"/>
                      </a:endParaRPr>
                    </a:p>
                  </a:txBody>
                  <a:tcPr/>
                </a:tc>
                <a:tc>
                  <a:txBody>
                    <a:bodyPr/>
                    <a:lstStyle/>
                    <a:p>
                      <a:pPr algn="ctr"/>
                      <a:r>
                        <a:rPr lang="en-US" sz="2800" dirty="0">
                          <a:solidFill>
                            <a:srgbClr val="0000FF"/>
                          </a:solidFill>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3972000751"/>
                  </a:ext>
                </a:extLst>
              </a:tr>
            </a:tbl>
          </a:graphicData>
        </a:graphic>
      </p:graphicFrame>
      <p:cxnSp>
        <p:nvCxnSpPr>
          <p:cNvPr id="18" name="Straight Connector 17">
            <a:extLst>
              <a:ext uri="{FF2B5EF4-FFF2-40B4-BE49-F238E27FC236}">
                <a16:creationId xmlns:a16="http://schemas.microsoft.com/office/drawing/2014/main" id="{6DE1D07A-C612-4058-9EA4-71C09F80115F}"/>
              </a:ext>
            </a:extLst>
          </p:cNvPr>
          <p:cNvCxnSpPr>
            <a:cxnSpLocks/>
          </p:cNvCxnSpPr>
          <p:nvPr/>
        </p:nvCxnSpPr>
        <p:spPr>
          <a:xfrm>
            <a:off x="1963270" y="2162323"/>
            <a:ext cx="1873624" cy="930501"/>
          </a:xfrm>
          <a:prstGeom prst="line">
            <a:avLst/>
          </a:prstGeom>
          <a:ln w="12700"/>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7A31A930-B61D-4E4E-891D-603A127FD372}"/>
              </a:ext>
            </a:extLst>
          </p:cNvPr>
          <p:cNvSpPr txBox="1"/>
          <p:nvPr/>
        </p:nvSpPr>
        <p:spPr>
          <a:xfrm>
            <a:off x="1963270" y="2627573"/>
            <a:ext cx="1333009" cy="461665"/>
          </a:xfrm>
          <a:prstGeom prst="rect">
            <a:avLst/>
          </a:prstGeom>
          <a:noFill/>
        </p:spPr>
        <p:txBody>
          <a:bodyPr wrap="square" rtlCol="0">
            <a:spAutoFit/>
          </a:bodyPr>
          <a:lstStyle/>
          <a:p>
            <a:r>
              <a:rPr lang="en-US" sz="2400" b="1" dirty="0" err="1">
                <a:solidFill>
                  <a:srgbClr val="0000FF"/>
                </a:solidFill>
                <a:latin typeface="Times New Roman" panose="02020603050405020304" pitchFamily="18" charset="0"/>
                <a:cs typeface="Times New Roman" panose="02020603050405020304" pitchFamily="18" charset="0"/>
              </a:rPr>
              <a:t>Sinh</a:t>
            </a:r>
            <a:r>
              <a:rPr lang="en-US" sz="2400" b="1" dirty="0">
                <a:solidFill>
                  <a:srgbClr val="0000FF"/>
                </a:solidFill>
                <a:latin typeface="Times New Roman" panose="02020603050405020304" pitchFamily="18" charset="0"/>
                <a:cs typeface="Times New Roman" panose="02020603050405020304" pitchFamily="18" charset="0"/>
              </a:rPr>
              <a:t> </a:t>
            </a:r>
            <a:r>
              <a:rPr lang="en-US" sz="2400" b="1" dirty="0" err="1">
                <a:solidFill>
                  <a:srgbClr val="0000FF"/>
                </a:solidFill>
                <a:latin typeface="Times New Roman" panose="02020603050405020304" pitchFamily="18" charset="0"/>
                <a:cs typeface="Times New Roman" panose="02020603050405020304" pitchFamily="18" charset="0"/>
              </a:rPr>
              <a:t>vật</a:t>
            </a:r>
            <a:endParaRPr lang="en-US" sz="2400" b="1" dirty="0">
              <a:solidFill>
                <a:srgbClr val="0000FF"/>
              </a:solidFill>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92095105-EE79-414B-8996-B78ADB787176}"/>
              </a:ext>
            </a:extLst>
          </p:cNvPr>
          <p:cNvSpPr txBox="1"/>
          <p:nvPr/>
        </p:nvSpPr>
        <p:spPr>
          <a:xfrm>
            <a:off x="2529477" y="2161031"/>
            <a:ext cx="1533604" cy="461665"/>
          </a:xfrm>
          <a:prstGeom prst="rect">
            <a:avLst/>
          </a:prstGeom>
          <a:noFill/>
        </p:spPr>
        <p:txBody>
          <a:bodyPr wrap="square" rtlCol="0">
            <a:spAutoFit/>
          </a:bodyPr>
          <a:lstStyle/>
          <a:p>
            <a:r>
              <a:rPr lang="en-US" sz="2400" b="1" dirty="0" err="1">
                <a:solidFill>
                  <a:srgbClr val="0000FF"/>
                </a:solidFill>
                <a:latin typeface="Times New Roman" panose="02020603050405020304" pitchFamily="18" charset="0"/>
                <a:cs typeface="Times New Roman" panose="02020603050405020304" pitchFamily="18" charset="0"/>
              </a:rPr>
              <a:t>Đặc</a:t>
            </a:r>
            <a:r>
              <a:rPr lang="en-US" sz="2400" b="1" dirty="0">
                <a:solidFill>
                  <a:srgbClr val="0000FF"/>
                </a:solidFill>
                <a:latin typeface="Times New Roman" panose="02020603050405020304" pitchFamily="18" charset="0"/>
                <a:cs typeface="Times New Roman" panose="02020603050405020304" pitchFamily="18" charset="0"/>
              </a:rPr>
              <a:t> </a:t>
            </a:r>
            <a:r>
              <a:rPr lang="en-US" sz="2400" b="1" dirty="0" err="1">
                <a:solidFill>
                  <a:srgbClr val="0000FF"/>
                </a:solidFill>
                <a:latin typeface="Times New Roman" panose="02020603050405020304" pitchFamily="18" charset="0"/>
                <a:cs typeface="Times New Roman" panose="02020603050405020304" pitchFamily="18" charset="0"/>
              </a:rPr>
              <a:t>điểm</a:t>
            </a:r>
            <a:endParaRPr lang="en-US" sz="2400" b="1" dirty="0">
              <a:solidFill>
                <a:srgbClr val="0000FF"/>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3B06B57B-72E5-45A4-9C56-ACCD0E569FF0}"/>
              </a:ext>
            </a:extLst>
          </p:cNvPr>
          <p:cNvSpPr/>
          <p:nvPr/>
        </p:nvSpPr>
        <p:spPr>
          <a:xfrm>
            <a:off x="932228" y="662499"/>
            <a:ext cx="9215921" cy="584775"/>
          </a:xfrm>
          <a:prstGeom prst="rect">
            <a:avLst/>
          </a:prstGeom>
        </p:spPr>
        <p:txBody>
          <a:bodyPr wrap="none">
            <a:spAutoFit/>
          </a:bodyPr>
          <a:lstStyle/>
          <a:p>
            <a:pPr marL="66675" algn="just">
              <a:spcBef>
                <a:spcPts val="5"/>
              </a:spcBef>
              <a:spcAft>
                <a:spcPts val="0"/>
              </a:spcAft>
            </a:pPr>
            <a:r>
              <a:rPr lang="vi-VN" sz="3200" dirty="0">
                <a:solidFill>
                  <a:srgbClr val="FF0000"/>
                </a:solidFill>
                <a:latin typeface="Times New Roman" panose="02020603050405020304" pitchFamily="18" charset="0"/>
                <a:ea typeface="Times New Roman" panose="02020603050405020304" pitchFamily="18" charset="0"/>
              </a:rPr>
              <a:t>BẢNG ĐẶC ĐIỂM ĐỐI LẬP CỦA CÁC SINH VẬT:</a:t>
            </a:r>
            <a:endParaRPr lang="en-US" sz="3200"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931633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4BF712B9-7569-4751-BF5B-DB50EEB7DC00}"/>
              </a:ext>
            </a:extLst>
          </p:cNvPr>
          <p:cNvSpPr txBox="1"/>
          <p:nvPr/>
        </p:nvSpPr>
        <p:spPr>
          <a:xfrm>
            <a:off x="2397221" y="123444"/>
            <a:ext cx="3758628" cy="400110"/>
          </a:xfrm>
          <a:prstGeom prst="rect">
            <a:avLst/>
          </a:prstGeom>
          <a:noFill/>
        </p:spPr>
        <p:txBody>
          <a:bodyPr wrap="square" rtlCol="0">
            <a:spAutoFit/>
          </a:bodyPr>
          <a:lstStyle/>
          <a:p>
            <a:pPr algn="ctr"/>
            <a:r>
              <a:rPr lang="en-US" sz="2000" b="1" dirty="0" err="1">
                <a:solidFill>
                  <a:schemeClr val="accent2">
                    <a:lumMod val="75000"/>
                  </a:schemeClr>
                </a:solidFill>
                <a:latin typeface="Arial" panose="020B0604020202020204" pitchFamily="34" charset="0"/>
                <a:cs typeface="Arial" panose="020B0604020202020204" pitchFamily="34" charset="0"/>
              </a:rPr>
              <a:t>Nhóm</a:t>
            </a:r>
            <a:r>
              <a:rPr lang="en-US" sz="2000" b="1" dirty="0">
                <a:solidFill>
                  <a:schemeClr val="accent2">
                    <a:lumMod val="75000"/>
                  </a:schemeClr>
                </a:solidFill>
                <a:latin typeface="Arial" panose="020B0604020202020204" pitchFamily="34" charset="0"/>
                <a:cs typeface="Arial" panose="020B0604020202020204" pitchFamily="34" charset="0"/>
              </a:rPr>
              <a:t> </a:t>
            </a:r>
            <a:r>
              <a:rPr lang="en-US" sz="2000" b="1" dirty="0" err="1">
                <a:solidFill>
                  <a:schemeClr val="accent2">
                    <a:lumMod val="75000"/>
                  </a:schemeClr>
                </a:solidFill>
                <a:latin typeface="Arial" panose="020B0604020202020204" pitchFamily="34" charset="0"/>
                <a:cs typeface="Arial" panose="020B0604020202020204" pitchFamily="34" charset="0"/>
              </a:rPr>
              <a:t>sinh</a:t>
            </a:r>
            <a:r>
              <a:rPr lang="en-US" sz="2000" b="1" dirty="0">
                <a:solidFill>
                  <a:schemeClr val="accent2">
                    <a:lumMod val="75000"/>
                  </a:schemeClr>
                </a:solidFill>
                <a:latin typeface="Arial" panose="020B0604020202020204" pitchFamily="34" charset="0"/>
                <a:cs typeface="Arial" panose="020B0604020202020204" pitchFamily="34" charset="0"/>
              </a:rPr>
              <a:t> </a:t>
            </a:r>
            <a:r>
              <a:rPr lang="en-US" sz="2000" b="1" dirty="0" err="1">
                <a:solidFill>
                  <a:schemeClr val="accent2">
                    <a:lumMod val="75000"/>
                  </a:schemeClr>
                </a:solidFill>
                <a:latin typeface="Arial" panose="020B0604020202020204" pitchFamily="34" charset="0"/>
                <a:cs typeface="Arial" panose="020B0604020202020204" pitchFamily="34" charset="0"/>
              </a:rPr>
              <a:t>vật</a:t>
            </a:r>
            <a:endParaRPr lang="vi-VN" sz="2000" b="1" dirty="0">
              <a:solidFill>
                <a:schemeClr val="accent2">
                  <a:lumMod val="75000"/>
                </a:schemeClr>
              </a:solidFill>
              <a:latin typeface="Arial" panose="020B0604020202020204" pitchFamily="34" charset="0"/>
              <a:cs typeface="Arial" panose="020B0604020202020204" pitchFamily="34" charset="0"/>
            </a:endParaRPr>
          </a:p>
        </p:txBody>
      </p:sp>
      <p:cxnSp>
        <p:nvCxnSpPr>
          <p:cNvPr id="19" name="Straight Arrow Connector 18">
            <a:extLst>
              <a:ext uri="{FF2B5EF4-FFF2-40B4-BE49-F238E27FC236}">
                <a16:creationId xmlns:a16="http://schemas.microsoft.com/office/drawing/2014/main" id="{698359E4-BBE2-4F2F-B59F-0DAAB1D8FB2B}"/>
              </a:ext>
            </a:extLst>
          </p:cNvPr>
          <p:cNvCxnSpPr>
            <a:cxnSpLocks/>
          </p:cNvCxnSpPr>
          <p:nvPr/>
        </p:nvCxnSpPr>
        <p:spPr>
          <a:xfrm>
            <a:off x="4276535" y="502111"/>
            <a:ext cx="0" cy="113768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9AE01AA-81E6-4526-A002-B1A45F6A5DF4}"/>
              </a:ext>
            </a:extLst>
          </p:cNvPr>
          <p:cNvCxnSpPr>
            <a:cxnSpLocks/>
          </p:cNvCxnSpPr>
          <p:nvPr/>
        </p:nvCxnSpPr>
        <p:spPr>
          <a:xfrm flipV="1">
            <a:off x="2166592" y="1639797"/>
            <a:ext cx="4002795" cy="1535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A190BA06-1B80-416F-84C1-DD3267ECC4BB}"/>
              </a:ext>
            </a:extLst>
          </p:cNvPr>
          <p:cNvCxnSpPr>
            <a:cxnSpLocks/>
          </p:cNvCxnSpPr>
          <p:nvPr/>
        </p:nvCxnSpPr>
        <p:spPr>
          <a:xfrm>
            <a:off x="6170371" y="1646484"/>
            <a:ext cx="5983" cy="101834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8EAA36A0-FFE2-4A05-8421-669926AD37A7}"/>
              </a:ext>
            </a:extLst>
          </p:cNvPr>
          <p:cNvSpPr txBox="1"/>
          <p:nvPr/>
        </p:nvSpPr>
        <p:spPr>
          <a:xfrm>
            <a:off x="4392409" y="705450"/>
            <a:ext cx="2481545" cy="400110"/>
          </a:xfrm>
          <a:prstGeom prst="rect">
            <a:avLst/>
          </a:prstGeom>
          <a:solidFill>
            <a:srgbClr val="FDDFE8"/>
          </a:solidFill>
        </p:spPr>
        <p:txBody>
          <a:bodyPr wrap="square" rtlCol="0">
            <a:spAutoFit/>
          </a:bodyPr>
          <a:lstStyle/>
          <a:p>
            <a:pPr algn="ctr"/>
            <a:r>
              <a:rPr lang="en-US" sz="2000" dirty="0" err="1">
                <a:latin typeface="Arial" panose="020B0604020202020204" pitchFamily="34" charset="0"/>
                <a:cs typeface="Arial" panose="020B0604020202020204" pitchFamily="34" charset="0"/>
              </a:rPr>
              <a:t>Khả</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năng</a:t>
            </a:r>
            <a:r>
              <a:rPr lang="en-US" sz="2000" dirty="0">
                <a:latin typeface="Arial" panose="020B0604020202020204" pitchFamily="34" charset="0"/>
                <a:cs typeface="Arial" panose="020B0604020202020204" pitchFamily="34" charset="0"/>
              </a:rPr>
              <a:t> di </a:t>
            </a:r>
            <a:r>
              <a:rPr lang="en-US" sz="2000" dirty="0" err="1">
                <a:latin typeface="Arial" panose="020B0604020202020204" pitchFamily="34" charset="0"/>
                <a:cs typeface="Arial" panose="020B0604020202020204" pitchFamily="34" charset="0"/>
              </a:rPr>
              <a:t>chuyển</a:t>
            </a:r>
            <a:endParaRPr lang="vi-VN" sz="2000"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A73BA14F-9D21-4FF0-9565-DAE02FE196B2}"/>
              </a:ext>
            </a:extLst>
          </p:cNvPr>
          <p:cNvSpPr txBox="1"/>
          <p:nvPr/>
        </p:nvSpPr>
        <p:spPr>
          <a:xfrm>
            <a:off x="1184620" y="1202817"/>
            <a:ext cx="1139460" cy="400098"/>
          </a:xfrm>
          <a:prstGeom prst="rect">
            <a:avLst/>
          </a:prstGeom>
          <a:noFill/>
        </p:spPr>
        <p:txBody>
          <a:bodyPr wrap="square" rtlCol="0">
            <a:spAutoFit/>
          </a:bodyPr>
          <a:lstStyle/>
          <a:p>
            <a:pPr algn="ctr"/>
            <a:r>
              <a:rPr lang="en-US" sz="2000" dirty="0" err="1">
                <a:solidFill>
                  <a:srgbClr val="FF0000"/>
                </a:solidFill>
                <a:latin typeface="Arial" panose="020B0604020202020204" pitchFamily="34" charset="0"/>
                <a:cs typeface="Arial" panose="020B0604020202020204" pitchFamily="34" charset="0"/>
              </a:rPr>
              <a:t>Không</a:t>
            </a:r>
            <a:endParaRPr lang="vi-VN" sz="2000" dirty="0">
              <a:solidFill>
                <a:srgbClr val="FF0000"/>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BE16109B-0A9E-445A-92C5-9E6B7A88CA27}"/>
              </a:ext>
            </a:extLst>
          </p:cNvPr>
          <p:cNvSpPr txBox="1"/>
          <p:nvPr/>
        </p:nvSpPr>
        <p:spPr>
          <a:xfrm>
            <a:off x="6734668" y="1256856"/>
            <a:ext cx="851208" cy="400100"/>
          </a:xfrm>
          <a:prstGeom prst="rect">
            <a:avLst/>
          </a:prstGeom>
          <a:noFill/>
        </p:spPr>
        <p:txBody>
          <a:bodyPr wrap="square" rtlCol="0">
            <a:spAutoFit/>
          </a:bodyPr>
          <a:lstStyle/>
          <a:p>
            <a:pPr algn="ctr"/>
            <a:r>
              <a:rPr lang="en-US" sz="2000" dirty="0" err="1">
                <a:solidFill>
                  <a:srgbClr val="FF0000"/>
                </a:solidFill>
                <a:latin typeface="Arial" panose="020B0604020202020204" pitchFamily="34" charset="0"/>
                <a:cs typeface="Arial" panose="020B0604020202020204" pitchFamily="34" charset="0"/>
              </a:rPr>
              <a:t>Có</a:t>
            </a:r>
            <a:endParaRPr lang="vi-VN" sz="2000" dirty="0">
              <a:solidFill>
                <a:srgbClr val="FF0000"/>
              </a:solidFill>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FC1431D9-B114-47E6-9E97-88652D6B1BDB}"/>
              </a:ext>
            </a:extLst>
          </p:cNvPr>
          <p:cNvSpPr txBox="1"/>
          <p:nvPr/>
        </p:nvSpPr>
        <p:spPr>
          <a:xfrm>
            <a:off x="1202717" y="4913883"/>
            <a:ext cx="2094498" cy="400110"/>
          </a:xfrm>
          <a:prstGeom prst="rect">
            <a:avLst/>
          </a:prstGeom>
          <a:noFill/>
        </p:spPr>
        <p:txBody>
          <a:bodyPr wrap="square" rtlCol="0">
            <a:spAutoFit/>
          </a:bodyPr>
          <a:lstStyle/>
          <a:p>
            <a:pPr algn="ctr"/>
            <a:r>
              <a:rPr lang="en-US" sz="2000" dirty="0" err="1">
                <a:latin typeface="Arial" panose="020B0604020202020204" pitchFamily="34" charset="0"/>
                <a:cs typeface="Arial" panose="020B0604020202020204" pitchFamily="34" charset="0"/>
              </a:rPr>
              <a:t>Cây</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khế</a:t>
            </a:r>
            <a:endParaRPr lang="vi-VN" sz="20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850F665C-4EC5-470B-88C3-7178D40F0CD8}"/>
              </a:ext>
            </a:extLst>
          </p:cNvPr>
          <p:cNvSpPr txBox="1"/>
          <p:nvPr/>
        </p:nvSpPr>
        <p:spPr>
          <a:xfrm>
            <a:off x="6263799" y="1851049"/>
            <a:ext cx="2263319" cy="400110"/>
          </a:xfrm>
          <a:prstGeom prst="rect">
            <a:avLst/>
          </a:prstGeom>
          <a:solidFill>
            <a:schemeClr val="accent4">
              <a:lumMod val="20000"/>
              <a:lumOff val="80000"/>
            </a:schemeClr>
          </a:solidFill>
        </p:spPr>
        <p:txBody>
          <a:bodyPr wrap="square" rtlCol="0">
            <a:spAutoFit/>
          </a:bodyPr>
          <a:lstStyle/>
          <a:p>
            <a:pPr algn="ctr"/>
            <a:r>
              <a:rPr lang="en-US" sz="2000" dirty="0" err="1">
                <a:latin typeface="Arial" panose="020B0604020202020204" pitchFamily="34" charset="0"/>
                <a:cs typeface="Arial" panose="020B0604020202020204" pitchFamily="34" charset="0"/>
              </a:rPr>
              <a:t>Môi</a:t>
            </a:r>
            <a:r>
              <a:rPr lang="en-US" sz="2000" dirty="0">
                <a:latin typeface="Arial" panose="020B0604020202020204" pitchFamily="34" charset="0"/>
                <a:cs typeface="Arial" panose="020B0604020202020204" pitchFamily="34" charset="0"/>
              </a:rPr>
              <a:t> tr</a:t>
            </a:r>
            <a:r>
              <a:rPr lang="vi-VN" sz="2000" dirty="0">
                <a:latin typeface="Arial" panose="020B0604020202020204" pitchFamily="34" charset="0"/>
                <a:cs typeface="Arial" panose="020B0604020202020204" pitchFamily="34" charset="0"/>
              </a:rPr>
              <a:t>ư</a:t>
            </a:r>
            <a:r>
              <a:rPr lang="en-US" sz="2000" dirty="0" err="1">
                <a:latin typeface="Arial" panose="020B0604020202020204" pitchFamily="34" charset="0"/>
                <a:cs typeface="Arial" panose="020B0604020202020204" pitchFamily="34" charset="0"/>
              </a:rPr>
              <a:t>ờng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sống</a:t>
            </a:r>
            <a:endParaRPr lang="vi-VN" sz="2000"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18A7331A-E914-4D21-90C4-76459B8D4908}"/>
              </a:ext>
            </a:extLst>
          </p:cNvPr>
          <p:cNvSpPr txBox="1"/>
          <p:nvPr/>
        </p:nvSpPr>
        <p:spPr>
          <a:xfrm>
            <a:off x="2939787" y="2364001"/>
            <a:ext cx="1297780" cy="407390"/>
          </a:xfrm>
          <a:prstGeom prst="rect">
            <a:avLst/>
          </a:prstGeom>
          <a:noFill/>
        </p:spPr>
        <p:txBody>
          <a:bodyPr wrap="square" rtlCol="0">
            <a:spAutoFit/>
          </a:bodyPr>
          <a:lstStyle/>
          <a:p>
            <a:pPr algn="ctr"/>
            <a:r>
              <a:rPr lang="en-US" sz="2000" dirty="0">
                <a:solidFill>
                  <a:srgbClr val="FF0000"/>
                </a:solidFill>
                <a:latin typeface="Arial" panose="020B0604020202020204" pitchFamily="34" charset="0"/>
                <a:cs typeface="Arial" panose="020B0604020202020204" pitchFamily="34" charset="0"/>
              </a:rPr>
              <a:t>N</a:t>
            </a:r>
            <a:r>
              <a:rPr lang="vi-VN" sz="2000" dirty="0">
                <a:solidFill>
                  <a:srgbClr val="FF0000"/>
                </a:solidFill>
                <a:latin typeface="Arial" panose="020B0604020202020204" pitchFamily="34" charset="0"/>
                <a:cs typeface="Arial" panose="020B0604020202020204" pitchFamily="34" charset="0"/>
              </a:rPr>
              <a:t>ư</a:t>
            </a:r>
            <a:r>
              <a:rPr lang="en-US" sz="2000" dirty="0" err="1">
                <a:solidFill>
                  <a:srgbClr val="FF0000"/>
                </a:solidFill>
                <a:latin typeface="Arial" panose="020B0604020202020204" pitchFamily="34" charset="0"/>
                <a:cs typeface="Arial" panose="020B0604020202020204" pitchFamily="34" charset="0"/>
              </a:rPr>
              <a:t>ớc</a:t>
            </a:r>
            <a:endParaRPr lang="vi-VN" sz="2000" dirty="0">
              <a:solidFill>
                <a:srgbClr val="FF0000"/>
              </a:solidFill>
              <a:latin typeface="Arial" panose="020B0604020202020204" pitchFamily="34" charset="0"/>
              <a:cs typeface="Arial" panose="020B0604020202020204" pitchFamily="34" charset="0"/>
            </a:endParaRPr>
          </a:p>
        </p:txBody>
      </p:sp>
      <p:cxnSp>
        <p:nvCxnSpPr>
          <p:cNvPr id="30" name="Straight Connector 29">
            <a:extLst>
              <a:ext uri="{FF2B5EF4-FFF2-40B4-BE49-F238E27FC236}">
                <a16:creationId xmlns:a16="http://schemas.microsoft.com/office/drawing/2014/main" id="{C831250B-9D9C-4CAB-984B-6FA9C2570AE3}"/>
              </a:ext>
            </a:extLst>
          </p:cNvPr>
          <p:cNvCxnSpPr>
            <a:cxnSpLocks/>
          </p:cNvCxnSpPr>
          <p:nvPr/>
        </p:nvCxnSpPr>
        <p:spPr>
          <a:xfrm flipV="1">
            <a:off x="4043153" y="2672354"/>
            <a:ext cx="4830762" cy="42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80D9B630-7DC6-4BF2-BCC3-4E701470163C}"/>
              </a:ext>
            </a:extLst>
          </p:cNvPr>
          <p:cNvSpPr txBox="1"/>
          <p:nvPr/>
        </p:nvSpPr>
        <p:spPr>
          <a:xfrm>
            <a:off x="8723146" y="2233568"/>
            <a:ext cx="874745" cy="407390"/>
          </a:xfrm>
          <a:prstGeom prst="rect">
            <a:avLst/>
          </a:prstGeom>
          <a:noFill/>
        </p:spPr>
        <p:txBody>
          <a:bodyPr wrap="square" rtlCol="0">
            <a:spAutoFit/>
          </a:bodyPr>
          <a:lstStyle/>
          <a:p>
            <a:pPr algn="ctr"/>
            <a:r>
              <a:rPr lang="en-US" sz="2000" dirty="0" err="1">
                <a:solidFill>
                  <a:srgbClr val="FF0000"/>
                </a:solidFill>
                <a:latin typeface="Arial" panose="020B0604020202020204" pitchFamily="34" charset="0"/>
                <a:cs typeface="Arial" panose="020B0604020202020204" pitchFamily="34" charset="0"/>
              </a:rPr>
              <a:t>Cạn</a:t>
            </a:r>
            <a:endParaRPr lang="vi-VN" sz="2000" dirty="0">
              <a:solidFill>
                <a:srgbClr val="FF0000"/>
              </a:solidFill>
              <a:latin typeface="Arial" panose="020B0604020202020204" pitchFamily="34" charset="0"/>
              <a:cs typeface="Arial" panose="020B0604020202020204" pitchFamily="34" charset="0"/>
            </a:endParaRPr>
          </a:p>
        </p:txBody>
      </p:sp>
      <p:cxnSp>
        <p:nvCxnSpPr>
          <p:cNvPr id="34" name="Straight Arrow Connector 33">
            <a:extLst>
              <a:ext uri="{FF2B5EF4-FFF2-40B4-BE49-F238E27FC236}">
                <a16:creationId xmlns:a16="http://schemas.microsoft.com/office/drawing/2014/main" id="{906939F7-5798-4A51-9451-69C7A754FF27}"/>
              </a:ext>
            </a:extLst>
          </p:cNvPr>
          <p:cNvCxnSpPr>
            <a:cxnSpLocks/>
          </p:cNvCxnSpPr>
          <p:nvPr/>
        </p:nvCxnSpPr>
        <p:spPr>
          <a:xfrm>
            <a:off x="4039809" y="2700530"/>
            <a:ext cx="8393" cy="213138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AC709B3D-D5CB-49BF-B33F-F09FAB3851BF}"/>
              </a:ext>
            </a:extLst>
          </p:cNvPr>
          <p:cNvSpPr txBox="1"/>
          <p:nvPr/>
        </p:nvSpPr>
        <p:spPr>
          <a:xfrm>
            <a:off x="3516544" y="4810250"/>
            <a:ext cx="1174478" cy="400110"/>
          </a:xfrm>
          <a:prstGeom prst="rect">
            <a:avLst/>
          </a:prstGeom>
          <a:noFill/>
        </p:spPr>
        <p:txBody>
          <a:bodyPr wrap="square" rtlCol="0">
            <a:spAutoFit/>
          </a:bodyPr>
          <a:lstStyle/>
          <a:p>
            <a:pPr algn="ctr"/>
            <a:r>
              <a:rPr lang="en-US" sz="2000" dirty="0" err="1">
                <a:latin typeface="Arial" panose="020B0604020202020204" pitchFamily="34" charset="0"/>
                <a:cs typeface="Arial" panose="020B0604020202020204" pitchFamily="34" charset="0"/>
              </a:rPr>
              <a:t>Cá</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mập</a:t>
            </a:r>
            <a:endParaRPr lang="vi-VN" sz="2000" dirty="0">
              <a:latin typeface="Arial" panose="020B0604020202020204" pitchFamily="34" charset="0"/>
              <a:cs typeface="Arial" panose="020B0604020202020204" pitchFamily="34" charset="0"/>
            </a:endParaRPr>
          </a:p>
        </p:txBody>
      </p:sp>
      <p:cxnSp>
        <p:nvCxnSpPr>
          <p:cNvPr id="37" name="Straight Arrow Connector 36">
            <a:extLst>
              <a:ext uri="{FF2B5EF4-FFF2-40B4-BE49-F238E27FC236}">
                <a16:creationId xmlns:a16="http://schemas.microsoft.com/office/drawing/2014/main" id="{1499E4CE-C0EB-484E-B30C-A80A8FCCB575}"/>
              </a:ext>
            </a:extLst>
          </p:cNvPr>
          <p:cNvCxnSpPr>
            <a:cxnSpLocks/>
          </p:cNvCxnSpPr>
          <p:nvPr/>
        </p:nvCxnSpPr>
        <p:spPr>
          <a:xfrm>
            <a:off x="2176182" y="1668763"/>
            <a:ext cx="5887" cy="327408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9221958-A230-46C0-86EC-3B43FC761193}"/>
              </a:ext>
            </a:extLst>
          </p:cNvPr>
          <p:cNvCxnSpPr>
            <a:cxnSpLocks/>
          </p:cNvCxnSpPr>
          <p:nvPr/>
        </p:nvCxnSpPr>
        <p:spPr>
          <a:xfrm>
            <a:off x="8867932" y="2660987"/>
            <a:ext cx="5983" cy="101834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ECDA9681-52C7-4D7F-9924-02CD79FEFB59}"/>
              </a:ext>
            </a:extLst>
          </p:cNvPr>
          <p:cNvSpPr txBox="1"/>
          <p:nvPr/>
        </p:nvSpPr>
        <p:spPr>
          <a:xfrm>
            <a:off x="9160519" y="2831273"/>
            <a:ext cx="1616715" cy="400110"/>
          </a:xfrm>
          <a:prstGeom prst="rect">
            <a:avLst/>
          </a:prstGeom>
          <a:solidFill>
            <a:schemeClr val="bg2">
              <a:lumMod val="20000"/>
              <a:lumOff val="80000"/>
            </a:schemeClr>
          </a:solidFill>
        </p:spPr>
        <p:txBody>
          <a:bodyPr wrap="square" rtlCol="0">
            <a:spAutoFit/>
          </a:bodyPr>
          <a:lstStyle/>
          <a:p>
            <a:pPr algn="ctr"/>
            <a:r>
              <a:rPr lang="en-US" sz="2000" dirty="0" err="1">
                <a:latin typeface="Arial" panose="020B0604020202020204" pitchFamily="34" charset="0"/>
                <a:cs typeface="Arial" panose="020B0604020202020204" pitchFamily="34" charset="0"/>
              </a:rPr>
              <a:t>Có</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cánh</a:t>
            </a:r>
            <a:endParaRPr lang="vi-VN" sz="2000" dirty="0">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48676180-B9C7-4E22-9277-FA7D1A847166}"/>
              </a:ext>
            </a:extLst>
          </p:cNvPr>
          <p:cNvSpPr txBox="1"/>
          <p:nvPr/>
        </p:nvSpPr>
        <p:spPr>
          <a:xfrm>
            <a:off x="6424134" y="3363912"/>
            <a:ext cx="899639" cy="400110"/>
          </a:xfrm>
          <a:prstGeom prst="rect">
            <a:avLst/>
          </a:prstGeom>
          <a:noFill/>
        </p:spPr>
        <p:txBody>
          <a:bodyPr wrap="square" rtlCol="0">
            <a:spAutoFit/>
          </a:bodyPr>
          <a:lstStyle/>
          <a:p>
            <a:pPr algn="ctr"/>
            <a:r>
              <a:rPr lang="en-US" sz="2000" dirty="0" err="1">
                <a:solidFill>
                  <a:srgbClr val="FF0000"/>
                </a:solidFill>
                <a:latin typeface="Arial" panose="020B0604020202020204" pitchFamily="34" charset="0"/>
                <a:cs typeface="Arial" panose="020B0604020202020204" pitchFamily="34" charset="0"/>
              </a:rPr>
              <a:t>Có</a:t>
            </a:r>
            <a:endParaRPr lang="vi-VN" sz="2000" dirty="0">
              <a:solidFill>
                <a:srgbClr val="FF0000"/>
              </a:solidFill>
              <a:latin typeface="Arial" panose="020B0604020202020204" pitchFamily="34" charset="0"/>
              <a:cs typeface="Arial" panose="020B0604020202020204" pitchFamily="34" charset="0"/>
            </a:endParaRPr>
          </a:p>
        </p:txBody>
      </p:sp>
      <p:cxnSp>
        <p:nvCxnSpPr>
          <p:cNvPr id="40" name="Straight Connector 39">
            <a:extLst>
              <a:ext uri="{FF2B5EF4-FFF2-40B4-BE49-F238E27FC236}">
                <a16:creationId xmlns:a16="http://schemas.microsoft.com/office/drawing/2014/main" id="{A8181176-EAA0-4DCA-BEF0-4E02D3449DDE}"/>
              </a:ext>
            </a:extLst>
          </p:cNvPr>
          <p:cNvCxnSpPr>
            <a:cxnSpLocks/>
          </p:cNvCxnSpPr>
          <p:nvPr/>
        </p:nvCxnSpPr>
        <p:spPr>
          <a:xfrm flipV="1">
            <a:off x="7135906" y="3699358"/>
            <a:ext cx="3269588" cy="112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F56D564C-4219-48A3-8336-27F21AFB7083}"/>
              </a:ext>
            </a:extLst>
          </p:cNvPr>
          <p:cNvSpPr txBox="1"/>
          <p:nvPr/>
        </p:nvSpPr>
        <p:spPr>
          <a:xfrm>
            <a:off x="10216550" y="3225305"/>
            <a:ext cx="1297780" cy="407390"/>
          </a:xfrm>
          <a:prstGeom prst="rect">
            <a:avLst/>
          </a:prstGeom>
          <a:noFill/>
        </p:spPr>
        <p:txBody>
          <a:bodyPr wrap="square" rtlCol="0">
            <a:spAutoFit/>
          </a:bodyPr>
          <a:lstStyle/>
          <a:p>
            <a:pPr algn="ctr"/>
            <a:r>
              <a:rPr lang="en-US" sz="2000" dirty="0" err="1">
                <a:solidFill>
                  <a:srgbClr val="FF0000"/>
                </a:solidFill>
                <a:latin typeface="Arial" panose="020B0604020202020204" pitchFamily="34" charset="0"/>
                <a:cs typeface="Arial" panose="020B0604020202020204" pitchFamily="34" charset="0"/>
              </a:rPr>
              <a:t>Không</a:t>
            </a:r>
            <a:endParaRPr lang="vi-VN" sz="2000" dirty="0">
              <a:solidFill>
                <a:srgbClr val="FF0000"/>
              </a:solidFill>
              <a:latin typeface="Arial" panose="020B0604020202020204" pitchFamily="34" charset="0"/>
              <a:cs typeface="Arial" panose="020B0604020202020204" pitchFamily="34" charset="0"/>
            </a:endParaRPr>
          </a:p>
        </p:txBody>
      </p:sp>
      <p:cxnSp>
        <p:nvCxnSpPr>
          <p:cNvPr id="42" name="Straight Arrow Connector 41">
            <a:extLst>
              <a:ext uri="{FF2B5EF4-FFF2-40B4-BE49-F238E27FC236}">
                <a16:creationId xmlns:a16="http://schemas.microsoft.com/office/drawing/2014/main" id="{A942B319-8DEC-424D-9F40-1155492FD9EB}"/>
              </a:ext>
            </a:extLst>
          </p:cNvPr>
          <p:cNvCxnSpPr>
            <a:cxnSpLocks/>
          </p:cNvCxnSpPr>
          <p:nvPr/>
        </p:nvCxnSpPr>
        <p:spPr>
          <a:xfrm>
            <a:off x="7135906" y="3699358"/>
            <a:ext cx="0" cy="12373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003D12B5-9F6D-44E3-B19E-AF6E978F9828}"/>
              </a:ext>
            </a:extLst>
          </p:cNvPr>
          <p:cNvSpPr txBox="1"/>
          <p:nvPr/>
        </p:nvSpPr>
        <p:spPr>
          <a:xfrm>
            <a:off x="6458534" y="4904265"/>
            <a:ext cx="1174478" cy="400110"/>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Con </a:t>
            </a:r>
            <a:r>
              <a:rPr lang="en-US" sz="2000" dirty="0" err="1">
                <a:latin typeface="Arial" panose="020B0604020202020204" pitchFamily="34" charset="0"/>
                <a:cs typeface="Arial" panose="020B0604020202020204" pitchFamily="34" charset="0"/>
              </a:rPr>
              <a:t>gà</a:t>
            </a:r>
            <a:endParaRPr lang="vi-VN" sz="2000" dirty="0">
              <a:latin typeface="Arial" panose="020B0604020202020204" pitchFamily="34" charset="0"/>
              <a:cs typeface="Arial" panose="020B0604020202020204" pitchFamily="34" charset="0"/>
            </a:endParaRPr>
          </a:p>
        </p:txBody>
      </p:sp>
      <p:cxnSp>
        <p:nvCxnSpPr>
          <p:cNvPr id="45" name="Straight Arrow Connector 44">
            <a:extLst>
              <a:ext uri="{FF2B5EF4-FFF2-40B4-BE49-F238E27FC236}">
                <a16:creationId xmlns:a16="http://schemas.microsoft.com/office/drawing/2014/main" id="{E5C223C9-B697-4A24-8C62-5F424181D553}"/>
              </a:ext>
            </a:extLst>
          </p:cNvPr>
          <p:cNvCxnSpPr>
            <a:cxnSpLocks/>
          </p:cNvCxnSpPr>
          <p:nvPr/>
        </p:nvCxnSpPr>
        <p:spPr>
          <a:xfrm>
            <a:off x="10405494" y="3689600"/>
            <a:ext cx="0" cy="114231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EC315B89-3939-4536-8160-D70CDDF384F0}"/>
              </a:ext>
            </a:extLst>
          </p:cNvPr>
          <p:cNvSpPr txBox="1"/>
          <p:nvPr/>
        </p:nvSpPr>
        <p:spPr>
          <a:xfrm>
            <a:off x="9818255" y="4834750"/>
            <a:ext cx="1174478" cy="400110"/>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Con </a:t>
            </a:r>
            <a:r>
              <a:rPr lang="en-US" sz="2000" dirty="0" err="1">
                <a:latin typeface="Arial" panose="020B0604020202020204" pitchFamily="34" charset="0"/>
                <a:cs typeface="Arial" panose="020B0604020202020204" pitchFamily="34" charset="0"/>
              </a:rPr>
              <a:t>voi</a:t>
            </a:r>
            <a:endParaRPr lang="vi-VN" sz="2000" dirty="0">
              <a:latin typeface="Arial" panose="020B0604020202020204" pitchFamily="34" charset="0"/>
              <a:cs typeface="Arial" panose="020B0604020202020204" pitchFamily="34" charset="0"/>
            </a:endParaRPr>
          </a:p>
        </p:txBody>
      </p:sp>
      <p:pic>
        <p:nvPicPr>
          <p:cNvPr id="47" name="Picture 10" descr="Lợi ích bất ngờ từ cây khế">
            <a:extLst>
              <a:ext uri="{FF2B5EF4-FFF2-40B4-BE49-F238E27FC236}">
                <a16:creationId xmlns:a16="http://schemas.microsoft.com/office/drawing/2014/main" id="{7F433034-A121-417D-A9C4-735B445256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5338" y="5312188"/>
            <a:ext cx="1409255" cy="1069816"/>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6" descr="Con gà trong tục ngữ Việt Nam - Binh Phuoc, Tin tuc Binh Phuoc, Tin mới  tỉnh Bình Phước">
            <a:extLst>
              <a:ext uri="{FF2B5EF4-FFF2-40B4-BE49-F238E27FC236}">
                <a16:creationId xmlns:a16="http://schemas.microsoft.com/office/drawing/2014/main" id="{9C115B03-4CAD-42F0-94DD-FED8E94931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3799" y="5312188"/>
            <a:ext cx="1940963" cy="1091792"/>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8" descr="Một cá mập tiết lộ chi tiết toàn bộ số tiền điện tử đang hold">
            <a:extLst>
              <a:ext uri="{FF2B5EF4-FFF2-40B4-BE49-F238E27FC236}">
                <a16:creationId xmlns:a16="http://schemas.microsoft.com/office/drawing/2014/main" id="{4DD59070-4334-41A7-8C59-8579AED836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3437" y="5290169"/>
            <a:ext cx="1586763" cy="1091835"/>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4" descr="Tả con voi trong vườn thú - Phòng GD&amp;DT Sa Thầy">
            <a:extLst>
              <a:ext uri="{FF2B5EF4-FFF2-40B4-BE49-F238E27FC236}">
                <a16:creationId xmlns:a16="http://schemas.microsoft.com/office/drawing/2014/main" id="{185F531B-6638-4A86-A21F-63035EA3DD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97891" y="5234860"/>
            <a:ext cx="1689520" cy="1069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960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ppt_x"/>
                                          </p:val>
                                        </p:tav>
                                        <p:tav tm="100000">
                                          <p:val>
                                            <p:strVal val="#ppt_x"/>
                                          </p:val>
                                        </p:tav>
                                      </p:tavLst>
                                    </p:anim>
                                    <p:anim calcmode="lin" valueType="num">
                                      <p:cBhvr additive="base">
                                        <p:cTn id="16" dur="500" fill="hold"/>
                                        <p:tgtEl>
                                          <p:spTgt spid="3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ppt_x"/>
                                          </p:val>
                                        </p:tav>
                                        <p:tav tm="100000">
                                          <p:val>
                                            <p:strVal val="#ppt_x"/>
                                          </p:val>
                                        </p:tav>
                                      </p:tavLst>
                                    </p:anim>
                                    <p:anim calcmode="lin" valueType="num">
                                      <p:cBhvr additive="base">
                                        <p:cTn id="20" dur="500" fill="hold"/>
                                        <p:tgtEl>
                                          <p:spTgt spid="4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500" fill="hold"/>
                                        <p:tgtEl>
                                          <p:spTgt spid="42"/>
                                        </p:tgtEl>
                                        <p:attrNameLst>
                                          <p:attrName>ppt_x</p:attrName>
                                        </p:attrNameLst>
                                      </p:cBhvr>
                                      <p:tavLst>
                                        <p:tav tm="0">
                                          <p:val>
                                            <p:strVal val="#ppt_x"/>
                                          </p:val>
                                        </p:tav>
                                        <p:tav tm="100000">
                                          <p:val>
                                            <p:strVal val="#ppt_x"/>
                                          </p:val>
                                        </p:tav>
                                      </p:tavLst>
                                    </p:anim>
                                    <p:anim calcmode="lin" valueType="num">
                                      <p:cBhvr additive="base">
                                        <p:cTn id="30" dur="500" fill="hold"/>
                                        <p:tgtEl>
                                          <p:spTgt spid="4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ppt_x"/>
                                          </p:val>
                                        </p:tav>
                                        <p:tav tm="100000">
                                          <p:val>
                                            <p:strVal val="#ppt_x"/>
                                          </p:val>
                                        </p:tav>
                                      </p:tavLst>
                                    </p:anim>
                                    <p:anim calcmode="lin" valueType="num">
                                      <p:cBhvr additive="base">
                                        <p:cTn id="3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500" fill="hold"/>
                                        <p:tgtEl>
                                          <p:spTgt spid="45"/>
                                        </p:tgtEl>
                                        <p:attrNameLst>
                                          <p:attrName>ppt_x</p:attrName>
                                        </p:attrNameLst>
                                      </p:cBhvr>
                                      <p:tavLst>
                                        <p:tav tm="0">
                                          <p:val>
                                            <p:strVal val="#ppt_x"/>
                                          </p:val>
                                        </p:tav>
                                        <p:tav tm="100000">
                                          <p:val>
                                            <p:strVal val="#ppt_x"/>
                                          </p:val>
                                        </p:tav>
                                      </p:tavLst>
                                    </p:anim>
                                    <p:anim calcmode="lin" valueType="num">
                                      <p:cBhvr additive="base">
                                        <p:cTn id="40" dur="500" fill="hold"/>
                                        <p:tgtEl>
                                          <p:spTgt spid="4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ppt_x"/>
                                          </p:val>
                                        </p:tav>
                                        <p:tav tm="100000">
                                          <p:val>
                                            <p:strVal val="#ppt_x"/>
                                          </p:val>
                                        </p:tav>
                                      </p:tavLst>
                                    </p:anim>
                                    <p:anim calcmode="lin" valueType="num">
                                      <p:cBhvr additive="base">
                                        <p:cTn id="4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8" grpId="0"/>
      <p:bldP spid="41" grpId="0"/>
      <p:bldP spid="43" grpId="0"/>
      <p:bldP spid="3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66"/>
        <p:cNvGrpSpPr/>
        <p:nvPr/>
      </p:nvGrpSpPr>
      <p:grpSpPr>
        <a:xfrm>
          <a:off x="0" y="0"/>
          <a:ext cx="0" cy="0"/>
          <a:chOff x="0" y="0"/>
          <a:chExt cx="0" cy="0"/>
        </a:xfrm>
      </p:grpSpPr>
      <p:grpSp>
        <p:nvGrpSpPr>
          <p:cNvPr id="14" name="Google Shape;856;p44">
            <a:extLst>
              <a:ext uri="{FF2B5EF4-FFF2-40B4-BE49-F238E27FC236}">
                <a16:creationId xmlns:a16="http://schemas.microsoft.com/office/drawing/2014/main" id="{8B498514-E602-40B7-9F73-358793609C2E}"/>
              </a:ext>
            </a:extLst>
          </p:cNvPr>
          <p:cNvGrpSpPr/>
          <p:nvPr/>
        </p:nvGrpSpPr>
        <p:grpSpPr>
          <a:xfrm>
            <a:off x="9403427" y="2428472"/>
            <a:ext cx="2042643" cy="3838304"/>
            <a:chOff x="5612100" y="1720700"/>
            <a:chExt cx="1531982" cy="2878728"/>
          </a:xfrm>
        </p:grpSpPr>
        <p:sp>
          <p:nvSpPr>
            <p:cNvPr id="15" name="Google Shape;857;p44">
              <a:extLst>
                <a:ext uri="{FF2B5EF4-FFF2-40B4-BE49-F238E27FC236}">
                  <a16:creationId xmlns:a16="http://schemas.microsoft.com/office/drawing/2014/main" id="{1DB4A85B-758D-4EEC-9CA5-94B75D08948F}"/>
                </a:ext>
              </a:extLst>
            </p:cNvPr>
            <p:cNvSpPr/>
            <p:nvPr/>
          </p:nvSpPr>
          <p:spPr>
            <a:xfrm>
              <a:off x="6000389" y="4412020"/>
              <a:ext cx="389228" cy="187408"/>
            </a:xfrm>
            <a:custGeom>
              <a:avLst/>
              <a:gdLst/>
              <a:ahLst/>
              <a:cxnLst/>
              <a:rect l="l" t="t" r="r" b="b"/>
              <a:pathLst>
                <a:path w="6266" h="3017" extrusionOk="0">
                  <a:moveTo>
                    <a:pt x="5809" y="0"/>
                  </a:moveTo>
                  <a:cubicBezTo>
                    <a:pt x="5807" y="0"/>
                    <a:pt x="5807" y="0"/>
                    <a:pt x="5807" y="0"/>
                  </a:cubicBezTo>
                  <a:lnTo>
                    <a:pt x="2359" y="2209"/>
                  </a:lnTo>
                  <a:cubicBezTo>
                    <a:pt x="2332" y="2209"/>
                    <a:pt x="2304" y="2209"/>
                    <a:pt x="2277" y="2209"/>
                  </a:cubicBezTo>
                  <a:cubicBezTo>
                    <a:pt x="234" y="2209"/>
                    <a:pt x="1" y="3017"/>
                    <a:pt x="1" y="3017"/>
                  </a:cubicBezTo>
                  <a:lnTo>
                    <a:pt x="4498" y="3017"/>
                  </a:lnTo>
                  <a:lnTo>
                    <a:pt x="5807" y="1509"/>
                  </a:lnTo>
                  <a:lnTo>
                    <a:pt x="5807" y="3017"/>
                  </a:lnTo>
                  <a:lnTo>
                    <a:pt x="6245" y="3017"/>
                  </a:lnTo>
                  <a:cubicBezTo>
                    <a:pt x="6245" y="3017"/>
                    <a:pt x="6223" y="1729"/>
                    <a:pt x="6245" y="856"/>
                  </a:cubicBezTo>
                  <a:cubicBezTo>
                    <a:pt x="6266" y="16"/>
                    <a:pt x="5842" y="0"/>
                    <a:pt x="5809"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16" name="Google Shape;858;p44">
              <a:extLst>
                <a:ext uri="{FF2B5EF4-FFF2-40B4-BE49-F238E27FC236}">
                  <a16:creationId xmlns:a16="http://schemas.microsoft.com/office/drawing/2014/main" id="{76D9DC95-45DB-4896-B439-32B9EE436008}"/>
                </a:ext>
              </a:extLst>
            </p:cNvPr>
            <p:cNvSpPr/>
            <p:nvPr/>
          </p:nvSpPr>
          <p:spPr>
            <a:xfrm>
              <a:off x="6134995" y="4300707"/>
              <a:ext cx="226108" cy="249774"/>
            </a:xfrm>
            <a:custGeom>
              <a:avLst/>
              <a:gdLst/>
              <a:ahLst/>
              <a:cxnLst/>
              <a:rect l="l" t="t" r="r" b="b"/>
              <a:pathLst>
                <a:path w="3640" h="4021" extrusionOk="0">
                  <a:moveTo>
                    <a:pt x="1890" y="0"/>
                  </a:moveTo>
                  <a:lnTo>
                    <a:pt x="2152" y="1792"/>
                  </a:lnTo>
                  <a:lnTo>
                    <a:pt x="1" y="4020"/>
                  </a:lnTo>
                  <a:lnTo>
                    <a:pt x="991" y="4020"/>
                  </a:lnTo>
                  <a:cubicBezTo>
                    <a:pt x="1454" y="4020"/>
                    <a:pt x="1899" y="3850"/>
                    <a:pt x="2241" y="3537"/>
                  </a:cubicBezTo>
                  <a:cubicBezTo>
                    <a:pt x="2704" y="3117"/>
                    <a:pt x="3327" y="2468"/>
                    <a:pt x="3640" y="1792"/>
                  </a:cubicBezTo>
                  <a:lnTo>
                    <a:pt x="3640" y="669"/>
                  </a:lnTo>
                  <a:lnTo>
                    <a:pt x="1890" y="0"/>
                  </a:lnTo>
                  <a:close/>
                </a:path>
              </a:pathLst>
            </a:custGeom>
            <a:solidFill>
              <a:srgbClr val="E9B089"/>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17" name="Google Shape;859;p44">
              <a:extLst>
                <a:ext uri="{FF2B5EF4-FFF2-40B4-BE49-F238E27FC236}">
                  <a16:creationId xmlns:a16="http://schemas.microsoft.com/office/drawing/2014/main" id="{86950A62-6AEE-4BEE-99EE-8799F3674080}"/>
                </a:ext>
              </a:extLst>
            </p:cNvPr>
            <p:cNvSpPr/>
            <p:nvPr/>
          </p:nvSpPr>
          <p:spPr>
            <a:xfrm>
              <a:off x="6096856" y="2706674"/>
              <a:ext cx="301084" cy="1656363"/>
            </a:xfrm>
            <a:custGeom>
              <a:avLst/>
              <a:gdLst/>
              <a:ahLst/>
              <a:cxnLst/>
              <a:rect l="l" t="t" r="r" b="b"/>
              <a:pathLst>
                <a:path w="4847" h="26665" extrusionOk="0">
                  <a:moveTo>
                    <a:pt x="1579" y="0"/>
                  </a:moveTo>
                  <a:cubicBezTo>
                    <a:pt x="1579" y="0"/>
                    <a:pt x="0" y="3823"/>
                    <a:pt x="866" y="14554"/>
                  </a:cubicBezTo>
                  <a:cubicBezTo>
                    <a:pt x="1733" y="25286"/>
                    <a:pt x="1993" y="26664"/>
                    <a:pt x="1993" y="26664"/>
                  </a:cubicBezTo>
                  <a:lnTo>
                    <a:pt x="4847" y="26619"/>
                  </a:lnTo>
                  <a:lnTo>
                    <a:pt x="4185"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18" name="Google Shape;860;p44">
              <a:extLst>
                <a:ext uri="{FF2B5EF4-FFF2-40B4-BE49-F238E27FC236}">
                  <a16:creationId xmlns:a16="http://schemas.microsoft.com/office/drawing/2014/main" id="{758E5AEC-F12D-4D7D-A993-0DE4D25A388F}"/>
                </a:ext>
              </a:extLst>
            </p:cNvPr>
            <p:cNvSpPr/>
            <p:nvPr/>
          </p:nvSpPr>
          <p:spPr>
            <a:xfrm>
              <a:off x="6754854" y="4412020"/>
              <a:ext cx="389228" cy="187408"/>
            </a:xfrm>
            <a:custGeom>
              <a:avLst/>
              <a:gdLst/>
              <a:ahLst/>
              <a:cxnLst/>
              <a:rect l="l" t="t" r="r" b="b"/>
              <a:pathLst>
                <a:path w="6266" h="3017" extrusionOk="0">
                  <a:moveTo>
                    <a:pt x="456" y="0"/>
                  </a:moveTo>
                  <a:cubicBezTo>
                    <a:pt x="423" y="0"/>
                    <a:pt x="0" y="16"/>
                    <a:pt x="22" y="856"/>
                  </a:cubicBezTo>
                  <a:cubicBezTo>
                    <a:pt x="43" y="1729"/>
                    <a:pt x="22" y="3017"/>
                    <a:pt x="22" y="3017"/>
                  </a:cubicBezTo>
                  <a:lnTo>
                    <a:pt x="458" y="3017"/>
                  </a:lnTo>
                  <a:lnTo>
                    <a:pt x="458" y="1509"/>
                  </a:lnTo>
                  <a:lnTo>
                    <a:pt x="1768" y="3017"/>
                  </a:lnTo>
                  <a:lnTo>
                    <a:pt x="6265" y="3017"/>
                  </a:lnTo>
                  <a:cubicBezTo>
                    <a:pt x="6265" y="3017"/>
                    <a:pt x="6031" y="2209"/>
                    <a:pt x="3989" y="2209"/>
                  </a:cubicBezTo>
                  <a:cubicBezTo>
                    <a:pt x="3962" y="2209"/>
                    <a:pt x="3935" y="2209"/>
                    <a:pt x="3907" y="2209"/>
                  </a:cubicBezTo>
                  <a:lnTo>
                    <a:pt x="458" y="0"/>
                  </a:lnTo>
                  <a:cubicBezTo>
                    <a:pt x="458" y="0"/>
                    <a:pt x="457" y="0"/>
                    <a:pt x="456"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19" name="Google Shape;861;p44">
              <a:extLst>
                <a:ext uri="{FF2B5EF4-FFF2-40B4-BE49-F238E27FC236}">
                  <a16:creationId xmlns:a16="http://schemas.microsoft.com/office/drawing/2014/main" id="{257998BC-A10A-4BAC-8947-98CCA94E36B9}"/>
                </a:ext>
              </a:extLst>
            </p:cNvPr>
            <p:cNvSpPr/>
            <p:nvPr/>
          </p:nvSpPr>
          <p:spPr>
            <a:xfrm>
              <a:off x="6713422" y="4221881"/>
              <a:ext cx="296052" cy="328602"/>
            </a:xfrm>
            <a:custGeom>
              <a:avLst/>
              <a:gdLst/>
              <a:ahLst/>
              <a:cxnLst/>
              <a:rect l="l" t="t" r="r" b="b"/>
              <a:pathLst>
                <a:path w="4766" h="5290" extrusionOk="0">
                  <a:moveTo>
                    <a:pt x="1752" y="0"/>
                  </a:moveTo>
                  <a:lnTo>
                    <a:pt x="1" y="669"/>
                  </a:lnTo>
                  <a:lnTo>
                    <a:pt x="1125" y="3061"/>
                  </a:lnTo>
                  <a:cubicBezTo>
                    <a:pt x="1439" y="3737"/>
                    <a:pt x="2061" y="4386"/>
                    <a:pt x="2524" y="4806"/>
                  </a:cubicBezTo>
                  <a:cubicBezTo>
                    <a:pt x="2867" y="5119"/>
                    <a:pt x="3313" y="5289"/>
                    <a:pt x="3775" y="5289"/>
                  </a:cubicBezTo>
                  <a:lnTo>
                    <a:pt x="4765" y="5289"/>
                  </a:lnTo>
                  <a:lnTo>
                    <a:pt x="2613" y="3061"/>
                  </a:lnTo>
                  <a:lnTo>
                    <a:pt x="1752" y="0"/>
                  </a:lnTo>
                  <a:close/>
                </a:path>
              </a:pathLst>
            </a:custGeom>
            <a:solidFill>
              <a:srgbClr val="E9B089"/>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20" name="Google Shape;862;p44">
              <a:extLst>
                <a:ext uri="{FF2B5EF4-FFF2-40B4-BE49-F238E27FC236}">
                  <a16:creationId xmlns:a16="http://schemas.microsoft.com/office/drawing/2014/main" id="{37F2F380-6028-45F0-BEE4-42F856048180}"/>
                </a:ext>
              </a:extLst>
            </p:cNvPr>
            <p:cNvSpPr/>
            <p:nvPr/>
          </p:nvSpPr>
          <p:spPr>
            <a:xfrm>
              <a:off x="6196615" y="2706674"/>
              <a:ext cx="712798" cy="1663507"/>
            </a:xfrm>
            <a:custGeom>
              <a:avLst/>
              <a:gdLst/>
              <a:ahLst/>
              <a:cxnLst/>
              <a:rect l="l" t="t" r="r" b="b"/>
              <a:pathLst>
                <a:path w="11475" h="26780" extrusionOk="0">
                  <a:moveTo>
                    <a:pt x="808" y="0"/>
                  </a:moveTo>
                  <a:lnTo>
                    <a:pt x="0" y="2059"/>
                  </a:lnTo>
                  <a:lnTo>
                    <a:pt x="8424" y="26779"/>
                  </a:lnTo>
                  <a:lnTo>
                    <a:pt x="11475" y="26619"/>
                  </a:lnTo>
                  <a:cubicBezTo>
                    <a:pt x="11475" y="26619"/>
                    <a:pt x="8337" y="13173"/>
                    <a:pt x="6729" y="7480"/>
                  </a:cubicBezTo>
                  <a:cubicBezTo>
                    <a:pt x="5250" y="2239"/>
                    <a:pt x="4412" y="0"/>
                    <a:pt x="4412" y="0"/>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21" name="Google Shape;863;p44">
              <a:extLst>
                <a:ext uri="{FF2B5EF4-FFF2-40B4-BE49-F238E27FC236}">
                  <a16:creationId xmlns:a16="http://schemas.microsoft.com/office/drawing/2014/main" id="{EE59C9D0-4189-48F4-B55E-03695D4A8D83}"/>
                </a:ext>
              </a:extLst>
            </p:cNvPr>
            <p:cNvSpPr/>
            <p:nvPr/>
          </p:nvSpPr>
          <p:spPr>
            <a:xfrm>
              <a:off x="6272769" y="3059807"/>
              <a:ext cx="102121" cy="283504"/>
            </a:xfrm>
            <a:custGeom>
              <a:avLst/>
              <a:gdLst/>
              <a:ahLst/>
              <a:cxnLst/>
              <a:rect l="l" t="t" r="r" b="b"/>
              <a:pathLst>
                <a:path w="1644" h="4564" extrusionOk="0">
                  <a:moveTo>
                    <a:pt x="31" y="0"/>
                  </a:moveTo>
                  <a:cubicBezTo>
                    <a:pt x="29" y="0"/>
                    <a:pt x="26" y="1"/>
                    <a:pt x="23" y="2"/>
                  </a:cubicBezTo>
                  <a:cubicBezTo>
                    <a:pt x="8" y="7"/>
                    <a:pt x="1" y="23"/>
                    <a:pt x="7" y="37"/>
                  </a:cubicBezTo>
                  <a:lnTo>
                    <a:pt x="1585" y="4546"/>
                  </a:lnTo>
                  <a:cubicBezTo>
                    <a:pt x="1590" y="4556"/>
                    <a:pt x="1600" y="4563"/>
                    <a:pt x="1612" y="4563"/>
                  </a:cubicBezTo>
                  <a:cubicBezTo>
                    <a:pt x="1615" y="4563"/>
                    <a:pt x="1617" y="4563"/>
                    <a:pt x="1620" y="4562"/>
                  </a:cubicBezTo>
                  <a:cubicBezTo>
                    <a:pt x="1635" y="4557"/>
                    <a:pt x="1644" y="4541"/>
                    <a:pt x="1638" y="4527"/>
                  </a:cubicBezTo>
                  <a:lnTo>
                    <a:pt x="59" y="19"/>
                  </a:lnTo>
                  <a:cubicBezTo>
                    <a:pt x="55" y="7"/>
                    <a:pt x="43" y="0"/>
                    <a:pt x="31"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22" name="Google Shape;864;p44">
              <a:extLst>
                <a:ext uri="{FF2B5EF4-FFF2-40B4-BE49-F238E27FC236}">
                  <a16:creationId xmlns:a16="http://schemas.microsoft.com/office/drawing/2014/main" id="{AFB8A919-6070-43F6-A01E-8C483C4D8D60}"/>
                </a:ext>
              </a:extLst>
            </p:cNvPr>
            <p:cNvSpPr/>
            <p:nvPr/>
          </p:nvSpPr>
          <p:spPr>
            <a:xfrm>
              <a:off x="6143754" y="1819652"/>
              <a:ext cx="558312" cy="332701"/>
            </a:xfrm>
            <a:custGeom>
              <a:avLst/>
              <a:gdLst/>
              <a:ahLst/>
              <a:cxnLst/>
              <a:rect l="l" t="t" r="r" b="b"/>
              <a:pathLst>
                <a:path w="8988" h="5356" extrusionOk="0">
                  <a:moveTo>
                    <a:pt x="7444" y="1"/>
                  </a:moveTo>
                  <a:lnTo>
                    <a:pt x="2354" y="525"/>
                  </a:lnTo>
                  <a:cubicBezTo>
                    <a:pt x="2354" y="525"/>
                    <a:pt x="2052" y="1763"/>
                    <a:pt x="854" y="2171"/>
                  </a:cubicBezTo>
                  <a:cubicBezTo>
                    <a:pt x="0" y="2463"/>
                    <a:pt x="280" y="3679"/>
                    <a:pt x="280" y="3679"/>
                  </a:cubicBezTo>
                  <a:cubicBezTo>
                    <a:pt x="2339" y="5022"/>
                    <a:pt x="4483" y="5355"/>
                    <a:pt x="6106" y="5355"/>
                  </a:cubicBezTo>
                  <a:cubicBezTo>
                    <a:pt x="7708" y="5355"/>
                    <a:pt x="8801" y="5030"/>
                    <a:pt x="8801" y="5030"/>
                  </a:cubicBezTo>
                  <a:cubicBezTo>
                    <a:pt x="8988" y="3656"/>
                    <a:pt x="7425" y="3793"/>
                    <a:pt x="7666" y="2375"/>
                  </a:cubicBezTo>
                  <a:cubicBezTo>
                    <a:pt x="7901" y="990"/>
                    <a:pt x="7444" y="1"/>
                    <a:pt x="7444"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23" name="Google Shape;865;p44">
              <a:extLst>
                <a:ext uri="{FF2B5EF4-FFF2-40B4-BE49-F238E27FC236}">
                  <a16:creationId xmlns:a16="http://schemas.microsoft.com/office/drawing/2014/main" id="{20E1F449-B46F-4F20-A734-7CB38CA4B339}"/>
                </a:ext>
              </a:extLst>
            </p:cNvPr>
            <p:cNvSpPr/>
            <p:nvPr/>
          </p:nvSpPr>
          <p:spPr>
            <a:xfrm>
              <a:off x="6279043" y="1720700"/>
              <a:ext cx="349846" cy="306985"/>
            </a:xfrm>
            <a:custGeom>
              <a:avLst/>
              <a:gdLst/>
              <a:ahLst/>
              <a:cxnLst/>
              <a:rect l="l" t="t" r="r" b="b"/>
              <a:pathLst>
                <a:path w="5632" h="4942" extrusionOk="0">
                  <a:moveTo>
                    <a:pt x="2759" y="1"/>
                  </a:moveTo>
                  <a:cubicBezTo>
                    <a:pt x="1465" y="1"/>
                    <a:pt x="352" y="885"/>
                    <a:pt x="185" y="2112"/>
                  </a:cubicBezTo>
                  <a:cubicBezTo>
                    <a:pt x="1" y="3462"/>
                    <a:pt x="1030" y="4717"/>
                    <a:pt x="2483" y="4914"/>
                  </a:cubicBezTo>
                  <a:cubicBezTo>
                    <a:pt x="2614" y="4932"/>
                    <a:pt x="2744" y="4941"/>
                    <a:pt x="2873" y="4941"/>
                  </a:cubicBezTo>
                  <a:cubicBezTo>
                    <a:pt x="4168" y="4941"/>
                    <a:pt x="5281" y="4057"/>
                    <a:pt x="5447" y="2829"/>
                  </a:cubicBezTo>
                  <a:cubicBezTo>
                    <a:pt x="5631" y="1479"/>
                    <a:pt x="4602" y="224"/>
                    <a:pt x="3149" y="27"/>
                  </a:cubicBezTo>
                  <a:cubicBezTo>
                    <a:pt x="3018" y="9"/>
                    <a:pt x="2888" y="1"/>
                    <a:pt x="2759"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24" name="Google Shape;866;p44">
              <a:extLst>
                <a:ext uri="{FF2B5EF4-FFF2-40B4-BE49-F238E27FC236}">
                  <a16:creationId xmlns:a16="http://schemas.microsoft.com/office/drawing/2014/main" id="{029146C6-CEA8-4113-8849-F258E6DE017D}"/>
                </a:ext>
              </a:extLst>
            </p:cNvPr>
            <p:cNvSpPr/>
            <p:nvPr/>
          </p:nvSpPr>
          <p:spPr>
            <a:xfrm>
              <a:off x="6344389" y="2000100"/>
              <a:ext cx="124546" cy="251327"/>
            </a:xfrm>
            <a:custGeom>
              <a:avLst/>
              <a:gdLst/>
              <a:ahLst/>
              <a:cxnLst/>
              <a:rect l="l" t="t" r="r" b="b"/>
              <a:pathLst>
                <a:path w="2005" h="4046" extrusionOk="0">
                  <a:moveTo>
                    <a:pt x="2005" y="0"/>
                  </a:moveTo>
                  <a:lnTo>
                    <a:pt x="602" y="234"/>
                  </a:lnTo>
                  <a:lnTo>
                    <a:pt x="0" y="3787"/>
                  </a:lnTo>
                  <a:lnTo>
                    <a:pt x="1951" y="4045"/>
                  </a:lnTo>
                  <a:lnTo>
                    <a:pt x="2005" y="0"/>
                  </a:lnTo>
                  <a:close/>
                </a:path>
              </a:pathLst>
            </a:custGeom>
            <a:solidFill>
              <a:srgbClr val="E9B089"/>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25" name="Google Shape;867;p44">
              <a:extLst>
                <a:ext uri="{FF2B5EF4-FFF2-40B4-BE49-F238E27FC236}">
                  <a16:creationId xmlns:a16="http://schemas.microsoft.com/office/drawing/2014/main" id="{9174D443-F2BC-4CE0-A8F0-1FCB141039E4}"/>
                </a:ext>
              </a:extLst>
            </p:cNvPr>
            <p:cNvSpPr/>
            <p:nvPr/>
          </p:nvSpPr>
          <p:spPr>
            <a:xfrm>
              <a:off x="6359981" y="2030226"/>
              <a:ext cx="94294" cy="112992"/>
            </a:xfrm>
            <a:custGeom>
              <a:avLst/>
              <a:gdLst/>
              <a:ahLst/>
              <a:cxnLst/>
              <a:rect l="l" t="t" r="r" b="b"/>
              <a:pathLst>
                <a:path w="1518" h="1819" extrusionOk="0">
                  <a:moveTo>
                    <a:pt x="313" y="0"/>
                  </a:moveTo>
                  <a:lnTo>
                    <a:pt x="0" y="1818"/>
                  </a:lnTo>
                  <a:lnTo>
                    <a:pt x="1517" y="694"/>
                  </a:lnTo>
                  <a:lnTo>
                    <a:pt x="313" y="0"/>
                  </a:lnTo>
                  <a:close/>
                </a:path>
              </a:pathLst>
            </a:custGeom>
            <a:solidFill>
              <a:srgbClr val="D7896D"/>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26" name="Google Shape;868;p44">
              <a:extLst>
                <a:ext uri="{FF2B5EF4-FFF2-40B4-BE49-F238E27FC236}">
                  <a16:creationId xmlns:a16="http://schemas.microsoft.com/office/drawing/2014/main" id="{A3C49D7B-87E6-47B5-89F6-140EC7FEBDC3}"/>
                </a:ext>
              </a:extLst>
            </p:cNvPr>
            <p:cNvSpPr/>
            <p:nvPr/>
          </p:nvSpPr>
          <p:spPr>
            <a:xfrm>
              <a:off x="6244879" y="1901956"/>
              <a:ext cx="94108" cy="95537"/>
            </a:xfrm>
            <a:custGeom>
              <a:avLst/>
              <a:gdLst/>
              <a:ahLst/>
              <a:cxnLst/>
              <a:rect l="l" t="t" r="r" b="b"/>
              <a:pathLst>
                <a:path w="1515" h="1538" extrusionOk="0">
                  <a:moveTo>
                    <a:pt x="836" y="1"/>
                  </a:moveTo>
                  <a:cubicBezTo>
                    <a:pt x="785" y="1"/>
                    <a:pt x="731" y="9"/>
                    <a:pt x="672" y="28"/>
                  </a:cubicBezTo>
                  <a:cubicBezTo>
                    <a:pt x="0" y="241"/>
                    <a:pt x="485" y="1354"/>
                    <a:pt x="1122" y="1525"/>
                  </a:cubicBezTo>
                  <a:cubicBezTo>
                    <a:pt x="1153" y="1533"/>
                    <a:pt x="1184" y="1537"/>
                    <a:pt x="1215" y="1537"/>
                  </a:cubicBezTo>
                  <a:cubicBezTo>
                    <a:pt x="1368" y="1537"/>
                    <a:pt x="1502" y="1440"/>
                    <a:pt x="1507" y="1309"/>
                  </a:cubicBezTo>
                  <a:cubicBezTo>
                    <a:pt x="1514" y="1058"/>
                    <a:pt x="1481" y="806"/>
                    <a:pt x="1393" y="564"/>
                  </a:cubicBezTo>
                  <a:cubicBezTo>
                    <a:pt x="1291" y="282"/>
                    <a:pt x="1126" y="1"/>
                    <a:pt x="836" y="1"/>
                  </a:cubicBezTo>
                  <a:close/>
                </a:path>
              </a:pathLst>
            </a:custGeom>
            <a:solidFill>
              <a:srgbClr val="D7896D"/>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27" name="Google Shape;869;p44">
              <a:extLst>
                <a:ext uri="{FF2B5EF4-FFF2-40B4-BE49-F238E27FC236}">
                  <a16:creationId xmlns:a16="http://schemas.microsoft.com/office/drawing/2014/main" id="{2765527B-A5A3-4B02-ADCA-9CA6859DD280}"/>
                </a:ext>
              </a:extLst>
            </p:cNvPr>
            <p:cNvSpPr/>
            <p:nvPr/>
          </p:nvSpPr>
          <p:spPr>
            <a:xfrm>
              <a:off x="6277863" y="1745050"/>
              <a:ext cx="344752" cy="341833"/>
            </a:xfrm>
            <a:custGeom>
              <a:avLst/>
              <a:gdLst/>
              <a:ahLst/>
              <a:cxnLst/>
              <a:rect l="l" t="t" r="r" b="b"/>
              <a:pathLst>
                <a:path w="5550" h="5503" extrusionOk="0">
                  <a:moveTo>
                    <a:pt x="2327" y="1"/>
                  </a:moveTo>
                  <a:cubicBezTo>
                    <a:pt x="2264" y="1"/>
                    <a:pt x="2200" y="3"/>
                    <a:pt x="2137" y="7"/>
                  </a:cubicBezTo>
                  <a:cubicBezTo>
                    <a:pt x="1506" y="54"/>
                    <a:pt x="670" y="332"/>
                    <a:pt x="418" y="1439"/>
                  </a:cubicBezTo>
                  <a:cubicBezTo>
                    <a:pt x="1" y="3281"/>
                    <a:pt x="94" y="4506"/>
                    <a:pt x="900" y="5136"/>
                  </a:cubicBezTo>
                  <a:cubicBezTo>
                    <a:pt x="1212" y="5379"/>
                    <a:pt x="1544" y="5502"/>
                    <a:pt x="1927" y="5502"/>
                  </a:cubicBezTo>
                  <a:cubicBezTo>
                    <a:pt x="2238" y="5502"/>
                    <a:pt x="2582" y="5421"/>
                    <a:pt x="2975" y="5258"/>
                  </a:cubicBezTo>
                  <a:cubicBezTo>
                    <a:pt x="3302" y="5123"/>
                    <a:pt x="3789" y="4534"/>
                    <a:pt x="3919" y="4188"/>
                  </a:cubicBezTo>
                  <a:lnTo>
                    <a:pt x="4297" y="3224"/>
                  </a:lnTo>
                  <a:cubicBezTo>
                    <a:pt x="4297" y="3224"/>
                    <a:pt x="5550" y="1120"/>
                    <a:pt x="3499" y="248"/>
                  </a:cubicBezTo>
                  <a:cubicBezTo>
                    <a:pt x="3129" y="91"/>
                    <a:pt x="2728" y="1"/>
                    <a:pt x="2327" y="1"/>
                  </a:cubicBezTo>
                  <a:close/>
                </a:path>
              </a:pathLst>
            </a:custGeom>
            <a:solidFill>
              <a:srgbClr val="E9B089"/>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28" name="Google Shape;870;p44">
              <a:extLst>
                <a:ext uri="{FF2B5EF4-FFF2-40B4-BE49-F238E27FC236}">
                  <a16:creationId xmlns:a16="http://schemas.microsoft.com/office/drawing/2014/main" id="{0DA0826F-D198-468F-97C2-103D9C353F14}"/>
                </a:ext>
              </a:extLst>
            </p:cNvPr>
            <p:cNvSpPr/>
            <p:nvPr/>
          </p:nvSpPr>
          <p:spPr>
            <a:xfrm>
              <a:off x="6338861" y="1933263"/>
              <a:ext cx="20996" cy="36152"/>
            </a:xfrm>
            <a:custGeom>
              <a:avLst/>
              <a:gdLst/>
              <a:ahLst/>
              <a:cxnLst/>
              <a:rect l="l" t="t" r="r" b="b"/>
              <a:pathLst>
                <a:path w="338" h="582" extrusionOk="0">
                  <a:moveTo>
                    <a:pt x="306" y="1"/>
                  </a:moveTo>
                  <a:cubicBezTo>
                    <a:pt x="297" y="1"/>
                    <a:pt x="289" y="5"/>
                    <a:pt x="283" y="12"/>
                  </a:cubicBezTo>
                  <a:lnTo>
                    <a:pt x="6" y="403"/>
                  </a:lnTo>
                  <a:cubicBezTo>
                    <a:pt x="1" y="409"/>
                    <a:pt x="0" y="416"/>
                    <a:pt x="1" y="424"/>
                  </a:cubicBezTo>
                  <a:cubicBezTo>
                    <a:pt x="3" y="431"/>
                    <a:pt x="7" y="437"/>
                    <a:pt x="13" y="441"/>
                  </a:cubicBezTo>
                  <a:lnTo>
                    <a:pt x="223" y="577"/>
                  </a:lnTo>
                  <a:cubicBezTo>
                    <a:pt x="228" y="580"/>
                    <a:pt x="234" y="581"/>
                    <a:pt x="238" y="581"/>
                  </a:cubicBezTo>
                  <a:cubicBezTo>
                    <a:pt x="248" y="581"/>
                    <a:pt x="257" y="577"/>
                    <a:pt x="261" y="568"/>
                  </a:cubicBezTo>
                  <a:cubicBezTo>
                    <a:pt x="269" y="555"/>
                    <a:pt x="266" y="539"/>
                    <a:pt x="253" y="530"/>
                  </a:cubicBezTo>
                  <a:lnTo>
                    <a:pt x="67" y="410"/>
                  </a:lnTo>
                  <a:lnTo>
                    <a:pt x="329" y="44"/>
                  </a:lnTo>
                  <a:cubicBezTo>
                    <a:pt x="337" y="31"/>
                    <a:pt x="334" y="15"/>
                    <a:pt x="321" y="6"/>
                  </a:cubicBezTo>
                  <a:cubicBezTo>
                    <a:pt x="317" y="3"/>
                    <a:pt x="311" y="1"/>
                    <a:pt x="306"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29" name="Google Shape;871;p44">
              <a:extLst>
                <a:ext uri="{FF2B5EF4-FFF2-40B4-BE49-F238E27FC236}">
                  <a16:creationId xmlns:a16="http://schemas.microsoft.com/office/drawing/2014/main" id="{68EB198F-0B72-487D-8B9E-00F71546E733}"/>
                </a:ext>
              </a:extLst>
            </p:cNvPr>
            <p:cNvSpPr/>
            <p:nvPr/>
          </p:nvSpPr>
          <p:spPr>
            <a:xfrm>
              <a:off x="6296311" y="1820521"/>
              <a:ext cx="61869" cy="24226"/>
            </a:xfrm>
            <a:custGeom>
              <a:avLst/>
              <a:gdLst/>
              <a:ahLst/>
              <a:cxnLst/>
              <a:rect l="l" t="t" r="r" b="b"/>
              <a:pathLst>
                <a:path w="996" h="390" extrusionOk="0">
                  <a:moveTo>
                    <a:pt x="559" y="0"/>
                  </a:moveTo>
                  <a:cubicBezTo>
                    <a:pt x="558" y="0"/>
                    <a:pt x="557" y="0"/>
                    <a:pt x="555" y="0"/>
                  </a:cubicBezTo>
                  <a:cubicBezTo>
                    <a:pt x="285" y="2"/>
                    <a:pt x="123" y="110"/>
                    <a:pt x="44" y="181"/>
                  </a:cubicBezTo>
                  <a:cubicBezTo>
                    <a:pt x="6" y="218"/>
                    <a:pt x="0" y="270"/>
                    <a:pt x="28" y="314"/>
                  </a:cubicBezTo>
                  <a:cubicBezTo>
                    <a:pt x="56" y="361"/>
                    <a:pt x="115" y="389"/>
                    <a:pt x="175" y="389"/>
                  </a:cubicBezTo>
                  <a:cubicBezTo>
                    <a:pt x="188" y="389"/>
                    <a:pt x="201" y="388"/>
                    <a:pt x="213" y="386"/>
                  </a:cubicBezTo>
                  <a:cubicBezTo>
                    <a:pt x="305" y="368"/>
                    <a:pt x="404" y="364"/>
                    <a:pt x="535" y="364"/>
                  </a:cubicBezTo>
                  <a:cubicBezTo>
                    <a:pt x="586" y="364"/>
                    <a:pt x="642" y="365"/>
                    <a:pt x="704" y="365"/>
                  </a:cubicBezTo>
                  <a:cubicBezTo>
                    <a:pt x="705" y="365"/>
                    <a:pt x="706" y="365"/>
                    <a:pt x="707" y="365"/>
                  </a:cubicBezTo>
                  <a:cubicBezTo>
                    <a:pt x="996" y="365"/>
                    <a:pt x="943" y="174"/>
                    <a:pt x="943" y="174"/>
                  </a:cubicBezTo>
                  <a:cubicBezTo>
                    <a:pt x="943" y="174"/>
                    <a:pt x="903" y="0"/>
                    <a:pt x="559"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30" name="Google Shape;872;p44">
              <a:extLst>
                <a:ext uri="{FF2B5EF4-FFF2-40B4-BE49-F238E27FC236}">
                  <a16:creationId xmlns:a16="http://schemas.microsoft.com/office/drawing/2014/main" id="{09D275C4-A4EB-41BC-83DD-28B77492BDEB}"/>
                </a:ext>
              </a:extLst>
            </p:cNvPr>
            <p:cNvSpPr/>
            <p:nvPr/>
          </p:nvSpPr>
          <p:spPr>
            <a:xfrm>
              <a:off x="6398803" y="1829093"/>
              <a:ext cx="96220" cy="39507"/>
            </a:xfrm>
            <a:custGeom>
              <a:avLst/>
              <a:gdLst/>
              <a:ahLst/>
              <a:cxnLst/>
              <a:rect l="l" t="t" r="r" b="b"/>
              <a:pathLst>
                <a:path w="1549" h="636" extrusionOk="0">
                  <a:moveTo>
                    <a:pt x="399" y="1"/>
                  </a:moveTo>
                  <a:cubicBezTo>
                    <a:pt x="176" y="1"/>
                    <a:pt x="120" y="87"/>
                    <a:pt x="120" y="87"/>
                  </a:cubicBezTo>
                  <a:cubicBezTo>
                    <a:pt x="120" y="87"/>
                    <a:pt x="0" y="259"/>
                    <a:pt x="397" y="347"/>
                  </a:cubicBezTo>
                  <a:cubicBezTo>
                    <a:pt x="701" y="414"/>
                    <a:pt x="1056" y="548"/>
                    <a:pt x="1222" y="611"/>
                  </a:cubicBezTo>
                  <a:cubicBezTo>
                    <a:pt x="1265" y="627"/>
                    <a:pt x="1311" y="635"/>
                    <a:pt x="1355" y="635"/>
                  </a:cubicBezTo>
                  <a:cubicBezTo>
                    <a:pt x="1409" y="635"/>
                    <a:pt x="1460" y="623"/>
                    <a:pt x="1494" y="600"/>
                  </a:cubicBezTo>
                  <a:cubicBezTo>
                    <a:pt x="1542" y="564"/>
                    <a:pt x="1548" y="512"/>
                    <a:pt x="1504" y="465"/>
                  </a:cubicBezTo>
                  <a:cubicBezTo>
                    <a:pt x="1417" y="370"/>
                    <a:pt x="1062" y="122"/>
                    <a:pt x="694" y="39"/>
                  </a:cubicBezTo>
                  <a:cubicBezTo>
                    <a:pt x="573" y="11"/>
                    <a:pt x="476" y="1"/>
                    <a:pt x="399"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31" name="Google Shape;873;p44">
              <a:extLst>
                <a:ext uri="{FF2B5EF4-FFF2-40B4-BE49-F238E27FC236}">
                  <a16:creationId xmlns:a16="http://schemas.microsoft.com/office/drawing/2014/main" id="{43FD39BF-95B2-4186-8CAE-483EA4CFC4FA}"/>
                </a:ext>
              </a:extLst>
            </p:cNvPr>
            <p:cNvSpPr/>
            <p:nvPr/>
          </p:nvSpPr>
          <p:spPr>
            <a:xfrm>
              <a:off x="6389983" y="1895061"/>
              <a:ext cx="74106" cy="35780"/>
            </a:xfrm>
            <a:custGeom>
              <a:avLst/>
              <a:gdLst/>
              <a:ahLst/>
              <a:cxnLst/>
              <a:rect l="l" t="t" r="r" b="b"/>
              <a:pathLst>
                <a:path w="1193" h="576" extrusionOk="0">
                  <a:moveTo>
                    <a:pt x="506" y="0"/>
                  </a:moveTo>
                  <a:cubicBezTo>
                    <a:pt x="136" y="0"/>
                    <a:pt x="1" y="330"/>
                    <a:pt x="1" y="330"/>
                  </a:cubicBezTo>
                  <a:cubicBezTo>
                    <a:pt x="223" y="513"/>
                    <a:pt x="425" y="575"/>
                    <a:pt x="596" y="575"/>
                  </a:cubicBezTo>
                  <a:cubicBezTo>
                    <a:pt x="964" y="575"/>
                    <a:pt x="1192" y="287"/>
                    <a:pt x="1192" y="287"/>
                  </a:cubicBezTo>
                  <a:cubicBezTo>
                    <a:pt x="905" y="73"/>
                    <a:pt x="680" y="0"/>
                    <a:pt x="506"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32" name="Google Shape;874;p44">
              <a:extLst>
                <a:ext uri="{FF2B5EF4-FFF2-40B4-BE49-F238E27FC236}">
                  <a16:creationId xmlns:a16="http://schemas.microsoft.com/office/drawing/2014/main" id="{6C6F1C2D-51F4-458C-9221-D60FEFE653E3}"/>
                </a:ext>
              </a:extLst>
            </p:cNvPr>
            <p:cNvSpPr/>
            <p:nvPr/>
          </p:nvSpPr>
          <p:spPr>
            <a:xfrm>
              <a:off x="6402530" y="1894378"/>
              <a:ext cx="42426" cy="39258"/>
            </a:xfrm>
            <a:custGeom>
              <a:avLst/>
              <a:gdLst/>
              <a:ahLst/>
              <a:cxnLst/>
              <a:rect l="l" t="t" r="r" b="b"/>
              <a:pathLst>
                <a:path w="683" h="632" extrusionOk="0">
                  <a:moveTo>
                    <a:pt x="346" y="0"/>
                  </a:moveTo>
                  <a:cubicBezTo>
                    <a:pt x="208" y="0"/>
                    <a:pt x="81" y="96"/>
                    <a:pt x="44" y="239"/>
                  </a:cubicBezTo>
                  <a:cubicBezTo>
                    <a:pt x="0" y="409"/>
                    <a:pt x="98" y="579"/>
                    <a:pt x="261" y="622"/>
                  </a:cubicBezTo>
                  <a:cubicBezTo>
                    <a:pt x="287" y="628"/>
                    <a:pt x="312" y="631"/>
                    <a:pt x="337" y="631"/>
                  </a:cubicBezTo>
                  <a:cubicBezTo>
                    <a:pt x="475" y="631"/>
                    <a:pt x="601" y="536"/>
                    <a:pt x="638" y="393"/>
                  </a:cubicBezTo>
                  <a:cubicBezTo>
                    <a:pt x="682" y="223"/>
                    <a:pt x="584" y="52"/>
                    <a:pt x="421" y="10"/>
                  </a:cubicBezTo>
                  <a:cubicBezTo>
                    <a:pt x="396" y="3"/>
                    <a:pt x="371" y="0"/>
                    <a:pt x="346"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33" name="Google Shape;875;p44">
              <a:extLst>
                <a:ext uri="{FF2B5EF4-FFF2-40B4-BE49-F238E27FC236}">
                  <a16:creationId xmlns:a16="http://schemas.microsoft.com/office/drawing/2014/main" id="{AC582A3D-25EA-45C4-8C18-0B7CC3776BC0}"/>
                </a:ext>
              </a:extLst>
            </p:cNvPr>
            <p:cNvSpPr/>
            <p:nvPr/>
          </p:nvSpPr>
          <p:spPr>
            <a:xfrm>
              <a:off x="6388554" y="1893135"/>
              <a:ext cx="76964" cy="23480"/>
            </a:xfrm>
            <a:custGeom>
              <a:avLst/>
              <a:gdLst/>
              <a:ahLst/>
              <a:cxnLst/>
              <a:rect l="l" t="t" r="r" b="b"/>
              <a:pathLst>
                <a:path w="1239" h="378" extrusionOk="0">
                  <a:moveTo>
                    <a:pt x="522" y="1"/>
                  </a:moveTo>
                  <a:cubicBezTo>
                    <a:pt x="492" y="1"/>
                    <a:pt x="462" y="2"/>
                    <a:pt x="432" y="5"/>
                  </a:cubicBezTo>
                  <a:cubicBezTo>
                    <a:pt x="374" y="12"/>
                    <a:pt x="314" y="28"/>
                    <a:pt x="259" y="53"/>
                  </a:cubicBezTo>
                  <a:cubicBezTo>
                    <a:pt x="203" y="80"/>
                    <a:pt x="151" y="115"/>
                    <a:pt x="108" y="160"/>
                  </a:cubicBezTo>
                  <a:cubicBezTo>
                    <a:pt x="86" y="182"/>
                    <a:pt x="67" y="207"/>
                    <a:pt x="50" y="231"/>
                  </a:cubicBezTo>
                  <a:cubicBezTo>
                    <a:pt x="41" y="245"/>
                    <a:pt x="34" y="259"/>
                    <a:pt x="27" y="272"/>
                  </a:cubicBezTo>
                  <a:cubicBezTo>
                    <a:pt x="24" y="280"/>
                    <a:pt x="19" y="287"/>
                    <a:pt x="16" y="294"/>
                  </a:cubicBezTo>
                  <a:cubicBezTo>
                    <a:pt x="13" y="302"/>
                    <a:pt x="10" y="309"/>
                    <a:pt x="8" y="319"/>
                  </a:cubicBezTo>
                  <a:cubicBezTo>
                    <a:pt x="6" y="319"/>
                    <a:pt x="6" y="321"/>
                    <a:pt x="6" y="321"/>
                  </a:cubicBezTo>
                  <a:cubicBezTo>
                    <a:pt x="0" y="344"/>
                    <a:pt x="13" y="369"/>
                    <a:pt x="37" y="376"/>
                  </a:cubicBezTo>
                  <a:cubicBezTo>
                    <a:pt x="41" y="377"/>
                    <a:pt x="45" y="377"/>
                    <a:pt x="48" y="377"/>
                  </a:cubicBezTo>
                  <a:cubicBezTo>
                    <a:pt x="69" y="377"/>
                    <a:pt x="86" y="365"/>
                    <a:pt x="92" y="345"/>
                  </a:cubicBezTo>
                  <a:lnTo>
                    <a:pt x="92" y="344"/>
                  </a:lnTo>
                  <a:cubicBezTo>
                    <a:pt x="94" y="341"/>
                    <a:pt x="95" y="334"/>
                    <a:pt x="98" y="328"/>
                  </a:cubicBezTo>
                  <a:cubicBezTo>
                    <a:pt x="100" y="323"/>
                    <a:pt x="102" y="318"/>
                    <a:pt x="105" y="312"/>
                  </a:cubicBezTo>
                  <a:cubicBezTo>
                    <a:pt x="110" y="300"/>
                    <a:pt x="116" y="288"/>
                    <a:pt x="123" y="278"/>
                  </a:cubicBezTo>
                  <a:cubicBezTo>
                    <a:pt x="136" y="256"/>
                    <a:pt x="151" y="236"/>
                    <a:pt x="168" y="215"/>
                  </a:cubicBezTo>
                  <a:cubicBezTo>
                    <a:pt x="203" y="177"/>
                    <a:pt x="244" y="145"/>
                    <a:pt x="291" y="122"/>
                  </a:cubicBezTo>
                  <a:cubicBezTo>
                    <a:pt x="372" y="82"/>
                    <a:pt x="464" y="67"/>
                    <a:pt x="557" y="67"/>
                  </a:cubicBezTo>
                  <a:cubicBezTo>
                    <a:pt x="573" y="67"/>
                    <a:pt x="589" y="67"/>
                    <a:pt x="605" y="68"/>
                  </a:cubicBezTo>
                  <a:cubicBezTo>
                    <a:pt x="631" y="69"/>
                    <a:pt x="657" y="75"/>
                    <a:pt x="685" y="80"/>
                  </a:cubicBezTo>
                  <a:cubicBezTo>
                    <a:pt x="711" y="85"/>
                    <a:pt x="739" y="91"/>
                    <a:pt x="765" y="99"/>
                  </a:cubicBezTo>
                  <a:cubicBezTo>
                    <a:pt x="818" y="113"/>
                    <a:pt x="871" y="132"/>
                    <a:pt x="922" y="154"/>
                  </a:cubicBezTo>
                  <a:cubicBezTo>
                    <a:pt x="1024" y="198"/>
                    <a:pt x="1119" y="258"/>
                    <a:pt x="1199" y="334"/>
                  </a:cubicBezTo>
                  <a:cubicBezTo>
                    <a:pt x="1203" y="337"/>
                    <a:pt x="1208" y="339"/>
                    <a:pt x="1214" y="339"/>
                  </a:cubicBezTo>
                  <a:cubicBezTo>
                    <a:pt x="1219" y="339"/>
                    <a:pt x="1225" y="337"/>
                    <a:pt x="1230" y="332"/>
                  </a:cubicBezTo>
                  <a:cubicBezTo>
                    <a:pt x="1238" y="323"/>
                    <a:pt x="1238" y="310"/>
                    <a:pt x="1230" y="302"/>
                  </a:cubicBezTo>
                  <a:cubicBezTo>
                    <a:pt x="1148" y="220"/>
                    <a:pt x="1049" y="154"/>
                    <a:pt x="944" y="106"/>
                  </a:cubicBezTo>
                  <a:cubicBezTo>
                    <a:pt x="891" y="81"/>
                    <a:pt x="837" y="59"/>
                    <a:pt x="781" y="43"/>
                  </a:cubicBezTo>
                  <a:cubicBezTo>
                    <a:pt x="754" y="34"/>
                    <a:pt x="726" y="27"/>
                    <a:pt x="698" y="20"/>
                  </a:cubicBezTo>
                  <a:cubicBezTo>
                    <a:pt x="669" y="14"/>
                    <a:pt x="641" y="7"/>
                    <a:pt x="611" y="5"/>
                  </a:cubicBezTo>
                  <a:cubicBezTo>
                    <a:pt x="581" y="2"/>
                    <a:pt x="551" y="1"/>
                    <a:pt x="522"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34" name="Google Shape;876;p44">
              <a:extLst>
                <a:ext uri="{FF2B5EF4-FFF2-40B4-BE49-F238E27FC236}">
                  <a16:creationId xmlns:a16="http://schemas.microsoft.com/office/drawing/2014/main" id="{D6370A6C-D6CF-4989-80A1-F9F9CAF4D118}"/>
                </a:ext>
              </a:extLst>
            </p:cNvPr>
            <p:cNvSpPr/>
            <p:nvPr/>
          </p:nvSpPr>
          <p:spPr>
            <a:xfrm>
              <a:off x="6298175" y="1880091"/>
              <a:ext cx="49321" cy="36649"/>
            </a:xfrm>
            <a:custGeom>
              <a:avLst/>
              <a:gdLst/>
              <a:ahLst/>
              <a:cxnLst/>
              <a:rect l="l" t="t" r="r" b="b"/>
              <a:pathLst>
                <a:path w="794" h="590" extrusionOk="0">
                  <a:moveTo>
                    <a:pt x="340" y="1"/>
                  </a:moveTo>
                  <a:cubicBezTo>
                    <a:pt x="245" y="1"/>
                    <a:pt x="133" y="38"/>
                    <a:pt x="1" y="133"/>
                  </a:cubicBezTo>
                  <a:cubicBezTo>
                    <a:pt x="1" y="133"/>
                    <a:pt x="136" y="589"/>
                    <a:pt x="473" y="589"/>
                  </a:cubicBezTo>
                  <a:cubicBezTo>
                    <a:pt x="565" y="589"/>
                    <a:pt x="671" y="556"/>
                    <a:pt x="794" y="471"/>
                  </a:cubicBezTo>
                  <a:cubicBezTo>
                    <a:pt x="794" y="471"/>
                    <a:pt x="677" y="1"/>
                    <a:pt x="340"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35" name="Google Shape;877;p44">
              <a:extLst>
                <a:ext uri="{FF2B5EF4-FFF2-40B4-BE49-F238E27FC236}">
                  <a16:creationId xmlns:a16="http://schemas.microsoft.com/office/drawing/2014/main" id="{F8D0BE48-C963-4A2D-B777-21C3D3ECE3C0}"/>
                </a:ext>
              </a:extLst>
            </p:cNvPr>
            <p:cNvSpPr/>
            <p:nvPr/>
          </p:nvSpPr>
          <p:spPr>
            <a:xfrm>
              <a:off x="6307554" y="1880277"/>
              <a:ext cx="29009" cy="35904"/>
            </a:xfrm>
            <a:custGeom>
              <a:avLst/>
              <a:gdLst/>
              <a:ahLst/>
              <a:cxnLst/>
              <a:rect l="l" t="t" r="r" b="b"/>
              <a:pathLst>
                <a:path w="467" h="578" extrusionOk="0">
                  <a:moveTo>
                    <a:pt x="229" y="0"/>
                  </a:moveTo>
                  <a:cubicBezTo>
                    <a:pt x="228" y="0"/>
                    <a:pt x="227" y="0"/>
                    <a:pt x="225" y="0"/>
                  </a:cubicBezTo>
                  <a:cubicBezTo>
                    <a:pt x="98" y="5"/>
                    <a:pt x="0" y="136"/>
                    <a:pt x="5" y="295"/>
                  </a:cubicBezTo>
                  <a:cubicBezTo>
                    <a:pt x="9" y="453"/>
                    <a:pt x="113" y="577"/>
                    <a:pt x="237" y="577"/>
                  </a:cubicBezTo>
                  <a:cubicBezTo>
                    <a:pt x="238" y="577"/>
                    <a:pt x="240" y="577"/>
                    <a:pt x="241" y="577"/>
                  </a:cubicBezTo>
                  <a:cubicBezTo>
                    <a:pt x="368" y="574"/>
                    <a:pt x="466" y="441"/>
                    <a:pt x="462" y="282"/>
                  </a:cubicBezTo>
                  <a:cubicBezTo>
                    <a:pt x="456" y="125"/>
                    <a:pt x="353" y="0"/>
                    <a:pt x="229"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36" name="Google Shape;878;p44">
              <a:extLst>
                <a:ext uri="{FF2B5EF4-FFF2-40B4-BE49-F238E27FC236}">
                  <a16:creationId xmlns:a16="http://schemas.microsoft.com/office/drawing/2014/main" id="{1D801024-1A43-40C1-9D5D-C7C056E9DC43}"/>
                </a:ext>
              </a:extLst>
            </p:cNvPr>
            <p:cNvSpPr/>
            <p:nvPr/>
          </p:nvSpPr>
          <p:spPr>
            <a:xfrm>
              <a:off x="6296995" y="1878476"/>
              <a:ext cx="52241" cy="31183"/>
            </a:xfrm>
            <a:custGeom>
              <a:avLst/>
              <a:gdLst/>
              <a:ahLst/>
              <a:cxnLst/>
              <a:rect l="l" t="t" r="r" b="b"/>
              <a:pathLst>
                <a:path w="841" h="502" extrusionOk="0">
                  <a:moveTo>
                    <a:pt x="312" y="0"/>
                  </a:moveTo>
                  <a:cubicBezTo>
                    <a:pt x="272" y="0"/>
                    <a:pt x="233" y="5"/>
                    <a:pt x="195" y="18"/>
                  </a:cubicBezTo>
                  <a:cubicBezTo>
                    <a:pt x="159" y="29"/>
                    <a:pt x="124" y="47"/>
                    <a:pt x="91" y="69"/>
                  </a:cubicBezTo>
                  <a:cubicBezTo>
                    <a:pt x="59" y="92"/>
                    <a:pt x="32" y="118"/>
                    <a:pt x="7" y="148"/>
                  </a:cubicBezTo>
                  <a:cubicBezTo>
                    <a:pt x="1" y="155"/>
                    <a:pt x="1" y="165"/>
                    <a:pt x="8" y="172"/>
                  </a:cubicBezTo>
                  <a:cubicBezTo>
                    <a:pt x="12" y="175"/>
                    <a:pt x="16" y="177"/>
                    <a:pt x="21" y="177"/>
                  </a:cubicBezTo>
                  <a:cubicBezTo>
                    <a:pt x="26" y="177"/>
                    <a:pt x="31" y="175"/>
                    <a:pt x="34" y="171"/>
                  </a:cubicBezTo>
                  <a:cubicBezTo>
                    <a:pt x="58" y="145"/>
                    <a:pt x="86" y="121"/>
                    <a:pt x="115" y="102"/>
                  </a:cubicBezTo>
                  <a:cubicBezTo>
                    <a:pt x="144" y="83"/>
                    <a:pt x="175" y="69"/>
                    <a:pt x="208" y="60"/>
                  </a:cubicBezTo>
                  <a:cubicBezTo>
                    <a:pt x="238" y="52"/>
                    <a:pt x="267" y="48"/>
                    <a:pt x="297" y="48"/>
                  </a:cubicBezTo>
                  <a:cubicBezTo>
                    <a:pt x="302" y="48"/>
                    <a:pt x="306" y="48"/>
                    <a:pt x="310" y="48"/>
                  </a:cubicBezTo>
                  <a:cubicBezTo>
                    <a:pt x="326" y="50"/>
                    <a:pt x="344" y="51"/>
                    <a:pt x="362" y="56"/>
                  </a:cubicBezTo>
                  <a:cubicBezTo>
                    <a:pt x="378" y="59"/>
                    <a:pt x="395" y="64"/>
                    <a:pt x="408" y="70"/>
                  </a:cubicBezTo>
                  <a:lnTo>
                    <a:pt x="411" y="70"/>
                  </a:lnTo>
                  <a:cubicBezTo>
                    <a:pt x="456" y="85"/>
                    <a:pt x="499" y="104"/>
                    <a:pt x="537" y="130"/>
                  </a:cubicBezTo>
                  <a:cubicBezTo>
                    <a:pt x="575" y="156"/>
                    <a:pt x="608" y="189"/>
                    <a:pt x="638" y="224"/>
                  </a:cubicBezTo>
                  <a:cubicBezTo>
                    <a:pt x="668" y="260"/>
                    <a:pt x="693" y="300"/>
                    <a:pt x="713" y="340"/>
                  </a:cubicBezTo>
                  <a:cubicBezTo>
                    <a:pt x="724" y="362"/>
                    <a:pt x="734" y="383"/>
                    <a:pt x="741" y="405"/>
                  </a:cubicBezTo>
                  <a:cubicBezTo>
                    <a:pt x="750" y="427"/>
                    <a:pt x="757" y="450"/>
                    <a:pt x="762" y="470"/>
                  </a:cubicBezTo>
                  <a:lnTo>
                    <a:pt x="762" y="472"/>
                  </a:lnTo>
                  <a:cubicBezTo>
                    <a:pt x="762" y="472"/>
                    <a:pt x="762" y="473"/>
                    <a:pt x="763" y="473"/>
                  </a:cubicBezTo>
                  <a:cubicBezTo>
                    <a:pt x="767" y="490"/>
                    <a:pt x="781" y="501"/>
                    <a:pt x="798" y="501"/>
                  </a:cubicBezTo>
                  <a:cubicBezTo>
                    <a:pt x="801" y="501"/>
                    <a:pt x="805" y="501"/>
                    <a:pt x="808" y="500"/>
                  </a:cubicBezTo>
                  <a:cubicBezTo>
                    <a:pt x="829" y="494"/>
                    <a:pt x="840" y="473"/>
                    <a:pt x="835" y="454"/>
                  </a:cubicBezTo>
                  <a:cubicBezTo>
                    <a:pt x="827" y="427"/>
                    <a:pt x="819" y="403"/>
                    <a:pt x="808" y="378"/>
                  </a:cubicBezTo>
                  <a:cubicBezTo>
                    <a:pt x="800" y="355"/>
                    <a:pt x="788" y="332"/>
                    <a:pt x="776" y="310"/>
                  </a:cubicBezTo>
                  <a:cubicBezTo>
                    <a:pt x="751" y="264"/>
                    <a:pt x="722" y="221"/>
                    <a:pt x="687" y="183"/>
                  </a:cubicBezTo>
                  <a:cubicBezTo>
                    <a:pt x="652" y="143"/>
                    <a:pt x="613" y="110"/>
                    <a:pt x="569" y="82"/>
                  </a:cubicBezTo>
                  <a:cubicBezTo>
                    <a:pt x="525" y="54"/>
                    <a:pt x="475" y="34"/>
                    <a:pt x="426" y="19"/>
                  </a:cubicBezTo>
                  <a:lnTo>
                    <a:pt x="426" y="19"/>
                  </a:lnTo>
                  <a:lnTo>
                    <a:pt x="429" y="21"/>
                  </a:lnTo>
                  <a:cubicBezTo>
                    <a:pt x="408" y="13"/>
                    <a:pt x="391" y="9"/>
                    <a:pt x="370" y="6"/>
                  </a:cubicBezTo>
                  <a:cubicBezTo>
                    <a:pt x="351" y="2"/>
                    <a:pt x="331" y="0"/>
                    <a:pt x="312"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37" name="Google Shape;879;p44">
              <a:extLst>
                <a:ext uri="{FF2B5EF4-FFF2-40B4-BE49-F238E27FC236}">
                  <a16:creationId xmlns:a16="http://schemas.microsoft.com/office/drawing/2014/main" id="{67F7AD97-0310-46BA-8DA5-B02BC9B6BAD9}"/>
                </a:ext>
              </a:extLst>
            </p:cNvPr>
            <p:cNvSpPr/>
            <p:nvPr/>
          </p:nvSpPr>
          <p:spPr>
            <a:xfrm>
              <a:off x="6329481" y="1984198"/>
              <a:ext cx="72802" cy="28512"/>
            </a:xfrm>
            <a:custGeom>
              <a:avLst/>
              <a:gdLst/>
              <a:ahLst/>
              <a:cxnLst/>
              <a:rect l="l" t="t" r="r" b="b"/>
              <a:pathLst>
                <a:path w="1172" h="459" extrusionOk="0">
                  <a:moveTo>
                    <a:pt x="1" y="1"/>
                  </a:moveTo>
                  <a:cubicBezTo>
                    <a:pt x="1" y="1"/>
                    <a:pt x="110" y="399"/>
                    <a:pt x="570" y="453"/>
                  </a:cubicBezTo>
                  <a:cubicBezTo>
                    <a:pt x="599" y="457"/>
                    <a:pt x="626" y="459"/>
                    <a:pt x="652" y="459"/>
                  </a:cubicBezTo>
                  <a:cubicBezTo>
                    <a:pt x="1048" y="459"/>
                    <a:pt x="1172" y="88"/>
                    <a:pt x="1172" y="88"/>
                  </a:cubicBezTo>
                  <a:lnTo>
                    <a:pt x="1"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38" name="Google Shape;880;p44">
              <a:extLst>
                <a:ext uri="{FF2B5EF4-FFF2-40B4-BE49-F238E27FC236}">
                  <a16:creationId xmlns:a16="http://schemas.microsoft.com/office/drawing/2014/main" id="{E8BBABAF-8917-4B7D-A742-893CFA99AC9A}"/>
                </a:ext>
              </a:extLst>
            </p:cNvPr>
            <p:cNvSpPr/>
            <p:nvPr/>
          </p:nvSpPr>
          <p:spPr>
            <a:xfrm>
              <a:off x="6377311" y="1869220"/>
              <a:ext cx="108084" cy="102804"/>
            </a:xfrm>
            <a:custGeom>
              <a:avLst/>
              <a:gdLst/>
              <a:ahLst/>
              <a:cxnLst/>
              <a:rect l="l" t="t" r="r" b="b"/>
              <a:pathLst>
                <a:path w="1740" h="1655" extrusionOk="0">
                  <a:moveTo>
                    <a:pt x="1107" y="0"/>
                  </a:moveTo>
                  <a:lnTo>
                    <a:pt x="0" y="1075"/>
                  </a:lnTo>
                  <a:cubicBezTo>
                    <a:pt x="0" y="1075"/>
                    <a:pt x="186" y="1640"/>
                    <a:pt x="628" y="1655"/>
                  </a:cubicBezTo>
                  <a:lnTo>
                    <a:pt x="1739" y="614"/>
                  </a:lnTo>
                  <a:cubicBezTo>
                    <a:pt x="1739" y="612"/>
                    <a:pt x="1582" y="45"/>
                    <a:pt x="1107"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39" name="Google Shape;881;p44">
              <a:extLst>
                <a:ext uri="{FF2B5EF4-FFF2-40B4-BE49-F238E27FC236}">
                  <a16:creationId xmlns:a16="http://schemas.microsoft.com/office/drawing/2014/main" id="{726604A7-DC98-4152-902D-56C5BA7360FF}"/>
                </a:ext>
              </a:extLst>
            </p:cNvPr>
            <p:cNvSpPr/>
            <p:nvPr/>
          </p:nvSpPr>
          <p:spPr>
            <a:xfrm>
              <a:off x="6260532" y="1848039"/>
              <a:ext cx="92679" cy="103239"/>
            </a:xfrm>
            <a:custGeom>
              <a:avLst/>
              <a:gdLst/>
              <a:ahLst/>
              <a:cxnLst/>
              <a:rect l="l" t="t" r="r" b="b"/>
              <a:pathLst>
                <a:path w="1492" h="1662" extrusionOk="0">
                  <a:moveTo>
                    <a:pt x="968" y="1"/>
                  </a:moveTo>
                  <a:lnTo>
                    <a:pt x="1" y="1096"/>
                  </a:lnTo>
                  <a:cubicBezTo>
                    <a:pt x="1" y="1096"/>
                    <a:pt x="145" y="1655"/>
                    <a:pt x="522" y="1661"/>
                  </a:cubicBezTo>
                  <a:lnTo>
                    <a:pt x="1492" y="597"/>
                  </a:lnTo>
                  <a:cubicBezTo>
                    <a:pt x="1492" y="597"/>
                    <a:pt x="1369" y="36"/>
                    <a:pt x="968"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40" name="Google Shape;882;p44">
              <a:extLst>
                <a:ext uri="{FF2B5EF4-FFF2-40B4-BE49-F238E27FC236}">
                  <a16:creationId xmlns:a16="http://schemas.microsoft.com/office/drawing/2014/main" id="{2BB2D4A1-015C-4858-863C-6BDBD7110AC1}"/>
                </a:ext>
              </a:extLst>
            </p:cNvPr>
            <p:cNvSpPr/>
            <p:nvPr/>
          </p:nvSpPr>
          <p:spPr>
            <a:xfrm>
              <a:off x="6371472" y="1862885"/>
              <a:ext cx="120197" cy="116595"/>
            </a:xfrm>
            <a:custGeom>
              <a:avLst/>
              <a:gdLst/>
              <a:ahLst/>
              <a:cxnLst/>
              <a:rect l="l" t="t" r="r" b="b"/>
              <a:pathLst>
                <a:path w="1935" h="1877" extrusionOk="0">
                  <a:moveTo>
                    <a:pt x="966" y="88"/>
                  </a:moveTo>
                  <a:cubicBezTo>
                    <a:pt x="1013" y="88"/>
                    <a:pt x="1061" y="91"/>
                    <a:pt x="1108" y="99"/>
                  </a:cubicBezTo>
                  <a:cubicBezTo>
                    <a:pt x="1332" y="137"/>
                    <a:pt x="1528" y="260"/>
                    <a:pt x="1660" y="444"/>
                  </a:cubicBezTo>
                  <a:cubicBezTo>
                    <a:pt x="1792" y="629"/>
                    <a:pt x="1844" y="856"/>
                    <a:pt x="1807" y="1079"/>
                  </a:cubicBezTo>
                  <a:cubicBezTo>
                    <a:pt x="1769" y="1304"/>
                    <a:pt x="1646" y="1500"/>
                    <a:pt x="1461" y="1631"/>
                  </a:cubicBezTo>
                  <a:cubicBezTo>
                    <a:pt x="1315" y="1735"/>
                    <a:pt x="1145" y="1789"/>
                    <a:pt x="971" y="1789"/>
                  </a:cubicBezTo>
                  <a:cubicBezTo>
                    <a:pt x="923" y="1789"/>
                    <a:pt x="875" y="1785"/>
                    <a:pt x="827" y="1777"/>
                  </a:cubicBezTo>
                  <a:cubicBezTo>
                    <a:pt x="602" y="1741"/>
                    <a:pt x="407" y="1618"/>
                    <a:pt x="274" y="1432"/>
                  </a:cubicBezTo>
                  <a:cubicBezTo>
                    <a:pt x="142" y="1247"/>
                    <a:pt x="90" y="1022"/>
                    <a:pt x="128" y="797"/>
                  </a:cubicBezTo>
                  <a:cubicBezTo>
                    <a:pt x="166" y="574"/>
                    <a:pt x="288" y="378"/>
                    <a:pt x="474" y="245"/>
                  </a:cubicBezTo>
                  <a:cubicBezTo>
                    <a:pt x="620" y="142"/>
                    <a:pt x="789" y="88"/>
                    <a:pt x="966" y="88"/>
                  </a:cubicBezTo>
                  <a:close/>
                  <a:moveTo>
                    <a:pt x="966" y="0"/>
                  </a:moveTo>
                  <a:cubicBezTo>
                    <a:pt x="773" y="0"/>
                    <a:pt x="584" y="60"/>
                    <a:pt x="423" y="175"/>
                  </a:cubicBezTo>
                  <a:cubicBezTo>
                    <a:pt x="218" y="320"/>
                    <a:pt x="84" y="536"/>
                    <a:pt x="42" y="784"/>
                  </a:cubicBezTo>
                  <a:cubicBezTo>
                    <a:pt x="1" y="1031"/>
                    <a:pt x="58" y="1279"/>
                    <a:pt x="204" y="1484"/>
                  </a:cubicBezTo>
                  <a:cubicBezTo>
                    <a:pt x="348" y="1687"/>
                    <a:pt x="564" y="1822"/>
                    <a:pt x="813" y="1863"/>
                  </a:cubicBezTo>
                  <a:cubicBezTo>
                    <a:pt x="865" y="1872"/>
                    <a:pt x="916" y="1876"/>
                    <a:pt x="969" y="1876"/>
                  </a:cubicBezTo>
                  <a:cubicBezTo>
                    <a:pt x="1163" y="1876"/>
                    <a:pt x="1351" y="1817"/>
                    <a:pt x="1512" y="1703"/>
                  </a:cubicBezTo>
                  <a:cubicBezTo>
                    <a:pt x="1716" y="1557"/>
                    <a:pt x="1851" y="1340"/>
                    <a:pt x="1892" y="1094"/>
                  </a:cubicBezTo>
                  <a:cubicBezTo>
                    <a:pt x="1934" y="847"/>
                    <a:pt x="1876" y="599"/>
                    <a:pt x="1731" y="394"/>
                  </a:cubicBezTo>
                  <a:cubicBezTo>
                    <a:pt x="1585" y="190"/>
                    <a:pt x="1369" y="56"/>
                    <a:pt x="1122" y="13"/>
                  </a:cubicBezTo>
                  <a:cubicBezTo>
                    <a:pt x="1070" y="5"/>
                    <a:pt x="1018" y="0"/>
                    <a:pt x="966" y="0"/>
                  </a:cubicBezTo>
                  <a:close/>
                </a:path>
              </a:pathLst>
            </a:custGeom>
            <a:solidFill>
              <a:srgbClr val="C0653E"/>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41" name="Google Shape;883;p44">
              <a:extLst>
                <a:ext uri="{FF2B5EF4-FFF2-40B4-BE49-F238E27FC236}">
                  <a16:creationId xmlns:a16="http://schemas.microsoft.com/office/drawing/2014/main" id="{2467663F-1B97-4301-9CC2-B6BFFFD0FF4E}"/>
                </a:ext>
              </a:extLst>
            </p:cNvPr>
            <p:cNvSpPr/>
            <p:nvPr/>
          </p:nvSpPr>
          <p:spPr>
            <a:xfrm>
              <a:off x="6252581" y="1842013"/>
              <a:ext cx="108706" cy="116222"/>
            </a:xfrm>
            <a:custGeom>
              <a:avLst/>
              <a:gdLst/>
              <a:ahLst/>
              <a:cxnLst/>
              <a:rect l="l" t="t" r="r" b="b"/>
              <a:pathLst>
                <a:path w="1750" h="1871" extrusionOk="0">
                  <a:moveTo>
                    <a:pt x="913" y="88"/>
                  </a:moveTo>
                  <a:cubicBezTo>
                    <a:pt x="947" y="88"/>
                    <a:pt x="980" y="91"/>
                    <a:pt x="1014" y="97"/>
                  </a:cubicBezTo>
                  <a:cubicBezTo>
                    <a:pt x="1402" y="162"/>
                    <a:pt x="1656" y="593"/>
                    <a:pt x="1580" y="1056"/>
                  </a:cubicBezTo>
                  <a:cubicBezTo>
                    <a:pt x="1539" y="1304"/>
                    <a:pt x="1409" y="1523"/>
                    <a:pt x="1223" y="1656"/>
                  </a:cubicBezTo>
                  <a:cubicBezTo>
                    <a:pt x="1105" y="1740"/>
                    <a:pt x="971" y="1784"/>
                    <a:pt x="837" y="1784"/>
                  </a:cubicBezTo>
                  <a:cubicBezTo>
                    <a:pt x="804" y="1784"/>
                    <a:pt x="771" y="1781"/>
                    <a:pt x="738" y="1776"/>
                  </a:cubicBezTo>
                  <a:cubicBezTo>
                    <a:pt x="348" y="1709"/>
                    <a:pt x="94" y="1278"/>
                    <a:pt x="171" y="815"/>
                  </a:cubicBezTo>
                  <a:cubicBezTo>
                    <a:pt x="212" y="567"/>
                    <a:pt x="342" y="349"/>
                    <a:pt x="529" y="216"/>
                  </a:cubicBezTo>
                  <a:cubicBezTo>
                    <a:pt x="646" y="132"/>
                    <a:pt x="780" y="88"/>
                    <a:pt x="913" y="88"/>
                  </a:cubicBezTo>
                  <a:close/>
                  <a:moveTo>
                    <a:pt x="913" y="1"/>
                  </a:moveTo>
                  <a:cubicBezTo>
                    <a:pt x="762" y="1"/>
                    <a:pt x="611" y="50"/>
                    <a:pt x="478" y="145"/>
                  </a:cubicBezTo>
                  <a:cubicBezTo>
                    <a:pt x="272" y="291"/>
                    <a:pt x="129" y="530"/>
                    <a:pt x="85" y="802"/>
                  </a:cubicBezTo>
                  <a:cubicBezTo>
                    <a:pt x="0" y="1311"/>
                    <a:pt x="287" y="1787"/>
                    <a:pt x="723" y="1862"/>
                  </a:cubicBezTo>
                  <a:cubicBezTo>
                    <a:pt x="761" y="1868"/>
                    <a:pt x="799" y="1871"/>
                    <a:pt x="839" y="1871"/>
                  </a:cubicBezTo>
                  <a:cubicBezTo>
                    <a:pt x="990" y="1871"/>
                    <a:pt x="1141" y="1821"/>
                    <a:pt x="1274" y="1728"/>
                  </a:cubicBezTo>
                  <a:cubicBezTo>
                    <a:pt x="1478" y="1582"/>
                    <a:pt x="1621" y="1342"/>
                    <a:pt x="1666" y="1071"/>
                  </a:cubicBezTo>
                  <a:cubicBezTo>
                    <a:pt x="1750" y="561"/>
                    <a:pt x="1463" y="85"/>
                    <a:pt x="1028" y="10"/>
                  </a:cubicBezTo>
                  <a:cubicBezTo>
                    <a:pt x="990" y="4"/>
                    <a:pt x="952" y="1"/>
                    <a:pt x="913" y="1"/>
                  </a:cubicBezTo>
                  <a:close/>
                </a:path>
              </a:pathLst>
            </a:custGeom>
            <a:solidFill>
              <a:srgbClr val="C0653E"/>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42" name="Google Shape;884;p44">
              <a:extLst>
                <a:ext uri="{FF2B5EF4-FFF2-40B4-BE49-F238E27FC236}">
                  <a16:creationId xmlns:a16="http://schemas.microsoft.com/office/drawing/2014/main" id="{18BD0514-8D07-47A3-9C27-F5F4E03BCFFB}"/>
                </a:ext>
              </a:extLst>
            </p:cNvPr>
            <p:cNvSpPr/>
            <p:nvPr/>
          </p:nvSpPr>
          <p:spPr>
            <a:xfrm>
              <a:off x="6352527" y="1904006"/>
              <a:ext cx="25903" cy="10187"/>
            </a:xfrm>
            <a:custGeom>
              <a:avLst/>
              <a:gdLst/>
              <a:ahLst/>
              <a:cxnLst/>
              <a:rect l="l" t="t" r="r" b="b"/>
              <a:pathLst>
                <a:path w="417" h="164" extrusionOk="0">
                  <a:moveTo>
                    <a:pt x="139" y="1"/>
                  </a:moveTo>
                  <a:cubicBezTo>
                    <a:pt x="95" y="1"/>
                    <a:pt x="49" y="7"/>
                    <a:pt x="1" y="24"/>
                  </a:cubicBezTo>
                  <a:lnTo>
                    <a:pt x="28" y="106"/>
                  </a:lnTo>
                  <a:cubicBezTo>
                    <a:pt x="67" y="93"/>
                    <a:pt x="104" y="87"/>
                    <a:pt x="139" y="87"/>
                  </a:cubicBezTo>
                  <a:cubicBezTo>
                    <a:pt x="265" y="87"/>
                    <a:pt x="358" y="158"/>
                    <a:pt x="363" y="163"/>
                  </a:cubicBezTo>
                  <a:lnTo>
                    <a:pt x="417" y="94"/>
                  </a:lnTo>
                  <a:cubicBezTo>
                    <a:pt x="411" y="90"/>
                    <a:pt x="296" y="1"/>
                    <a:pt x="139" y="1"/>
                  </a:cubicBezTo>
                  <a:close/>
                </a:path>
              </a:pathLst>
            </a:custGeom>
            <a:solidFill>
              <a:srgbClr val="C0653E"/>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43" name="Google Shape;885;p44">
              <a:extLst>
                <a:ext uri="{FF2B5EF4-FFF2-40B4-BE49-F238E27FC236}">
                  <a16:creationId xmlns:a16="http://schemas.microsoft.com/office/drawing/2014/main" id="{D732CB72-F914-4F39-A387-DA3E13A8283B}"/>
                </a:ext>
              </a:extLst>
            </p:cNvPr>
            <p:cNvSpPr/>
            <p:nvPr/>
          </p:nvSpPr>
          <p:spPr>
            <a:xfrm>
              <a:off x="6483406" y="1932517"/>
              <a:ext cx="39693" cy="33419"/>
            </a:xfrm>
            <a:custGeom>
              <a:avLst/>
              <a:gdLst/>
              <a:ahLst/>
              <a:cxnLst/>
              <a:rect l="l" t="t" r="r" b="b"/>
              <a:pathLst>
                <a:path w="639" h="538" extrusionOk="0">
                  <a:moveTo>
                    <a:pt x="55" y="0"/>
                  </a:moveTo>
                  <a:lnTo>
                    <a:pt x="1" y="68"/>
                  </a:lnTo>
                  <a:lnTo>
                    <a:pt x="583" y="538"/>
                  </a:lnTo>
                  <a:lnTo>
                    <a:pt x="639" y="471"/>
                  </a:lnTo>
                  <a:lnTo>
                    <a:pt x="55" y="0"/>
                  </a:lnTo>
                  <a:close/>
                </a:path>
              </a:pathLst>
            </a:custGeom>
            <a:solidFill>
              <a:srgbClr val="C0653E"/>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44" name="Google Shape;886;p44">
              <a:extLst>
                <a:ext uri="{FF2B5EF4-FFF2-40B4-BE49-F238E27FC236}">
                  <a16:creationId xmlns:a16="http://schemas.microsoft.com/office/drawing/2014/main" id="{D657951B-292B-4599-A3F2-FE681909B74D}"/>
                </a:ext>
              </a:extLst>
            </p:cNvPr>
            <p:cNvSpPr/>
            <p:nvPr/>
          </p:nvSpPr>
          <p:spPr>
            <a:xfrm>
              <a:off x="6490052" y="1771387"/>
              <a:ext cx="98456" cy="198590"/>
            </a:xfrm>
            <a:custGeom>
              <a:avLst/>
              <a:gdLst/>
              <a:ahLst/>
              <a:cxnLst/>
              <a:rect l="l" t="t" r="r" b="b"/>
              <a:pathLst>
                <a:path w="1585" h="3197" extrusionOk="0">
                  <a:moveTo>
                    <a:pt x="741" y="0"/>
                  </a:moveTo>
                  <a:cubicBezTo>
                    <a:pt x="726" y="0"/>
                    <a:pt x="717" y="1"/>
                    <a:pt x="717" y="1"/>
                  </a:cubicBezTo>
                  <a:cubicBezTo>
                    <a:pt x="0" y="1653"/>
                    <a:pt x="488" y="3025"/>
                    <a:pt x="485" y="3196"/>
                  </a:cubicBezTo>
                  <a:cubicBezTo>
                    <a:pt x="485" y="3196"/>
                    <a:pt x="1585" y="3043"/>
                    <a:pt x="1455" y="1121"/>
                  </a:cubicBezTo>
                  <a:cubicBezTo>
                    <a:pt x="1382" y="61"/>
                    <a:pt x="860" y="0"/>
                    <a:pt x="741"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45" name="Google Shape;887;p44">
              <a:extLst>
                <a:ext uri="{FF2B5EF4-FFF2-40B4-BE49-F238E27FC236}">
                  <a16:creationId xmlns:a16="http://schemas.microsoft.com/office/drawing/2014/main" id="{31495183-E4C9-4F9E-A1BA-4C163F6EC894}"/>
                </a:ext>
              </a:extLst>
            </p:cNvPr>
            <p:cNvSpPr/>
            <p:nvPr/>
          </p:nvSpPr>
          <p:spPr>
            <a:xfrm>
              <a:off x="6494959" y="1939661"/>
              <a:ext cx="119390" cy="87834"/>
            </a:xfrm>
            <a:custGeom>
              <a:avLst/>
              <a:gdLst/>
              <a:ahLst/>
              <a:cxnLst/>
              <a:rect l="l" t="t" r="r" b="b"/>
              <a:pathLst>
                <a:path w="1922" h="1414" extrusionOk="0">
                  <a:moveTo>
                    <a:pt x="1062" y="0"/>
                  </a:moveTo>
                  <a:cubicBezTo>
                    <a:pt x="838" y="0"/>
                    <a:pt x="628" y="174"/>
                    <a:pt x="459" y="364"/>
                  </a:cubicBezTo>
                  <a:cubicBezTo>
                    <a:pt x="279" y="567"/>
                    <a:pt x="146" y="800"/>
                    <a:pt x="57" y="1048"/>
                  </a:cubicBezTo>
                  <a:cubicBezTo>
                    <a:pt x="0" y="1204"/>
                    <a:pt x="146" y="1385"/>
                    <a:pt x="349" y="1408"/>
                  </a:cubicBezTo>
                  <a:cubicBezTo>
                    <a:pt x="379" y="1412"/>
                    <a:pt x="410" y="1414"/>
                    <a:pt x="441" y="1414"/>
                  </a:cubicBezTo>
                  <a:cubicBezTo>
                    <a:pt x="1114" y="1414"/>
                    <a:pt x="1921" y="573"/>
                    <a:pt x="1373" y="122"/>
                  </a:cubicBezTo>
                  <a:cubicBezTo>
                    <a:pt x="1268" y="36"/>
                    <a:pt x="1163" y="0"/>
                    <a:pt x="1062" y="0"/>
                  </a:cubicBezTo>
                  <a:close/>
                </a:path>
              </a:pathLst>
            </a:custGeom>
            <a:solidFill>
              <a:srgbClr val="E9B089"/>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46" name="Google Shape;888;p44">
              <a:extLst>
                <a:ext uri="{FF2B5EF4-FFF2-40B4-BE49-F238E27FC236}">
                  <a16:creationId xmlns:a16="http://schemas.microsoft.com/office/drawing/2014/main" id="{BE53EA21-5400-4DC4-ACB2-373BAECB513C}"/>
                </a:ext>
              </a:extLst>
            </p:cNvPr>
            <p:cNvSpPr/>
            <p:nvPr/>
          </p:nvSpPr>
          <p:spPr>
            <a:xfrm>
              <a:off x="6513781" y="1971588"/>
              <a:ext cx="53607" cy="24474"/>
            </a:xfrm>
            <a:custGeom>
              <a:avLst/>
              <a:gdLst/>
              <a:ahLst/>
              <a:cxnLst/>
              <a:rect l="l" t="t" r="r" b="b"/>
              <a:pathLst>
                <a:path w="863" h="394" extrusionOk="0">
                  <a:moveTo>
                    <a:pt x="589" y="0"/>
                  </a:moveTo>
                  <a:cubicBezTo>
                    <a:pt x="244" y="0"/>
                    <a:pt x="12" y="348"/>
                    <a:pt x="10" y="353"/>
                  </a:cubicBezTo>
                  <a:cubicBezTo>
                    <a:pt x="1" y="364"/>
                    <a:pt x="5" y="382"/>
                    <a:pt x="17" y="389"/>
                  </a:cubicBezTo>
                  <a:cubicBezTo>
                    <a:pt x="23" y="392"/>
                    <a:pt x="27" y="394"/>
                    <a:pt x="33" y="394"/>
                  </a:cubicBezTo>
                  <a:cubicBezTo>
                    <a:pt x="42" y="394"/>
                    <a:pt x="50" y="389"/>
                    <a:pt x="55" y="382"/>
                  </a:cubicBezTo>
                  <a:cubicBezTo>
                    <a:pt x="58" y="378"/>
                    <a:pt x="273" y="56"/>
                    <a:pt x="590" y="56"/>
                  </a:cubicBezTo>
                  <a:cubicBezTo>
                    <a:pt x="662" y="56"/>
                    <a:pt x="738" y="72"/>
                    <a:pt x="819" y="112"/>
                  </a:cubicBezTo>
                  <a:cubicBezTo>
                    <a:pt x="822" y="114"/>
                    <a:pt x="827" y="115"/>
                    <a:pt x="831" y="115"/>
                  </a:cubicBezTo>
                  <a:cubicBezTo>
                    <a:pt x="841" y="115"/>
                    <a:pt x="851" y="109"/>
                    <a:pt x="855" y="100"/>
                  </a:cubicBezTo>
                  <a:cubicBezTo>
                    <a:pt x="862" y="87"/>
                    <a:pt x="856" y="71"/>
                    <a:pt x="843" y="64"/>
                  </a:cubicBezTo>
                  <a:cubicBezTo>
                    <a:pt x="754" y="19"/>
                    <a:pt x="669" y="0"/>
                    <a:pt x="589"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47" name="Google Shape;889;p44">
              <a:extLst>
                <a:ext uri="{FF2B5EF4-FFF2-40B4-BE49-F238E27FC236}">
                  <a16:creationId xmlns:a16="http://schemas.microsoft.com/office/drawing/2014/main" id="{C1769942-F83D-4098-B804-C0AEAE515F83}"/>
                </a:ext>
              </a:extLst>
            </p:cNvPr>
            <p:cNvSpPr/>
            <p:nvPr/>
          </p:nvSpPr>
          <p:spPr>
            <a:xfrm>
              <a:off x="6289789" y="1721570"/>
              <a:ext cx="256980" cy="90878"/>
            </a:xfrm>
            <a:custGeom>
              <a:avLst/>
              <a:gdLst/>
              <a:ahLst/>
              <a:cxnLst/>
              <a:rect l="l" t="t" r="r" b="b"/>
              <a:pathLst>
                <a:path w="4137" h="1463" extrusionOk="0">
                  <a:moveTo>
                    <a:pt x="2470" y="0"/>
                  </a:moveTo>
                  <a:cubicBezTo>
                    <a:pt x="2422" y="0"/>
                    <a:pt x="2373" y="1"/>
                    <a:pt x="2322" y="3"/>
                  </a:cubicBezTo>
                  <a:cubicBezTo>
                    <a:pt x="647" y="67"/>
                    <a:pt x="0" y="1297"/>
                    <a:pt x="0" y="1297"/>
                  </a:cubicBezTo>
                  <a:cubicBezTo>
                    <a:pt x="743" y="1416"/>
                    <a:pt x="1363" y="1462"/>
                    <a:pt x="1877" y="1462"/>
                  </a:cubicBezTo>
                  <a:cubicBezTo>
                    <a:pt x="3602" y="1462"/>
                    <a:pt x="4137" y="943"/>
                    <a:pt x="4137" y="943"/>
                  </a:cubicBezTo>
                  <a:cubicBezTo>
                    <a:pt x="4137" y="943"/>
                    <a:pt x="4005" y="0"/>
                    <a:pt x="2470"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48" name="Google Shape;890;p44">
              <a:extLst>
                <a:ext uri="{FF2B5EF4-FFF2-40B4-BE49-F238E27FC236}">
                  <a16:creationId xmlns:a16="http://schemas.microsoft.com/office/drawing/2014/main" id="{52D97DC8-C08B-4FAA-B78E-8AD328EEFAC6}"/>
                </a:ext>
              </a:extLst>
            </p:cNvPr>
            <p:cNvSpPr/>
            <p:nvPr/>
          </p:nvSpPr>
          <p:spPr>
            <a:xfrm>
              <a:off x="5913178" y="2189307"/>
              <a:ext cx="515327" cy="473894"/>
            </a:xfrm>
            <a:custGeom>
              <a:avLst/>
              <a:gdLst/>
              <a:ahLst/>
              <a:cxnLst/>
              <a:rect l="l" t="t" r="r" b="b"/>
              <a:pathLst>
                <a:path w="8296" h="7629" extrusionOk="0">
                  <a:moveTo>
                    <a:pt x="5177" y="0"/>
                  </a:moveTo>
                  <a:lnTo>
                    <a:pt x="0" y="5616"/>
                  </a:lnTo>
                  <a:lnTo>
                    <a:pt x="1542" y="7629"/>
                  </a:lnTo>
                  <a:cubicBezTo>
                    <a:pt x="7465" y="3286"/>
                    <a:pt x="8296" y="466"/>
                    <a:pt x="8296" y="466"/>
                  </a:cubicBezTo>
                  <a:lnTo>
                    <a:pt x="5177" y="0"/>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49" name="Google Shape;891;p44">
              <a:extLst>
                <a:ext uri="{FF2B5EF4-FFF2-40B4-BE49-F238E27FC236}">
                  <a16:creationId xmlns:a16="http://schemas.microsoft.com/office/drawing/2014/main" id="{AE498F14-F0E2-4ACE-A42F-6E2DB0F1F08D}"/>
                </a:ext>
              </a:extLst>
            </p:cNvPr>
            <p:cNvSpPr/>
            <p:nvPr/>
          </p:nvSpPr>
          <p:spPr>
            <a:xfrm>
              <a:off x="5718630" y="2245522"/>
              <a:ext cx="168276" cy="194925"/>
            </a:xfrm>
            <a:custGeom>
              <a:avLst/>
              <a:gdLst/>
              <a:ahLst/>
              <a:cxnLst/>
              <a:rect l="l" t="t" r="r" b="b"/>
              <a:pathLst>
                <a:path w="2709" h="3138" extrusionOk="0">
                  <a:moveTo>
                    <a:pt x="1091" y="1"/>
                  </a:moveTo>
                  <a:lnTo>
                    <a:pt x="0" y="563"/>
                  </a:lnTo>
                  <a:lnTo>
                    <a:pt x="1434" y="3137"/>
                  </a:lnTo>
                  <a:cubicBezTo>
                    <a:pt x="1821" y="2885"/>
                    <a:pt x="2326" y="2604"/>
                    <a:pt x="2709" y="2349"/>
                  </a:cubicBezTo>
                  <a:lnTo>
                    <a:pt x="1091" y="1"/>
                  </a:lnTo>
                  <a:close/>
                </a:path>
              </a:pathLst>
            </a:custGeom>
            <a:solidFill>
              <a:srgbClr val="E9B089"/>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50" name="Google Shape;892;p44">
              <a:extLst>
                <a:ext uri="{FF2B5EF4-FFF2-40B4-BE49-F238E27FC236}">
                  <a16:creationId xmlns:a16="http://schemas.microsoft.com/office/drawing/2014/main" id="{496C8476-2A5D-4518-9E45-79F19D7773BE}"/>
                </a:ext>
              </a:extLst>
            </p:cNvPr>
            <p:cNvSpPr/>
            <p:nvPr/>
          </p:nvSpPr>
          <p:spPr>
            <a:xfrm>
              <a:off x="5612100" y="2049172"/>
              <a:ext cx="196726" cy="261018"/>
            </a:xfrm>
            <a:custGeom>
              <a:avLst/>
              <a:gdLst/>
              <a:ahLst/>
              <a:cxnLst/>
              <a:rect l="l" t="t" r="r" b="b"/>
              <a:pathLst>
                <a:path w="3167" h="4202" extrusionOk="0">
                  <a:moveTo>
                    <a:pt x="1292" y="0"/>
                  </a:moveTo>
                  <a:cubicBezTo>
                    <a:pt x="1256" y="0"/>
                    <a:pt x="1220" y="11"/>
                    <a:pt x="1188" y="32"/>
                  </a:cubicBezTo>
                  <a:lnTo>
                    <a:pt x="1127" y="75"/>
                  </a:lnTo>
                  <a:cubicBezTo>
                    <a:pt x="1054" y="124"/>
                    <a:pt x="1026" y="219"/>
                    <a:pt x="1061" y="301"/>
                  </a:cubicBezTo>
                  <a:lnTo>
                    <a:pt x="1750" y="1674"/>
                  </a:lnTo>
                  <a:lnTo>
                    <a:pt x="740" y="206"/>
                  </a:lnTo>
                  <a:cubicBezTo>
                    <a:pt x="705" y="148"/>
                    <a:pt x="643" y="116"/>
                    <a:pt x="580" y="116"/>
                  </a:cubicBezTo>
                  <a:cubicBezTo>
                    <a:pt x="540" y="116"/>
                    <a:pt x="500" y="129"/>
                    <a:pt x="467" y="155"/>
                  </a:cubicBezTo>
                  <a:lnTo>
                    <a:pt x="424" y="189"/>
                  </a:lnTo>
                  <a:cubicBezTo>
                    <a:pt x="350" y="247"/>
                    <a:pt x="331" y="351"/>
                    <a:pt x="379" y="431"/>
                  </a:cubicBezTo>
                  <a:lnTo>
                    <a:pt x="1198" y="1779"/>
                  </a:lnTo>
                  <a:lnTo>
                    <a:pt x="351" y="893"/>
                  </a:lnTo>
                  <a:cubicBezTo>
                    <a:pt x="314" y="851"/>
                    <a:pt x="264" y="831"/>
                    <a:pt x="214" y="831"/>
                  </a:cubicBezTo>
                  <a:cubicBezTo>
                    <a:pt x="157" y="831"/>
                    <a:pt x="99" y="857"/>
                    <a:pt x="62" y="909"/>
                  </a:cubicBezTo>
                  <a:lnTo>
                    <a:pt x="49" y="928"/>
                  </a:lnTo>
                  <a:cubicBezTo>
                    <a:pt x="1" y="993"/>
                    <a:pt x="2" y="1082"/>
                    <a:pt x="52" y="1147"/>
                  </a:cubicBezTo>
                  <a:lnTo>
                    <a:pt x="865" y="2131"/>
                  </a:lnTo>
                  <a:lnTo>
                    <a:pt x="331" y="1722"/>
                  </a:lnTo>
                  <a:cubicBezTo>
                    <a:pt x="293" y="1684"/>
                    <a:pt x="245" y="1666"/>
                    <a:pt x="198" y="1666"/>
                  </a:cubicBezTo>
                  <a:cubicBezTo>
                    <a:pt x="124" y="1666"/>
                    <a:pt x="51" y="1710"/>
                    <a:pt x="23" y="1789"/>
                  </a:cubicBezTo>
                  <a:cubicBezTo>
                    <a:pt x="1" y="1849"/>
                    <a:pt x="12" y="1918"/>
                    <a:pt x="53" y="1969"/>
                  </a:cubicBezTo>
                  <a:lnTo>
                    <a:pt x="2027" y="4201"/>
                  </a:lnTo>
                  <a:lnTo>
                    <a:pt x="2568" y="3711"/>
                  </a:lnTo>
                  <a:cubicBezTo>
                    <a:pt x="2768" y="3528"/>
                    <a:pt x="2912" y="3293"/>
                    <a:pt x="2985" y="3032"/>
                  </a:cubicBezTo>
                  <a:lnTo>
                    <a:pt x="3057" y="2778"/>
                  </a:lnTo>
                  <a:cubicBezTo>
                    <a:pt x="3152" y="2437"/>
                    <a:pt x="3166" y="2078"/>
                    <a:pt x="3098" y="1731"/>
                  </a:cubicBezTo>
                  <a:lnTo>
                    <a:pt x="2977" y="1119"/>
                  </a:lnTo>
                  <a:cubicBezTo>
                    <a:pt x="2953" y="1002"/>
                    <a:pt x="2852" y="925"/>
                    <a:pt x="2742" y="925"/>
                  </a:cubicBezTo>
                  <a:cubicBezTo>
                    <a:pt x="2714" y="925"/>
                    <a:pt x="2685" y="930"/>
                    <a:pt x="2657" y="941"/>
                  </a:cubicBezTo>
                  <a:cubicBezTo>
                    <a:pt x="2540" y="986"/>
                    <a:pt x="2461" y="1097"/>
                    <a:pt x="2458" y="1223"/>
                  </a:cubicBezTo>
                  <a:lnTo>
                    <a:pt x="2445" y="1884"/>
                  </a:lnTo>
                  <a:lnTo>
                    <a:pt x="1458" y="101"/>
                  </a:lnTo>
                  <a:cubicBezTo>
                    <a:pt x="1425" y="36"/>
                    <a:pt x="1359" y="0"/>
                    <a:pt x="1292" y="0"/>
                  </a:cubicBezTo>
                  <a:close/>
                </a:path>
              </a:pathLst>
            </a:custGeom>
            <a:solidFill>
              <a:srgbClr val="E9B089"/>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51" name="Google Shape;893;p44">
              <a:extLst>
                <a:ext uri="{FF2B5EF4-FFF2-40B4-BE49-F238E27FC236}">
                  <a16:creationId xmlns:a16="http://schemas.microsoft.com/office/drawing/2014/main" id="{C2691CB9-9BC5-4A9A-B4E6-7CD30F4E21BD}"/>
                </a:ext>
              </a:extLst>
            </p:cNvPr>
            <p:cNvSpPr/>
            <p:nvPr/>
          </p:nvSpPr>
          <p:spPr>
            <a:xfrm>
              <a:off x="5737202" y="2163963"/>
              <a:ext cx="29195" cy="64602"/>
            </a:xfrm>
            <a:custGeom>
              <a:avLst/>
              <a:gdLst/>
              <a:ahLst/>
              <a:cxnLst/>
              <a:rect l="l" t="t" r="r" b="b"/>
              <a:pathLst>
                <a:path w="470" h="1040" extrusionOk="0">
                  <a:moveTo>
                    <a:pt x="431" y="0"/>
                  </a:moveTo>
                  <a:cubicBezTo>
                    <a:pt x="424" y="0"/>
                    <a:pt x="416" y="3"/>
                    <a:pt x="409" y="8"/>
                  </a:cubicBezTo>
                  <a:cubicBezTo>
                    <a:pt x="393" y="23"/>
                    <a:pt x="0" y="354"/>
                    <a:pt x="30" y="1006"/>
                  </a:cubicBezTo>
                  <a:cubicBezTo>
                    <a:pt x="31" y="1025"/>
                    <a:pt x="46" y="1039"/>
                    <a:pt x="65" y="1039"/>
                  </a:cubicBezTo>
                  <a:lnTo>
                    <a:pt x="66" y="1039"/>
                  </a:lnTo>
                  <a:cubicBezTo>
                    <a:pt x="85" y="1038"/>
                    <a:pt x="100" y="1022"/>
                    <a:pt x="98" y="1003"/>
                  </a:cubicBezTo>
                  <a:cubicBezTo>
                    <a:pt x="70" y="388"/>
                    <a:pt x="449" y="65"/>
                    <a:pt x="453" y="62"/>
                  </a:cubicBezTo>
                  <a:cubicBezTo>
                    <a:pt x="468" y="49"/>
                    <a:pt x="469" y="27"/>
                    <a:pt x="457" y="13"/>
                  </a:cubicBezTo>
                  <a:cubicBezTo>
                    <a:pt x="451" y="5"/>
                    <a:pt x="441" y="0"/>
                    <a:pt x="431"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52" name="Google Shape;894;p44">
              <a:extLst>
                <a:ext uri="{FF2B5EF4-FFF2-40B4-BE49-F238E27FC236}">
                  <a16:creationId xmlns:a16="http://schemas.microsoft.com/office/drawing/2014/main" id="{6494740A-02AD-49D0-9323-29568D6F1B9F}"/>
                </a:ext>
              </a:extLst>
            </p:cNvPr>
            <p:cNvSpPr/>
            <p:nvPr/>
          </p:nvSpPr>
          <p:spPr>
            <a:xfrm>
              <a:off x="5735401" y="2273226"/>
              <a:ext cx="327297" cy="406373"/>
            </a:xfrm>
            <a:custGeom>
              <a:avLst/>
              <a:gdLst/>
              <a:ahLst/>
              <a:cxnLst/>
              <a:rect l="l" t="t" r="r" b="b"/>
              <a:pathLst>
                <a:path w="5269" h="6542" extrusionOk="0">
                  <a:moveTo>
                    <a:pt x="1418" y="0"/>
                  </a:moveTo>
                  <a:lnTo>
                    <a:pt x="0" y="1187"/>
                  </a:lnTo>
                  <a:lnTo>
                    <a:pt x="2447" y="5661"/>
                  </a:lnTo>
                  <a:cubicBezTo>
                    <a:pt x="2759" y="6201"/>
                    <a:pt x="3185" y="6542"/>
                    <a:pt x="3668" y="6542"/>
                  </a:cubicBezTo>
                  <a:cubicBezTo>
                    <a:pt x="3829" y="6542"/>
                    <a:pt x="3996" y="6504"/>
                    <a:pt x="4168" y="6424"/>
                  </a:cubicBezTo>
                  <a:cubicBezTo>
                    <a:pt x="4784" y="6132"/>
                    <a:pt x="5269" y="5289"/>
                    <a:pt x="4982" y="4668"/>
                  </a:cubicBezTo>
                  <a:lnTo>
                    <a:pt x="1418" y="0"/>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53" name="Google Shape;895;p44">
              <a:extLst>
                <a:ext uri="{FF2B5EF4-FFF2-40B4-BE49-F238E27FC236}">
                  <a16:creationId xmlns:a16="http://schemas.microsoft.com/office/drawing/2014/main" id="{B6AFDBCE-CF76-4534-A187-8356F20A4CEF}"/>
                </a:ext>
              </a:extLst>
            </p:cNvPr>
            <p:cNvSpPr/>
            <p:nvPr/>
          </p:nvSpPr>
          <p:spPr>
            <a:xfrm>
              <a:off x="5972872" y="2469576"/>
              <a:ext cx="51433" cy="58639"/>
            </a:xfrm>
            <a:custGeom>
              <a:avLst/>
              <a:gdLst/>
              <a:ahLst/>
              <a:cxnLst/>
              <a:rect l="l" t="t" r="r" b="b"/>
              <a:pathLst>
                <a:path w="828" h="944" extrusionOk="0">
                  <a:moveTo>
                    <a:pt x="30" y="1"/>
                  </a:moveTo>
                  <a:cubicBezTo>
                    <a:pt x="23" y="1"/>
                    <a:pt x="17" y="3"/>
                    <a:pt x="12" y="8"/>
                  </a:cubicBezTo>
                  <a:cubicBezTo>
                    <a:pt x="0" y="18"/>
                    <a:pt x="0" y="35"/>
                    <a:pt x="9" y="47"/>
                  </a:cubicBezTo>
                  <a:lnTo>
                    <a:pt x="777" y="934"/>
                  </a:lnTo>
                  <a:cubicBezTo>
                    <a:pt x="781" y="941"/>
                    <a:pt x="790" y="944"/>
                    <a:pt x="797" y="944"/>
                  </a:cubicBezTo>
                  <a:cubicBezTo>
                    <a:pt x="805" y="944"/>
                    <a:pt x="810" y="942"/>
                    <a:pt x="815" y="936"/>
                  </a:cubicBezTo>
                  <a:cubicBezTo>
                    <a:pt x="827" y="928"/>
                    <a:pt x="828" y="910"/>
                    <a:pt x="818" y="898"/>
                  </a:cubicBezTo>
                  <a:lnTo>
                    <a:pt x="51" y="11"/>
                  </a:lnTo>
                  <a:cubicBezTo>
                    <a:pt x="46" y="4"/>
                    <a:pt x="38" y="1"/>
                    <a:pt x="3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54" name="Google Shape;896;p44">
              <a:extLst>
                <a:ext uri="{FF2B5EF4-FFF2-40B4-BE49-F238E27FC236}">
                  <a16:creationId xmlns:a16="http://schemas.microsoft.com/office/drawing/2014/main" id="{7C919D0C-EF28-473B-A72F-66DE94D1F60E}"/>
                </a:ext>
              </a:extLst>
            </p:cNvPr>
            <p:cNvSpPr/>
            <p:nvPr/>
          </p:nvSpPr>
          <p:spPr>
            <a:xfrm>
              <a:off x="6073624" y="2238006"/>
              <a:ext cx="315246" cy="626766"/>
            </a:xfrm>
            <a:custGeom>
              <a:avLst/>
              <a:gdLst/>
              <a:ahLst/>
              <a:cxnLst/>
              <a:rect l="l" t="t" r="r" b="b"/>
              <a:pathLst>
                <a:path w="5075" h="10090" extrusionOk="0">
                  <a:moveTo>
                    <a:pt x="2648" y="0"/>
                  </a:moveTo>
                  <a:cubicBezTo>
                    <a:pt x="0" y="2400"/>
                    <a:pt x="1583" y="9524"/>
                    <a:pt x="1582" y="9524"/>
                  </a:cubicBezTo>
                  <a:lnTo>
                    <a:pt x="4924" y="10089"/>
                  </a:lnTo>
                  <a:lnTo>
                    <a:pt x="5075" y="1702"/>
                  </a:lnTo>
                  <a:lnTo>
                    <a:pt x="2648"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55" name="Google Shape;897;p44">
              <a:extLst>
                <a:ext uri="{FF2B5EF4-FFF2-40B4-BE49-F238E27FC236}">
                  <a16:creationId xmlns:a16="http://schemas.microsoft.com/office/drawing/2014/main" id="{DFFB8955-6204-4000-9024-DF47DFFC7D1D}"/>
                </a:ext>
              </a:extLst>
            </p:cNvPr>
            <p:cNvSpPr/>
            <p:nvPr/>
          </p:nvSpPr>
          <p:spPr>
            <a:xfrm>
              <a:off x="6155618" y="2781835"/>
              <a:ext cx="205236" cy="85971"/>
            </a:xfrm>
            <a:custGeom>
              <a:avLst/>
              <a:gdLst/>
              <a:ahLst/>
              <a:cxnLst/>
              <a:rect l="l" t="t" r="r" b="b"/>
              <a:pathLst>
                <a:path w="3304" h="1384" extrusionOk="0">
                  <a:moveTo>
                    <a:pt x="0" y="1"/>
                  </a:moveTo>
                  <a:lnTo>
                    <a:pt x="0" y="743"/>
                  </a:lnTo>
                  <a:lnTo>
                    <a:pt x="3303" y="1384"/>
                  </a:lnTo>
                  <a:lnTo>
                    <a:pt x="3303" y="1384"/>
                  </a:lnTo>
                  <a:lnTo>
                    <a:pt x="3229" y="551"/>
                  </a:lnTo>
                  <a:lnTo>
                    <a:pt x="0"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56" name="Google Shape;898;p44">
              <a:extLst>
                <a:ext uri="{FF2B5EF4-FFF2-40B4-BE49-F238E27FC236}">
                  <a16:creationId xmlns:a16="http://schemas.microsoft.com/office/drawing/2014/main" id="{D6A3044E-A753-4D99-8549-969C52DB6909}"/>
                </a:ext>
              </a:extLst>
            </p:cNvPr>
            <p:cNvSpPr/>
            <p:nvPr/>
          </p:nvSpPr>
          <p:spPr>
            <a:xfrm>
              <a:off x="6222331" y="2172597"/>
              <a:ext cx="283629" cy="181880"/>
            </a:xfrm>
            <a:custGeom>
              <a:avLst/>
              <a:gdLst/>
              <a:ahLst/>
              <a:cxnLst/>
              <a:rect l="l" t="t" r="r" b="b"/>
              <a:pathLst>
                <a:path w="4566" h="2928" extrusionOk="0">
                  <a:moveTo>
                    <a:pt x="1980" y="1"/>
                  </a:moveTo>
                  <a:lnTo>
                    <a:pt x="93" y="1451"/>
                  </a:lnTo>
                  <a:cubicBezTo>
                    <a:pt x="0" y="2622"/>
                    <a:pt x="866" y="2928"/>
                    <a:pt x="1795" y="2928"/>
                  </a:cubicBezTo>
                  <a:cubicBezTo>
                    <a:pt x="2811" y="2928"/>
                    <a:pt x="3904" y="2562"/>
                    <a:pt x="3904" y="2562"/>
                  </a:cubicBezTo>
                  <a:lnTo>
                    <a:pt x="4566" y="2372"/>
                  </a:lnTo>
                  <a:lnTo>
                    <a:pt x="3904" y="1267"/>
                  </a:lnTo>
                  <a:lnTo>
                    <a:pt x="3244" y="716"/>
                  </a:lnTo>
                  <a:lnTo>
                    <a:pt x="1980" y="1"/>
                  </a:lnTo>
                  <a:close/>
                </a:path>
              </a:pathLst>
            </a:custGeom>
            <a:solidFill>
              <a:srgbClr val="E9B089"/>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57" name="Google Shape;899;p44">
              <a:extLst>
                <a:ext uri="{FF2B5EF4-FFF2-40B4-BE49-F238E27FC236}">
                  <a16:creationId xmlns:a16="http://schemas.microsoft.com/office/drawing/2014/main" id="{E084393D-6088-456B-B963-7EBAB99FD6D9}"/>
                </a:ext>
              </a:extLst>
            </p:cNvPr>
            <p:cNvSpPr/>
            <p:nvPr/>
          </p:nvSpPr>
          <p:spPr>
            <a:xfrm>
              <a:off x="6108906" y="2161789"/>
              <a:ext cx="245861" cy="928098"/>
            </a:xfrm>
            <a:custGeom>
              <a:avLst/>
              <a:gdLst/>
              <a:ahLst/>
              <a:cxnLst/>
              <a:rect l="l" t="t" r="r" b="b"/>
              <a:pathLst>
                <a:path w="3958" h="14941" extrusionOk="0">
                  <a:moveTo>
                    <a:pt x="2897" y="1"/>
                  </a:moveTo>
                  <a:cubicBezTo>
                    <a:pt x="2696" y="1"/>
                    <a:pt x="2588" y="33"/>
                    <a:pt x="2588" y="33"/>
                  </a:cubicBezTo>
                  <a:cubicBezTo>
                    <a:pt x="1282" y="458"/>
                    <a:pt x="379" y="4398"/>
                    <a:pt x="189" y="5418"/>
                  </a:cubicBezTo>
                  <a:cubicBezTo>
                    <a:pt x="0" y="6439"/>
                    <a:pt x="28" y="14212"/>
                    <a:pt x="28" y="14212"/>
                  </a:cubicBezTo>
                  <a:lnTo>
                    <a:pt x="1334" y="14940"/>
                  </a:lnTo>
                  <a:cubicBezTo>
                    <a:pt x="1334" y="14940"/>
                    <a:pt x="1217" y="11554"/>
                    <a:pt x="1129" y="9783"/>
                  </a:cubicBezTo>
                  <a:cubicBezTo>
                    <a:pt x="1041" y="8010"/>
                    <a:pt x="720" y="5354"/>
                    <a:pt x="1246" y="4030"/>
                  </a:cubicBezTo>
                  <a:cubicBezTo>
                    <a:pt x="2199" y="1628"/>
                    <a:pt x="3958" y="261"/>
                    <a:pt x="3958" y="261"/>
                  </a:cubicBezTo>
                  <a:lnTo>
                    <a:pt x="3806" y="175"/>
                  </a:lnTo>
                  <a:cubicBezTo>
                    <a:pt x="3413" y="35"/>
                    <a:pt x="3105" y="1"/>
                    <a:pt x="2897"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58" name="Google Shape;900;p44">
              <a:extLst>
                <a:ext uri="{FF2B5EF4-FFF2-40B4-BE49-F238E27FC236}">
                  <a16:creationId xmlns:a16="http://schemas.microsoft.com/office/drawing/2014/main" id="{BEAC5D13-05EB-4699-9C87-4CA783191E58}"/>
                </a:ext>
              </a:extLst>
            </p:cNvPr>
            <p:cNvSpPr/>
            <p:nvPr/>
          </p:nvSpPr>
          <p:spPr>
            <a:xfrm>
              <a:off x="6111143" y="2348387"/>
              <a:ext cx="46526" cy="234431"/>
            </a:xfrm>
            <a:custGeom>
              <a:avLst/>
              <a:gdLst/>
              <a:ahLst/>
              <a:cxnLst/>
              <a:rect l="l" t="t" r="r" b="b"/>
              <a:pathLst>
                <a:path w="749" h="3774" extrusionOk="0">
                  <a:moveTo>
                    <a:pt x="717" y="0"/>
                  </a:moveTo>
                  <a:cubicBezTo>
                    <a:pt x="708" y="0"/>
                    <a:pt x="699" y="5"/>
                    <a:pt x="693" y="14"/>
                  </a:cubicBezTo>
                  <a:cubicBezTo>
                    <a:pt x="280" y="659"/>
                    <a:pt x="122" y="1640"/>
                    <a:pt x="64" y="2350"/>
                  </a:cubicBezTo>
                  <a:cubicBezTo>
                    <a:pt x="1" y="3118"/>
                    <a:pt x="34" y="3742"/>
                    <a:pt x="34" y="3748"/>
                  </a:cubicBezTo>
                  <a:cubicBezTo>
                    <a:pt x="36" y="3762"/>
                    <a:pt x="48" y="3774"/>
                    <a:pt x="62" y="3774"/>
                  </a:cubicBezTo>
                  <a:lnTo>
                    <a:pt x="64" y="3774"/>
                  </a:lnTo>
                  <a:cubicBezTo>
                    <a:pt x="80" y="3772"/>
                    <a:pt x="91" y="3759"/>
                    <a:pt x="90" y="3745"/>
                  </a:cubicBezTo>
                  <a:cubicBezTo>
                    <a:pt x="90" y="3739"/>
                    <a:pt x="56" y="3118"/>
                    <a:pt x="119" y="2354"/>
                  </a:cubicBezTo>
                  <a:cubicBezTo>
                    <a:pt x="178" y="1651"/>
                    <a:pt x="332" y="680"/>
                    <a:pt x="740" y="43"/>
                  </a:cubicBezTo>
                  <a:cubicBezTo>
                    <a:pt x="748" y="30"/>
                    <a:pt x="744" y="12"/>
                    <a:pt x="732" y="5"/>
                  </a:cubicBezTo>
                  <a:cubicBezTo>
                    <a:pt x="728" y="2"/>
                    <a:pt x="723" y="0"/>
                    <a:pt x="717"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59" name="Google Shape;901;p44">
              <a:extLst>
                <a:ext uri="{FF2B5EF4-FFF2-40B4-BE49-F238E27FC236}">
                  <a16:creationId xmlns:a16="http://schemas.microsoft.com/office/drawing/2014/main" id="{EFEACAA4-6DDE-4181-925F-F5B4BD7C25FE}"/>
                </a:ext>
              </a:extLst>
            </p:cNvPr>
            <p:cNvSpPr/>
            <p:nvPr/>
          </p:nvSpPr>
          <p:spPr>
            <a:xfrm>
              <a:off x="6304076" y="2238006"/>
              <a:ext cx="359288" cy="888839"/>
            </a:xfrm>
            <a:custGeom>
              <a:avLst/>
              <a:gdLst/>
              <a:ahLst/>
              <a:cxnLst/>
              <a:rect l="l" t="t" r="r" b="b"/>
              <a:pathLst>
                <a:path w="5784" h="14309" extrusionOk="0">
                  <a:moveTo>
                    <a:pt x="2785" y="0"/>
                  </a:moveTo>
                  <a:cubicBezTo>
                    <a:pt x="2551" y="0"/>
                    <a:pt x="2257" y="79"/>
                    <a:pt x="1924" y="336"/>
                  </a:cubicBezTo>
                  <a:cubicBezTo>
                    <a:pt x="1073" y="993"/>
                    <a:pt x="1" y="3333"/>
                    <a:pt x="1" y="6036"/>
                  </a:cubicBezTo>
                  <a:cubicBezTo>
                    <a:pt x="1" y="8740"/>
                    <a:pt x="804" y="13893"/>
                    <a:pt x="804" y="13893"/>
                  </a:cubicBezTo>
                  <a:cubicBezTo>
                    <a:pt x="804" y="13893"/>
                    <a:pt x="1885" y="14309"/>
                    <a:pt x="3192" y="14309"/>
                  </a:cubicBezTo>
                  <a:cubicBezTo>
                    <a:pt x="4038" y="14309"/>
                    <a:pt x="4979" y="14135"/>
                    <a:pt x="5783" y="13560"/>
                  </a:cubicBezTo>
                  <a:lnTo>
                    <a:pt x="2696" y="8351"/>
                  </a:lnTo>
                  <a:lnTo>
                    <a:pt x="4193" y="4191"/>
                  </a:lnTo>
                  <a:lnTo>
                    <a:pt x="3368" y="190"/>
                  </a:lnTo>
                  <a:cubicBezTo>
                    <a:pt x="3368" y="190"/>
                    <a:pt x="3149" y="0"/>
                    <a:pt x="2785"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60" name="Google Shape;902;p44">
              <a:extLst>
                <a:ext uri="{FF2B5EF4-FFF2-40B4-BE49-F238E27FC236}">
                  <a16:creationId xmlns:a16="http://schemas.microsoft.com/office/drawing/2014/main" id="{EFA9B347-8400-4E37-906F-B8AB888062C3}"/>
                </a:ext>
              </a:extLst>
            </p:cNvPr>
            <p:cNvSpPr/>
            <p:nvPr/>
          </p:nvSpPr>
          <p:spPr>
            <a:xfrm>
              <a:off x="6491295" y="2241919"/>
              <a:ext cx="385688" cy="505015"/>
            </a:xfrm>
            <a:custGeom>
              <a:avLst/>
              <a:gdLst/>
              <a:ahLst/>
              <a:cxnLst/>
              <a:rect l="l" t="t" r="r" b="b"/>
              <a:pathLst>
                <a:path w="6209" h="8130" extrusionOk="0">
                  <a:moveTo>
                    <a:pt x="123" y="0"/>
                  </a:moveTo>
                  <a:lnTo>
                    <a:pt x="1" y="3499"/>
                  </a:lnTo>
                  <a:lnTo>
                    <a:pt x="4094" y="8129"/>
                  </a:lnTo>
                  <a:lnTo>
                    <a:pt x="6208" y="6732"/>
                  </a:lnTo>
                  <a:cubicBezTo>
                    <a:pt x="2290" y="520"/>
                    <a:pt x="123" y="0"/>
                    <a:pt x="123"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61" name="Google Shape;903;p44">
              <a:extLst>
                <a:ext uri="{FF2B5EF4-FFF2-40B4-BE49-F238E27FC236}">
                  <a16:creationId xmlns:a16="http://schemas.microsoft.com/office/drawing/2014/main" id="{D513FEAE-1F7C-45A0-8BDE-14890EB10D65}"/>
                </a:ext>
              </a:extLst>
            </p:cNvPr>
            <p:cNvSpPr/>
            <p:nvPr/>
          </p:nvSpPr>
          <p:spPr>
            <a:xfrm>
              <a:off x="6489369" y="2457525"/>
              <a:ext cx="63298" cy="70690"/>
            </a:xfrm>
            <a:custGeom>
              <a:avLst/>
              <a:gdLst/>
              <a:ahLst/>
              <a:cxnLst/>
              <a:rect l="l" t="t" r="r" b="b"/>
              <a:pathLst>
                <a:path w="1019" h="1138" extrusionOk="0">
                  <a:moveTo>
                    <a:pt x="31" y="1"/>
                  </a:moveTo>
                  <a:cubicBezTo>
                    <a:pt x="25" y="1"/>
                    <a:pt x="19" y="3"/>
                    <a:pt x="14" y="8"/>
                  </a:cubicBezTo>
                  <a:cubicBezTo>
                    <a:pt x="2" y="18"/>
                    <a:pt x="1" y="35"/>
                    <a:pt x="11" y="47"/>
                  </a:cubicBezTo>
                  <a:lnTo>
                    <a:pt x="968" y="1129"/>
                  </a:lnTo>
                  <a:cubicBezTo>
                    <a:pt x="972" y="1135"/>
                    <a:pt x="981" y="1138"/>
                    <a:pt x="988" y="1138"/>
                  </a:cubicBezTo>
                  <a:cubicBezTo>
                    <a:pt x="994" y="1138"/>
                    <a:pt x="1001" y="1135"/>
                    <a:pt x="1006" y="1130"/>
                  </a:cubicBezTo>
                  <a:cubicBezTo>
                    <a:pt x="1017" y="1120"/>
                    <a:pt x="1019" y="1103"/>
                    <a:pt x="1009" y="1092"/>
                  </a:cubicBezTo>
                  <a:lnTo>
                    <a:pt x="52" y="10"/>
                  </a:lnTo>
                  <a:cubicBezTo>
                    <a:pt x="46" y="4"/>
                    <a:pt x="39" y="1"/>
                    <a:pt x="31"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62" name="Google Shape;904;p44">
              <a:extLst>
                <a:ext uri="{FF2B5EF4-FFF2-40B4-BE49-F238E27FC236}">
                  <a16:creationId xmlns:a16="http://schemas.microsoft.com/office/drawing/2014/main" id="{2F5C59E0-B75A-4C4E-8C1C-5FEEEBBDC3C1}"/>
                </a:ext>
              </a:extLst>
            </p:cNvPr>
            <p:cNvSpPr/>
            <p:nvPr/>
          </p:nvSpPr>
          <p:spPr>
            <a:xfrm>
              <a:off x="6321965" y="2663504"/>
              <a:ext cx="228841" cy="170016"/>
            </a:xfrm>
            <a:custGeom>
              <a:avLst/>
              <a:gdLst/>
              <a:ahLst/>
              <a:cxnLst/>
              <a:rect l="l" t="t" r="r" b="b"/>
              <a:pathLst>
                <a:path w="3684" h="2737" extrusionOk="0">
                  <a:moveTo>
                    <a:pt x="1819" y="0"/>
                  </a:moveTo>
                  <a:cubicBezTo>
                    <a:pt x="1784" y="0"/>
                    <a:pt x="1748" y="8"/>
                    <a:pt x="1715" y="24"/>
                  </a:cubicBezTo>
                  <a:cubicBezTo>
                    <a:pt x="1613" y="72"/>
                    <a:pt x="1553" y="186"/>
                    <a:pt x="1569" y="300"/>
                  </a:cubicBezTo>
                  <a:lnTo>
                    <a:pt x="1614" y="614"/>
                  </a:lnTo>
                  <a:lnTo>
                    <a:pt x="205" y="932"/>
                  </a:lnTo>
                  <a:cubicBezTo>
                    <a:pt x="91" y="958"/>
                    <a:pt x="0" y="1062"/>
                    <a:pt x="5" y="1182"/>
                  </a:cubicBezTo>
                  <a:cubicBezTo>
                    <a:pt x="9" y="1315"/>
                    <a:pt x="113" y="1413"/>
                    <a:pt x="234" y="1413"/>
                  </a:cubicBezTo>
                  <a:cubicBezTo>
                    <a:pt x="241" y="1413"/>
                    <a:pt x="248" y="1413"/>
                    <a:pt x="254" y="1412"/>
                  </a:cubicBezTo>
                  <a:lnTo>
                    <a:pt x="532" y="1417"/>
                  </a:lnTo>
                  <a:lnTo>
                    <a:pt x="282" y="1472"/>
                  </a:lnTo>
                  <a:cubicBezTo>
                    <a:pt x="174" y="1497"/>
                    <a:pt x="89" y="1598"/>
                    <a:pt x="97" y="1712"/>
                  </a:cubicBezTo>
                  <a:cubicBezTo>
                    <a:pt x="105" y="1831"/>
                    <a:pt x="199" y="1916"/>
                    <a:pt x="307" y="1916"/>
                  </a:cubicBezTo>
                  <a:cubicBezTo>
                    <a:pt x="319" y="1916"/>
                    <a:pt x="330" y="1915"/>
                    <a:pt x="342" y="1913"/>
                  </a:cubicBezTo>
                  <a:lnTo>
                    <a:pt x="510" y="1893"/>
                  </a:lnTo>
                  <a:lnTo>
                    <a:pt x="510" y="1893"/>
                  </a:lnTo>
                  <a:cubicBezTo>
                    <a:pt x="373" y="1940"/>
                    <a:pt x="287" y="2045"/>
                    <a:pt x="307" y="2147"/>
                  </a:cubicBezTo>
                  <a:cubicBezTo>
                    <a:pt x="324" y="2251"/>
                    <a:pt x="411" y="2325"/>
                    <a:pt x="510" y="2325"/>
                  </a:cubicBezTo>
                  <a:cubicBezTo>
                    <a:pt x="521" y="2325"/>
                    <a:pt x="531" y="2324"/>
                    <a:pt x="542" y="2322"/>
                  </a:cubicBezTo>
                  <a:lnTo>
                    <a:pt x="768" y="2271"/>
                  </a:lnTo>
                  <a:lnTo>
                    <a:pt x="768" y="2271"/>
                  </a:lnTo>
                  <a:cubicBezTo>
                    <a:pt x="542" y="2322"/>
                    <a:pt x="525" y="2436"/>
                    <a:pt x="539" y="2515"/>
                  </a:cubicBezTo>
                  <a:cubicBezTo>
                    <a:pt x="559" y="2612"/>
                    <a:pt x="641" y="2680"/>
                    <a:pt x="734" y="2680"/>
                  </a:cubicBezTo>
                  <a:cubicBezTo>
                    <a:pt x="744" y="2680"/>
                    <a:pt x="755" y="2679"/>
                    <a:pt x="766" y="2677"/>
                  </a:cubicBezTo>
                  <a:cubicBezTo>
                    <a:pt x="766" y="2677"/>
                    <a:pt x="1832" y="2597"/>
                    <a:pt x="1864" y="2594"/>
                  </a:cubicBezTo>
                  <a:cubicBezTo>
                    <a:pt x="1965" y="2677"/>
                    <a:pt x="2182" y="2737"/>
                    <a:pt x="2467" y="2737"/>
                  </a:cubicBezTo>
                  <a:cubicBezTo>
                    <a:pt x="2804" y="2737"/>
                    <a:pt x="3236" y="2654"/>
                    <a:pt x="3683" y="2430"/>
                  </a:cubicBezTo>
                  <a:lnTo>
                    <a:pt x="2963" y="1415"/>
                  </a:lnTo>
                  <a:lnTo>
                    <a:pt x="2014" y="98"/>
                  </a:lnTo>
                  <a:cubicBezTo>
                    <a:pt x="1967" y="35"/>
                    <a:pt x="1894" y="0"/>
                    <a:pt x="1819" y="0"/>
                  </a:cubicBezTo>
                  <a:close/>
                </a:path>
              </a:pathLst>
            </a:custGeom>
            <a:solidFill>
              <a:srgbClr val="E9B089"/>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63" name="Google Shape;905;p44">
              <a:extLst>
                <a:ext uri="{FF2B5EF4-FFF2-40B4-BE49-F238E27FC236}">
                  <a16:creationId xmlns:a16="http://schemas.microsoft.com/office/drawing/2014/main" id="{456E930D-3B4F-4FEC-8866-D84CC7BCD09E}"/>
                </a:ext>
              </a:extLst>
            </p:cNvPr>
            <p:cNvSpPr/>
            <p:nvPr/>
          </p:nvSpPr>
          <p:spPr>
            <a:xfrm>
              <a:off x="6506016" y="2712638"/>
              <a:ext cx="169270" cy="112308"/>
            </a:xfrm>
            <a:custGeom>
              <a:avLst/>
              <a:gdLst/>
              <a:ahLst/>
              <a:cxnLst/>
              <a:rect l="l" t="t" r="r" b="b"/>
              <a:pathLst>
                <a:path w="2725" h="1808" extrusionOk="0">
                  <a:moveTo>
                    <a:pt x="2341" y="1"/>
                  </a:moveTo>
                  <a:lnTo>
                    <a:pt x="0" y="626"/>
                  </a:lnTo>
                  <a:lnTo>
                    <a:pt x="317" y="1807"/>
                  </a:lnTo>
                  <a:lnTo>
                    <a:pt x="2725" y="1407"/>
                  </a:lnTo>
                  <a:lnTo>
                    <a:pt x="2341" y="1"/>
                  </a:lnTo>
                  <a:close/>
                </a:path>
              </a:pathLst>
            </a:custGeom>
            <a:solidFill>
              <a:srgbClr val="E9B089"/>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64" name="Google Shape;906;p44">
              <a:extLst>
                <a:ext uri="{FF2B5EF4-FFF2-40B4-BE49-F238E27FC236}">
                  <a16:creationId xmlns:a16="http://schemas.microsoft.com/office/drawing/2014/main" id="{D5ED69CA-D9EC-47A2-B27C-AF0F9A0B1E08}"/>
                </a:ext>
              </a:extLst>
            </p:cNvPr>
            <p:cNvSpPr/>
            <p:nvPr/>
          </p:nvSpPr>
          <p:spPr>
            <a:xfrm>
              <a:off x="6530738" y="2626172"/>
              <a:ext cx="371276" cy="207348"/>
            </a:xfrm>
            <a:custGeom>
              <a:avLst/>
              <a:gdLst/>
              <a:ahLst/>
              <a:cxnLst/>
              <a:rect l="l" t="t" r="r" b="b"/>
              <a:pathLst>
                <a:path w="5977" h="3338" extrusionOk="0">
                  <a:moveTo>
                    <a:pt x="4544" y="0"/>
                  </a:moveTo>
                  <a:cubicBezTo>
                    <a:pt x="4397" y="0"/>
                    <a:pt x="4248" y="26"/>
                    <a:pt x="4103" y="82"/>
                  </a:cubicBezTo>
                  <a:lnTo>
                    <a:pt x="1" y="1483"/>
                  </a:lnTo>
                  <a:lnTo>
                    <a:pt x="868" y="3338"/>
                  </a:lnTo>
                  <a:lnTo>
                    <a:pt x="4821" y="2454"/>
                  </a:lnTo>
                  <a:cubicBezTo>
                    <a:pt x="5560" y="2285"/>
                    <a:pt x="5976" y="1499"/>
                    <a:pt x="5702" y="793"/>
                  </a:cubicBezTo>
                  <a:cubicBezTo>
                    <a:pt x="5510" y="301"/>
                    <a:pt x="5041" y="0"/>
                    <a:pt x="4544"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sp>
          <p:nvSpPr>
            <p:cNvPr id="65" name="Google Shape;907;p44">
              <a:extLst>
                <a:ext uri="{FF2B5EF4-FFF2-40B4-BE49-F238E27FC236}">
                  <a16:creationId xmlns:a16="http://schemas.microsoft.com/office/drawing/2014/main" id="{9F16F2C7-0CEC-4939-8110-AE07C42CEB84}"/>
                </a:ext>
              </a:extLst>
            </p:cNvPr>
            <p:cNvSpPr/>
            <p:nvPr/>
          </p:nvSpPr>
          <p:spPr>
            <a:xfrm>
              <a:off x="6673233" y="2638098"/>
              <a:ext cx="89076" cy="32612"/>
            </a:xfrm>
            <a:custGeom>
              <a:avLst/>
              <a:gdLst/>
              <a:ahLst/>
              <a:cxnLst/>
              <a:rect l="l" t="t" r="r" b="b"/>
              <a:pathLst>
                <a:path w="1434" h="525" extrusionOk="0">
                  <a:moveTo>
                    <a:pt x="1402" y="0"/>
                  </a:moveTo>
                  <a:cubicBezTo>
                    <a:pt x="1399" y="0"/>
                    <a:pt x="1396" y="1"/>
                    <a:pt x="1392" y="2"/>
                  </a:cubicBezTo>
                  <a:lnTo>
                    <a:pt x="23" y="471"/>
                  </a:lnTo>
                  <a:cubicBezTo>
                    <a:pt x="8" y="475"/>
                    <a:pt x="1" y="491"/>
                    <a:pt x="7" y="506"/>
                  </a:cubicBezTo>
                  <a:cubicBezTo>
                    <a:pt x="10" y="517"/>
                    <a:pt x="21" y="525"/>
                    <a:pt x="33" y="525"/>
                  </a:cubicBezTo>
                  <a:cubicBezTo>
                    <a:pt x="36" y="525"/>
                    <a:pt x="39" y="523"/>
                    <a:pt x="42" y="523"/>
                  </a:cubicBezTo>
                  <a:lnTo>
                    <a:pt x="1411" y="55"/>
                  </a:lnTo>
                  <a:cubicBezTo>
                    <a:pt x="1426" y="49"/>
                    <a:pt x="1433" y="34"/>
                    <a:pt x="1429" y="20"/>
                  </a:cubicBezTo>
                  <a:cubicBezTo>
                    <a:pt x="1424" y="8"/>
                    <a:pt x="1413" y="0"/>
                    <a:pt x="1402"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9Slide03 Roboto Black" panose="02000000000000000000" pitchFamily="2" charset="0"/>
                <a:ea typeface="#9Slide03 Roboto Black" panose="02000000000000000000" pitchFamily="2" charset="0"/>
                <a:cs typeface="Arial"/>
                <a:sym typeface="Arial"/>
              </a:endParaRPr>
            </a:p>
          </p:txBody>
        </p:sp>
      </p:grpSp>
      <p:sp>
        <p:nvSpPr>
          <p:cNvPr id="2" name="TextBox 1">
            <a:extLst>
              <a:ext uri="{FF2B5EF4-FFF2-40B4-BE49-F238E27FC236}">
                <a16:creationId xmlns:a16="http://schemas.microsoft.com/office/drawing/2014/main" id="{27BEDE5F-6A6E-404C-A0FB-28F7A3D75E72}"/>
              </a:ext>
            </a:extLst>
          </p:cNvPr>
          <p:cNvSpPr txBox="1"/>
          <p:nvPr/>
        </p:nvSpPr>
        <p:spPr>
          <a:xfrm>
            <a:off x="2911693" y="2158173"/>
            <a:ext cx="5809770" cy="2246769"/>
          </a:xfrm>
          <a:prstGeom prst="rect">
            <a:avLst/>
          </a:prstGeom>
          <a:noFill/>
        </p:spPr>
        <p:txBody>
          <a:bodyPr wrap="square" rtlCol="0">
            <a:spAutoFit/>
          </a:bodyPr>
          <a:lstStyle/>
          <a:p>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Ôn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lại</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nội</a:t>
            </a:r>
            <a:r>
              <a:rPr lang="en-US" sz="2800" dirty="0">
                <a:solidFill>
                  <a:schemeClr val="bg1"/>
                </a:solidFill>
                <a:latin typeface="Times New Roman" panose="02020603050405020304" pitchFamily="18" charset="0"/>
                <a:cs typeface="Times New Roman" panose="02020603050405020304" pitchFamily="18" charset="0"/>
              </a:rPr>
              <a:t> dung </a:t>
            </a:r>
            <a:r>
              <a:rPr lang="en-US" sz="2800" dirty="0" err="1">
                <a:solidFill>
                  <a:schemeClr val="bg1"/>
                </a:solidFill>
                <a:latin typeface="Times New Roman" panose="02020603050405020304" pitchFamily="18" charset="0"/>
                <a:cs typeface="Times New Roman" panose="02020603050405020304" pitchFamily="18" charset="0"/>
              </a:rPr>
              <a:t>đã</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học</a:t>
            </a:r>
            <a:r>
              <a:rPr lang="en-US" sz="2800" dirty="0">
                <a:solidFill>
                  <a:schemeClr val="bg1"/>
                </a:solidFill>
                <a:latin typeface="Times New Roman" panose="02020603050405020304" pitchFamily="18" charset="0"/>
                <a:cs typeface="Times New Roman" panose="02020603050405020304" pitchFamily="18" charset="0"/>
              </a:rPr>
              <a:t>.</a:t>
            </a:r>
          </a:p>
          <a:p>
            <a:r>
              <a:rPr lang="vi-VN" sz="2800" dirty="0">
                <a:solidFill>
                  <a:schemeClr val="bg1"/>
                </a:solidFill>
                <a:latin typeface="Times New Roman" panose="02020603050405020304" pitchFamily="18" charset="0"/>
                <a:cs typeface="Times New Roman" panose="02020603050405020304" pitchFamily="18" charset="0"/>
              </a:rPr>
              <a:t>- </a:t>
            </a:r>
            <a:r>
              <a:rPr lang="en-US" sz="2800" dirty="0">
                <a:solidFill>
                  <a:schemeClr val="bg1"/>
                </a:solidFill>
                <a:latin typeface="Times New Roman" panose="02020603050405020304" pitchFamily="18" charset="0"/>
                <a:cs typeface="Times New Roman" panose="02020603050405020304" pitchFamily="18" charset="0"/>
              </a:rPr>
              <a:t>H</a:t>
            </a:r>
            <a:r>
              <a:rPr lang="vi-VN" sz="2800" dirty="0">
                <a:solidFill>
                  <a:schemeClr val="bg1"/>
                </a:solidFill>
                <a:latin typeface="Times New Roman" panose="02020603050405020304" pitchFamily="18" charset="0"/>
                <a:cs typeface="Times New Roman" panose="02020603050405020304" pitchFamily="18" charset="0"/>
              </a:rPr>
              <a:t>oàn thành bài tập </a:t>
            </a:r>
            <a:r>
              <a:rPr lang="en-US" sz="2800" dirty="0" err="1">
                <a:solidFill>
                  <a:schemeClr val="bg1"/>
                </a:solidFill>
                <a:latin typeface="Times New Roman" panose="02020603050405020304" pitchFamily="18" charset="0"/>
                <a:cs typeface="Times New Roman" panose="02020603050405020304" pitchFamily="18" charset="0"/>
              </a:rPr>
              <a:t>trong</a:t>
            </a:r>
            <a:r>
              <a:rPr lang="en-US" sz="2800" dirty="0">
                <a:solidFill>
                  <a:schemeClr val="bg1"/>
                </a:solidFill>
                <a:latin typeface="Times New Roman" panose="02020603050405020304" pitchFamily="18" charset="0"/>
                <a:cs typeface="Times New Roman" panose="02020603050405020304" pitchFamily="18" charset="0"/>
              </a:rPr>
              <a:t> </a:t>
            </a:r>
            <a:r>
              <a:rPr lang="vi-VN" sz="2800" dirty="0">
                <a:solidFill>
                  <a:schemeClr val="bg1"/>
                </a:solidFill>
                <a:latin typeface="Times New Roman" panose="02020603050405020304" pitchFamily="18" charset="0"/>
                <a:cs typeface="Times New Roman" panose="02020603050405020304" pitchFamily="18" charset="0"/>
              </a:rPr>
              <a:t>sách bài tập.</a:t>
            </a:r>
            <a:endParaRPr lang="en-US" sz="2800" dirty="0">
              <a:solidFill>
                <a:schemeClr val="bg1"/>
              </a:solidFill>
              <a:latin typeface="Times New Roman" panose="02020603050405020304" pitchFamily="18" charset="0"/>
              <a:cs typeface="Times New Roman" panose="02020603050405020304" pitchFamily="18" charset="0"/>
            </a:endParaRPr>
          </a:p>
          <a:p>
            <a:r>
              <a:rPr lang="vi-VN" sz="2800" dirty="0">
                <a:solidFill>
                  <a:schemeClr val="bg1"/>
                </a:solidFill>
                <a:latin typeface="Times New Roman" panose="02020603050405020304" pitchFamily="18" charset="0"/>
                <a:cs typeface="Times New Roman" panose="02020603050405020304" pitchFamily="18" charset="0"/>
              </a:rPr>
              <a:t>- </a:t>
            </a:r>
            <a:r>
              <a:rPr lang="en-US" sz="2800" dirty="0">
                <a:solidFill>
                  <a:schemeClr val="bg1"/>
                </a:solidFill>
                <a:latin typeface="Times New Roman" panose="02020603050405020304" pitchFamily="18" charset="0"/>
                <a:cs typeface="Times New Roman" panose="02020603050405020304" pitchFamily="18" charset="0"/>
              </a:rPr>
              <a:t>C</a:t>
            </a:r>
            <a:r>
              <a:rPr lang="vi-VN" sz="2800" dirty="0">
                <a:solidFill>
                  <a:schemeClr val="bg1"/>
                </a:solidFill>
                <a:latin typeface="Times New Roman" panose="02020603050405020304" pitchFamily="18" charset="0"/>
                <a:cs typeface="Times New Roman" panose="02020603050405020304" pitchFamily="18" charset="0"/>
              </a:rPr>
              <a:t>huẩn bị bài </a:t>
            </a:r>
            <a:r>
              <a:rPr lang="en-US" sz="2800" dirty="0">
                <a:solidFill>
                  <a:schemeClr val="bg1"/>
                </a:solidFill>
                <a:latin typeface="Times New Roman" panose="02020603050405020304" pitchFamily="18" charset="0"/>
                <a:cs typeface="Times New Roman" panose="02020603050405020304" pitchFamily="18" charset="0"/>
              </a:rPr>
              <a:t>23: T</a:t>
            </a:r>
            <a:r>
              <a:rPr lang="vi-VN" sz="2800" dirty="0">
                <a:solidFill>
                  <a:schemeClr val="bg1"/>
                </a:solidFill>
                <a:latin typeface="Times New Roman" panose="02020603050405020304" pitchFamily="18" charset="0"/>
                <a:cs typeface="Times New Roman" panose="02020603050405020304" pitchFamily="18" charset="0"/>
              </a:rPr>
              <a:t>hực hành </a:t>
            </a:r>
            <a:r>
              <a:rPr lang="en-US" sz="2800" dirty="0" err="1">
                <a:solidFill>
                  <a:schemeClr val="bg1"/>
                </a:solidFill>
                <a:latin typeface="Times New Roman" panose="02020603050405020304" pitchFamily="18" charset="0"/>
                <a:cs typeface="Times New Roman" panose="02020603050405020304" pitchFamily="18" charset="0"/>
              </a:rPr>
              <a:t>xây</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dựng</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khóa</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lưỡng</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phân</a:t>
            </a:r>
            <a:r>
              <a:rPr lang="vi-VN" sz="2800" dirty="0">
                <a:solidFill>
                  <a:schemeClr val="bg1"/>
                </a:solidFill>
                <a:latin typeface="Times New Roman" panose="02020603050405020304" pitchFamily="18" charset="0"/>
                <a:cs typeface="Times New Roman" panose="02020603050405020304" pitchFamily="18" charset="0"/>
              </a:rPr>
              <a:t>.</a:t>
            </a:r>
            <a:br>
              <a:rPr lang="vi-VN" sz="2800" dirty="0">
                <a:solidFill>
                  <a:schemeClr val="bg1"/>
                </a:solidFill>
                <a:latin typeface="Times New Roman" panose="02020603050405020304" pitchFamily="18" charset="0"/>
                <a:cs typeface="Times New Roman" panose="02020603050405020304" pitchFamily="18" charset="0"/>
              </a:rPr>
            </a:br>
            <a:endParaRPr kumimoji="0" lang="vi-VN" sz="28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p:txBody>
      </p:sp>
      <p:sp>
        <p:nvSpPr>
          <p:cNvPr id="66" name="TextBox 65">
            <a:extLst>
              <a:ext uri="{FF2B5EF4-FFF2-40B4-BE49-F238E27FC236}">
                <a16:creationId xmlns:a16="http://schemas.microsoft.com/office/drawing/2014/main" id="{B76864D4-861F-41E2-B9AE-17A7904EC2E3}"/>
              </a:ext>
            </a:extLst>
          </p:cNvPr>
          <p:cNvSpPr txBox="1"/>
          <p:nvPr/>
        </p:nvSpPr>
        <p:spPr>
          <a:xfrm>
            <a:off x="3561539" y="1157757"/>
            <a:ext cx="4161051" cy="769441"/>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400" b="1" i="0" u="none" strike="noStrike" kern="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sym typeface="Arial"/>
              </a:rPr>
              <a:t>DẶN DÒ</a:t>
            </a:r>
          </a:p>
        </p:txBody>
      </p:sp>
    </p:spTree>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4" name="Picture 4" descr="R3-4">
            <a:extLst>
              <a:ext uri="{FF2B5EF4-FFF2-40B4-BE49-F238E27FC236}">
                <a16:creationId xmlns:a16="http://schemas.microsoft.com/office/drawing/2014/main" id="{8406D737-DBFC-4FA2-8964-1C68950A21C2}"/>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686801" y="762001"/>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5" descr="R3-4">
            <a:extLst>
              <a:ext uri="{FF2B5EF4-FFF2-40B4-BE49-F238E27FC236}">
                <a16:creationId xmlns:a16="http://schemas.microsoft.com/office/drawing/2014/main" id="{8FE8EB9E-0C49-493C-B8AD-BC6EAAE911D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flipH="1">
            <a:off x="2438401" y="2057401"/>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6" descr="Sprite90">
            <a:extLst>
              <a:ext uri="{FF2B5EF4-FFF2-40B4-BE49-F238E27FC236}">
                <a16:creationId xmlns:a16="http://schemas.microsoft.com/office/drawing/2014/main" id="{06D7FE26-CB15-4F35-A7EC-79E87C689299}"/>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4572000"/>
            <a:ext cx="1360488"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7" descr="Sprite90">
            <a:extLst>
              <a:ext uri="{FF2B5EF4-FFF2-40B4-BE49-F238E27FC236}">
                <a16:creationId xmlns:a16="http://schemas.microsoft.com/office/drawing/2014/main" id="{423CCD36-03BF-443B-A9AC-D0966DF8146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067801" y="4648200"/>
            <a:ext cx="1389063" cy="200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8" name="Picture 8" descr="vien hoa">
            <a:extLst>
              <a:ext uri="{FF2B5EF4-FFF2-40B4-BE49-F238E27FC236}">
                <a16:creationId xmlns:a16="http://schemas.microsoft.com/office/drawing/2014/main" id="{3F3F4D51-F0AC-4D85-BFB5-430BB8BF44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5943600"/>
            <a:ext cx="7543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9" descr="163">
            <a:extLst>
              <a:ext uri="{FF2B5EF4-FFF2-40B4-BE49-F238E27FC236}">
                <a16:creationId xmlns:a16="http://schemas.microsoft.com/office/drawing/2014/main" id="{D8D23F7D-1DD7-4B04-ABFB-87005E733F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381001"/>
            <a:ext cx="1905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10" descr="053">
            <a:extLst>
              <a:ext uri="{FF2B5EF4-FFF2-40B4-BE49-F238E27FC236}">
                <a16:creationId xmlns:a16="http://schemas.microsoft.com/office/drawing/2014/main" id="{25CADA6D-F7EB-4319-989F-C6457B575B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94814" y="2209800"/>
            <a:ext cx="137318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1" name="Picture 11" descr="200">
            <a:extLst>
              <a:ext uri="{FF2B5EF4-FFF2-40B4-BE49-F238E27FC236}">
                <a16:creationId xmlns:a16="http://schemas.microsoft.com/office/drawing/2014/main" id="{547BA78A-43DA-4BC2-BF29-5364D699131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81600" y="609600"/>
            <a:ext cx="24384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2" name="Picture 12" descr="Bo cau bay nhanh">
            <a:extLst>
              <a:ext uri="{FF2B5EF4-FFF2-40B4-BE49-F238E27FC236}">
                <a16:creationId xmlns:a16="http://schemas.microsoft.com/office/drawing/2014/main" id="{827FEC7E-98FC-4BF2-9AD5-6B475278EF23}"/>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600076" y="1447801"/>
            <a:ext cx="923925"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3" name="Picture 13" descr="Bo cau bay nhanh">
            <a:extLst>
              <a:ext uri="{FF2B5EF4-FFF2-40B4-BE49-F238E27FC236}">
                <a16:creationId xmlns:a16="http://schemas.microsoft.com/office/drawing/2014/main" id="{613F56AF-D187-4706-B04B-B8B67E6FA856}"/>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rot="20993950">
            <a:off x="746126" y="333375"/>
            <a:ext cx="777875"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4" name="Rectangle 14">
            <a:extLst>
              <a:ext uri="{FF2B5EF4-FFF2-40B4-BE49-F238E27FC236}">
                <a16:creationId xmlns:a16="http://schemas.microsoft.com/office/drawing/2014/main" id="{D938EDBD-C90B-427E-B23F-DB8E2B049B63}"/>
              </a:ext>
            </a:extLst>
          </p:cNvPr>
          <p:cNvSpPr>
            <a:spLocks noChangeArrowheads="1"/>
          </p:cNvSpPr>
          <p:nvPr/>
        </p:nvSpPr>
        <p:spPr bwMode="auto">
          <a:xfrm>
            <a:off x="1981200" y="2459037"/>
            <a:ext cx="8229600" cy="1981200"/>
          </a:xfrm>
          <a:prstGeom prst="rect">
            <a:avLst/>
          </a:prstGeom>
          <a:noFill/>
          <a:ln>
            <a:noFill/>
          </a:ln>
          <a:effectLst/>
          <a:extLst>
            <a:ext uri="{909E8E84-426E-40DD-AFC4-6F175D3DCCD1}">
              <a14:hiddenFill xmlns:a14="http://schemas.microsoft.com/office/drawing/2010/main">
                <a:solidFill>
                  <a:srgbClr val="C9DDF1"/>
                </a:solidFill>
              </a14:hiddenFill>
            </a:ext>
            <a:ext uri="{91240B29-F687-4F45-9708-019B960494DF}">
              <a14:hiddenLine xmlns:a14="http://schemas.microsoft.com/office/drawing/2010/main" w="9525">
                <a:solidFill>
                  <a:srgbClr val="CC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20000"/>
              </a:spcBef>
            </a:pPr>
            <a:endParaRPr lang="en-US" altLang="en-US" sz="3200" b="1" dirty="0">
              <a:solidFill>
                <a:schemeClr val="bg1"/>
              </a:solidFill>
              <a:latin typeface="VNI-Dur" pitchFamily="2" charset="0"/>
            </a:endParaRPr>
          </a:p>
          <a:p>
            <a:pPr algn="ctr" eaLnBrk="1" hangingPunct="1">
              <a:spcBef>
                <a:spcPct val="20000"/>
              </a:spcBef>
            </a:pPr>
            <a:r>
              <a:rPr lang="en-US" altLang="en-US" sz="4400" b="1" dirty="0">
                <a:solidFill>
                  <a:srgbClr val="0000CC"/>
                </a:solidFill>
                <a:latin typeface="Times New Roman" panose="02020603050405020304" pitchFamily="18" charset="0"/>
              </a:rPr>
              <a:t>CHÚC CÁC EM HỌC TỐT !</a:t>
            </a:r>
            <a:r>
              <a:rPr lang="en-US" altLang="en-US" sz="4400" b="1" dirty="0">
                <a:solidFill>
                  <a:srgbClr val="FFFF66"/>
                </a:solidFill>
                <a:latin typeface="VfFree01" pitchFamily="2" charset="0"/>
              </a:rPr>
              <a:t> </a:t>
            </a:r>
            <a:endParaRPr lang="en-US" altLang="en-US" sz="3600" b="1" dirty="0">
              <a:solidFill>
                <a:srgbClr val="0000FF"/>
              </a:solidFill>
              <a:latin typeface="VNI-Aptima" pitchFamily="2" charset="0"/>
            </a:endParaRPr>
          </a:p>
        </p:txBody>
      </p:sp>
      <p:pic>
        <p:nvPicPr>
          <p:cNvPr id="32781" name="Picture 11" descr="467976cko9hdq4re (1)">
            <a:extLst>
              <a:ext uri="{FF2B5EF4-FFF2-40B4-BE49-F238E27FC236}">
                <a16:creationId xmlns:a16="http://schemas.microsoft.com/office/drawing/2014/main" id="{5494F303-2B25-4CB4-A50F-28E9DD1524E6}"/>
              </a:ext>
            </a:extLst>
          </p:cNvPr>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1524000" y="1"/>
            <a:ext cx="47625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2" name="Picture 11" descr="467976cko9hdq4re (1)">
            <a:extLst>
              <a:ext uri="{FF2B5EF4-FFF2-40B4-BE49-F238E27FC236}">
                <a16:creationId xmlns:a16="http://schemas.microsoft.com/office/drawing/2014/main" id="{C2393E57-5EA2-47DC-B0E9-B416A1C70EA9}"/>
              </a:ext>
            </a:extLst>
          </p:cNvPr>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1524000" y="6619876"/>
            <a:ext cx="47625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3" name="Picture 11" descr="467976cko9hdq4re (1)">
            <a:extLst>
              <a:ext uri="{FF2B5EF4-FFF2-40B4-BE49-F238E27FC236}">
                <a16:creationId xmlns:a16="http://schemas.microsoft.com/office/drawing/2014/main" id="{E431F0FE-2901-4076-9E20-97506396A8BD}"/>
              </a:ext>
            </a:extLst>
          </p:cNvPr>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6172200" y="1"/>
            <a:ext cx="47625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4" name="Picture 11" descr="467976cko9hdq4re (1)">
            <a:extLst>
              <a:ext uri="{FF2B5EF4-FFF2-40B4-BE49-F238E27FC236}">
                <a16:creationId xmlns:a16="http://schemas.microsoft.com/office/drawing/2014/main" id="{E0813692-8D84-4EC8-A019-780A29E5BB06}"/>
              </a:ext>
            </a:extLst>
          </p:cNvPr>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6248400" y="6619876"/>
            <a:ext cx="47625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5" name="Picture 11" descr="467976cko9hdq4re (1)">
            <a:extLst>
              <a:ext uri="{FF2B5EF4-FFF2-40B4-BE49-F238E27FC236}">
                <a16:creationId xmlns:a16="http://schemas.microsoft.com/office/drawing/2014/main" id="{01D77648-38E3-4FE5-9501-EB4673BFC442}"/>
              </a:ext>
            </a:extLst>
          </p:cNvPr>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6172200" y="3810001"/>
            <a:ext cx="47625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6" name="Picture 11" descr="467976cko9hdq4re (1)">
            <a:extLst>
              <a:ext uri="{FF2B5EF4-FFF2-40B4-BE49-F238E27FC236}">
                <a16:creationId xmlns:a16="http://schemas.microsoft.com/office/drawing/2014/main" id="{3386EA59-8F2C-4437-AAE3-76FF7C59D79B}"/>
              </a:ext>
            </a:extLst>
          </p:cNvPr>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3200400" y="6619876"/>
            <a:ext cx="47625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7" name="Picture 11" descr="467976cko9hdq4re (1)">
            <a:extLst>
              <a:ext uri="{FF2B5EF4-FFF2-40B4-BE49-F238E27FC236}">
                <a16:creationId xmlns:a16="http://schemas.microsoft.com/office/drawing/2014/main" id="{98BC95A9-CAFF-4B96-92D1-0D3DE032D7BD}"/>
              </a:ext>
            </a:extLst>
          </p:cNvPr>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2057400" y="3810001"/>
            <a:ext cx="47625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51206"/>
                                        </p:tgtEl>
                                        <p:attrNameLst>
                                          <p:attrName>style.visibility</p:attrName>
                                        </p:attrNameLst>
                                      </p:cBhvr>
                                      <p:to>
                                        <p:strVal val="visible"/>
                                      </p:to>
                                    </p:set>
                                    <p:animEffect transition="in" filter="fade">
                                      <p:cBhvr>
                                        <p:cTn id="7" dur="2000"/>
                                        <p:tgtEl>
                                          <p:spTgt spid="51206"/>
                                        </p:tgtEl>
                                      </p:cBhvr>
                                    </p:animEffect>
                                    <p:anim calcmode="lin" valueType="num">
                                      <p:cBhvr>
                                        <p:cTn id="8" dur="2000" fill="hold"/>
                                        <p:tgtEl>
                                          <p:spTgt spid="51206"/>
                                        </p:tgtEl>
                                        <p:attrNameLst>
                                          <p:attrName>ppt_x</p:attrName>
                                        </p:attrNameLst>
                                      </p:cBhvr>
                                      <p:tavLst>
                                        <p:tav tm="0">
                                          <p:val>
                                            <p:strVal val="#ppt_x"/>
                                          </p:val>
                                        </p:tav>
                                        <p:tav tm="100000">
                                          <p:val>
                                            <p:strVal val="#ppt_x"/>
                                          </p:val>
                                        </p:tav>
                                      </p:tavLst>
                                    </p:anim>
                                    <p:anim calcmode="lin" valueType="num">
                                      <p:cBhvr>
                                        <p:cTn id="9" dur="2000" fill="hold"/>
                                        <p:tgtEl>
                                          <p:spTgt spid="5120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1207"/>
                                        </p:tgtEl>
                                        <p:attrNameLst>
                                          <p:attrName>style.visibility</p:attrName>
                                        </p:attrNameLst>
                                      </p:cBhvr>
                                      <p:to>
                                        <p:strVal val="visible"/>
                                      </p:to>
                                    </p:set>
                                    <p:animEffect transition="in" filter="fade">
                                      <p:cBhvr>
                                        <p:cTn id="12" dur="4000"/>
                                        <p:tgtEl>
                                          <p:spTgt spid="51207"/>
                                        </p:tgtEl>
                                      </p:cBhvr>
                                    </p:animEffect>
                                    <p:anim calcmode="lin" valueType="num">
                                      <p:cBhvr>
                                        <p:cTn id="13" dur="4000" fill="hold"/>
                                        <p:tgtEl>
                                          <p:spTgt spid="51207"/>
                                        </p:tgtEl>
                                        <p:attrNameLst>
                                          <p:attrName>ppt_x</p:attrName>
                                        </p:attrNameLst>
                                      </p:cBhvr>
                                      <p:tavLst>
                                        <p:tav tm="0">
                                          <p:val>
                                            <p:strVal val="#ppt_x"/>
                                          </p:val>
                                        </p:tav>
                                        <p:tav tm="100000">
                                          <p:val>
                                            <p:strVal val="#ppt_x"/>
                                          </p:val>
                                        </p:tav>
                                      </p:tavLst>
                                    </p:anim>
                                    <p:anim calcmode="lin" valueType="num">
                                      <p:cBhvr>
                                        <p:cTn id="14" dur="4000" fill="hold"/>
                                        <p:tgtEl>
                                          <p:spTgt spid="51207"/>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51214"/>
                                        </p:tgtEl>
                                        <p:attrNameLst>
                                          <p:attrName>style.visibility</p:attrName>
                                        </p:attrNameLst>
                                      </p:cBhvr>
                                      <p:to>
                                        <p:strVal val="visible"/>
                                      </p:to>
                                    </p:set>
                                    <p:animEffect transition="in" filter="checkerboard(across)">
                                      <p:cBhvr>
                                        <p:cTn id="19" dur="500"/>
                                        <p:tgtEl>
                                          <p:spTgt spid="51214"/>
                                        </p:tgtEl>
                                      </p:cBhvr>
                                    </p:animEffect>
                                  </p:childTnLst>
                                </p:cTn>
                              </p:par>
                              <p:par>
                                <p:cTn id="20" presetID="28" presetClass="entr" presetSubtype="0" repeatCount="indefinite" fill="hold" nodeType="withEffect">
                                  <p:stCondLst>
                                    <p:cond delay="0"/>
                                  </p:stCondLst>
                                  <p:endCondLst>
                                    <p:cond evt="onNext" delay="0">
                                      <p:tgtEl>
                                        <p:sldTgt/>
                                      </p:tgtEl>
                                    </p:cond>
                                  </p:endCondLst>
                                  <p:childTnLst>
                                    <p:set>
                                      <p:cBhvr>
                                        <p:cTn id="21" dur="1" fill="hold">
                                          <p:stCondLst>
                                            <p:cond delay="0"/>
                                          </p:stCondLst>
                                        </p:cTn>
                                        <p:tgtEl>
                                          <p:spTgt spid="51211"/>
                                        </p:tgtEl>
                                        <p:attrNameLst>
                                          <p:attrName>style.visibility</p:attrName>
                                        </p:attrNameLst>
                                      </p:cBhvr>
                                      <p:to>
                                        <p:strVal val="visible"/>
                                      </p:to>
                                    </p:set>
                                    <p:anim calcmode="lin" valueType="num">
                                      <p:cBhvr>
                                        <p:cTn id="22" dur="15000" fill="hold"/>
                                        <p:tgtEl>
                                          <p:spTgt spid="51211"/>
                                        </p:tgtEl>
                                        <p:attrNameLst>
                                          <p:attrName>ppt_x</p:attrName>
                                        </p:attrNameLst>
                                      </p:cBhvr>
                                      <p:tavLst>
                                        <p:tav tm="0">
                                          <p:val>
                                            <p:strVal val="#ppt_x"/>
                                          </p:val>
                                        </p:tav>
                                        <p:tav tm="100000">
                                          <p:val>
                                            <p:strVal val="#ppt_x"/>
                                          </p:val>
                                        </p:tav>
                                      </p:tavLst>
                                    </p:anim>
                                    <p:anim calcmode="lin" valueType="num">
                                      <p:cBhvr>
                                        <p:cTn id="23" dur="15000" fill="hold"/>
                                        <p:tgtEl>
                                          <p:spTgt spid="51211"/>
                                        </p:tgtEl>
                                        <p:attrNameLst>
                                          <p:attrName>ppt_y</p:attrName>
                                        </p:attrNameLst>
                                      </p:cBhvr>
                                      <p:tavLst>
                                        <p:tav tm="0">
                                          <p:val>
                                            <p:strVal val="#ppt_y+1"/>
                                          </p:val>
                                        </p:tav>
                                        <p:tav tm="100000">
                                          <p:val>
                                            <p:strVal val="#ppt_y-1"/>
                                          </p:val>
                                        </p:tav>
                                      </p:tavLst>
                                    </p:anim>
                                  </p:childTnLst>
                                </p:cTn>
                              </p:par>
                              <p:par>
                                <p:cTn id="24" presetID="28" presetClass="entr" presetSubtype="0" repeatCount="indefinite" fill="hold" nodeType="withEffect">
                                  <p:stCondLst>
                                    <p:cond delay="0"/>
                                  </p:stCondLst>
                                  <p:childTnLst>
                                    <p:set>
                                      <p:cBhvr>
                                        <p:cTn id="25" dur="1" fill="hold">
                                          <p:stCondLst>
                                            <p:cond delay="0"/>
                                          </p:stCondLst>
                                        </p:cTn>
                                        <p:tgtEl>
                                          <p:spTgt spid="51208"/>
                                        </p:tgtEl>
                                        <p:attrNameLst>
                                          <p:attrName>style.visibility</p:attrName>
                                        </p:attrNameLst>
                                      </p:cBhvr>
                                      <p:to>
                                        <p:strVal val="visible"/>
                                      </p:to>
                                    </p:set>
                                    <p:anim calcmode="lin" valueType="num">
                                      <p:cBhvr>
                                        <p:cTn id="26" dur="15000" fill="hold"/>
                                        <p:tgtEl>
                                          <p:spTgt spid="51208"/>
                                        </p:tgtEl>
                                        <p:attrNameLst>
                                          <p:attrName>ppt_x</p:attrName>
                                        </p:attrNameLst>
                                      </p:cBhvr>
                                      <p:tavLst>
                                        <p:tav tm="0">
                                          <p:val>
                                            <p:strVal val="#ppt_x"/>
                                          </p:val>
                                        </p:tav>
                                        <p:tav tm="100000">
                                          <p:val>
                                            <p:strVal val="#ppt_x"/>
                                          </p:val>
                                        </p:tav>
                                      </p:tavLst>
                                    </p:anim>
                                    <p:anim calcmode="lin" valueType="num">
                                      <p:cBhvr>
                                        <p:cTn id="27" dur="15000" fill="hold"/>
                                        <p:tgtEl>
                                          <p:spTgt spid="51208"/>
                                        </p:tgtEl>
                                        <p:attrNameLst>
                                          <p:attrName>ppt_y</p:attrName>
                                        </p:attrNameLst>
                                      </p:cBhvr>
                                      <p:tavLst>
                                        <p:tav tm="0">
                                          <p:val>
                                            <p:strVal val="#ppt_y+1"/>
                                          </p:val>
                                        </p:tav>
                                        <p:tav tm="100000">
                                          <p:val>
                                            <p:strVal val="#ppt_y-1"/>
                                          </p:val>
                                        </p:tav>
                                      </p:tavLst>
                                    </p:anim>
                                  </p:childTnLst>
                                </p:cTn>
                              </p:par>
                              <p:par>
                                <p:cTn id="28" presetID="0" presetClass="path" presetSubtype="0" accel="50000" decel="50000" fill="hold" nodeType="withEffect">
                                  <p:stCondLst>
                                    <p:cond delay="0"/>
                                  </p:stCondLst>
                                  <p:childTnLst>
                                    <p:animMotion origin="layout" path="M 0.21459 -0.10833 C 0.19792 -0.10648 0.18125 -0.10463 0.16667 -0.09167 C 0.15209 -0.0787 0.1382 -0.05139 0.12709 -0.03056 C 0.11598 -0.00972 0.12118 0.02824 0.1 0.03333 C 0.07882 0.03842 0.01667 0.00555 -1.11111E-6 -7.40741E-7 " pathEditMode="relative" ptsTypes="aaaaA">
                                      <p:cBhvr>
                                        <p:cTn id="29" dur="5000" fill="hold"/>
                                        <p:tgtEl>
                                          <p:spTgt spid="51204"/>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0.24635 -0.25624 C -0.2401 -0.25971 -0.2342 -0.25324 -0.20851 -0.27752 C -0.18281 -0.30226 -0.13142 -0.3994 -0.09201 -0.40263 C -0.05226 -0.40587 0.01597 -0.33857 0.02882 -0.29718 C 0.04167 -0.25601 0.0033 -0.20027 -0.01476 -0.15541 C -0.03281 -0.11054 -0.08194 -0.0666 -0.07951 -0.02775 C -0.07708 0.01133 -0.01684 0.05597 -0.00017 0.07794 " pathEditMode="relative" rAng="0" ptsTypes="aaaaaaa">
                                      <p:cBhvr>
                                        <p:cTn id="31" dur="5000" fill="hold"/>
                                        <p:tgtEl>
                                          <p:spTgt spid="51205"/>
                                        </p:tgtEl>
                                        <p:attrNameLst>
                                          <p:attrName>ppt_x</p:attrName>
                                          <p:attrName>ppt_y</p:attrName>
                                        </p:attrNameLst>
                                      </p:cBhvr>
                                      <p:rCtr x="14392" y="9228"/>
                                    </p:animMotion>
                                  </p:childTnLst>
                                </p:cTn>
                              </p:par>
                              <p:par>
                                <p:cTn id="32" presetID="0" presetClass="path" presetSubtype="0" repeatCount="indefinite" accel="50000" decel="50000" fill="hold" nodeType="withEffect">
                                  <p:stCondLst>
                                    <p:cond delay="0"/>
                                  </p:stCondLst>
                                  <p:childTnLst>
                                    <p:animMotion origin="layout" path="M 0.00052 0.00463 C 0.05278 -0.01295 0.10503 -0.03052 0.14323 -0.037 C 0.1816 -0.04347 0.20087 -0.04579 0.23021 -0.03422 C 0.25972 -0.02266 0.29358 0.01249 0.31979 0.03238 C 0.34583 0.05227 0.35121 0.07401 0.38715 0.08511 C 0.42222 0.09621 0.48715 0.10454 0.53281 0.09899 C 0.57865 0.09344 0.6309 0.06753 0.6618 0.05181 C 0.69236 0.03608 0.70017 0.02082 0.71771 0.00463 C 0.73507 -0.01156 0.7434 -0.03145 0.76545 -0.04532 C 0.7875 -0.0592 0.82274 -0.07308 0.84965 -0.07863 C 0.87587 -0.08418 0.90052 -0.08186 0.92517 -0.07863 C 0.94983 -0.07539 0.95885 -0.07261 0.99809 -0.0592 C 1.03733 -0.04579 1.11805 -0.00925 1.16042 0.00185 C 1.20312 0.01296 1.22865 0.00972 1.25312 0.0074 C 1.27743 0.00509 1.28333 -4.44033E-6 1.30625 -0.01202 C 1.32934 -0.02405 1.36007 -0.04949 1.39028 -0.06475 C 1.42066 -0.08001 1.45677 -0.0925 1.48854 -0.1036 C 1.52031 -0.1147 1.5717 -0.13159 1.58108 -0.13136 C 1.59045 -0.13112 1.55278 -0.108 1.54514 -0.10175 " pathEditMode="relative" rAng="0" ptsTypes="aaaaaaaaaaaaaaaaaaa">
                                      <p:cBhvr>
                                        <p:cTn id="33" dur="8000" fill="hold"/>
                                        <p:tgtEl>
                                          <p:spTgt spid="51212"/>
                                        </p:tgtEl>
                                        <p:attrNameLst>
                                          <p:attrName>ppt_x</p:attrName>
                                          <p:attrName>ppt_y</p:attrName>
                                        </p:attrNameLst>
                                      </p:cBhvr>
                                      <p:rCtr x="79497" y="-1827"/>
                                    </p:animMotion>
                                  </p:childTnLst>
                                </p:cTn>
                              </p:par>
                              <p:par>
                                <p:cTn id="34" presetID="0" presetClass="path" presetSubtype="0" repeatCount="indefinite" accel="50000" decel="50000" fill="hold" nodeType="withEffect">
                                  <p:stCondLst>
                                    <p:cond delay="0"/>
                                  </p:stCondLst>
                                  <p:childTnLst>
                                    <p:animMotion origin="layout" path="M -0.39462 0.05949 C -0.37101 0.07014 -0.29254 0.1088 -0.254 0.1213 C -0.21546 0.13472 -0.19202 0.14329 -0.16355 0.13866 C -0.13473 0.13449 -0.12205 0.11181 -0.08247 0.09283 C -0.04271 0.07477 0.03055 0.02963 0.07482 0.02824 C 0.11892 0.02662 0.15173 0.07083 0.18142 0.08496 C 0.21093 0.1 0.23038 0.12107 0.25138 0.11621 C 0.27204 0.11204 0.28072 0.07824 0.30625 0.05949 C 0.33107 0.04005 0.37916 0.01921 0.40277 0.00509 C 0.42743 -0.00903 0.42951 -0.0206 0.45277 -0.025 C 0.47517 -0.03009 0.48645 -0.05139 0.54062 -0.02153 C 0.59427 0.00764 0.71979 0.12662 0.77604 0.15162 C 0.83177 0.17778 0.85017 0.1375 0.87743 0.13171 C 0.90486 0.12662 0.91979 0.12732 0.94027 0.11875 C 0.96093 0.11019 0.975 0.09583 1.00104 0.07894 C 1.02621 0.06158 1.07847 0.02593 1.09375 0.01528 " pathEditMode="relative" rAng="0" ptsTypes="aaaaaaaaaaaaaaaa">
                                      <p:cBhvr>
                                        <p:cTn id="35" dur="8000" fill="hold"/>
                                        <p:tgtEl>
                                          <p:spTgt spid="51213"/>
                                        </p:tgtEl>
                                        <p:attrNameLst>
                                          <p:attrName>ppt_x</p:attrName>
                                          <p:attrName>ppt_y</p:attrName>
                                        </p:attrNameLst>
                                      </p:cBhvr>
                                      <p:rCtr x="74410" y="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4" grpId="0"/>
    </p:bldLst>
  </p:timing>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Office Theme">
  <a:themeElements>
    <a:clrScheme name="Custom 17">
      <a:dk1>
        <a:sysClr val="windowText" lastClr="000000"/>
      </a:dk1>
      <a:lt1>
        <a:sysClr val="window" lastClr="FFFFFF"/>
      </a:lt1>
      <a:dk2>
        <a:srgbClr val="44546A"/>
      </a:dk2>
      <a:lt2>
        <a:srgbClr val="E7E6E6"/>
      </a:lt2>
      <a:accent1>
        <a:srgbClr val="BED6DA"/>
      </a:accent1>
      <a:accent2>
        <a:srgbClr val="3E7090"/>
      </a:accent2>
      <a:accent3>
        <a:srgbClr val="93A5A8"/>
      </a:accent3>
      <a:accent4>
        <a:srgbClr val="627272"/>
      </a:accent4>
      <a:accent5>
        <a:srgbClr val="BDA07D"/>
      </a:accent5>
      <a:accent6>
        <a:srgbClr val="D8CAB7"/>
      </a:accent6>
      <a:hlink>
        <a:srgbClr val="0563C1"/>
      </a:hlink>
      <a:folHlink>
        <a:srgbClr val="954F72"/>
      </a:folHlink>
    </a:clrScheme>
    <a:fontScheme name="Custom 24">
      <a:majorFont>
        <a:latin typeface="Segoe UI Ligh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astal_Presentation_TM33468121_Win32_JC_SL_v3" id="{EB91EBED-606F-4526-98F2-0BC37D122083}" vid="{0066A017-97AF-4FCB-BD31-68FEF3C0112A}"/>
    </a:ext>
  </a:extLst>
</a:theme>
</file>

<file path=ppt/theme/theme2.xml><?xml version="1.0" encoding="utf-8"?>
<a:theme xmlns:a="http://schemas.openxmlformats.org/drawingml/2006/main" name="1_Office Theme">
  <a:themeElements>
    <a:clrScheme name="Great Pitch Decks - Environment">
      <a:dk1>
        <a:sysClr val="windowText" lastClr="000000"/>
      </a:dk1>
      <a:lt1>
        <a:sysClr val="window" lastClr="FFFFFF"/>
      </a:lt1>
      <a:dk2>
        <a:srgbClr val="375C1E"/>
      </a:dk2>
      <a:lt2>
        <a:srgbClr val="E2DFCC"/>
      </a:lt2>
      <a:accent1>
        <a:srgbClr val="9ACB39"/>
      </a:accent1>
      <a:accent2>
        <a:srgbClr val="64C24A"/>
      </a:accent2>
      <a:accent3>
        <a:srgbClr val="297D53"/>
      </a:accent3>
      <a:accent4>
        <a:srgbClr val="FECF3F"/>
      </a:accent4>
      <a:accent5>
        <a:srgbClr val="F99D40"/>
      </a:accent5>
      <a:accent6>
        <a:srgbClr val="715C21"/>
      </a:accent6>
      <a:hlink>
        <a:srgbClr val="63A537"/>
      </a:hlink>
      <a:folHlink>
        <a:srgbClr val="63A537"/>
      </a:folHlink>
    </a:clrScheme>
    <a:fontScheme name="Custom 143">
      <a:majorFont>
        <a:latin typeface="Rockwel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200" dirty="0" smtClean="0">
            <a:solidFill>
              <a:schemeClr val="tx1">
                <a:lumMod val="75000"/>
                <a:lumOff val="25000"/>
              </a:schemeClr>
            </a:solidFill>
            <a:latin typeface="+mn-lt"/>
          </a:defRPr>
        </a:defPPr>
      </a:lstStyle>
    </a:txDef>
  </a:objectDefaults>
  <a:extraClrSchemeLst/>
  <a:extLst>
    <a:ext uri="{05A4C25C-085E-4340-85A3-A5531E510DB2}">
      <thm15:themeFamily xmlns:thm15="http://schemas.microsoft.com/office/thememl/2012/main" name="TF16411175_Green pitch deck_AAS_v4" id="{7774237F-020F-43A5-B912-064E6C199417}" vid="{D87B7C14-9379-4774-A3D4-9FA5066AD9EB}"/>
    </a:ext>
  </a:extLst>
</a:theme>
</file>

<file path=ppt/theme/theme3.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Personal Notes - Teacher Appreciation Week by Slidesgo">
  <a:themeElements>
    <a:clrScheme name="Simple Light">
      <a:dk1>
        <a:srgbClr val="000000"/>
      </a:dk1>
      <a:lt1>
        <a:srgbClr val="FFFFFF"/>
      </a:lt1>
      <a:dk2>
        <a:srgbClr val="D9D9D9"/>
      </a:dk2>
      <a:lt2>
        <a:srgbClr val="EEEEEE"/>
      </a:lt2>
      <a:accent1>
        <a:srgbClr val="FFAB40"/>
      </a:accent1>
      <a:accent2>
        <a:srgbClr val="FFCB65"/>
      </a:accent2>
      <a:accent3>
        <a:srgbClr val="F15232"/>
      </a:accent3>
      <a:accent4>
        <a:srgbClr val="C4341A"/>
      </a:accent4>
      <a:accent5>
        <a:srgbClr val="073763"/>
      </a:accent5>
      <a:accent6>
        <a:srgbClr val="569D96"/>
      </a:accent6>
      <a:hlink>
        <a:srgbClr val="073763"/>
      </a:hlink>
      <a:folHlink>
        <a:srgbClr val="0097A7"/>
      </a:folHlink>
    </a:clrScheme>
    <a:fontScheme name="có chân 2">
      <a:majorFont>
        <a:latin typeface="#9Slide04 Manuale Bold"/>
        <a:ea typeface=""/>
        <a:cs typeface=""/>
      </a:majorFont>
      <a:minorFont>
        <a:latin typeface="#9Slide04 Taviraj"/>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Global News Agency by Slidesgo">
  <a:themeElements>
    <a:clrScheme name="Simple Light">
      <a:dk1>
        <a:srgbClr val="E9AF46"/>
      </a:dk1>
      <a:lt1>
        <a:srgbClr val="FFFFFF"/>
      </a:lt1>
      <a:dk2>
        <a:srgbClr val="BDE9FC"/>
      </a:dk2>
      <a:lt2>
        <a:srgbClr val="23455E"/>
      </a:lt2>
      <a:accent1>
        <a:srgbClr val="7ACFD0"/>
      </a:accent1>
      <a:accent2>
        <a:srgbClr val="E9AF46"/>
      </a:accent2>
      <a:accent3>
        <a:srgbClr val="3B698C"/>
      </a:accent3>
      <a:accent4>
        <a:srgbClr val="23455E"/>
      </a:accent4>
      <a:accent5>
        <a:srgbClr val="BDE9FC"/>
      </a:accent5>
      <a:accent6>
        <a:srgbClr val="F1CF90"/>
      </a:accent6>
      <a:hlink>
        <a:srgbClr val="23455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Back from Winter Break">
  <a:themeElements>
    <a:clrScheme name="Simple Light">
      <a:dk1>
        <a:srgbClr val="000000"/>
      </a:dk1>
      <a:lt1>
        <a:srgbClr val="FFFFFF"/>
      </a:lt1>
      <a:dk2>
        <a:srgbClr val="595959"/>
      </a:dk2>
      <a:lt2>
        <a:srgbClr val="EEEEEE"/>
      </a:lt2>
      <a:accent1>
        <a:srgbClr val="90D1D3"/>
      </a:accent1>
      <a:accent2>
        <a:srgbClr val="FFB94D"/>
      </a:accent2>
      <a:accent3>
        <a:srgbClr val="F4805D"/>
      </a:accent3>
      <a:accent4>
        <a:srgbClr val="385054"/>
      </a:accent4>
      <a:accent5>
        <a:srgbClr val="5B2F20"/>
      </a:accent5>
      <a:accent6>
        <a:srgbClr val="FFD2B3"/>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0C81F5-4E08-4068-8DC9-6D21305E57B8}">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3E84E3F0-7763-473A-A672-F70F538DAC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119E3DC-63DC-4703-A1A6-A21819296CF6}">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Coastal presentation</Template>
  <TotalTime>1292</TotalTime>
  <Words>1650</Words>
  <Application>Microsoft Office PowerPoint</Application>
  <PresentationFormat>Widescreen</PresentationFormat>
  <Paragraphs>349</Paragraphs>
  <Slides>36</Slides>
  <Notes>10</Notes>
  <HiddenSlides>0</HiddenSlides>
  <MMClips>4</MMClips>
  <ScaleCrop>false</ScaleCrop>
  <HeadingPairs>
    <vt:vector size="6" baseType="variant">
      <vt:variant>
        <vt:lpstr>Fonts Used</vt:lpstr>
      </vt:variant>
      <vt:variant>
        <vt:i4>33</vt:i4>
      </vt:variant>
      <vt:variant>
        <vt:lpstr>Theme</vt:lpstr>
      </vt:variant>
      <vt:variant>
        <vt:i4>9</vt:i4>
      </vt:variant>
      <vt:variant>
        <vt:lpstr>Slide Titles</vt:lpstr>
      </vt:variant>
      <vt:variant>
        <vt:i4>36</vt:i4>
      </vt:variant>
    </vt:vector>
  </HeadingPairs>
  <TitlesOfParts>
    <vt:vector size="78" baseType="lpstr">
      <vt:lpstr>#9Slide03 Bebas Neue Bold</vt:lpstr>
      <vt:lpstr>#9Slide03 Roboto Black</vt:lpstr>
      <vt:lpstr>#9Slide03 Saira SemiCondensed B</vt:lpstr>
      <vt:lpstr>#9Slide03 Swiss Condensed Bold</vt:lpstr>
      <vt:lpstr>#9Slide04 Taviraj</vt:lpstr>
      <vt:lpstr>.VnArial Narrow</vt:lpstr>
      <vt:lpstr>.VnBlack</vt:lpstr>
      <vt:lpstr>.VnVogue</vt:lpstr>
      <vt:lpstr>Aachen</vt:lpstr>
      <vt:lpstr>Alata</vt:lpstr>
      <vt:lpstr>Arial</vt:lpstr>
      <vt:lpstr>Avenir Next LT Pro</vt:lpstr>
      <vt:lpstr>Avenir Next LT Pro Light</vt:lpstr>
      <vt:lpstr>Bookman Old Style</vt:lpstr>
      <vt:lpstr>Bree Serif</vt:lpstr>
      <vt:lpstr>Calibri</vt:lpstr>
      <vt:lpstr>Calibri Light</vt:lpstr>
      <vt:lpstr>DM Sans</vt:lpstr>
      <vt:lpstr>Fredoka One</vt:lpstr>
      <vt:lpstr>Garamond</vt:lpstr>
      <vt:lpstr>Gloria Hallelujah</vt:lpstr>
      <vt:lpstr>inpin heiti</vt:lpstr>
      <vt:lpstr>Lucida Grande</vt:lpstr>
      <vt:lpstr>Modak</vt:lpstr>
      <vt:lpstr>Nunito</vt:lpstr>
      <vt:lpstr>Rockwell</vt:lpstr>
      <vt:lpstr>Segoe UI</vt:lpstr>
      <vt:lpstr>Segoe UI Light</vt:lpstr>
      <vt:lpstr>Times New Roman</vt:lpstr>
      <vt:lpstr>VfFree01</vt:lpstr>
      <vt:lpstr>VNI-Aptima</vt:lpstr>
      <vt:lpstr>VNI-Dur</vt:lpstr>
      <vt:lpstr>Wingdings</vt:lpstr>
      <vt:lpstr>Office Theme</vt:lpstr>
      <vt:lpstr>1_Office Theme</vt:lpstr>
      <vt:lpstr>SavonVTI</vt:lpstr>
      <vt:lpstr>2_Office Theme</vt:lpstr>
      <vt:lpstr>Personal Notes - Teacher Appreciation Week by Slidesgo</vt:lpstr>
      <vt:lpstr>Global News Agency by Slidesgo</vt:lpstr>
      <vt:lpstr>4_Office Theme</vt:lpstr>
      <vt:lpstr>Back from Winter Break</vt:lpstr>
      <vt:lpstr>Damask</vt:lpstr>
      <vt:lpstr>PowerPoint Presentation</vt:lpstr>
      <vt:lpstr>PHÂN LOẠI THẾ GIỚI SỐNG</vt:lpstr>
      <vt:lpstr>KIỂM TRA BÀI CŨ</vt:lpstr>
      <vt:lpstr>PowerPoint Presentation</vt:lpstr>
      <vt:lpstr>PowerPoint Presentation</vt:lpstr>
      <vt:lpstr>PowerPoint Presentation</vt:lpstr>
      <vt:lpstr>PowerPoint Presentation</vt:lpstr>
      <vt:lpstr>PowerPoint Presentation</vt:lpstr>
      <vt:lpstr>PowerPoint Presentation</vt:lpstr>
      <vt:lpstr>PHÂN LOẠI THẾ GIỚI SỐNG</vt:lpstr>
      <vt:lpstr>MỤC TIÊU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KHÓA LƯỠNG PHÂN LÀ GÌ?</vt:lpstr>
      <vt:lpstr>PowerPoint Presentation</vt:lpstr>
      <vt:lpstr>PowerPoint Presentation</vt:lpstr>
      <vt:lpstr>PowerPoint Presentation</vt:lpstr>
      <vt:lpstr>PowerPoint Presentation</vt:lpstr>
      <vt:lpstr>LUYỆN TẬP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PHÂN LOẠI THẾ GIỚI SỐNG</dc:title>
  <dc:creator>DELL</dc:creator>
  <cp:lastModifiedBy>ADMIN</cp:lastModifiedBy>
  <cp:revision>79</cp:revision>
  <dcterms:created xsi:type="dcterms:W3CDTF">2022-01-04T04:18:29Z</dcterms:created>
  <dcterms:modified xsi:type="dcterms:W3CDTF">2025-05-15T09:10:10Z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