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  <p:sldMasterId id="2147483663" r:id="rId2"/>
  </p:sldMasterIdLst>
  <p:notesMasterIdLst>
    <p:notesMasterId r:id="rId33"/>
  </p:notesMasterIdLst>
  <p:sldIdLst>
    <p:sldId id="256" r:id="rId3"/>
    <p:sldId id="257" r:id="rId4"/>
    <p:sldId id="258" r:id="rId5"/>
    <p:sldId id="259" r:id="rId6"/>
    <p:sldId id="260" r:id="rId7"/>
    <p:sldId id="295" r:id="rId8"/>
    <p:sldId id="296" r:id="rId9"/>
    <p:sldId id="261" r:id="rId10"/>
    <p:sldId id="297" r:id="rId11"/>
    <p:sldId id="262" r:id="rId12"/>
    <p:sldId id="298" r:id="rId13"/>
    <p:sldId id="263" r:id="rId14"/>
    <p:sldId id="266" r:id="rId15"/>
    <p:sldId id="312" r:id="rId16"/>
    <p:sldId id="311" r:id="rId17"/>
    <p:sldId id="310" r:id="rId18"/>
    <p:sldId id="309" r:id="rId19"/>
    <p:sldId id="267" r:id="rId20"/>
    <p:sldId id="268" r:id="rId21"/>
    <p:sldId id="272" r:id="rId22"/>
    <p:sldId id="279" r:id="rId23"/>
    <p:sldId id="299" r:id="rId24"/>
    <p:sldId id="281" r:id="rId25"/>
    <p:sldId id="300" r:id="rId26"/>
    <p:sldId id="301" r:id="rId27"/>
    <p:sldId id="302" r:id="rId28"/>
    <p:sldId id="303" r:id="rId29"/>
    <p:sldId id="304" r:id="rId30"/>
    <p:sldId id="306" r:id="rId31"/>
    <p:sldId id="307" r:id="rId32"/>
  </p:sldIdLst>
  <p:sldSz cx="9144000" cy="5143500" type="screen16x9"/>
  <p:notesSz cx="6858000" cy="9144000"/>
  <p:embeddedFontLst>
    <p:embeddedFont>
      <p:font typeface="Source Sans Pro" panose="020B0604020202020204" charset="0"/>
      <p:regular r:id="rId34"/>
      <p:bold r:id="rId35"/>
      <p:italic r:id="rId36"/>
      <p:boldItalic r:id="rId37"/>
    </p:embeddedFont>
    <p:embeddedFont>
      <p:font typeface="Times" panose="02020603050405020304" pitchFamily="18" charset="0"/>
      <p:regular r:id="rId38"/>
      <p:bold r:id="rId39"/>
      <p:italic r:id="rId40"/>
      <p:boldItalic r:id="rId41"/>
    </p:embeddedFont>
    <p:embeddedFont>
      <p:font typeface="Cookie" panose="020B0604020202020204" charset="0"/>
      <p:regular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DB2AE32-5F83-4F36-B0C4-EC3A7E9488D7}">
  <a:tblStyle styleId="{5DB2AE32-5F83-4F36-B0C4-EC3A7E9488D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07BAB3E-7E30-4776-B4C8-C32909BA5FB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274" y="72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6.fntdata"/><Relationship Id="rId21" Type="http://schemas.openxmlformats.org/officeDocument/2006/relationships/slide" Target="slides/slide19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3.fntdata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8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146246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83228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07028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be55d3c83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be55d3c83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8250" y="0"/>
            <a:ext cx="9152400" cy="5143500"/>
          </a:xfrm>
          <a:prstGeom prst="frame">
            <a:avLst>
              <a:gd name="adj1" fmla="val 2412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054325" y="2449025"/>
            <a:ext cx="70353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3855150" y="1151950"/>
            <a:ext cx="1433700" cy="944700"/>
          </a:xfrm>
          <a:prstGeom prst="wedgeRectCallout">
            <a:avLst>
              <a:gd name="adj1" fmla="val 8366"/>
              <a:gd name="adj2" fmla="val 80819"/>
            </a:avLst>
          </a:prstGeom>
          <a:noFill/>
          <a:ln w="11430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 teal">
  <p:cSld name="TITLE_1">
    <p:bg>
      <p:bgPr>
        <a:solidFill>
          <a:schemeClr val="accen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-8250" y="0"/>
            <a:ext cx="9152400" cy="5143500"/>
          </a:xfrm>
          <a:prstGeom prst="frame">
            <a:avLst>
              <a:gd name="adj1" fmla="val 2412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ctrTitle"/>
          </p:nvPr>
        </p:nvSpPr>
        <p:spPr>
          <a:xfrm>
            <a:off x="665225" y="1513525"/>
            <a:ext cx="5880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854250" y="2941700"/>
            <a:ext cx="4738500" cy="745500"/>
          </a:xfrm>
          <a:prstGeom prst="rect">
            <a:avLst/>
          </a:prstGeom>
          <a:ln w="1143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Sans Pro"/>
              <a:buNone/>
              <a:defRPr sz="24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Sans Pro"/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Sans Pro"/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Sans Pro"/>
              <a:buNone/>
              <a:defRPr sz="24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Sans Pro"/>
              <a:buNone/>
              <a:defRPr sz="24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Sans Pro"/>
              <a:buNone/>
              <a:defRPr sz="24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Sans Pro"/>
              <a:buNone/>
              <a:defRPr sz="24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Sans Pro"/>
              <a:buNone/>
              <a:defRPr sz="24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Sans Pro"/>
              <a:buNone/>
              <a:defRPr sz="24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1139933" y="2730544"/>
            <a:ext cx="274800" cy="2061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 pink">
  <p:cSld name="TITLE_1_2">
    <p:bg>
      <p:bgPr>
        <a:solidFill>
          <a:schemeClr val="accent3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-8250" y="0"/>
            <a:ext cx="9152400" cy="5143500"/>
          </a:xfrm>
          <a:prstGeom prst="frame">
            <a:avLst>
              <a:gd name="adj1" fmla="val 2412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ctrTitle"/>
          </p:nvPr>
        </p:nvSpPr>
        <p:spPr>
          <a:xfrm>
            <a:off x="665225" y="1517900"/>
            <a:ext cx="6120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ubTitle" idx="1"/>
          </p:nvPr>
        </p:nvSpPr>
        <p:spPr>
          <a:xfrm>
            <a:off x="854249" y="2941700"/>
            <a:ext cx="4736700" cy="745500"/>
          </a:xfrm>
          <a:prstGeom prst="rect">
            <a:avLst/>
          </a:prstGeom>
          <a:ln w="1143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Sans Pro"/>
              <a:buNone/>
              <a:defRPr sz="24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Sans Pro"/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Sans Pro"/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Sans Pro"/>
              <a:buNone/>
              <a:defRPr sz="24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Sans Pro"/>
              <a:buNone/>
              <a:defRPr sz="24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Sans Pro"/>
              <a:buNone/>
              <a:defRPr sz="24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Sans Pro"/>
              <a:buNone/>
              <a:defRPr sz="24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Sans Pro"/>
              <a:buNone/>
              <a:defRPr sz="24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Sans Pro"/>
              <a:buNone/>
              <a:defRPr sz="24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22" name="Google Shape;22;p4"/>
          <p:cNvSpPr/>
          <p:nvPr/>
        </p:nvSpPr>
        <p:spPr>
          <a:xfrm>
            <a:off x="1139933" y="2730544"/>
            <a:ext cx="274800" cy="2061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solidFill>
          <a:schemeClr val="lt2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/>
          <p:nvPr/>
        </p:nvSpPr>
        <p:spPr>
          <a:xfrm>
            <a:off x="-8250" y="0"/>
            <a:ext cx="9152400" cy="5143500"/>
          </a:xfrm>
          <a:prstGeom prst="frame">
            <a:avLst>
              <a:gd name="adj1" fmla="val 2412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5"/>
          <p:cNvSpPr/>
          <p:nvPr/>
        </p:nvSpPr>
        <p:spPr>
          <a:xfrm>
            <a:off x="4112725" y="865850"/>
            <a:ext cx="918600" cy="716700"/>
          </a:xfrm>
          <a:prstGeom prst="wedgeRectCallout">
            <a:avLst>
              <a:gd name="adj1" fmla="val 8366"/>
              <a:gd name="adj2" fmla="val 8081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1059225" y="1940350"/>
            <a:ext cx="7025700" cy="60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06400" algn="ctr" rtl="0">
              <a:spcBef>
                <a:spcPts val="600"/>
              </a:spcBef>
              <a:spcAft>
                <a:spcPts val="0"/>
              </a:spcAft>
              <a:buSzPts val="2800"/>
              <a:buChar char="▪"/>
              <a:defRPr sz="2800" i="1"/>
            </a:lvl1pPr>
            <a:lvl2pPr marL="914400" lvl="1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▫"/>
              <a:defRPr sz="2800" i="1"/>
            </a:lvl2pPr>
            <a:lvl3pPr marL="1371600" lvl="2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 i="1"/>
            </a:lvl3pPr>
            <a:lvl4pPr marL="1828800" lvl="3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 i="1"/>
            </a:lvl4pPr>
            <a:lvl5pPr marL="2286000" lvl="4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 i="1"/>
            </a:lvl5pPr>
            <a:lvl6pPr marL="2743200" lvl="5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 i="1"/>
            </a:lvl6pPr>
            <a:lvl7pPr marL="3200400" lvl="6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 i="1"/>
            </a:lvl7pPr>
            <a:lvl8pPr marL="3657600" lvl="7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 i="1"/>
            </a:lvl8pPr>
            <a:lvl9pPr marL="4114800" lvl="8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 i="1"/>
            </a:lvl9pPr>
          </a:lstStyle>
          <a:p>
            <a:endParaRPr/>
          </a:p>
        </p:txBody>
      </p:sp>
      <p:sp>
        <p:nvSpPr>
          <p:cNvPr id="27" name="Google Shape;27;p5"/>
          <p:cNvSpPr txBox="1"/>
          <p:nvPr/>
        </p:nvSpPr>
        <p:spPr>
          <a:xfrm>
            <a:off x="3593400" y="768094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“</a:t>
            </a:r>
            <a:endParaRPr sz="6000" b="1">
              <a:solidFill>
                <a:schemeClr val="accen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bg>
      <p:bgPr>
        <a:solidFill>
          <a:schemeClr val="lt1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/>
          <p:nvPr/>
        </p:nvSpPr>
        <p:spPr>
          <a:xfrm>
            <a:off x="132602" y="998975"/>
            <a:ext cx="8878800" cy="4018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" name="Google Shape;31;p6"/>
          <p:cNvGrpSpPr/>
          <p:nvPr/>
        </p:nvGrpSpPr>
        <p:grpSpPr>
          <a:xfrm>
            <a:off x="132394" y="126350"/>
            <a:ext cx="8878501" cy="972488"/>
            <a:chOff x="180850" y="168450"/>
            <a:chExt cx="8781900" cy="1296650"/>
          </a:xfrm>
        </p:grpSpPr>
        <p:sp>
          <p:nvSpPr>
            <p:cNvPr id="32" name="Google Shape;32;p6"/>
            <p:cNvSpPr/>
            <p:nvPr/>
          </p:nvSpPr>
          <p:spPr>
            <a:xfrm>
              <a:off x="180850" y="168450"/>
              <a:ext cx="8781900" cy="97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6"/>
            <p:cNvSpPr/>
            <p:nvPr/>
          </p:nvSpPr>
          <p:spPr>
            <a:xfrm rot="5400000">
              <a:off x="904149" y="1053500"/>
              <a:ext cx="442800" cy="3804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6"/>
            <p:cNvSpPr/>
            <p:nvPr/>
          </p:nvSpPr>
          <p:spPr>
            <a:xfrm>
              <a:off x="328185" y="341583"/>
              <a:ext cx="8487000" cy="627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832475" y="126338"/>
            <a:ext cx="7951800" cy="73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753150" y="1200150"/>
            <a:ext cx="76377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▪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solidFill>
          <a:schemeClr val="l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/>
          <p:nvPr/>
        </p:nvSpPr>
        <p:spPr>
          <a:xfrm>
            <a:off x="132602" y="998975"/>
            <a:ext cx="8878800" cy="4018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" name="Google Shape;40;p7"/>
          <p:cNvGrpSpPr/>
          <p:nvPr/>
        </p:nvGrpSpPr>
        <p:grpSpPr>
          <a:xfrm>
            <a:off x="132394" y="126350"/>
            <a:ext cx="8878501" cy="972488"/>
            <a:chOff x="180850" y="168450"/>
            <a:chExt cx="8781900" cy="1296650"/>
          </a:xfrm>
        </p:grpSpPr>
        <p:sp>
          <p:nvSpPr>
            <p:cNvPr id="41" name="Google Shape;41;p7"/>
            <p:cNvSpPr/>
            <p:nvPr/>
          </p:nvSpPr>
          <p:spPr>
            <a:xfrm>
              <a:off x="180850" y="168450"/>
              <a:ext cx="8781900" cy="97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7"/>
            <p:cNvSpPr/>
            <p:nvPr/>
          </p:nvSpPr>
          <p:spPr>
            <a:xfrm rot="5400000">
              <a:off x="904149" y="1053500"/>
              <a:ext cx="442800" cy="3804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7"/>
            <p:cNvSpPr/>
            <p:nvPr/>
          </p:nvSpPr>
          <p:spPr>
            <a:xfrm>
              <a:off x="328185" y="341583"/>
              <a:ext cx="8487000" cy="627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832475" y="126338"/>
            <a:ext cx="7951800" cy="73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51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2"/>
          </p:nvPr>
        </p:nvSpPr>
        <p:spPr>
          <a:xfrm>
            <a:off x="4692274" y="1200150"/>
            <a:ext cx="3994500" cy="351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132602" y="998975"/>
            <a:ext cx="8878800" cy="4018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" name="Google Shape;61;p9"/>
          <p:cNvGrpSpPr/>
          <p:nvPr/>
        </p:nvGrpSpPr>
        <p:grpSpPr>
          <a:xfrm>
            <a:off x="132394" y="126350"/>
            <a:ext cx="8878501" cy="972488"/>
            <a:chOff x="180850" y="168450"/>
            <a:chExt cx="8781900" cy="1296650"/>
          </a:xfrm>
        </p:grpSpPr>
        <p:sp>
          <p:nvSpPr>
            <p:cNvPr id="62" name="Google Shape;62;p9"/>
            <p:cNvSpPr/>
            <p:nvPr/>
          </p:nvSpPr>
          <p:spPr>
            <a:xfrm>
              <a:off x="180850" y="168450"/>
              <a:ext cx="8781900" cy="97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9"/>
            <p:cNvSpPr/>
            <p:nvPr/>
          </p:nvSpPr>
          <p:spPr>
            <a:xfrm rot="5400000">
              <a:off x="904149" y="1053500"/>
              <a:ext cx="442800" cy="3804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9"/>
            <p:cNvSpPr/>
            <p:nvPr/>
          </p:nvSpPr>
          <p:spPr>
            <a:xfrm>
              <a:off x="328185" y="341583"/>
              <a:ext cx="8487000" cy="627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" name="Google Shape;65;p9"/>
          <p:cNvSpPr txBox="1">
            <a:spLocks noGrp="1"/>
          </p:cNvSpPr>
          <p:nvPr>
            <p:ph type="title"/>
          </p:nvPr>
        </p:nvSpPr>
        <p:spPr>
          <a:xfrm>
            <a:off x="832475" y="126338"/>
            <a:ext cx="7951800" cy="73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2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11"/>
          <p:cNvSpPr/>
          <p:nvPr/>
        </p:nvSpPr>
        <p:spPr>
          <a:xfrm>
            <a:off x="-8250" y="0"/>
            <a:ext cx="9152400" cy="5143500"/>
          </a:xfrm>
          <a:prstGeom prst="frame">
            <a:avLst>
              <a:gd name="adj1" fmla="val 241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pink">
  <p:cSld name="BLANK_1">
    <p:bg>
      <p:bgPr>
        <a:solidFill>
          <a:schemeClr val="accent3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" name="Google Shape;76;p12"/>
          <p:cNvSpPr/>
          <p:nvPr/>
        </p:nvSpPr>
        <p:spPr>
          <a:xfrm>
            <a:off x="-8250" y="0"/>
            <a:ext cx="9152400" cy="5143500"/>
          </a:xfrm>
          <a:prstGeom prst="frame">
            <a:avLst>
              <a:gd name="adj1" fmla="val 2412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_1_1_1">
    <p:bg>
      <p:bgPr>
        <a:solidFill>
          <a:schemeClr val="dk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/>
          <p:nvPr/>
        </p:nvSpPr>
        <p:spPr>
          <a:xfrm>
            <a:off x="0" y="0"/>
            <a:ext cx="9160500" cy="5143500"/>
          </a:xfrm>
          <a:prstGeom prst="frame">
            <a:avLst>
              <a:gd name="adj1" fmla="val 2412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bg>
      <p:bgPr>
        <a:solidFill>
          <a:schemeClr val="lt1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/>
          <p:nvPr/>
        </p:nvSpPr>
        <p:spPr>
          <a:xfrm>
            <a:off x="132602" y="998975"/>
            <a:ext cx="8878800" cy="4018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" name="Google Shape;50;p8"/>
          <p:cNvGrpSpPr/>
          <p:nvPr/>
        </p:nvGrpSpPr>
        <p:grpSpPr>
          <a:xfrm>
            <a:off x="132394" y="126350"/>
            <a:ext cx="8878501" cy="972488"/>
            <a:chOff x="180850" y="168450"/>
            <a:chExt cx="8781900" cy="1296650"/>
          </a:xfrm>
        </p:grpSpPr>
        <p:sp>
          <p:nvSpPr>
            <p:cNvPr id="51" name="Google Shape;51;p8"/>
            <p:cNvSpPr/>
            <p:nvPr/>
          </p:nvSpPr>
          <p:spPr>
            <a:xfrm>
              <a:off x="180850" y="168450"/>
              <a:ext cx="8781900" cy="97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8"/>
            <p:cNvSpPr/>
            <p:nvPr/>
          </p:nvSpPr>
          <p:spPr>
            <a:xfrm rot="5400000">
              <a:off x="904149" y="1053500"/>
              <a:ext cx="442800" cy="3804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>
              <a:off x="328185" y="341583"/>
              <a:ext cx="8487000" cy="627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832475" y="126338"/>
            <a:ext cx="7951800" cy="73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1"/>
          </p:nvPr>
        </p:nvSpPr>
        <p:spPr>
          <a:xfrm>
            <a:off x="489284" y="1200150"/>
            <a:ext cx="26319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2"/>
          </p:nvPr>
        </p:nvSpPr>
        <p:spPr>
          <a:xfrm>
            <a:off x="3256050" y="1200150"/>
            <a:ext cx="26319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3"/>
          </p:nvPr>
        </p:nvSpPr>
        <p:spPr>
          <a:xfrm>
            <a:off x="6022816" y="1200150"/>
            <a:ext cx="26319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7632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19598BD-F6F0-4BA6-B3A1-8FBFE6B74E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8B0D953-4226-4F7D-90B5-13B9637144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8F5042-B2C7-4362-8B49-2B7FC3E3CB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D36A3721-026D-42AE-B8BD-D9CB7291B98B}" type="slidenum">
              <a:rPr lang="en-US" altLang="en-US" kern="1200" smtClean="0"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242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19598BD-F6F0-4BA6-B3A1-8FBFE6B74E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8B0D953-4226-4F7D-90B5-13B9637144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8F5042-B2C7-4362-8B49-2B7FC3E3CB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C1BC8C76-0ECF-4C6E-8EDD-D45143877964}" type="slidenum">
              <a:rPr lang="en-US" altLang="en-US" kern="1200" smtClean="0"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6282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19598BD-F6F0-4BA6-B3A1-8FBFE6B74E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8B0D953-4226-4F7D-90B5-13B9637144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8F5042-B2C7-4362-8B49-2B7FC3E3CB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1E3A6AF3-5861-4438-A750-B28B3C7FE31E}" type="slidenum">
              <a:rPr lang="en-US" altLang="en-US" kern="1200" smtClean="0"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1979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9598BD-F6F0-4BA6-B3A1-8FBFE6B74E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B0D953-4226-4F7D-90B5-13B9637144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8F5042-B2C7-4362-8B49-2B7FC3E3CB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325D96F7-DC8D-48FB-8B1E-2E87D130BAAE}" type="slidenum">
              <a:rPr lang="en-US" altLang="en-US" kern="1200" smtClean="0"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487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19598BD-F6F0-4BA6-B3A1-8FBFE6B74E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8B0D953-4226-4F7D-90B5-13B9637144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28F5042-B2C7-4362-8B49-2B7FC3E3CB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0DAB9CCE-968E-4259-960B-9F04417F2F76}" type="slidenum">
              <a:rPr lang="en-US" altLang="en-US" kern="1200" smtClean="0"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06057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19598BD-F6F0-4BA6-B3A1-8FBFE6B74E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8B0D953-4226-4F7D-90B5-13B9637144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28F5042-B2C7-4362-8B49-2B7FC3E3CB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8EF6D68D-D835-46C4-B026-6B96DA301B9E}" type="slidenum">
              <a:rPr lang="en-US" altLang="en-US" kern="1200" smtClean="0"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8798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19598BD-F6F0-4BA6-B3A1-8FBFE6B74E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8B0D953-4226-4F7D-90B5-13B9637144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28F5042-B2C7-4362-8B49-2B7FC3E3CB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8F360184-792D-465F-B04F-58FB49364CC4}" type="slidenum">
              <a:rPr lang="en-US" altLang="en-US" kern="1200" smtClean="0"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69576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9598BD-F6F0-4BA6-B3A1-8FBFE6B74E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B0D953-4226-4F7D-90B5-13B9637144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8F5042-B2C7-4362-8B49-2B7FC3E3CB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A9988D8F-5ACB-4C90-A0D3-74C57D04839A}" type="slidenum">
              <a:rPr lang="en-US" altLang="en-US" kern="1200" smtClean="0"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80625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9598BD-F6F0-4BA6-B3A1-8FBFE6B74E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B0D953-4226-4F7D-90B5-13B9637144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8F5042-B2C7-4362-8B49-2B7FC3E3CB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E98D098F-F50F-4458-80DA-EA1AF909240C}" type="slidenum">
              <a:rPr lang="en-US" altLang="en-US" kern="1200" smtClean="0"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3225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19598BD-F6F0-4BA6-B3A1-8FBFE6B74E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8B0D953-4226-4F7D-90B5-13B9637144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8F5042-B2C7-4362-8B49-2B7FC3E3CB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D2BFB4BE-98FD-4F26-A0D3-1E050693E795}" type="slidenum">
              <a:rPr lang="en-US" altLang="en-US" kern="1200" smtClean="0"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15222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19598BD-F6F0-4BA6-B3A1-8FBFE6B74E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8B0D953-4226-4F7D-90B5-13B9637144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8F5042-B2C7-4362-8B49-2B7FC3E3CB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614AAF6E-5E6F-42AD-BC8E-F7AA6AD8A56E}" type="slidenum">
              <a:rPr lang="en-US" altLang="en-US" kern="1200" smtClean="0"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0154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80050" y="205988"/>
            <a:ext cx="73839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ource Sans Pro"/>
              <a:buNone/>
              <a:defRPr sz="2400"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ource Sans Pro"/>
              <a:buNone/>
              <a:defRPr sz="2400"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ource Sans Pro"/>
              <a:buNone/>
              <a:defRPr sz="2400"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ource Sans Pro"/>
              <a:buNone/>
              <a:defRPr sz="2400"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ource Sans Pro"/>
              <a:buNone/>
              <a:defRPr sz="2400"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ource Sans Pro"/>
              <a:buNone/>
              <a:defRPr sz="2400"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ource Sans Pro"/>
              <a:buNone/>
              <a:defRPr sz="2400"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ource Sans Pro"/>
              <a:buNone/>
              <a:defRPr sz="2400"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ource Sans Pro"/>
              <a:buNone/>
              <a:defRPr sz="2400"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80050" y="1200157"/>
            <a:ext cx="73839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ource Sans Pro"/>
              <a:buChar char="▪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ource Sans Pro"/>
              <a:buChar char="▫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■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●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○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■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●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○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■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buNone/>
              <a:defRPr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buNone/>
              <a:defRPr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buNone/>
              <a:defRPr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buNone/>
              <a:defRPr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buNone/>
              <a:defRPr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buNone/>
              <a:defRPr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buNone/>
              <a:defRPr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buNone/>
              <a:defRPr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7" r:id="rId8"/>
    <p:sldLayoutId id="2147483658" r:id="rId9"/>
    <p:sldLayoutId id="2147483660" r:id="rId10"/>
    <p:sldLayoutId id="2147483662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19598BD-F6F0-4BA6-B3A1-8FBFE6B74E9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+mn-lt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8B0D953-4226-4F7D-90B5-13B9637144A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+mn-lt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kern="1200">
              <a:ea typeface="+mn-ea"/>
              <a:cs typeface="+mn-cs"/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28F5042-B2C7-4362-8B49-2B7FC3E3CBB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 smtClean="0">
                <a:latin typeface="Arial" panose="020B0604020202020204" pitchFamily="34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9C62B65E-9020-4D57-AE88-E1B9691C1AAF}" type="slidenum">
              <a:rPr lang="en-US" altLang="en-US" kern="1200" smtClean="0">
                <a:ea typeface="+mn-ea"/>
                <a:cs typeface="+mn-cs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alt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548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13" Type="http://schemas.openxmlformats.org/officeDocument/2006/relationships/image" Target="../media/image32.png"/><Relationship Id="rId3" Type="http://schemas.openxmlformats.org/officeDocument/2006/relationships/image" Target="../media/image22.gif"/><Relationship Id="rId7" Type="http://schemas.openxmlformats.org/officeDocument/2006/relationships/image" Target="../media/image26.gif"/><Relationship Id="rId12" Type="http://schemas.openxmlformats.org/officeDocument/2006/relationships/image" Target="../media/image31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gif"/><Relationship Id="rId11" Type="http://schemas.openxmlformats.org/officeDocument/2006/relationships/image" Target="../media/image30.gif"/><Relationship Id="rId5" Type="http://schemas.openxmlformats.org/officeDocument/2006/relationships/image" Target="../media/image24.gif"/><Relationship Id="rId15" Type="http://schemas.openxmlformats.org/officeDocument/2006/relationships/audio" Target="../media/audio1.wav"/><Relationship Id="rId10" Type="http://schemas.openxmlformats.org/officeDocument/2006/relationships/image" Target="../media/image29.gif"/><Relationship Id="rId4" Type="http://schemas.openxmlformats.org/officeDocument/2006/relationships/image" Target="../media/image23.gif"/><Relationship Id="rId9" Type="http://schemas.openxmlformats.org/officeDocument/2006/relationships/image" Target="../media/image28.gif"/><Relationship Id="rId14" Type="http://schemas.openxmlformats.org/officeDocument/2006/relationships/image" Target="../media/image33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8487"/>
            <a:ext cx="8935370" cy="58198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>
            <a:spLocks noGrp="1"/>
          </p:cNvSpPr>
          <p:nvPr>
            <p:ph type="title"/>
          </p:nvPr>
        </p:nvSpPr>
        <p:spPr>
          <a:xfrm>
            <a:off x="258000" y="133350"/>
            <a:ext cx="7951800" cy="73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smtClean="0">
                <a:solidFill>
                  <a:srgbClr val="002060"/>
                </a:solidFill>
                <a:latin typeface="+mj-lt"/>
              </a:rPr>
              <a:t>Khởi động</a:t>
            </a:r>
            <a:endParaRPr sz="280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96" name="Google Shape;96;p16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176645" y="4095750"/>
            <a:ext cx="8763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kiệm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góp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63" y="1014845"/>
            <a:ext cx="4381500" cy="30809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540" y="1014845"/>
            <a:ext cx="4324350" cy="308090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>
            <a:spLocks noGrp="1"/>
          </p:cNvSpPr>
          <p:nvPr>
            <p:ph type="subTitle" idx="4294967295"/>
          </p:nvPr>
        </p:nvSpPr>
        <p:spPr>
          <a:xfrm>
            <a:off x="3505200" y="361950"/>
            <a:ext cx="5486400" cy="18704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2. SỬ DỤNG NĂNG LƯỢNG TRONG GIA ĐÌNH (Tiết 1)</a:t>
            </a:r>
            <a:endParaRPr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4" name="Google Shape;104;p17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742950"/>
            <a:ext cx="3276599" cy="3657600"/>
          </a:xfrm>
          <a:prstGeom prst="wedgeRectCallout">
            <a:avLst>
              <a:gd name="adj1" fmla="val 64804"/>
              <a:gd name="adj2" fmla="val -33464"/>
            </a:avLst>
          </a:prstGeom>
          <a:noFill/>
          <a:ln w="1143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pic>
      <p:sp>
        <p:nvSpPr>
          <p:cNvPr id="105" name="Google Shape;105;p17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>
            <a:spLocks noGrp="1"/>
          </p:cNvSpPr>
          <p:nvPr>
            <p:ph type="subTitle" idx="1"/>
          </p:nvPr>
        </p:nvSpPr>
        <p:spPr>
          <a:xfrm>
            <a:off x="304800" y="209550"/>
            <a:ext cx="3124200" cy="68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 DUNG BÀI HỌC</a:t>
            </a:r>
            <a:endParaRPr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09600" y="1149388"/>
            <a:ext cx="7315200" cy="3764360"/>
            <a:chOff x="609600" y="1149388"/>
            <a:chExt cx="7315200" cy="3764360"/>
          </a:xfrm>
        </p:grpSpPr>
        <p:grpSp>
          <p:nvGrpSpPr>
            <p:cNvPr id="6" name="Group 5"/>
            <p:cNvGrpSpPr/>
            <p:nvPr/>
          </p:nvGrpSpPr>
          <p:grpSpPr>
            <a:xfrm>
              <a:off x="609600" y="1149388"/>
              <a:ext cx="6830582" cy="3764360"/>
              <a:chOff x="4505211" y="1581151"/>
              <a:chExt cx="3291359" cy="2730464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4505211" y="1581151"/>
                <a:ext cx="3291359" cy="2730464"/>
                <a:chOff x="5931905" y="1837109"/>
                <a:chExt cx="2335670" cy="2286245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6345442" y="1837109"/>
                  <a:ext cx="0" cy="2286245"/>
                </a:xfrm>
                <a:prstGeom prst="line">
                  <a:avLst/>
                </a:prstGeom>
                <a:ln w="571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Rounded Rectangle 9"/>
                <p:cNvSpPr/>
                <p:nvPr/>
              </p:nvSpPr>
              <p:spPr>
                <a:xfrm>
                  <a:off x="5938583" y="2005070"/>
                  <a:ext cx="2328992" cy="312665"/>
                </a:xfrm>
                <a:prstGeom prst="roundRect">
                  <a:avLst/>
                </a:prstGeom>
                <a:solidFill>
                  <a:srgbClr val="FFFF00"/>
                </a:solidFill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r>
                    <a:rPr lang="en-US" sz="22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1. </a:t>
                  </a:r>
                  <a:r>
                    <a:rPr lang="en-US" sz="2200" b="1" dirty="0" err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Các</a:t>
                  </a:r>
                  <a:r>
                    <a:rPr lang="en-US" sz="22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200" b="1" dirty="0" err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nguồn</a:t>
                  </a:r>
                  <a:r>
                    <a:rPr lang="en-US" sz="22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200" b="1" dirty="0" err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năng</a:t>
                  </a:r>
                  <a:r>
                    <a:rPr lang="en-US" sz="22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200" b="1" dirty="0" err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lượng</a:t>
                  </a:r>
                  <a:r>
                    <a:rPr lang="en-US" sz="22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200" b="1" dirty="0" err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thường</a:t>
                  </a:r>
                  <a:r>
                    <a:rPr lang="en-US" sz="22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200" b="1" dirty="0" err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dùng</a:t>
                  </a:r>
                  <a:r>
                    <a:rPr lang="en-US" sz="22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200" b="1" dirty="0" err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trong</a:t>
                  </a:r>
                  <a:r>
                    <a:rPr lang="en-US" sz="22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200" b="1" dirty="0" err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ngôi</a:t>
                  </a:r>
                  <a:r>
                    <a:rPr lang="en-US" sz="22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200" b="1" dirty="0" err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nhà</a:t>
                  </a:r>
                  <a:endParaRPr lang="en-US" sz="22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" name="Rounded Rectangle 10"/>
                <p:cNvSpPr/>
                <p:nvPr/>
              </p:nvSpPr>
              <p:spPr>
                <a:xfrm>
                  <a:off x="5931905" y="2392460"/>
                  <a:ext cx="2335670" cy="312665"/>
                </a:xfrm>
                <a:prstGeom prst="roundRect">
                  <a:avLst/>
                </a:prstGeom>
                <a:solidFill>
                  <a:srgbClr val="FFFF00"/>
                </a:solidFill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r>
                    <a:rPr lang="en-US" sz="22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2. </a:t>
                  </a:r>
                  <a:r>
                    <a:rPr lang="en-US" sz="2200" b="1" dirty="0" err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Sử</a:t>
                  </a:r>
                  <a:r>
                    <a:rPr lang="en-US" sz="22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200" b="1" dirty="0" err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dụng</a:t>
                  </a:r>
                  <a:r>
                    <a:rPr lang="en-US" sz="22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200" b="1" dirty="0" err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năng</a:t>
                  </a:r>
                  <a:r>
                    <a:rPr lang="en-US" sz="22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200" b="1" dirty="0" err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lượng</a:t>
                  </a:r>
                  <a:r>
                    <a:rPr lang="en-US" sz="22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200" b="1" dirty="0" err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tiết</a:t>
                  </a:r>
                  <a:r>
                    <a:rPr lang="en-US" sz="22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200" b="1" dirty="0" err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kiệm</a:t>
                  </a:r>
                  <a:r>
                    <a:rPr lang="en-US" sz="22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</a:t>
                  </a:r>
                  <a:r>
                    <a:rPr lang="en-US" sz="2200" b="1" dirty="0" err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hiệu</a:t>
                  </a:r>
                  <a:r>
                    <a:rPr lang="en-US" sz="22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200" b="1" dirty="0" err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quả</a:t>
                  </a:r>
                  <a:endParaRPr lang="en-US" sz="22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" name="Rounded Rectangle 11"/>
                <p:cNvSpPr/>
                <p:nvPr/>
              </p:nvSpPr>
              <p:spPr>
                <a:xfrm>
                  <a:off x="6058354" y="2823899"/>
                  <a:ext cx="2209220" cy="312665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r>
                    <a:rPr lang="en-US" sz="2200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2.1. </a:t>
                  </a:r>
                  <a:r>
                    <a:rPr lang="en-US" sz="2200" dirty="0" err="1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Lí</a:t>
                  </a:r>
                  <a:r>
                    <a:rPr lang="en-US" sz="22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do </a:t>
                  </a:r>
                  <a:r>
                    <a:rPr lang="en-US" sz="2200" dirty="0" err="1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cần</a:t>
                  </a:r>
                  <a:r>
                    <a:rPr lang="en-US" sz="22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200" dirty="0" err="1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sử</a:t>
                  </a:r>
                  <a:r>
                    <a:rPr lang="en-US" sz="22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200" dirty="0" err="1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dụng</a:t>
                  </a:r>
                  <a:r>
                    <a:rPr lang="en-US" sz="22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200" dirty="0" err="1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tiết</a:t>
                  </a:r>
                  <a:r>
                    <a:rPr lang="en-US" sz="22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200" dirty="0" err="1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kiệm</a:t>
                  </a:r>
                  <a:r>
                    <a:rPr lang="en-US" sz="22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200" dirty="0" err="1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năng</a:t>
                  </a:r>
                  <a:r>
                    <a:rPr lang="en-US" sz="22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2200" dirty="0" err="1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lượng</a:t>
                  </a:r>
                  <a:endParaRPr lang="en-US" sz="22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8" name="Rounded Rectangle 7"/>
              <p:cNvSpPr/>
              <p:nvPr/>
            </p:nvSpPr>
            <p:spPr>
              <a:xfrm>
                <a:off x="4683400" y="3271561"/>
                <a:ext cx="3113170" cy="373416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8575">
                <a:solidFill>
                  <a:srgbClr val="0070C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2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2.2. </a:t>
                </a:r>
                <a:r>
                  <a:rPr lang="en-US" sz="2200" dirty="0" err="1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Biện</a:t>
                </a:r>
                <a:r>
                  <a:rPr lang="en-US" sz="22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pháp</a:t>
                </a:r>
                <a:r>
                  <a:rPr lang="en-US" sz="22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tiết</a:t>
                </a:r>
                <a:r>
                  <a:rPr lang="en-US" sz="22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kiệm</a:t>
                </a:r>
                <a:r>
                  <a:rPr lang="en-US" sz="22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năng</a:t>
                </a:r>
                <a:r>
                  <a:rPr lang="en-US" sz="22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2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điện</a:t>
                </a:r>
                <a:r>
                  <a:rPr lang="en-US" sz="22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trong</a:t>
                </a:r>
                <a:r>
                  <a:rPr lang="en-US" sz="22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gia</a:t>
                </a:r>
                <a:r>
                  <a:rPr lang="en-US" sz="22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đình</a:t>
                </a:r>
                <a:endParaRPr lang="en-US" sz="22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3" name="Rounded Rectangle 12"/>
            <p:cNvSpPr/>
            <p:nvPr/>
          </p:nvSpPr>
          <p:spPr>
            <a:xfrm>
              <a:off x="979397" y="4200294"/>
              <a:ext cx="6945403" cy="514811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rgbClr val="0070C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22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2.3. </a:t>
              </a:r>
              <a:r>
                <a:rPr lang="en-US" sz="22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Biện</a:t>
              </a:r>
              <a:r>
                <a:rPr lang="en-US" sz="22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pháp</a:t>
              </a:r>
              <a:r>
                <a:rPr lang="en-US" sz="22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tiết</a:t>
              </a:r>
              <a:r>
                <a:rPr lang="en-US" sz="22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kiệm</a:t>
              </a:r>
              <a:r>
                <a:rPr lang="en-US" sz="22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năng</a:t>
              </a:r>
              <a:r>
                <a:rPr lang="en-US" sz="22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lượng</a:t>
              </a:r>
              <a:r>
                <a:rPr lang="en-US" sz="22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chất</a:t>
              </a:r>
              <a:r>
                <a:rPr lang="en-US" sz="22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đốt</a:t>
              </a:r>
              <a:r>
                <a:rPr lang="en-US" sz="22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trong</a:t>
              </a:r>
              <a:r>
                <a:rPr lang="en-US" sz="22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gia</a:t>
              </a:r>
              <a:r>
                <a:rPr lang="en-US" sz="22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đình</a:t>
              </a:r>
              <a:endPara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57350"/>
            <a:ext cx="6758277" cy="3352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924300" y="590550"/>
            <a:ext cx="1295400" cy="1143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Google Shape;116;p19"/>
          <p:cNvSpPr txBox="1">
            <a:spLocks/>
          </p:cNvSpPr>
          <p:nvPr/>
        </p:nvSpPr>
        <p:spPr>
          <a:xfrm>
            <a:off x="228600" y="19050"/>
            <a:ext cx="8686799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Source Sans Pro"/>
              <a:buChar char="▪"/>
              <a:defRPr sz="2800" b="0" i="1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Source Sans Pro"/>
              <a:buChar char="▫"/>
              <a:defRPr sz="2800" b="0" i="1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Char char="■"/>
              <a:defRPr sz="2800" b="0" i="1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Char char="●"/>
              <a:defRPr sz="2800" b="0" i="1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Char char="○"/>
              <a:defRPr sz="2800" b="0" i="1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Char char="■"/>
              <a:defRPr sz="2800" b="0" i="1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Char char="●"/>
              <a:defRPr sz="2800" b="0" i="1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Char char="○"/>
              <a:defRPr sz="2800" b="0" i="1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Char char="■"/>
              <a:defRPr sz="2800" b="0" i="1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indent="0">
              <a:lnSpc>
                <a:spcPct val="150000"/>
              </a:lnSpc>
              <a:buFont typeface="Source Sans Pro"/>
              <a:buNone/>
            </a:pPr>
            <a:r>
              <a:rPr lang="vi-VN" b="1" i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Các nguồn năng lượng thường dùng trong ngôi nhà</a:t>
            </a:r>
          </a:p>
          <a:p>
            <a:pPr marL="0" indent="0">
              <a:buFont typeface="Source Sans Pro"/>
              <a:buNone/>
            </a:pPr>
            <a:r>
              <a:rPr lang="vi-VN" dirty="0" smtClean="0"/>
              <a:t> </a:t>
            </a:r>
            <a:endParaRPr lang="vi-VN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924300" y="590550"/>
            <a:ext cx="1295400" cy="1143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36" y="672924"/>
            <a:ext cx="1752600" cy="2400300"/>
          </a:xfrm>
          <a:prstGeom prst="rect">
            <a:avLst/>
          </a:prstGeom>
        </p:spPr>
      </p:pic>
      <p:sp>
        <p:nvSpPr>
          <p:cNvPr id="4" name="Line Callout 2 3"/>
          <p:cNvSpPr/>
          <p:nvPr/>
        </p:nvSpPr>
        <p:spPr>
          <a:xfrm>
            <a:off x="3962400" y="598456"/>
            <a:ext cx="4876799" cy="13716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7348"/>
              <a:gd name="adj6" fmla="val -46171"/>
            </a:avLst>
          </a:prstGeom>
          <a:solidFill>
            <a:schemeClr val="accent4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hằng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ular Callout 4"/>
          <p:cNvSpPr/>
          <p:nvPr/>
        </p:nvSpPr>
        <p:spPr>
          <a:xfrm>
            <a:off x="2206631" y="2038350"/>
            <a:ext cx="5974157" cy="2600482"/>
          </a:xfrm>
          <a:prstGeom prst="wedgeRectCallout">
            <a:avLst>
              <a:gd name="adj1" fmla="val -19786"/>
              <a:gd name="adj2" fmla="val 71291"/>
            </a:avLst>
          </a:prstGeom>
          <a:solidFill>
            <a:schemeClr val="accent2">
              <a:lumMod val="60000"/>
              <a:lumOff val="4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Ba: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vô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endParaRPr lang="en-US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Nấu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dọn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dẹp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giặt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quần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áo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Ông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dục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tưới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,…</a:t>
            </a:r>
            <a:endParaRPr lang="en-US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oogle Shape;383;p14"/>
          <p:cNvGrpSpPr/>
          <p:nvPr/>
        </p:nvGrpSpPr>
        <p:grpSpPr>
          <a:xfrm>
            <a:off x="8181804" y="2276632"/>
            <a:ext cx="885996" cy="2673675"/>
            <a:chOff x="5678143" y="1151382"/>
            <a:chExt cx="345795" cy="1043508"/>
          </a:xfrm>
        </p:grpSpPr>
        <p:sp>
          <p:nvSpPr>
            <p:cNvPr id="10" name="Google Shape;384;p14"/>
            <p:cNvSpPr/>
            <p:nvPr/>
          </p:nvSpPr>
          <p:spPr>
            <a:xfrm>
              <a:off x="5678143" y="1995246"/>
              <a:ext cx="345795" cy="199644"/>
            </a:xfrm>
            <a:custGeom>
              <a:avLst/>
              <a:gdLst/>
              <a:ahLst/>
              <a:cxnLst/>
              <a:rect l="l" t="t" r="r" b="b"/>
              <a:pathLst>
                <a:path w="432244" h="249555" extrusionOk="0">
                  <a:moveTo>
                    <a:pt x="432245" y="124778"/>
                  </a:moveTo>
                  <a:cubicBezTo>
                    <a:pt x="432245" y="193690"/>
                    <a:pt x="335483" y="249555"/>
                    <a:pt x="216122" y="249555"/>
                  </a:cubicBezTo>
                  <a:cubicBezTo>
                    <a:pt x="96761" y="249555"/>
                    <a:pt x="0" y="193690"/>
                    <a:pt x="0" y="124778"/>
                  </a:cubicBezTo>
                  <a:cubicBezTo>
                    <a:pt x="0" y="55865"/>
                    <a:pt x="96761" y="0"/>
                    <a:pt x="216122" y="0"/>
                  </a:cubicBezTo>
                  <a:cubicBezTo>
                    <a:pt x="335483" y="0"/>
                    <a:pt x="432245" y="55865"/>
                    <a:pt x="432245" y="124778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385;p14"/>
            <p:cNvSpPr/>
            <p:nvPr/>
          </p:nvSpPr>
          <p:spPr>
            <a:xfrm>
              <a:off x="5781662" y="1153715"/>
              <a:ext cx="174078" cy="254926"/>
            </a:xfrm>
            <a:custGeom>
              <a:avLst/>
              <a:gdLst/>
              <a:ahLst/>
              <a:cxnLst/>
              <a:rect l="l" t="t" r="r" b="b"/>
              <a:pathLst>
                <a:path w="217597" h="318657" extrusionOk="0">
                  <a:moveTo>
                    <a:pt x="77117" y="10535"/>
                  </a:moveTo>
                  <a:cubicBezTo>
                    <a:pt x="85785" y="-3371"/>
                    <a:pt x="151983" y="-12515"/>
                    <a:pt x="173796" y="43587"/>
                  </a:cubicBezTo>
                  <a:cubicBezTo>
                    <a:pt x="181987" y="64828"/>
                    <a:pt x="180749" y="119216"/>
                    <a:pt x="187702" y="153315"/>
                  </a:cubicBezTo>
                  <a:cubicBezTo>
                    <a:pt x="194655" y="187415"/>
                    <a:pt x="210848" y="206846"/>
                    <a:pt x="216277" y="234563"/>
                  </a:cubicBezTo>
                  <a:cubicBezTo>
                    <a:pt x="221706" y="262281"/>
                    <a:pt x="212658" y="308668"/>
                    <a:pt x="145888" y="316954"/>
                  </a:cubicBezTo>
                  <a:cubicBezTo>
                    <a:pt x="79117" y="325241"/>
                    <a:pt x="27778" y="301715"/>
                    <a:pt x="11966" y="280379"/>
                  </a:cubicBezTo>
                  <a:cubicBezTo>
                    <a:pt x="-3845" y="259043"/>
                    <a:pt x="-4131" y="213704"/>
                    <a:pt x="11966" y="189605"/>
                  </a:cubicBezTo>
                  <a:cubicBezTo>
                    <a:pt x="28063" y="165507"/>
                    <a:pt x="40541" y="145505"/>
                    <a:pt x="40541" y="1134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386;p14"/>
            <p:cNvSpPr/>
            <p:nvPr/>
          </p:nvSpPr>
          <p:spPr>
            <a:xfrm>
              <a:off x="5776639" y="1337053"/>
              <a:ext cx="32518" cy="188360"/>
            </a:xfrm>
            <a:custGeom>
              <a:avLst/>
              <a:gdLst/>
              <a:ahLst/>
              <a:cxnLst/>
              <a:rect l="l" t="t" r="r" b="b"/>
              <a:pathLst>
                <a:path w="40647" h="235450" extrusionOk="0">
                  <a:moveTo>
                    <a:pt x="4152" y="15917"/>
                  </a:moveTo>
                  <a:cubicBezTo>
                    <a:pt x="4152" y="15917"/>
                    <a:pt x="-11564" y="127074"/>
                    <a:pt x="18154" y="205274"/>
                  </a:cubicBezTo>
                  <a:cubicBezTo>
                    <a:pt x="47872" y="283474"/>
                    <a:pt x="39585" y="184986"/>
                    <a:pt x="39585" y="184986"/>
                  </a:cubicBezTo>
                  <a:lnTo>
                    <a:pt x="32442" y="161554"/>
                  </a:lnTo>
                  <a:cubicBezTo>
                    <a:pt x="32442" y="161554"/>
                    <a:pt x="26536" y="71067"/>
                    <a:pt x="29013" y="48873"/>
                  </a:cubicBezTo>
                  <a:cubicBezTo>
                    <a:pt x="31489" y="26680"/>
                    <a:pt x="30918" y="7630"/>
                    <a:pt x="32442" y="5820"/>
                  </a:cubicBezTo>
                  <a:cubicBezTo>
                    <a:pt x="33966" y="4011"/>
                    <a:pt x="26632" y="486"/>
                    <a:pt x="23488" y="10"/>
                  </a:cubicBezTo>
                  <a:cubicBezTo>
                    <a:pt x="20345" y="-466"/>
                    <a:pt x="4152" y="15917"/>
                    <a:pt x="4152" y="15917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387;p14"/>
            <p:cNvSpPr/>
            <p:nvPr/>
          </p:nvSpPr>
          <p:spPr>
            <a:xfrm>
              <a:off x="5795186" y="1151382"/>
              <a:ext cx="83137" cy="102663"/>
            </a:xfrm>
            <a:custGeom>
              <a:avLst/>
              <a:gdLst/>
              <a:ahLst/>
              <a:cxnLst/>
              <a:rect l="l" t="t" r="r" b="b"/>
              <a:pathLst>
                <a:path w="103921" h="128329" extrusionOk="0">
                  <a:moveTo>
                    <a:pt x="103921" y="3833"/>
                  </a:moveTo>
                  <a:cubicBezTo>
                    <a:pt x="103921" y="3833"/>
                    <a:pt x="54105" y="-10550"/>
                    <a:pt x="23911" y="16406"/>
                  </a:cubicBezTo>
                  <a:cubicBezTo>
                    <a:pt x="3585" y="35104"/>
                    <a:pt x="-4645" y="63564"/>
                    <a:pt x="2575" y="90225"/>
                  </a:cubicBezTo>
                  <a:cubicBezTo>
                    <a:pt x="6576" y="105941"/>
                    <a:pt x="14672" y="127468"/>
                    <a:pt x="27150" y="128325"/>
                  </a:cubicBezTo>
                  <a:cubicBezTo>
                    <a:pt x="39627" y="129182"/>
                    <a:pt x="103921" y="3833"/>
                    <a:pt x="103921" y="38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388;p14"/>
            <p:cNvSpPr/>
            <p:nvPr/>
          </p:nvSpPr>
          <p:spPr>
            <a:xfrm>
              <a:off x="5811517" y="1263498"/>
              <a:ext cx="102898" cy="115088"/>
            </a:xfrm>
            <a:custGeom>
              <a:avLst/>
              <a:gdLst/>
              <a:ahLst/>
              <a:cxnLst/>
              <a:rect l="l" t="t" r="r" b="b"/>
              <a:pathLst>
                <a:path w="128622" h="143860" extrusionOk="0">
                  <a:moveTo>
                    <a:pt x="102545" y="0"/>
                  </a:moveTo>
                  <a:cubicBezTo>
                    <a:pt x="102545" y="0"/>
                    <a:pt x="99307" y="55531"/>
                    <a:pt x="100355" y="59627"/>
                  </a:cubicBezTo>
                  <a:cubicBezTo>
                    <a:pt x="101402" y="63722"/>
                    <a:pt x="122071" y="67628"/>
                    <a:pt x="127977" y="72485"/>
                  </a:cubicBezTo>
                  <a:cubicBezTo>
                    <a:pt x="133883" y="77343"/>
                    <a:pt x="97783" y="133636"/>
                    <a:pt x="79400" y="142018"/>
                  </a:cubicBezTo>
                  <a:cubicBezTo>
                    <a:pt x="61016" y="150400"/>
                    <a:pt x="4343" y="129064"/>
                    <a:pt x="437" y="100774"/>
                  </a:cubicBezTo>
                  <a:cubicBezTo>
                    <a:pt x="-3182" y="74866"/>
                    <a:pt x="16630" y="54673"/>
                    <a:pt x="24345" y="47625"/>
                  </a:cubicBezTo>
                  <a:cubicBezTo>
                    <a:pt x="29546" y="47282"/>
                    <a:pt x="34765" y="47282"/>
                    <a:pt x="39966" y="47625"/>
                  </a:cubicBezTo>
                  <a:lnTo>
                    <a:pt x="41585" y="20764"/>
                  </a:lnTo>
                  <a:cubicBezTo>
                    <a:pt x="66446" y="11906"/>
                    <a:pt x="102545" y="0"/>
                    <a:pt x="102545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389;p14"/>
            <p:cNvSpPr/>
            <p:nvPr/>
          </p:nvSpPr>
          <p:spPr>
            <a:xfrm>
              <a:off x="5781607" y="1300507"/>
              <a:ext cx="149918" cy="172167"/>
            </a:xfrm>
            <a:custGeom>
              <a:avLst/>
              <a:gdLst/>
              <a:ahLst/>
              <a:cxnLst/>
              <a:rect l="l" t="t" r="r" b="b"/>
              <a:pathLst>
                <a:path w="187397" h="215209" extrusionOk="0">
                  <a:moveTo>
                    <a:pt x="147575" y="18193"/>
                  </a:moveTo>
                  <a:cubicBezTo>
                    <a:pt x="163196" y="20669"/>
                    <a:pt x="181008" y="28956"/>
                    <a:pt x="183485" y="37243"/>
                  </a:cubicBezTo>
                  <a:cubicBezTo>
                    <a:pt x="189933" y="68008"/>
                    <a:pt x="188390" y="99917"/>
                    <a:pt x="179008" y="129921"/>
                  </a:cubicBezTo>
                  <a:cubicBezTo>
                    <a:pt x="165482" y="165640"/>
                    <a:pt x="156434" y="188405"/>
                    <a:pt x="148623" y="203835"/>
                  </a:cubicBezTo>
                  <a:cubicBezTo>
                    <a:pt x="148623" y="203835"/>
                    <a:pt x="81091" y="232410"/>
                    <a:pt x="26703" y="198977"/>
                  </a:cubicBezTo>
                  <a:cubicBezTo>
                    <a:pt x="26703" y="198977"/>
                    <a:pt x="22893" y="160877"/>
                    <a:pt x="22703" y="140208"/>
                  </a:cubicBezTo>
                  <a:cubicBezTo>
                    <a:pt x="-27589" y="96393"/>
                    <a:pt x="15368" y="42291"/>
                    <a:pt x="57945" y="286"/>
                  </a:cubicBezTo>
                  <a:cubicBezTo>
                    <a:pt x="63050" y="-95"/>
                    <a:pt x="68175" y="-95"/>
                    <a:pt x="73280" y="286"/>
                  </a:cubicBezTo>
                  <a:cubicBezTo>
                    <a:pt x="73280" y="286"/>
                    <a:pt x="35180" y="45244"/>
                    <a:pt x="61755" y="70771"/>
                  </a:cubicBezTo>
                  <a:cubicBezTo>
                    <a:pt x="118238" y="53721"/>
                    <a:pt x="129478" y="28384"/>
                    <a:pt x="147575" y="18193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390;p14"/>
            <p:cNvSpPr/>
            <p:nvPr/>
          </p:nvSpPr>
          <p:spPr>
            <a:xfrm>
              <a:off x="5808246" y="1159602"/>
              <a:ext cx="110823" cy="136345"/>
            </a:xfrm>
            <a:custGeom>
              <a:avLst/>
              <a:gdLst/>
              <a:ahLst/>
              <a:cxnLst/>
              <a:rect l="l" t="t" r="r" b="b"/>
              <a:pathLst>
                <a:path w="138529" h="170431" extrusionOk="0">
                  <a:moveTo>
                    <a:pt x="2908" y="60608"/>
                  </a:moveTo>
                  <a:lnTo>
                    <a:pt x="2908" y="60608"/>
                  </a:lnTo>
                  <a:cubicBezTo>
                    <a:pt x="8528" y="24890"/>
                    <a:pt x="34245" y="-2066"/>
                    <a:pt x="71107" y="125"/>
                  </a:cubicBezTo>
                  <a:cubicBezTo>
                    <a:pt x="110150" y="1972"/>
                    <a:pt x="140297" y="35129"/>
                    <a:pt x="138449" y="74172"/>
                  </a:cubicBezTo>
                  <a:cubicBezTo>
                    <a:pt x="137372" y="96775"/>
                    <a:pt x="125552" y="117511"/>
                    <a:pt x="106635" y="129950"/>
                  </a:cubicBezTo>
                  <a:cubicBezTo>
                    <a:pt x="105369" y="135322"/>
                    <a:pt x="103483" y="140533"/>
                    <a:pt x="101016" y="145476"/>
                  </a:cubicBezTo>
                  <a:cubicBezTo>
                    <a:pt x="87966" y="160716"/>
                    <a:pt x="53391" y="170336"/>
                    <a:pt x="41865" y="170432"/>
                  </a:cubicBezTo>
                  <a:cubicBezTo>
                    <a:pt x="32340" y="170432"/>
                    <a:pt x="23482" y="161383"/>
                    <a:pt x="14243" y="146048"/>
                  </a:cubicBezTo>
                  <a:cubicBezTo>
                    <a:pt x="-5093" y="113663"/>
                    <a:pt x="-140" y="78230"/>
                    <a:pt x="2908" y="60608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391;p14"/>
            <p:cNvSpPr/>
            <p:nvPr/>
          </p:nvSpPr>
          <p:spPr>
            <a:xfrm>
              <a:off x="5812703" y="1158869"/>
              <a:ext cx="110779" cy="104694"/>
            </a:xfrm>
            <a:custGeom>
              <a:avLst/>
              <a:gdLst/>
              <a:ahLst/>
              <a:cxnLst/>
              <a:rect l="l" t="t" r="r" b="b"/>
              <a:pathLst>
                <a:path w="138474" h="130867" extrusionOk="0">
                  <a:moveTo>
                    <a:pt x="76867" y="1709"/>
                  </a:moveTo>
                  <a:cubicBezTo>
                    <a:pt x="102679" y="6757"/>
                    <a:pt x="123920" y="13996"/>
                    <a:pt x="130969" y="39332"/>
                  </a:cubicBezTo>
                  <a:cubicBezTo>
                    <a:pt x="135731" y="56858"/>
                    <a:pt x="142018" y="90101"/>
                    <a:pt x="136017" y="104102"/>
                  </a:cubicBezTo>
                  <a:lnTo>
                    <a:pt x="132398" y="114294"/>
                  </a:lnTo>
                  <a:lnTo>
                    <a:pt x="101060" y="130868"/>
                  </a:lnTo>
                  <a:cubicBezTo>
                    <a:pt x="101060" y="130868"/>
                    <a:pt x="86487" y="118676"/>
                    <a:pt x="91059" y="83243"/>
                  </a:cubicBezTo>
                  <a:cubicBezTo>
                    <a:pt x="90850" y="78423"/>
                    <a:pt x="89335" y="73746"/>
                    <a:pt x="86678" y="69717"/>
                  </a:cubicBezTo>
                  <a:cubicBezTo>
                    <a:pt x="84687" y="66364"/>
                    <a:pt x="83211" y="62735"/>
                    <a:pt x="82296" y="58954"/>
                  </a:cubicBezTo>
                  <a:cubicBezTo>
                    <a:pt x="78591" y="49353"/>
                    <a:pt x="71371" y="41514"/>
                    <a:pt x="62103" y="37046"/>
                  </a:cubicBezTo>
                  <a:cubicBezTo>
                    <a:pt x="38767" y="23997"/>
                    <a:pt x="4953" y="35237"/>
                    <a:pt x="0" y="39999"/>
                  </a:cubicBezTo>
                  <a:cubicBezTo>
                    <a:pt x="13221" y="10548"/>
                    <a:pt x="45396" y="-5483"/>
                    <a:pt x="76867" y="17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392;p14"/>
            <p:cNvSpPr/>
            <p:nvPr/>
          </p:nvSpPr>
          <p:spPr>
            <a:xfrm>
              <a:off x="5898276" y="1323720"/>
              <a:ext cx="74471" cy="246223"/>
            </a:xfrm>
            <a:custGeom>
              <a:avLst/>
              <a:gdLst/>
              <a:ahLst/>
              <a:cxnLst/>
              <a:rect l="l" t="t" r="r" b="b"/>
              <a:pathLst>
                <a:path w="93089" h="307779" extrusionOk="0">
                  <a:moveTo>
                    <a:pt x="39367" y="248524"/>
                  </a:moveTo>
                  <a:cubicBezTo>
                    <a:pt x="45177" y="212329"/>
                    <a:pt x="56036" y="188898"/>
                    <a:pt x="50988" y="168990"/>
                  </a:cubicBezTo>
                  <a:cubicBezTo>
                    <a:pt x="39739" y="128738"/>
                    <a:pt x="25013" y="89542"/>
                    <a:pt x="6982" y="51833"/>
                  </a:cubicBezTo>
                  <a:cubicBezTo>
                    <a:pt x="-4448" y="29354"/>
                    <a:pt x="-924" y="13733"/>
                    <a:pt x="10887" y="4779"/>
                  </a:cubicBezTo>
                  <a:cubicBezTo>
                    <a:pt x="24222" y="-4746"/>
                    <a:pt x="36891" y="-840"/>
                    <a:pt x="48987" y="23829"/>
                  </a:cubicBezTo>
                  <a:cubicBezTo>
                    <a:pt x="64132" y="55167"/>
                    <a:pt x="81086" y="87361"/>
                    <a:pt x="89373" y="134034"/>
                  </a:cubicBezTo>
                  <a:cubicBezTo>
                    <a:pt x="94688" y="164228"/>
                    <a:pt x="94298" y="195136"/>
                    <a:pt x="88230" y="225188"/>
                  </a:cubicBezTo>
                  <a:cubicBezTo>
                    <a:pt x="83087" y="257668"/>
                    <a:pt x="72800" y="275956"/>
                    <a:pt x="60513" y="306436"/>
                  </a:cubicBezTo>
                  <a:cubicBezTo>
                    <a:pt x="57084" y="315199"/>
                    <a:pt x="34414" y="279385"/>
                    <a:pt x="39367" y="248524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393;p14"/>
            <p:cNvSpPr/>
            <p:nvPr/>
          </p:nvSpPr>
          <p:spPr>
            <a:xfrm>
              <a:off x="5831068" y="2061801"/>
              <a:ext cx="86995" cy="66513"/>
            </a:xfrm>
            <a:custGeom>
              <a:avLst/>
              <a:gdLst/>
              <a:ahLst/>
              <a:cxnLst/>
              <a:rect l="l" t="t" r="r" b="b"/>
              <a:pathLst>
                <a:path w="108744" h="83141" extrusionOk="0">
                  <a:moveTo>
                    <a:pt x="100855" y="2"/>
                  </a:moveTo>
                  <a:cubicBezTo>
                    <a:pt x="87806" y="10575"/>
                    <a:pt x="67423" y="3241"/>
                    <a:pt x="66470" y="4194"/>
                  </a:cubicBezTo>
                  <a:cubicBezTo>
                    <a:pt x="51297" y="17281"/>
                    <a:pt x="35400" y="29492"/>
                    <a:pt x="18845" y="40769"/>
                  </a:cubicBezTo>
                  <a:cubicBezTo>
                    <a:pt x="10654" y="47151"/>
                    <a:pt x="-2014" y="55724"/>
                    <a:pt x="271" y="68106"/>
                  </a:cubicBezTo>
                  <a:cubicBezTo>
                    <a:pt x="4367" y="90109"/>
                    <a:pt x="39610" y="83346"/>
                    <a:pt x="52945" y="76584"/>
                  </a:cubicBezTo>
                  <a:cubicBezTo>
                    <a:pt x="66280" y="69821"/>
                    <a:pt x="77043" y="58677"/>
                    <a:pt x="89616" y="50866"/>
                  </a:cubicBezTo>
                  <a:cubicBezTo>
                    <a:pt x="98665" y="45246"/>
                    <a:pt x="107428" y="42389"/>
                    <a:pt x="108666" y="31054"/>
                  </a:cubicBezTo>
                  <a:cubicBezTo>
                    <a:pt x="109523" y="24196"/>
                    <a:pt x="103142" y="-283"/>
                    <a:pt x="100855" y="2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394;p14"/>
            <p:cNvSpPr/>
            <p:nvPr/>
          </p:nvSpPr>
          <p:spPr>
            <a:xfrm>
              <a:off x="5831514" y="2082973"/>
              <a:ext cx="86563" cy="44990"/>
            </a:xfrm>
            <a:custGeom>
              <a:avLst/>
              <a:gdLst/>
              <a:ahLst/>
              <a:cxnLst/>
              <a:rect l="l" t="t" r="r" b="b"/>
              <a:pathLst>
                <a:path w="108204" h="56238" extrusionOk="0">
                  <a:moveTo>
                    <a:pt x="107918" y="0"/>
                  </a:moveTo>
                  <a:cubicBezTo>
                    <a:pt x="106204" y="10859"/>
                    <a:pt x="97536" y="13907"/>
                    <a:pt x="88868" y="19050"/>
                  </a:cubicBezTo>
                  <a:cubicBezTo>
                    <a:pt x="76105" y="26956"/>
                    <a:pt x="64865" y="38100"/>
                    <a:pt x="51530" y="45149"/>
                  </a:cubicBezTo>
                  <a:cubicBezTo>
                    <a:pt x="38195" y="52197"/>
                    <a:pt x="8573" y="57531"/>
                    <a:pt x="0" y="41815"/>
                  </a:cubicBezTo>
                  <a:cubicBezTo>
                    <a:pt x="4667" y="63056"/>
                    <a:pt x="39338" y="56388"/>
                    <a:pt x="52483" y="49721"/>
                  </a:cubicBezTo>
                  <a:cubicBezTo>
                    <a:pt x="65627" y="43053"/>
                    <a:pt x="76581" y="31814"/>
                    <a:pt x="89154" y="24003"/>
                  </a:cubicBezTo>
                  <a:cubicBezTo>
                    <a:pt x="98203" y="18383"/>
                    <a:pt x="106966" y="15526"/>
                    <a:pt x="108204" y="4191"/>
                  </a:cubicBezTo>
                  <a:cubicBezTo>
                    <a:pt x="108214" y="2791"/>
                    <a:pt x="108118" y="1391"/>
                    <a:pt x="107918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395;p14"/>
            <p:cNvSpPr/>
            <p:nvPr/>
          </p:nvSpPr>
          <p:spPr>
            <a:xfrm>
              <a:off x="5764925" y="2047104"/>
              <a:ext cx="79862" cy="61873"/>
            </a:xfrm>
            <a:custGeom>
              <a:avLst/>
              <a:gdLst/>
              <a:ahLst/>
              <a:cxnLst/>
              <a:rect l="l" t="t" r="r" b="b"/>
              <a:pathLst>
                <a:path w="99827" h="77341" extrusionOk="0">
                  <a:moveTo>
                    <a:pt x="91860" y="1"/>
                  </a:moveTo>
                  <a:cubicBezTo>
                    <a:pt x="79954" y="9526"/>
                    <a:pt x="61856" y="4288"/>
                    <a:pt x="60999" y="5240"/>
                  </a:cubicBezTo>
                  <a:cubicBezTo>
                    <a:pt x="47045" y="17146"/>
                    <a:pt x="32453" y="28281"/>
                    <a:pt x="17279" y="38578"/>
                  </a:cubicBezTo>
                  <a:cubicBezTo>
                    <a:pt x="9754" y="44388"/>
                    <a:pt x="-1771" y="52294"/>
                    <a:pt x="229" y="63533"/>
                  </a:cubicBezTo>
                  <a:cubicBezTo>
                    <a:pt x="4040" y="83726"/>
                    <a:pt x="36329" y="77535"/>
                    <a:pt x="48521" y="71344"/>
                  </a:cubicBezTo>
                  <a:cubicBezTo>
                    <a:pt x="60713" y="65152"/>
                    <a:pt x="70619" y="54961"/>
                    <a:pt x="82145" y="47817"/>
                  </a:cubicBezTo>
                  <a:cubicBezTo>
                    <a:pt x="90336" y="42673"/>
                    <a:pt x="98433" y="40006"/>
                    <a:pt x="99766" y="29624"/>
                  </a:cubicBezTo>
                  <a:cubicBezTo>
                    <a:pt x="100528" y="23338"/>
                    <a:pt x="94051" y="-189"/>
                    <a:pt x="91860" y="1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396;p14"/>
            <p:cNvSpPr/>
            <p:nvPr/>
          </p:nvSpPr>
          <p:spPr>
            <a:xfrm>
              <a:off x="5764880" y="2067438"/>
              <a:ext cx="79629" cy="41383"/>
            </a:xfrm>
            <a:custGeom>
              <a:avLst/>
              <a:gdLst/>
              <a:ahLst/>
              <a:cxnLst/>
              <a:rect l="l" t="t" r="r" b="b"/>
              <a:pathLst>
                <a:path w="99536" h="51729" extrusionOk="0">
                  <a:moveTo>
                    <a:pt x="99536" y="0"/>
                  </a:moveTo>
                  <a:cubicBezTo>
                    <a:pt x="97917" y="10001"/>
                    <a:pt x="90011" y="12668"/>
                    <a:pt x="81820" y="17812"/>
                  </a:cubicBezTo>
                  <a:cubicBezTo>
                    <a:pt x="70104" y="25051"/>
                    <a:pt x="59817" y="35528"/>
                    <a:pt x="47625" y="41720"/>
                  </a:cubicBezTo>
                  <a:cubicBezTo>
                    <a:pt x="35433" y="47911"/>
                    <a:pt x="8287" y="53054"/>
                    <a:pt x="0" y="38671"/>
                  </a:cubicBezTo>
                  <a:cubicBezTo>
                    <a:pt x="4286" y="57721"/>
                    <a:pt x="36004" y="52006"/>
                    <a:pt x="47625" y="45911"/>
                  </a:cubicBezTo>
                  <a:cubicBezTo>
                    <a:pt x="59246" y="39814"/>
                    <a:pt x="69723" y="29528"/>
                    <a:pt x="81248" y="22384"/>
                  </a:cubicBezTo>
                  <a:cubicBezTo>
                    <a:pt x="89440" y="17240"/>
                    <a:pt x="97536" y="14573"/>
                    <a:pt x="98870" y="4191"/>
                  </a:cubicBezTo>
                  <a:cubicBezTo>
                    <a:pt x="99222" y="2819"/>
                    <a:pt x="99441" y="1419"/>
                    <a:pt x="99536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397;p14"/>
            <p:cNvSpPr/>
            <p:nvPr/>
          </p:nvSpPr>
          <p:spPr>
            <a:xfrm>
              <a:off x="5777722" y="1472916"/>
              <a:ext cx="170454" cy="595560"/>
            </a:xfrm>
            <a:custGeom>
              <a:avLst/>
              <a:gdLst/>
              <a:ahLst/>
              <a:cxnLst/>
              <a:rect l="l" t="t" r="r" b="b"/>
              <a:pathLst>
                <a:path w="213068" h="744450" extrusionOk="0">
                  <a:moveTo>
                    <a:pt x="5465" y="110490"/>
                  </a:moveTo>
                  <a:cubicBezTo>
                    <a:pt x="11276" y="65437"/>
                    <a:pt x="27849" y="0"/>
                    <a:pt x="27849" y="0"/>
                  </a:cubicBezTo>
                  <a:cubicBezTo>
                    <a:pt x="43546" y="7372"/>
                    <a:pt x="60529" y="11611"/>
                    <a:pt x="77855" y="12478"/>
                  </a:cubicBezTo>
                  <a:cubicBezTo>
                    <a:pt x="103211" y="12316"/>
                    <a:pt x="128490" y="9830"/>
                    <a:pt x="153388" y="5048"/>
                  </a:cubicBezTo>
                  <a:cubicBezTo>
                    <a:pt x="161532" y="19269"/>
                    <a:pt x="170429" y="33033"/>
                    <a:pt x="180059" y="46291"/>
                  </a:cubicBezTo>
                  <a:cubicBezTo>
                    <a:pt x="193012" y="64294"/>
                    <a:pt x="218159" y="103441"/>
                    <a:pt x="212158" y="172879"/>
                  </a:cubicBezTo>
                  <a:cubicBezTo>
                    <a:pt x="208253" y="217932"/>
                    <a:pt x="182916" y="409480"/>
                    <a:pt x="182916" y="409480"/>
                  </a:cubicBezTo>
                  <a:cubicBezTo>
                    <a:pt x="192755" y="441693"/>
                    <a:pt x="197985" y="475145"/>
                    <a:pt x="198442" y="508826"/>
                  </a:cubicBezTo>
                  <a:cubicBezTo>
                    <a:pt x="196156" y="548821"/>
                    <a:pt x="190869" y="588588"/>
                    <a:pt x="182630" y="627793"/>
                  </a:cubicBezTo>
                  <a:lnTo>
                    <a:pt x="167581" y="736568"/>
                  </a:lnTo>
                  <a:cubicBezTo>
                    <a:pt x="167581" y="736568"/>
                    <a:pt x="147483" y="751046"/>
                    <a:pt x="133195" y="740759"/>
                  </a:cubicBezTo>
                  <a:lnTo>
                    <a:pt x="135005" y="634365"/>
                  </a:lnTo>
                  <a:cubicBezTo>
                    <a:pt x="133291" y="608362"/>
                    <a:pt x="130719" y="569976"/>
                    <a:pt x="129004" y="545402"/>
                  </a:cubicBezTo>
                  <a:cubicBezTo>
                    <a:pt x="126337" y="505492"/>
                    <a:pt x="119479" y="442055"/>
                    <a:pt x="117098" y="426148"/>
                  </a:cubicBezTo>
                  <a:cubicBezTo>
                    <a:pt x="114717" y="410242"/>
                    <a:pt x="109954" y="382619"/>
                    <a:pt x="107573" y="351568"/>
                  </a:cubicBezTo>
                  <a:cubicBezTo>
                    <a:pt x="105192" y="320516"/>
                    <a:pt x="93476" y="162973"/>
                    <a:pt x="93476" y="162973"/>
                  </a:cubicBezTo>
                  <a:lnTo>
                    <a:pt x="91857" y="192500"/>
                  </a:lnTo>
                  <a:cubicBezTo>
                    <a:pt x="91857" y="192500"/>
                    <a:pt x="90238" y="240125"/>
                    <a:pt x="83380" y="299561"/>
                  </a:cubicBezTo>
                  <a:cubicBezTo>
                    <a:pt x="76522" y="358997"/>
                    <a:pt x="73855" y="385286"/>
                    <a:pt x="73855" y="385286"/>
                  </a:cubicBezTo>
                  <a:cubicBezTo>
                    <a:pt x="80370" y="397183"/>
                    <a:pt x="84932" y="410042"/>
                    <a:pt x="87380" y="423386"/>
                  </a:cubicBezTo>
                  <a:cubicBezTo>
                    <a:pt x="88619" y="436150"/>
                    <a:pt x="103192" y="537686"/>
                    <a:pt x="94429" y="588740"/>
                  </a:cubicBezTo>
                  <a:lnTo>
                    <a:pt x="76712" y="719138"/>
                  </a:lnTo>
                  <a:cubicBezTo>
                    <a:pt x="67645" y="725376"/>
                    <a:pt x="56138" y="726900"/>
                    <a:pt x="45756" y="723233"/>
                  </a:cubicBezTo>
                  <a:lnTo>
                    <a:pt x="35183" y="591407"/>
                  </a:lnTo>
                  <a:cubicBezTo>
                    <a:pt x="28135" y="541211"/>
                    <a:pt x="13180" y="434912"/>
                    <a:pt x="10895" y="421100"/>
                  </a:cubicBezTo>
                  <a:cubicBezTo>
                    <a:pt x="5808" y="393268"/>
                    <a:pt x="2817" y="365084"/>
                    <a:pt x="1941" y="336804"/>
                  </a:cubicBezTo>
                  <a:cubicBezTo>
                    <a:pt x="-1583" y="279749"/>
                    <a:pt x="-250" y="155543"/>
                    <a:pt x="5465" y="11049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398;p14"/>
            <p:cNvSpPr/>
            <p:nvPr/>
          </p:nvSpPr>
          <p:spPr>
            <a:xfrm>
              <a:off x="5770564" y="1458904"/>
              <a:ext cx="181538" cy="396087"/>
            </a:xfrm>
            <a:custGeom>
              <a:avLst/>
              <a:gdLst/>
              <a:ahLst/>
              <a:cxnLst/>
              <a:rect l="l" t="t" r="r" b="b"/>
              <a:pathLst>
                <a:path w="226922" h="495109" extrusionOk="0">
                  <a:moveTo>
                    <a:pt x="162435" y="6001"/>
                  </a:moveTo>
                  <a:lnTo>
                    <a:pt x="201202" y="83915"/>
                  </a:lnTo>
                  <a:cubicBezTo>
                    <a:pt x="201202" y="83915"/>
                    <a:pt x="260447" y="170593"/>
                    <a:pt x="199106" y="393287"/>
                  </a:cubicBezTo>
                  <a:lnTo>
                    <a:pt x="210631" y="461963"/>
                  </a:lnTo>
                  <a:cubicBezTo>
                    <a:pt x="210631" y="461963"/>
                    <a:pt x="94522" y="536543"/>
                    <a:pt x="16798" y="461963"/>
                  </a:cubicBezTo>
                  <a:cubicBezTo>
                    <a:pt x="16798" y="461963"/>
                    <a:pt x="-10158" y="256127"/>
                    <a:pt x="4224" y="161258"/>
                  </a:cubicBezTo>
                  <a:cubicBezTo>
                    <a:pt x="12149" y="106661"/>
                    <a:pt x="24246" y="52749"/>
                    <a:pt x="40420" y="0"/>
                  </a:cubicBezTo>
                  <a:cubicBezTo>
                    <a:pt x="40420" y="0"/>
                    <a:pt x="59470" y="21050"/>
                    <a:pt x="157291" y="7144"/>
                  </a:cubicBezTo>
                </a:path>
              </a:pathLst>
            </a:custGeom>
            <a:gradFill>
              <a:gsLst>
                <a:gs pos="0">
                  <a:schemeClr val="accent1"/>
                </a:gs>
                <a:gs pos="50000">
                  <a:schemeClr val="accent1"/>
                </a:gs>
                <a:gs pos="100000">
                  <a:schemeClr val="accent2"/>
                </a:gs>
              </a:gsLst>
              <a:lin ang="1619866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399;p14"/>
            <p:cNvSpPr/>
            <p:nvPr/>
          </p:nvSpPr>
          <p:spPr>
            <a:xfrm>
              <a:off x="5895126" y="1321170"/>
              <a:ext cx="61010" cy="76023"/>
            </a:xfrm>
            <a:custGeom>
              <a:avLst/>
              <a:gdLst/>
              <a:ahLst/>
              <a:cxnLst/>
              <a:rect l="l" t="t" r="r" b="b"/>
              <a:pathLst>
                <a:path w="76263" h="95029" extrusionOk="0">
                  <a:moveTo>
                    <a:pt x="76263" y="71216"/>
                  </a:moveTo>
                  <a:cubicBezTo>
                    <a:pt x="76263" y="71216"/>
                    <a:pt x="49307" y="98076"/>
                    <a:pt x="17303" y="94743"/>
                  </a:cubicBezTo>
                  <a:lnTo>
                    <a:pt x="1968" y="42165"/>
                  </a:lnTo>
                  <a:cubicBezTo>
                    <a:pt x="1968" y="42165"/>
                    <a:pt x="-7557" y="14828"/>
                    <a:pt x="15303" y="2826"/>
                  </a:cubicBezTo>
                  <a:cubicBezTo>
                    <a:pt x="38163" y="-9175"/>
                    <a:pt x="62833" y="17685"/>
                    <a:pt x="76263" y="71216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400;p14"/>
            <p:cNvSpPr/>
            <p:nvPr/>
          </p:nvSpPr>
          <p:spPr>
            <a:xfrm>
              <a:off x="5777141" y="1300603"/>
              <a:ext cx="50825" cy="53396"/>
            </a:xfrm>
            <a:custGeom>
              <a:avLst/>
              <a:gdLst/>
              <a:ahLst/>
              <a:cxnLst/>
              <a:rect l="l" t="t" r="r" b="b"/>
              <a:pathLst>
                <a:path w="63531" h="66745" extrusionOk="0">
                  <a:moveTo>
                    <a:pt x="63532" y="451"/>
                  </a:moveTo>
                  <a:cubicBezTo>
                    <a:pt x="63532" y="451"/>
                    <a:pt x="32671" y="-9074"/>
                    <a:pt x="0" y="59411"/>
                  </a:cubicBezTo>
                  <a:lnTo>
                    <a:pt x="12192" y="66745"/>
                  </a:lnTo>
                  <a:cubicBezTo>
                    <a:pt x="27499" y="43304"/>
                    <a:pt x="44663" y="21130"/>
                    <a:pt x="63532" y="45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180108" y="214640"/>
            <a:ext cx="743989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200" b="1" dirty="0">
                <a:solidFill>
                  <a:srgbClr val="002060"/>
                </a:solidFill>
                <a:latin typeface="+mj-lt"/>
              </a:rPr>
              <a:t>1. </a:t>
            </a:r>
            <a:r>
              <a:rPr lang="vi-VN" sz="22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Các nguồn năng lượng thường dùng trong ngôi nhà</a:t>
            </a:r>
            <a:endParaRPr lang="en-US" sz="2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93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924300" y="590550"/>
            <a:ext cx="1295400" cy="1143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228600" y="209551"/>
            <a:ext cx="667201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200" b="1" dirty="0">
                <a:solidFill>
                  <a:srgbClr val="002060"/>
                </a:solidFill>
                <a:latin typeface="+mj-lt"/>
              </a:rPr>
              <a:t>1. </a:t>
            </a:r>
            <a:r>
              <a:rPr lang="vi-VN" sz="22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Các nguồn năng lượng thường dùng trong ngôi nhà</a:t>
            </a:r>
            <a:endParaRPr lang="en-US" sz="2200" b="1" dirty="0">
              <a:latin typeface="+mj-lt"/>
            </a:endParaRPr>
          </a:p>
        </p:txBody>
      </p:sp>
      <p:sp>
        <p:nvSpPr>
          <p:cNvPr id="30" name="Cloud Callout 29"/>
          <p:cNvSpPr/>
          <p:nvPr/>
        </p:nvSpPr>
        <p:spPr>
          <a:xfrm>
            <a:off x="152400" y="658093"/>
            <a:ext cx="5334000" cy="1761257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liệt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kê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544" y="578883"/>
            <a:ext cx="3655158" cy="184046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419350"/>
            <a:ext cx="5197144" cy="2580877"/>
          </a:xfrm>
          <a:prstGeom prst="rect">
            <a:avLst/>
          </a:prstGeom>
        </p:spPr>
      </p:pic>
      <p:pic>
        <p:nvPicPr>
          <p:cNvPr id="33" name="图片 8" descr="6fc417983c9675ce1b60e983870aeb8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682236"/>
            <a:ext cx="2652881" cy="205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90759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title"/>
          </p:nvPr>
        </p:nvSpPr>
        <p:spPr>
          <a:xfrm>
            <a:off x="228600" y="57150"/>
            <a:ext cx="8159125" cy="73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>
              <a:lnSpc>
                <a:spcPct val="150000"/>
              </a:lnSpc>
            </a:pPr>
            <a:r>
              <a:rPr lang="vi-VN" dirty="0">
                <a:solidFill>
                  <a:srgbClr val="002060"/>
                </a:solidFill>
                <a:latin typeface="+mj-lt"/>
              </a:rPr>
              <a:t>1. </a:t>
            </a:r>
            <a:r>
              <a:rPr lang="vi-VN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Các nguồn năng lượng thường dùng trong ngôi nhà</a:t>
            </a:r>
          </a:p>
        </p:txBody>
      </p:sp>
      <p:sp>
        <p:nvSpPr>
          <p:cNvPr id="3" name="Cloud Callout 2"/>
          <p:cNvSpPr/>
          <p:nvPr/>
        </p:nvSpPr>
        <p:spPr>
          <a:xfrm>
            <a:off x="0" y="1123950"/>
            <a:ext cx="2819400" cy="2743200"/>
          </a:xfrm>
          <a:prstGeom prst="cloudCallout">
            <a:avLst/>
          </a:prstGeom>
          <a:solidFill>
            <a:schemeClr val="accent2">
              <a:lumMod val="40000"/>
              <a:lumOff val="6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Con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895350"/>
            <a:ext cx="6039693" cy="3429000"/>
          </a:xfrm>
          <a:prstGeom prst="rect">
            <a:avLst/>
          </a:prstGeom>
        </p:spPr>
      </p:pic>
      <p:sp>
        <p:nvSpPr>
          <p:cNvPr id="22" name="Pentagon 21"/>
          <p:cNvSpPr/>
          <p:nvPr/>
        </p:nvSpPr>
        <p:spPr>
          <a:xfrm>
            <a:off x="2209800" y="4400550"/>
            <a:ext cx="1905000" cy="533400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smtClean="0">
                <a:solidFill>
                  <a:srgbClr val="002060"/>
                </a:solidFill>
              </a:rPr>
              <a:t>NL điện (a, e)</a:t>
            </a:r>
            <a:endParaRPr lang="en-US" sz="2000">
              <a:solidFill>
                <a:srgbClr val="002060"/>
              </a:solidFill>
            </a:endParaRPr>
          </a:p>
        </p:txBody>
      </p:sp>
      <p:sp>
        <p:nvSpPr>
          <p:cNvPr id="26" name="Pentagon 25"/>
          <p:cNvSpPr/>
          <p:nvPr/>
        </p:nvSpPr>
        <p:spPr>
          <a:xfrm>
            <a:off x="4114800" y="4400550"/>
            <a:ext cx="2590800" cy="533400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smtClean="0">
                <a:solidFill>
                  <a:srgbClr val="002060"/>
                </a:solidFill>
              </a:rPr>
              <a:t>NL chất đốt (b, c, d)</a:t>
            </a:r>
            <a:endParaRPr lang="en-US" sz="2000">
              <a:solidFill>
                <a:srgbClr val="002060"/>
              </a:solidFill>
            </a:endParaRPr>
          </a:p>
        </p:txBody>
      </p:sp>
      <p:sp>
        <p:nvSpPr>
          <p:cNvPr id="27" name="Pentagon 26"/>
          <p:cNvSpPr/>
          <p:nvPr/>
        </p:nvSpPr>
        <p:spPr>
          <a:xfrm>
            <a:off x="6705600" y="4400550"/>
            <a:ext cx="2438400" cy="533400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smtClean="0">
                <a:solidFill>
                  <a:srgbClr val="002060"/>
                </a:solidFill>
              </a:rPr>
              <a:t>NL mặt trời, gió (f)</a:t>
            </a:r>
            <a:endParaRPr lang="en-US" sz="200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 animBg="1"/>
      <p:bldP spid="26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title"/>
          </p:nvPr>
        </p:nvSpPr>
        <p:spPr>
          <a:xfrm>
            <a:off x="228600" y="57150"/>
            <a:ext cx="8159125" cy="73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>
              <a:lnSpc>
                <a:spcPct val="150000"/>
              </a:lnSpc>
            </a:pPr>
            <a:r>
              <a:rPr lang="vi-VN">
                <a:solidFill>
                  <a:srgbClr val="002060"/>
                </a:solidFill>
              </a:rPr>
              <a:t>1. </a:t>
            </a:r>
            <a:r>
              <a:rPr lang="vi-VN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nguồn năng lượng thường dùng trong ngôi nhà</a:t>
            </a:r>
          </a:p>
        </p:txBody>
      </p:sp>
      <p:sp>
        <p:nvSpPr>
          <p:cNvPr id="3" name="Cloud Callout 2"/>
          <p:cNvSpPr/>
          <p:nvPr/>
        </p:nvSpPr>
        <p:spPr>
          <a:xfrm>
            <a:off x="0" y="895350"/>
            <a:ext cx="3048000" cy="2743200"/>
          </a:xfrm>
          <a:prstGeom prst="cloudCallout">
            <a:avLst/>
          </a:prstGeom>
          <a:solidFill>
            <a:schemeClr val="accent2">
              <a:lumMod val="40000"/>
              <a:lumOff val="6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gió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1800" dirty="0" smtClean="0">
                <a:solidFill>
                  <a:srgbClr val="002060"/>
                </a:solidFill>
              </a:rPr>
              <a:t>?</a:t>
            </a:r>
            <a:endParaRPr lang="en-US" sz="1800" dirty="0">
              <a:solidFill>
                <a:srgbClr val="00206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04800" y="895350"/>
            <a:ext cx="8458200" cy="10668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gió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phơi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,...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62150"/>
            <a:ext cx="2971800" cy="29835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962150"/>
            <a:ext cx="3023286" cy="29835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886" y="1962150"/>
            <a:ext cx="2578677" cy="298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538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21"/>
          <p:cNvGrpSpPr/>
          <p:nvPr/>
        </p:nvGrpSpPr>
        <p:grpSpPr>
          <a:xfrm>
            <a:off x="167103" y="285750"/>
            <a:ext cx="835595" cy="705135"/>
            <a:chOff x="6654650" y="3665275"/>
            <a:chExt cx="409100" cy="409125"/>
          </a:xfrm>
        </p:grpSpPr>
        <p:sp>
          <p:nvSpPr>
            <p:cNvPr id="133" name="Google Shape;133;p21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1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5" name="Google Shape;135;p21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3" name="Rounded Rectangular Callout 2"/>
          <p:cNvSpPr/>
          <p:nvPr/>
        </p:nvSpPr>
        <p:spPr>
          <a:xfrm>
            <a:off x="1066800" y="361950"/>
            <a:ext cx="2438400" cy="554221"/>
          </a:xfrm>
          <a:prstGeom prst="wedgeRoundRect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 LUẬN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https://free.vector6.com/wp-content/uploads/2021/03/0000000705-giao-duc-hoc-tap-hoc-sinh-kien-thuc-hoc-nhom-tai-hinh-png-18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991" y="3105149"/>
            <a:ext cx="2819400" cy="2026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lded Corner 3"/>
          <p:cNvSpPr/>
          <p:nvPr/>
        </p:nvSpPr>
        <p:spPr>
          <a:xfrm>
            <a:off x="167103" y="1123950"/>
            <a:ext cx="2880897" cy="2589068"/>
          </a:xfrm>
          <a:prstGeom prst="foldedCorner">
            <a:avLst/>
          </a:prstGeom>
          <a:solidFill>
            <a:schemeClr val="accent3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sz="16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đốt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gió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hằng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Folded Corner 12"/>
          <p:cNvSpPr/>
          <p:nvPr/>
        </p:nvSpPr>
        <p:spPr>
          <a:xfrm>
            <a:off x="3200400" y="1144731"/>
            <a:ext cx="2971800" cy="2573482"/>
          </a:xfrm>
          <a:prstGeom prst="foldedCorner">
            <a:avLst/>
          </a:prstGeom>
          <a:solidFill>
            <a:schemeClr val="accent3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sz="1800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đùng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nấu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giặt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ủi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  <a:p>
            <a:pPr algn="ctr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Folded Corner 14"/>
          <p:cNvSpPr/>
          <p:nvPr/>
        </p:nvSpPr>
        <p:spPr>
          <a:xfrm>
            <a:off x="6324600" y="1137803"/>
            <a:ext cx="2559628" cy="2580410"/>
          </a:xfrm>
          <a:prstGeom prst="foldedCorner">
            <a:avLst/>
          </a:prstGeom>
          <a:solidFill>
            <a:schemeClr val="accent3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800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đốt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nấu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sưởi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ấm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ngôi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3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>
            <a:spLocks noGrp="1"/>
          </p:cNvSpPr>
          <p:nvPr>
            <p:ph type="title"/>
          </p:nvPr>
        </p:nvSpPr>
        <p:spPr>
          <a:xfrm>
            <a:off x="381000" y="133350"/>
            <a:ext cx="7951800" cy="73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kiệm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0891" y="1047750"/>
            <a:ext cx="8686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Ngoài hệ thống thủy điện, </a:t>
            </a:r>
            <a:r>
              <a:rPr lang="nl-NL" sz="22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 phần </a:t>
            </a:r>
            <a:r>
              <a:rPr lang="nl-NL" sz="22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 lượng điện </a:t>
            </a:r>
            <a:r>
              <a:rPr lang="nl-NL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 sản xuất </a:t>
            </a:r>
            <a:r>
              <a:rPr lang="nl-NL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 đâu?</a:t>
            </a:r>
          </a:p>
          <a:p>
            <a:pPr>
              <a:lnSpc>
                <a:spcPct val="150000"/>
              </a:lnSpc>
            </a:pPr>
            <a:r>
              <a:rPr lang="nl-NL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 là các dạng năng lượng tái tạo hay không tái tạo? </a:t>
            </a:r>
            <a:endParaRPr lang="en-US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0" r="8347"/>
          <a:stretch>
            <a:fillRect/>
          </a:stretch>
        </p:blipFill>
        <p:spPr>
          <a:xfrm flipH="1">
            <a:off x="381000" y="1809750"/>
            <a:ext cx="1780309" cy="2589502"/>
          </a:xfrm>
          <a:prstGeom prst="rect">
            <a:avLst/>
          </a:prstGeom>
        </p:spPr>
      </p:pic>
      <p:sp>
        <p:nvSpPr>
          <p:cNvPr id="3" name="Folded Corner 2"/>
          <p:cNvSpPr/>
          <p:nvPr/>
        </p:nvSpPr>
        <p:spPr>
          <a:xfrm>
            <a:off x="2389908" y="2190750"/>
            <a:ext cx="6497783" cy="160084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nl-NL" sz="2000" dirty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l-NL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 </a:t>
            </a:r>
            <a:r>
              <a:rPr lang="nl-NL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 năng lượng điện được sản xuất từ </a:t>
            </a:r>
            <a:r>
              <a:rPr lang="nl-NL" sz="22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than, dầu mỏ</a:t>
            </a:r>
            <a:r>
              <a:rPr lang="nl-NL" sz="22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khí đốt</a:t>
            </a:r>
            <a:r>
              <a:rPr lang="nl-NL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...Đó </a:t>
            </a:r>
            <a:r>
              <a:rPr lang="nl-NL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 các d</a:t>
            </a:r>
            <a:r>
              <a:rPr lang="nl-NL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ạng </a:t>
            </a:r>
            <a:r>
              <a:rPr lang="nl-NL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 lượng không tái tạo. </a:t>
            </a:r>
            <a:endParaRPr lang="en-US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0533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/>
      <p:bldP spid="2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228600" y="133350"/>
            <a:ext cx="7951800" cy="73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kiệm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endParaRPr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" name="Google Shape;143;p22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50523" y="1046018"/>
            <a:ext cx="529023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</a:t>
            </a:r>
            <a:r>
              <a:rPr lang="nl-NL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Lí do cần sử dụng tiết kiệm năng lượng</a:t>
            </a:r>
            <a:endParaRPr lang="en-US" sz="22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672" y="1447860"/>
            <a:ext cx="396932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2.2,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vượt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mức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gây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khai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thác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thiên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đốt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đun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nấu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gây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hưởng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536841"/>
            <a:ext cx="3276601" cy="3581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1581151"/>
            <a:ext cx="1981200" cy="35813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/>
          <p:nvPr/>
        </p:nvSpPr>
        <p:spPr>
          <a:xfrm>
            <a:off x="838200" y="209550"/>
            <a:ext cx="7848600" cy="4419600"/>
          </a:xfrm>
          <a:prstGeom prst="wedgeRectCallout">
            <a:avLst>
              <a:gd name="adj1" fmla="val -33030"/>
              <a:gd name="adj2" fmla="val 72862"/>
            </a:avLst>
          </a:prstGeom>
          <a:solidFill>
            <a:schemeClr val="accent5">
              <a:lumMod val="75000"/>
              <a:alpha val="71540"/>
            </a:schemeClr>
          </a:solidFill>
          <a:ln w="1524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u="sng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Kết</a:t>
            </a:r>
            <a:r>
              <a:rPr lang="en-US" sz="2000" b="1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 </a:t>
            </a:r>
            <a:r>
              <a:rPr lang="en-US" sz="2000" b="1" u="sng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luận</a:t>
            </a:r>
            <a:r>
              <a:rPr lang="en-US" sz="2000" b="1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nl-NL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 </a:t>
            </a:r>
            <a:r>
              <a:rPr lang="nl-NL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 dụng năng lượng điện hoặc chất đốt quá mức cần thiết có thể </a:t>
            </a:r>
            <a:r>
              <a:rPr lang="nl-NL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 </a:t>
            </a:r>
            <a:r>
              <a:rPr lang="nl-NL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đẩy việc </a:t>
            </a:r>
            <a:r>
              <a:rPr lang="nl-NL" sz="20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 tăng khai thác tài nguyên thiên </a:t>
            </a:r>
            <a:r>
              <a:rPr lang="nl-NL" sz="2000" b="1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nl-NL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nl-NL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 </a:t>
            </a:r>
            <a:r>
              <a:rPr lang="nl-NL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 thiên nhiên không phải là vô tận. Do đó, việc khai thác </a:t>
            </a:r>
            <a:r>
              <a:rPr lang="nl-NL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quá mức sẽ </a:t>
            </a:r>
            <a:r>
              <a:rPr lang="nl-NL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khiến </a:t>
            </a:r>
            <a:r>
              <a:rPr lang="nl-NL" sz="20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 nguyên </a:t>
            </a:r>
            <a:r>
              <a:rPr lang="nl-NL" sz="2000" b="1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thiên </a:t>
            </a:r>
            <a:r>
              <a:rPr lang="nl-NL" sz="20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 </a:t>
            </a:r>
            <a:r>
              <a:rPr lang="nl-NL" sz="2000" b="1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dần </a:t>
            </a:r>
            <a:r>
              <a:rPr lang="nl-NL" sz="20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cạn kiệt</a:t>
            </a:r>
            <a:r>
              <a:rPr lang="nl-NL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đốt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than </a:t>
            </a:r>
            <a:r>
              <a:rPr lang="nl-NL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ra </a:t>
            </a:r>
            <a:r>
              <a:rPr lang="nl-NL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 </a:t>
            </a:r>
            <a:r>
              <a:rPr lang="nl-NL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 </a:t>
            </a:r>
            <a:r>
              <a:rPr lang="nl-NL" sz="20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khí độc và chất độc làm ô nhiễm môi trường</a:t>
            </a:r>
            <a:r>
              <a:rPr lang="nl-NL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ảnh hưởng đến sức khoẻ của con người</a:t>
            </a:r>
            <a:r>
              <a:rPr lang="nl-NL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nl-NL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 sử dụng tiết kiệm năng lượng để giảm chi phí, bảo vệ tài nguyên thiên nhiên, bảo vệ môi </a:t>
            </a:r>
            <a:r>
              <a:rPr lang="nl-NL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trường, bảo vệ sức khỏe...</a:t>
            </a:r>
            <a:endParaRPr sz="2000" b="1" dirty="0">
              <a:solidFill>
                <a:schemeClr val="bg1"/>
              </a:solidFill>
              <a:latin typeface="Times New Roman" panose="02020603050405020304" pitchFamily="18" charset="0"/>
              <a:ea typeface="Source Sans Pro"/>
              <a:cs typeface="Times New Roman" panose="02020603050405020304" pitchFamily="18" charset="0"/>
              <a:sym typeface="Source Sans Pro"/>
            </a:endParaRPr>
          </a:p>
        </p:txBody>
      </p:sp>
      <p:sp>
        <p:nvSpPr>
          <p:cNvPr id="166" name="Google Shape;166;p25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accent1"/>
                </a:solidFill>
              </a:rPr>
              <a:t>13</a:t>
            </a:fld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2"/>
          <p:cNvSpPr/>
          <p:nvPr/>
        </p:nvSpPr>
        <p:spPr>
          <a:xfrm>
            <a:off x="457200" y="391247"/>
            <a:ext cx="2829276" cy="3851335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noFill/>
          <a:ln w="19050" cap="flat" cmpd="sng">
            <a:solidFill>
              <a:srgbClr val="004C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1" name="Google Shape;291;p32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100" b="0" i="0" u="none" strike="noStrike" kern="0" cap="none" spc="0" normalizeH="0" baseline="0" noProof="0">
                <a:ln>
                  <a:noFill/>
                </a:ln>
                <a:solidFill>
                  <a:srgbClr val="2F3848"/>
                </a:solidFill>
                <a:effectLst/>
                <a:uLnTx/>
                <a:uFillTx/>
                <a:latin typeface="Source Sans Pro"/>
                <a:sym typeface="Source Sans Pr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sz="1100" b="0" i="0" u="none" strike="noStrike" kern="0" cap="none" spc="0" normalizeH="0" baseline="0" noProof="0">
              <a:ln>
                <a:noFill/>
              </a:ln>
              <a:solidFill>
                <a:srgbClr val="2F3848"/>
              </a:solidFill>
              <a:effectLst/>
              <a:uLnTx/>
              <a:uFillTx/>
              <a:latin typeface="Source Sans Pro"/>
              <a:sym typeface="Source Sans Pro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96489" y="1451074"/>
            <a:ext cx="2550699" cy="2248609"/>
            <a:chOff x="240603" y="2114550"/>
            <a:chExt cx="2550699" cy="2018362"/>
          </a:xfrm>
        </p:grpSpPr>
        <p:sp>
          <p:nvSpPr>
            <p:cNvPr id="2" name="TextBox 1"/>
            <p:cNvSpPr txBox="1"/>
            <p:nvPr/>
          </p:nvSpPr>
          <p:spPr>
            <a:xfrm>
              <a:off x="240603" y="2114550"/>
              <a:ext cx="2550699" cy="860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CỦNG CỐ, DẶN DÒ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VỀ NHÀ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grpSp>
          <p:nvGrpSpPr>
            <p:cNvPr id="7" name="Google Shape;387;p37"/>
            <p:cNvGrpSpPr/>
            <p:nvPr/>
          </p:nvGrpSpPr>
          <p:grpSpPr>
            <a:xfrm>
              <a:off x="601552" y="3071487"/>
              <a:ext cx="1828800" cy="1061425"/>
              <a:chOff x="1926350" y="995225"/>
              <a:chExt cx="428650" cy="35660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8" name="Google Shape;388;p37"/>
              <p:cNvSpPr/>
              <p:nvPr/>
            </p:nvSpPr>
            <p:spPr>
              <a:xfrm>
                <a:off x="1926350" y="1298075"/>
                <a:ext cx="208225" cy="53750"/>
              </a:xfrm>
              <a:custGeom>
                <a:avLst/>
                <a:gdLst/>
                <a:ahLst/>
                <a:cxnLst/>
                <a:rect l="l" t="t" r="r" b="b"/>
                <a:pathLst>
                  <a:path w="8329" h="2150" extrusionOk="0">
                    <a:moveTo>
                      <a:pt x="0" y="0"/>
                    </a:moveTo>
                    <a:lnTo>
                      <a:pt x="0" y="489"/>
                    </a:lnTo>
                    <a:lnTo>
                      <a:pt x="25" y="635"/>
                    </a:lnTo>
                    <a:lnTo>
                      <a:pt x="74" y="758"/>
                    </a:lnTo>
                    <a:lnTo>
                      <a:pt x="147" y="855"/>
                    </a:lnTo>
                    <a:lnTo>
                      <a:pt x="245" y="953"/>
                    </a:lnTo>
                    <a:lnTo>
                      <a:pt x="391" y="1026"/>
                    </a:lnTo>
                    <a:lnTo>
                      <a:pt x="562" y="1051"/>
                    </a:lnTo>
                    <a:lnTo>
                      <a:pt x="733" y="1026"/>
                    </a:lnTo>
                    <a:lnTo>
                      <a:pt x="1295" y="855"/>
                    </a:lnTo>
                    <a:lnTo>
                      <a:pt x="1661" y="782"/>
                    </a:lnTo>
                    <a:lnTo>
                      <a:pt x="2076" y="684"/>
                    </a:lnTo>
                    <a:lnTo>
                      <a:pt x="2540" y="611"/>
                    </a:lnTo>
                    <a:lnTo>
                      <a:pt x="3029" y="562"/>
                    </a:lnTo>
                    <a:lnTo>
                      <a:pt x="3591" y="513"/>
                    </a:lnTo>
                    <a:lnTo>
                      <a:pt x="4177" y="489"/>
                    </a:lnTo>
                    <a:lnTo>
                      <a:pt x="4616" y="513"/>
                    </a:lnTo>
                    <a:lnTo>
                      <a:pt x="5032" y="538"/>
                    </a:lnTo>
                    <a:lnTo>
                      <a:pt x="5422" y="611"/>
                    </a:lnTo>
                    <a:lnTo>
                      <a:pt x="5789" y="684"/>
                    </a:lnTo>
                    <a:lnTo>
                      <a:pt x="6131" y="782"/>
                    </a:lnTo>
                    <a:lnTo>
                      <a:pt x="6448" y="880"/>
                    </a:lnTo>
                    <a:lnTo>
                      <a:pt x="6717" y="1002"/>
                    </a:lnTo>
                    <a:lnTo>
                      <a:pt x="6985" y="1124"/>
                    </a:lnTo>
                    <a:lnTo>
                      <a:pt x="7205" y="1246"/>
                    </a:lnTo>
                    <a:lnTo>
                      <a:pt x="7425" y="1393"/>
                    </a:lnTo>
                    <a:lnTo>
                      <a:pt x="7791" y="1661"/>
                    </a:lnTo>
                    <a:lnTo>
                      <a:pt x="8084" y="1930"/>
                    </a:lnTo>
                    <a:lnTo>
                      <a:pt x="8329" y="2150"/>
                    </a:lnTo>
                    <a:lnTo>
                      <a:pt x="8329" y="1661"/>
                    </a:lnTo>
                    <a:lnTo>
                      <a:pt x="8084" y="1441"/>
                    </a:lnTo>
                    <a:lnTo>
                      <a:pt x="7791" y="1173"/>
                    </a:lnTo>
                    <a:lnTo>
                      <a:pt x="7425" y="904"/>
                    </a:lnTo>
                    <a:lnTo>
                      <a:pt x="7205" y="758"/>
                    </a:lnTo>
                    <a:lnTo>
                      <a:pt x="6985" y="635"/>
                    </a:lnTo>
                    <a:lnTo>
                      <a:pt x="6717" y="513"/>
                    </a:lnTo>
                    <a:lnTo>
                      <a:pt x="6448" y="391"/>
                    </a:lnTo>
                    <a:lnTo>
                      <a:pt x="6131" y="294"/>
                    </a:lnTo>
                    <a:lnTo>
                      <a:pt x="5789" y="196"/>
                    </a:lnTo>
                    <a:lnTo>
                      <a:pt x="5422" y="123"/>
                    </a:lnTo>
                    <a:lnTo>
                      <a:pt x="5032" y="49"/>
                    </a:lnTo>
                    <a:lnTo>
                      <a:pt x="4616" y="25"/>
                    </a:lnTo>
                    <a:lnTo>
                      <a:pt x="4177" y="0"/>
                    </a:lnTo>
                    <a:lnTo>
                      <a:pt x="3591" y="25"/>
                    </a:lnTo>
                    <a:lnTo>
                      <a:pt x="3029" y="74"/>
                    </a:lnTo>
                    <a:lnTo>
                      <a:pt x="2540" y="123"/>
                    </a:lnTo>
                    <a:lnTo>
                      <a:pt x="2076" y="196"/>
                    </a:lnTo>
                    <a:lnTo>
                      <a:pt x="1661" y="294"/>
                    </a:lnTo>
                    <a:lnTo>
                      <a:pt x="1295" y="367"/>
                    </a:lnTo>
                    <a:lnTo>
                      <a:pt x="733" y="538"/>
                    </a:lnTo>
                    <a:lnTo>
                      <a:pt x="562" y="562"/>
                    </a:lnTo>
                    <a:lnTo>
                      <a:pt x="391" y="538"/>
                    </a:lnTo>
                    <a:lnTo>
                      <a:pt x="245" y="465"/>
                    </a:lnTo>
                    <a:lnTo>
                      <a:pt x="147" y="367"/>
                    </a:lnTo>
                    <a:lnTo>
                      <a:pt x="74" y="269"/>
                    </a:lnTo>
                    <a:lnTo>
                      <a:pt x="25" y="14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389;p37"/>
              <p:cNvSpPr/>
              <p:nvPr/>
            </p:nvSpPr>
            <p:spPr>
              <a:xfrm>
                <a:off x="2146775" y="1298075"/>
                <a:ext cx="208225" cy="53750"/>
              </a:xfrm>
              <a:custGeom>
                <a:avLst/>
                <a:gdLst/>
                <a:ahLst/>
                <a:cxnLst/>
                <a:rect l="l" t="t" r="r" b="b"/>
                <a:pathLst>
                  <a:path w="8329" h="2150" extrusionOk="0">
                    <a:moveTo>
                      <a:pt x="4152" y="0"/>
                    </a:moveTo>
                    <a:lnTo>
                      <a:pt x="3712" y="25"/>
                    </a:lnTo>
                    <a:lnTo>
                      <a:pt x="3297" y="49"/>
                    </a:lnTo>
                    <a:lnTo>
                      <a:pt x="2907" y="123"/>
                    </a:lnTo>
                    <a:lnTo>
                      <a:pt x="2540" y="196"/>
                    </a:lnTo>
                    <a:lnTo>
                      <a:pt x="2198" y="294"/>
                    </a:lnTo>
                    <a:lnTo>
                      <a:pt x="1881" y="391"/>
                    </a:lnTo>
                    <a:lnTo>
                      <a:pt x="1612" y="513"/>
                    </a:lnTo>
                    <a:lnTo>
                      <a:pt x="1343" y="635"/>
                    </a:lnTo>
                    <a:lnTo>
                      <a:pt x="1124" y="758"/>
                    </a:lnTo>
                    <a:lnTo>
                      <a:pt x="904" y="904"/>
                    </a:lnTo>
                    <a:lnTo>
                      <a:pt x="537" y="1173"/>
                    </a:lnTo>
                    <a:lnTo>
                      <a:pt x="244" y="1441"/>
                    </a:lnTo>
                    <a:lnTo>
                      <a:pt x="0" y="1661"/>
                    </a:lnTo>
                    <a:lnTo>
                      <a:pt x="0" y="2150"/>
                    </a:lnTo>
                    <a:lnTo>
                      <a:pt x="244" y="1930"/>
                    </a:lnTo>
                    <a:lnTo>
                      <a:pt x="537" y="1661"/>
                    </a:lnTo>
                    <a:lnTo>
                      <a:pt x="904" y="1393"/>
                    </a:lnTo>
                    <a:lnTo>
                      <a:pt x="1124" y="1246"/>
                    </a:lnTo>
                    <a:lnTo>
                      <a:pt x="1343" y="1124"/>
                    </a:lnTo>
                    <a:lnTo>
                      <a:pt x="1612" y="1002"/>
                    </a:lnTo>
                    <a:lnTo>
                      <a:pt x="1881" y="880"/>
                    </a:lnTo>
                    <a:lnTo>
                      <a:pt x="2198" y="782"/>
                    </a:lnTo>
                    <a:lnTo>
                      <a:pt x="2540" y="684"/>
                    </a:lnTo>
                    <a:lnTo>
                      <a:pt x="2907" y="611"/>
                    </a:lnTo>
                    <a:lnTo>
                      <a:pt x="3297" y="538"/>
                    </a:lnTo>
                    <a:lnTo>
                      <a:pt x="3712" y="513"/>
                    </a:lnTo>
                    <a:lnTo>
                      <a:pt x="4152" y="489"/>
                    </a:lnTo>
                    <a:lnTo>
                      <a:pt x="4738" y="513"/>
                    </a:lnTo>
                    <a:lnTo>
                      <a:pt x="5300" y="562"/>
                    </a:lnTo>
                    <a:lnTo>
                      <a:pt x="5788" y="611"/>
                    </a:lnTo>
                    <a:lnTo>
                      <a:pt x="6252" y="684"/>
                    </a:lnTo>
                    <a:lnTo>
                      <a:pt x="6668" y="782"/>
                    </a:lnTo>
                    <a:lnTo>
                      <a:pt x="7034" y="855"/>
                    </a:lnTo>
                    <a:lnTo>
                      <a:pt x="7596" y="1026"/>
                    </a:lnTo>
                    <a:lnTo>
                      <a:pt x="7767" y="1051"/>
                    </a:lnTo>
                    <a:lnTo>
                      <a:pt x="7938" y="1026"/>
                    </a:lnTo>
                    <a:lnTo>
                      <a:pt x="8084" y="953"/>
                    </a:lnTo>
                    <a:lnTo>
                      <a:pt x="8182" y="855"/>
                    </a:lnTo>
                    <a:lnTo>
                      <a:pt x="8255" y="758"/>
                    </a:lnTo>
                    <a:lnTo>
                      <a:pt x="8304" y="635"/>
                    </a:lnTo>
                    <a:lnTo>
                      <a:pt x="8328" y="489"/>
                    </a:lnTo>
                    <a:lnTo>
                      <a:pt x="8328" y="0"/>
                    </a:lnTo>
                    <a:lnTo>
                      <a:pt x="8304" y="147"/>
                    </a:lnTo>
                    <a:lnTo>
                      <a:pt x="8255" y="269"/>
                    </a:lnTo>
                    <a:lnTo>
                      <a:pt x="8182" y="367"/>
                    </a:lnTo>
                    <a:lnTo>
                      <a:pt x="8084" y="465"/>
                    </a:lnTo>
                    <a:lnTo>
                      <a:pt x="7938" y="538"/>
                    </a:lnTo>
                    <a:lnTo>
                      <a:pt x="7767" y="562"/>
                    </a:lnTo>
                    <a:lnTo>
                      <a:pt x="7596" y="538"/>
                    </a:lnTo>
                    <a:lnTo>
                      <a:pt x="7034" y="367"/>
                    </a:lnTo>
                    <a:lnTo>
                      <a:pt x="6668" y="294"/>
                    </a:lnTo>
                    <a:lnTo>
                      <a:pt x="6252" y="196"/>
                    </a:lnTo>
                    <a:lnTo>
                      <a:pt x="5788" y="123"/>
                    </a:lnTo>
                    <a:lnTo>
                      <a:pt x="5300" y="74"/>
                    </a:lnTo>
                    <a:lnTo>
                      <a:pt x="4738" y="25"/>
                    </a:lnTo>
                    <a:lnTo>
                      <a:pt x="415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390;p37"/>
              <p:cNvSpPr/>
              <p:nvPr/>
            </p:nvSpPr>
            <p:spPr>
              <a:xfrm>
                <a:off x="1926350" y="995225"/>
                <a:ext cx="208225" cy="332175"/>
              </a:xfrm>
              <a:custGeom>
                <a:avLst/>
                <a:gdLst/>
                <a:ahLst/>
                <a:cxnLst/>
                <a:rect l="l" t="t" r="r" b="b"/>
                <a:pathLst>
                  <a:path w="8329" h="13287" extrusionOk="0">
                    <a:moveTo>
                      <a:pt x="4177" y="1"/>
                    </a:moveTo>
                    <a:lnTo>
                      <a:pt x="3591" y="25"/>
                    </a:lnTo>
                    <a:lnTo>
                      <a:pt x="3029" y="74"/>
                    </a:lnTo>
                    <a:lnTo>
                      <a:pt x="2467" y="196"/>
                    </a:lnTo>
                    <a:lnTo>
                      <a:pt x="1905" y="343"/>
                    </a:lnTo>
                    <a:lnTo>
                      <a:pt x="1393" y="538"/>
                    </a:lnTo>
                    <a:lnTo>
                      <a:pt x="929" y="758"/>
                    </a:lnTo>
                    <a:lnTo>
                      <a:pt x="513" y="978"/>
                    </a:lnTo>
                    <a:lnTo>
                      <a:pt x="342" y="1124"/>
                    </a:lnTo>
                    <a:lnTo>
                      <a:pt x="196" y="1246"/>
                    </a:lnTo>
                    <a:lnTo>
                      <a:pt x="123" y="1319"/>
                    </a:lnTo>
                    <a:lnTo>
                      <a:pt x="49" y="1442"/>
                    </a:lnTo>
                    <a:lnTo>
                      <a:pt x="25" y="1539"/>
                    </a:lnTo>
                    <a:lnTo>
                      <a:pt x="0" y="1661"/>
                    </a:lnTo>
                    <a:lnTo>
                      <a:pt x="0" y="11626"/>
                    </a:lnTo>
                    <a:lnTo>
                      <a:pt x="25" y="11773"/>
                    </a:lnTo>
                    <a:lnTo>
                      <a:pt x="74" y="11895"/>
                    </a:lnTo>
                    <a:lnTo>
                      <a:pt x="147" y="11992"/>
                    </a:lnTo>
                    <a:lnTo>
                      <a:pt x="245" y="12090"/>
                    </a:lnTo>
                    <a:lnTo>
                      <a:pt x="391" y="12163"/>
                    </a:lnTo>
                    <a:lnTo>
                      <a:pt x="562" y="12188"/>
                    </a:lnTo>
                    <a:lnTo>
                      <a:pt x="733" y="12163"/>
                    </a:lnTo>
                    <a:lnTo>
                      <a:pt x="1295" y="11992"/>
                    </a:lnTo>
                    <a:lnTo>
                      <a:pt x="1661" y="11919"/>
                    </a:lnTo>
                    <a:lnTo>
                      <a:pt x="2076" y="11821"/>
                    </a:lnTo>
                    <a:lnTo>
                      <a:pt x="2540" y="11748"/>
                    </a:lnTo>
                    <a:lnTo>
                      <a:pt x="3029" y="11699"/>
                    </a:lnTo>
                    <a:lnTo>
                      <a:pt x="3591" y="11650"/>
                    </a:lnTo>
                    <a:lnTo>
                      <a:pt x="4177" y="11626"/>
                    </a:lnTo>
                    <a:lnTo>
                      <a:pt x="4616" y="11650"/>
                    </a:lnTo>
                    <a:lnTo>
                      <a:pt x="5032" y="11675"/>
                    </a:lnTo>
                    <a:lnTo>
                      <a:pt x="5422" y="11748"/>
                    </a:lnTo>
                    <a:lnTo>
                      <a:pt x="5789" y="11821"/>
                    </a:lnTo>
                    <a:lnTo>
                      <a:pt x="6131" y="11919"/>
                    </a:lnTo>
                    <a:lnTo>
                      <a:pt x="6448" y="12017"/>
                    </a:lnTo>
                    <a:lnTo>
                      <a:pt x="6717" y="12139"/>
                    </a:lnTo>
                    <a:lnTo>
                      <a:pt x="6985" y="12261"/>
                    </a:lnTo>
                    <a:lnTo>
                      <a:pt x="7205" y="12383"/>
                    </a:lnTo>
                    <a:lnTo>
                      <a:pt x="7425" y="12530"/>
                    </a:lnTo>
                    <a:lnTo>
                      <a:pt x="7791" y="12798"/>
                    </a:lnTo>
                    <a:lnTo>
                      <a:pt x="8084" y="13067"/>
                    </a:lnTo>
                    <a:lnTo>
                      <a:pt x="8329" y="13287"/>
                    </a:lnTo>
                    <a:lnTo>
                      <a:pt x="8329" y="2199"/>
                    </a:lnTo>
                    <a:lnTo>
                      <a:pt x="8329" y="2101"/>
                    </a:lnTo>
                    <a:lnTo>
                      <a:pt x="8280" y="1979"/>
                    </a:lnTo>
                    <a:lnTo>
                      <a:pt x="8231" y="1881"/>
                    </a:lnTo>
                    <a:lnTo>
                      <a:pt x="8158" y="1808"/>
                    </a:lnTo>
                    <a:lnTo>
                      <a:pt x="8036" y="1686"/>
                    </a:lnTo>
                    <a:lnTo>
                      <a:pt x="7767" y="1442"/>
                    </a:lnTo>
                    <a:lnTo>
                      <a:pt x="7449" y="1173"/>
                    </a:lnTo>
                    <a:lnTo>
                      <a:pt x="7083" y="904"/>
                    </a:lnTo>
                    <a:lnTo>
                      <a:pt x="6644" y="611"/>
                    </a:lnTo>
                    <a:lnTo>
                      <a:pt x="6375" y="489"/>
                    </a:lnTo>
                    <a:lnTo>
                      <a:pt x="6131" y="367"/>
                    </a:lnTo>
                    <a:lnTo>
                      <a:pt x="5838" y="269"/>
                    </a:lnTo>
                    <a:lnTo>
                      <a:pt x="5544" y="172"/>
                    </a:lnTo>
                    <a:lnTo>
                      <a:pt x="5227" y="98"/>
                    </a:lnTo>
                    <a:lnTo>
                      <a:pt x="4885" y="49"/>
                    </a:lnTo>
                    <a:lnTo>
                      <a:pt x="454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391;p37"/>
              <p:cNvSpPr/>
              <p:nvPr/>
            </p:nvSpPr>
            <p:spPr>
              <a:xfrm>
                <a:off x="2146775" y="995225"/>
                <a:ext cx="208225" cy="332175"/>
              </a:xfrm>
              <a:custGeom>
                <a:avLst/>
                <a:gdLst/>
                <a:ahLst/>
                <a:cxnLst/>
                <a:rect l="l" t="t" r="r" b="b"/>
                <a:pathLst>
                  <a:path w="8329" h="13287" extrusionOk="0">
                    <a:moveTo>
                      <a:pt x="3786" y="1"/>
                    </a:moveTo>
                    <a:lnTo>
                      <a:pt x="3444" y="49"/>
                    </a:lnTo>
                    <a:lnTo>
                      <a:pt x="3102" y="98"/>
                    </a:lnTo>
                    <a:lnTo>
                      <a:pt x="2784" y="172"/>
                    </a:lnTo>
                    <a:lnTo>
                      <a:pt x="2491" y="269"/>
                    </a:lnTo>
                    <a:lnTo>
                      <a:pt x="2198" y="367"/>
                    </a:lnTo>
                    <a:lnTo>
                      <a:pt x="1954" y="489"/>
                    </a:lnTo>
                    <a:lnTo>
                      <a:pt x="1685" y="611"/>
                    </a:lnTo>
                    <a:lnTo>
                      <a:pt x="1246" y="904"/>
                    </a:lnTo>
                    <a:lnTo>
                      <a:pt x="879" y="1173"/>
                    </a:lnTo>
                    <a:lnTo>
                      <a:pt x="562" y="1442"/>
                    </a:lnTo>
                    <a:lnTo>
                      <a:pt x="293" y="1686"/>
                    </a:lnTo>
                    <a:lnTo>
                      <a:pt x="171" y="1808"/>
                    </a:lnTo>
                    <a:lnTo>
                      <a:pt x="98" y="1881"/>
                    </a:lnTo>
                    <a:lnTo>
                      <a:pt x="49" y="1979"/>
                    </a:lnTo>
                    <a:lnTo>
                      <a:pt x="0" y="2101"/>
                    </a:lnTo>
                    <a:lnTo>
                      <a:pt x="0" y="2199"/>
                    </a:lnTo>
                    <a:lnTo>
                      <a:pt x="0" y="13287"/>
                    </a:lnTo>
                    <a:lnTo>
                      <a:pt x="244" y="13067"/>
                    </a:lnTo>
                    <a:lnTo>
                      <a:pt x="537" y="12798"/>
                    </a:lnTo>
                    <a:lnTo>
                      <a:pt x="904" y="12530"/>
                    </a:lnTo>
                    <a:lnTo>
                      <a:pt x="1124" y="12383"/>
                    </a:lnTo>
                    <a:lnTo>
                      <a:pt x="1343" y="12261"/>
                    </a:lnTo>
                    <a:lnTo>
                      <a:pt x="1612" y="12139"/>
                    </a:lnTo>
                    <a:lnTo>
                      <a:pt x="1881" y="12017"/>
                    </a:lnTo>
                    <a:lnTo>
                      <a:pt x="2198" y="11919"/>
                    </a:lnTo>
                    <a:lnTo>
                      <a:pt x="2540" y="11821"/>
                    </a:lnTo>
                    <a:lnTo>
                      <a:pt x="2907" y="11748"/>
                    </a:lnTo>
                    <a:lnTo>
                      <a:pt x="3297" y="11675"/>
                    </a:lnTo>
                    <a:lnTo>
                      <a:pt x="3712" y="11650"/>
                    </a:lnTo>
                    <a:lnTo>
                      <a:pt x="4152" y="11626"/>
                    </a:lnTo>
                    <a:lnTo>
                      <a:pt x="4738" y="11650"/>
                    </a:lnTo>
                    <a:lnTo>
                      <a:pt x="5300" y="11699"/>
                    </a:lnTo>
                    <a:lnTo>
                      <a:pt x="5788" y="11748"/>
                    </a:lnTo>
                    <a:lnTo>
                      <a:pt x="6252" y="11821"/>
                    </a:lnTo>
                    <a:lnTo>
                      <a:pt x="6668" y="11919"/>
                    </a:lnTo>
                    <a:lnTo>
                      <a:pt x="7034" y="11992"/>
                    </a:lnTo>
                    <a:lnTo>
                      <a:pt x="7596" y="12163"/>
                    </a:lnTo>
                    <a:lnTo>
                      <a:pt x="7767" y="12188"/>
                    </a:lnTo>
                    <a:lnTo>
                      <a:pt x="7938" y="12163"/>
                    </a:lnTo>
                    <a:lnTo>
                      <a:pt x="8084" y="12090"/>
                    </a:lnTo>
                    <a:lnTo>
                      <a:pt x="8182" y="11992"/>
                    </a:lnTo>
                    <a:lnTo>
                      <a:pt x="8255" y="11895"/>
                    </a:lnTo>
                    <a:lnTo>
                      <a:pt x="8304" y="11773"/>
                    </a:lnTo>
                    <a:lnTo>
                      <a:pt x="8328" y="11626"/>
                    </a:lnTo>
                    <a:lnTo>
                      <a:pt x="8328" y="1661"/>
                    </a:lnTo>
                    <a:lnTo>
                      <a:pt x="8304" y="1539"/>
                    </a:lnTo>
                    <a:lnTo>
                      <a:pt x="8280" y="1442"/>
                    </a:lnTo>
                    <a:lnTo>
                      <a:pt x="8206" y="1319"/>
                    </a:lnTo>
                    <a:lnTo>
                      <a:pt x="8133" y="1246"/>
                    </a:lnTo>
                    <a:lnTo>
                      <a:pt x="7987" y="1124"/>
                    </a:lnTo>
                    <a:lnTo>
                      <a:pt x="7816" y="978"/>
                    </a:lnTo>
                    <a:lnTo>
                      <a:pt x="7400" y="758"/>
                    </a:lnTo>
                    <a:lnTo>
                      <a:pt x="6936" y="538"/>
                    </a:lnTo>
                    <a:lnTo>
                      <a:pt x="6423" y="343"/>
                    </a:lnTo>
                    <a:lnTo>
                      <a:pt x="5862" y="196"/>
                    </a:lnTo>
                    <a:lnTo>
                      <a:pt x="5300" y="74"/>
                    </a:lnTo>
                    <a:lnTo>
                      <a:pt x="4738" y="25"/>
                    </a:lnTo>
                    <a:lnTo>
                      <a:pt x="415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3695451" y="1234199"/>
            <a:ext cx="5296149" cy="2034526"/>
            <a:chOff x="3223122" y="1507440"/>
            <a:chExt cx="5053782" cy="2034526"/>
          </a:xfrm>
        </p:grpSpPr>
        <p:sp>
          <p:nvSpPr>
            <p:cNvPr id="4" name="TextBox 3"/>
            <p:cNvSpPr txBox="1"/>
            <p:nvPr/>
          </p:nvSpPr>
          <p:spPr>
            <a:xfrm>
              <a:off x="3550568" y="1549591"/>
              <a:ext cx="4726336" cy="155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GB" sz="20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       </a:t>
              </a:r>
              <a:r>
                <a:rPr kumimoji="0" lang="en-GB" sz="22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Ôn</a:t>
              </a:r>
              <a:r>
                <a:rPr kumimoji="0" lang="en-GB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 </a:t>
              </a:r>
              <a:r>
                <a:rPr kumimoji="0" lang="en-GB" sz="2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lại</a:t>
              </a:r>
              <a:r>
                <a:rPr kumimoji="0" lang="en-GB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 </a:t>
              </a:r>
              <a:r>
                <a:rPr kumimoji="0" lang="en-GB" sz="2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các</a:t>
              </a:r>
              <a:r>
                <a:rPr kumimoji="0" lang="en-GB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 </a:t>
              </a:r>
              <a:r>
                <a:rPr kumimoji="0" lang="en-GB" sz="2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kiến</a:t>
              </a:r>
              <a:r>
                <a:rPr kumimoji="0" lang="en-GB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 </a:t>
              </a:r>
              <a:r>
                <a:rPr kumimoji="0" lang="en-GB" sz="2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thức</a:t>
              </a:r>
              <a:r>
                <a:rPr kumimoji="0" lang="en-GB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 </a:t>
              </a:r>
              <a:r>
                <a:rPr kumimoji="0" lang="en-GB" sz="2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đã</a:t>
              </a:r>
              <a:r>
                <a:rPr kumimoji="0" lang="en-GB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 </a:t>
              </a:r>
              <a:r>
                <a:rPr kumimoji="0" lang="en-GB" sz="2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học</a:t>
              </a:r>
              <a:endParaRPr kumimoji="0" lang="en-GB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Chuẩn</a:t>
              </a: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 </a:t>
              </a:r>
              <a:r>
                <a:rPr kumimoji="0" lang="en-US" sz="2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bị</a:t>
              </a: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 </a:t>
              </a:r>
              <a:r>
                <a:rPr kumimoji="0" lang="en-US" sz="22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phần</a:t>
              </a: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 </a:t>
              </a:r>
              <a:r>
                <a:rPr kumimoji="0" lang="en-US" sz="22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tiếp</a:t>
              </a:r>
              <a:r>
                <a:rPr kumimoji="0" lang="en-US" sz="2200" b="1" i="0" u="none" strike="noStrike" kern="0" cap="none" spc="0" normalizeH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 </a:t>
              </a:r>
              <a:r>
                <a:rPr kumimoji="0" lang="en-US" sz="2200" b="1" i="0" u="none" strike="noStrike" kern="0" cap="none" spc="0" normalizeH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theo</a:t>
              </a:r>
              <a:r>
                <a:rPr kumimoji="0" lang="en-US" sz="2200" b="1" i="0" u="none" strike="noStrike" kern="0" cap="none" spc="0" normalizeH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: </a:t>
              </a:r>
              <a:r>
                <a:rPr kumimoji="0" lang="en-US" sz="2200" b="1" i="0" u="none" strike="noStrike" kern="0" cap="none" spc="0" normalizeH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các</a:t>
              </a:r>
              <a:r>
                <a:rPr kumimoji="0" lang="en-US" sz="2200" b="1" i="0" u="none" strike="noStrike" kern="0" cap="none" spc="0" normalizeH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 </a:t>
              </a:r>
              <a:r>
                <a:rPr kumimoji="0" lang="en-US" sz="2200" b="1" i="0" u="none" strike="noStrike" kern="0" cap="none" spc="0" normalizeH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biện</a:t>
              </a:r>
              <a:r>
                <a:rPr kumimoji="0" lang="en-US" sz="2200" b="1" i="0" u="none" strike="noStrike" kern="0" cap="none" spc="0" normalizeH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 </a:t>
              </a:r>
              <a:r>
                <a:rPr kumimoji="0" lang="en-US" sz="2200" b="1" i="0" u="none" strike="noStrike" kern="0" cap="none" spc="0" normalizeH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pháp</a:t>
              </a:r>
              <a:r>
                <a:rPr kumimoji="0" lang="en-US" sz="2200" b="1" i="0" u="none" strike="noStrike" kern="0" cap="none" spc="0" normalizeH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 </a:t>
              </a:r>
              <a:r>
                <a:rPr kumimoji="0" lang="en-US" sz="2200" b="1" i="0" u="none" strike="noStrike" kern="0" cap="none" spc="0" normalizeH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tiết</a:t>
              </a:r>
              <a:r>
                <a:rPr kumimoji="0" lang="en-US" sz="2200" b="1" i="0" u="none" strike="noStrike" kern="0" cap="none" spc="0" normalizeH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 </a:t>
              </a:r>
              <a:r>
                <a:rPr kumimoji="0" lang="en-US" sz="2200" b="1" i="0" u="none" strike="noStrike" kern="0" cap="none" spc="0" normalizeH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kiệm</a:t>
              </a:r>
              <a:r>
                <a:rPr kumimoji="0" lang="en-US" sz="2200" b="1" i="0" u="none" strike="noStrike" kern="0" cap="none" spc="0" normalizeH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 </a:t>
              </a:r>
              <a:r>
                <a:rPr kumimoji="0" lang="en-US" sz="2200" b="1" i="0" u="none" strike="noStrike" kern="0" cap="none" spc="0" normalizeH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năng</a:t>
              </a:r>
              <a:r>
                <a:rPr kumimoji="0" lang="en-US" sz="2200" b="1" i="0" u="none" strike="noStrike" kern="0" cap="none" spc="0" normalizeH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 </a:t>
              </a:r>
              <a:r>
                <a:rPr kumimoji="0" lang="en-US" sz="2200" b="1" i="0" u="none" strike="noStrike" kern="0" cap="none" spc="0" normalizeH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lượng</a:t>
              </a:r>
              <a:r>
                <a:rPr kumimoji="0" lang="en-US" sz="2200" b="1" i="0" u="none" strike="noStrike" kern="0" cap="none" spc="0" normalizeH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 </a:t>
              </a:r>
              <a:r>
                <a:rPr kumimoji="0" lang="en-US" sz="2200" b="1" i="0" u="none" strike="noStrike" kern="0" cap="none" spc="0" normalizeH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trong</a:t>
              </a:r>
              <a:r>
                <a:rPr kumimoji="0" lang="en-US" sz="2200" b="1" i="0" u="none" strike="noStrike" kern="0" cap="none" spc="0" normalizeH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 </a:t>
              </a:r>
              <a:r>
                <a:rPr kumimoji="0" lang="en-US" sz="2200" b="1" i="0" u="none" strike="noStrike" kern="0" cap="none" spc="0" normalizeH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gia</a:t>
              </a:r>
              <a:r>
                <a:rPr kumimoji="0" lang="en-US" sz="2200" b="1" i="0" u="none" strike="noStrike" kern="0" cap="none" spc="0" normalizeH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 </a:t>
              </a:r>
              <a:r>
                <a:rPr kumimoji="0" lang="en-US" sz="2200" b="1" i="0" u="none" strike="noStrike" kern="0" cap="none" spc="0" normalizeH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Arial"/>
                </a:rPr>
                <a:t>đình</a:t>
              </a:r>
              <a:endPara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4" name="Google Shape;330;p37"/>
            <p:cNvGrpSpPr/>
            <p:nvPr/>
          </p:nvGrpSpPr>
          <p:grpSpPr>
            <a:xfrm>
              <a:off x="3260808" y="1507440"/>
              <a:ext cx="307248" cy="388574"/>
              <a:chOff x="584925" y="238125"/>
              <a:chExt cx="415200" cy="525100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15" name="Google Shape;331;p37"/>
              <p:cNvSpPr/>
              <p:nvPr/>
            </p:nvSpPr>
            <p:spPr>
              <a:xfrm>
                <a:off x="621550" y="299175"/>
                <a:ext cx="378575" cy="464050"/>
              </a:xfrm>
              <a:custGeom>
                <a:avLst/>
                <a:gdLst/>
                <a:ahLst/>
                <a:cxnLst/>
                <a:rect l="l" t="t" r="r" b="b"/>
                <a:pathLst>
                  <a:path w="15143" h="18562" extrusionOk="0">
                    <a:moveTo>
                      <a:pt x="14166" y="0"/>
                    </a:moveTo>
                    <a:lnTo>
                      <a:pt x="14166" y="16755"/>
                    </a:lnTo>
                    <a:lnTo>
                      <a:pt x="14141" y="16926"/>
                    </a:lnTo>
                    <a:lnTo>
                      <a:pt x="14093" y="17072"/>
                    </a:lnTo>
                    <a:lnTo>
                      <a:pt x="14044" y="17194"/>
                    </a:lnTo>
                    <a:lnTo>
                      <a:pt x="13946" y="17341"/>
                    </a:lnTo>
                    <a:lnTo>
                      <a:pt x="13824" y="17438"/>
                    </a:lnTo>
                    <a:lnTo>
                      <a:pt x="13677" y="17512"/>
                    </a:lnTo>
                    <a:lnTo>
                      <a:pt x="13531" y="17561"/>
                    </a:lnTo>
                    <a:lnTo>
                      <a:pt x="13384" y="17585"/>
                    </a:lnTo>
                    <a:lnTo>
                      <a:pt x="0" y="17585"/>
                    </a:lnTo>
                    <a:lnTo>
                      <a:pt x="0" y="17731"/>
                    </a:lnTo>
                    <a:lnTo>
                      <a:pt x="25" y="17902"/>
                    </a:lnTo>
                    <a:lnTo>
                      <a:pt x="74" y="18049"/>
                    </a:lnTo>
                    <a:lnTo>
                      <a:pt x="123" y="18171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71"/>
                    </a:lnTo>
                    <a:lnTo>
                      <a:pt x="15069" y="18049"/>
                    </a:lnTo>
                    <a:lnTo>
                      <a:pt x="15118" y="17902"/>
                    </a:lnTo>
                    <a:lnTo>
                      <a:pt x="15143" y="17731"/>
                    </a:lnTo>
                    <a:lnTo>
                      <a:pt x="15143" y="733"/>
                    </a:lnTo>
                    <a:lnTo>
                      <a:pt x="15118" y="586"/>
                    </a:lnTo>
                    <a:lnTo>
                      <a:pt x="15069" y="440"/>
                    </a:lnTo>
                    <a:lnTo>
                      <a:pt x="15021" y="318"/>
                    </a:lnTo>
                    <a:lnTo>
                      <a:pt x="14923" y="196"/>
                    </a:lnTo>
                    <a:lnTo>
                      <a:pt x="14801" y="122"/>
                    </a:lnTo>
                    <a:lnTo>
                      <a:pt x="14654" y="49"/>
                    </a:lnTo>
                    <a:lnTo>
                      <a:pt x="14508" y="25"/>
                    </a:lnTo>
                    <a:lnTo>
                      <a:pt x="1436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332;p37"/>
              <p:cNvSpPr/>
              <p:nvPr/>
            </p:nvSpPr>
            <p:spPr>
              <a:xfrm>
                <a:off x="633750" y="238125"/>
                <a:ext cx="2935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1174" h="2540" extrusionOk="0">
                    <a:moveTo>
                      <a:pt x="392" y="0"/>
                    </a:moveTo>
                    <a:lnTo>
                      <a:pt x="294" y="49"/>
                    </a:lnTo>
                    <a:lnTo>
                      <a:pt x="221" y="73"/>
                    </a:lnTo>
                    <a:lnTo>
                      <a:pt x="147" y="147"/>
                    </a:lnTo>
                    <a:lnTo>
                      <a:pt x="74" y="220"/>
                    </a:lnTo>
                    <a:lnTo>
                      <a:pt x="50" y="293"/>
                    </a:lnTo>
                    <a:lnTo>
                      <a:pt x="1" y="391"/>
                    </a:lnTo>
                    <a:lnTo>
                      <a:pt x="1" y="488"/>
                    </a:lnTo>
                    <a:lnTo>
                      <a:pt x="1" y="2052"/>
                    </a:lnTo>
                    <a:lnTo>
                      <a:pt x="1" y="2149"/>
                    </a:lnTo>
                    <a:lnTo>
                      <a:pt x="50" y="2247"/>
                    </a:lnTo>
                    <a:lnTo>
                      <a:pt x="74" y="2320"/>
                    </a:lnTo>
                    <a:lnTo>
                      <a:pt x="147" y="2393"/>
                    </a:lnTo>
                    <a:lnTo>
                      <a:pt x="221" y="2467"/>
                    </a:lnTo>
                    <a:lnTo>
                      <a:pt x="294" y="2491"/>
                    </a:lnTo>
                    <a:lnTo>
                      <a:pt x="392" y="2540"/>
                    </a:lnTo>
                    <a:lnTo>
                      <a:pt x="782" y="2540"/>
                    </a:lnTo>
                    <a:lnTo>
                      <a:pt x="880" y="2491"/>
                    </a:lnTo>
                    <a:lnTo>
                      <a:pt x="953" y="2467"/>
                    </a:lnTo>
                    <a:lnTo>
                      <a:pt x="1027" y="2393"/>
                    </a:lnTo>
                    <a:lnTo>
                      <a:pt x="1100" y="2320"/>
                    </a:lnTo>
                    <a:lnTo>
                      <a:pt x="1124" y="2247"/>
                    </a:lnTo>
                    <a:lnTo>
                      <a:pt x="1173" y="2149"/>
                    </a:lnTo>
                    <a:lnTo>
                      <a:pt x="1173" y="2052"/>
                    </a:lnTo>
                    <a:lnTo>
                      <a:pt x="1173" y="488"/>
                    </a:lnTo>
                    <a:lnTo>
                      <a:pt x="1173" y="391"/>
                    </a:lnTo>
                    <a:lnTo>
                      <a:pt x="1124" y="293"/>
                    </a:lnTo>
                    <a:lnTo>
                      <a:pt x="1100" y="220"/>
                    </a:lnTo>
                    <a:lnTo>
                      <a:pt x="1027" y="147"/>
                    </a:lnTo>
                    <a:lnTo>
                      <a:pt x="953" y="73"/>
                    </a:lnTo>
                    <a:lnTo>
                      <a:pt x="880" y="49"/>
                    </a:lnTo>
                    <a:lnTo>
                      <a:pt x="78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333;p37"/>
              <p:cNvSpPr/>
              <p:nvPr/>
            </p:nvSpPr>
            <p:spPr>
              <a:xfrm>
                <a:off x="716800" y="238125"/>
                <a:ext cx="29325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1173" h="2540" extrusionOk="0">
                    <a:moveTo>
                      <a:pt x="391" y="0"/>
                    </a:moveTo>
                    <a:lnTo>
                      <a:pt x="294" y="49"/>
                    </a:lnTo>
                    <a:lnTo>
                      <a:pt x="220" y="73"/>
                    </a:lnTo>
                    <a:lnTo>
                      <a:pt x="147" y="147"/>
                    </a:lnTo>
                    <a:lnTo>
                      <a:pt x="74" y="220"/>
                    </a:lnTo>
                    <a:lnTo>
                      <a:pt x="49" y="293"/>
                    </a:lnTo>
                    <a:lnTo>
                      <a:pt x="0" y="391"/>
                    </a:lnTo>
                    <a:lnTo>
                      <a:pt x="0" y="488"/>
                    </a:lnTo>
                    <a:lnTo>
                      <a:pt x="0" y="2052"/>
                    </a:lnTo>
                    <a:lnTo>
                      <a:pt x="0" y="2149"/>
                    </a:lnTo>
                    <a:lnTo>
                      <a:pt x="49" y="2247"/>
                    </a:lnTo>
                    <a:lnTo>
                      <a:pt x="74" y="2320"/>
                    </a:lnTo>
                    <a:lnTo>
                      <a:pt x="147" y="2393"/>
                    </a:lnTo>
                    <a:lnTo>
                      <a:pt x="220" y="2467"/>
                    </a:lnTo>
                    <a:lnTo>
                      <a:pt x="294" y="2491"/>
                    </a:lnTo>
                    <a:lnTo>
                      <a:pt x="391" y="2540"/>
                    </a:lnTo>
                    <a:lnTo>
                      <a:pt x="782" y="2540"/>
                    </a:lnTo>
                    <a:lnTo>
                      <a:pt x="880" y="2491"/>
                    </a:lnTo>
                    <a:lnTo>
                      <a:pt x="953" y="2467"/>
                    </a:lnTo>
                    <a:lnTo>
                      <a:pt x="1026" y="2393"/>
                    </a:lnTo>
                    <a:lnTo>
                      <a:pt x="1099" y="2320"/>
                    </a:lnTo>
                    <a:lnTo>
                      <a:pt x="1124" y="2247"/>
                    </a:lnTo>
                    <a:lnTo>
                      <a:pt x="1173" y="2149"/>
                    </a:lnTo>
                    <a:lnTo>
                      <a:pt x="1173" y="2052"/>
                    </a:lnTo>
                    <a:lnTo>
                      <a:pt x="1173" y="488"/>
                    </a:lnTo>
                    <a:lnTo>
                      <a:pt x="1173" y="391"/>
                    </a:lnTo>
                    <a:lnTo>
                      <a:pt x="1124" y="293"/>
                    </a:lnTo>
                    <a:lnTo>
                      <a:pt x="1099" y="220"/>
                    </a:lnTo>
                    <a:lnTo>
                      <a:pt x="1026" y="147"/>
                    </a:lnTo>
                    <a:lnTo>
                      <a:pt x="953" y="73"/>
                    </a:lnTo>
                    <a:lnTo>
                      <a:pt x="880" y="49"/>
                    </a:lnTo>
                    <a:lnTo>
                      <a:pt x="78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334;p37"/>
              <p:cNvSpPr/>
              <p:nvPr/>
            </p:nvSpPr>
            <p:spPr>
              <a:xfrm>
                <a:off x="799825" y="238125"/>
                <a:ext cx="2935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1174" h="2540" extrusionOk="0">
                    <a:moveTo>
                      <a:pt x="392" y="0"/>
                    </a:moveTo>
                    <a:lnTo>
                      <a:pt x="294" y="49"/>
                    </a:lnTo>
                    <a:lnTo>
                      <a:pt x="221" y="73"/>
                    </a:lnTo>
                    <a:lnTo>
                      <a:pt x="148" y="147"/>
                    </a:lnTo>
                    <a:lnTo>
                      <a:pt x="74" y="220"/>
                    </a:lnTo>
                    <a:lnTo>
                      <a:pt x="50" y="293"/>
                    </a:lnTo>
                    <a:lnTo>
                      <a:pt x="1" y="391"/>
                    </a:lnTo>
                    <a:lnTo>
                      <a:pt x="1" y="488"/>
                    </a:lnTo>
                    <a:lnTo>
                      <a:pt x="1" y="2052"/>
                    </a:lnTo>
                    <a:lnTo>
                      <a:pt x="1" y="2149"/>
                    </a:lnTo>
                    <a:lnTo>
                      <a:pt x="50" y="2247"/>
                    </a:lnTo>
                    <a:lnTo>
                      <a:pt x="74" y="2320"/>
                    </a:lnTo>
                    <a:lnTo>
                      <a:pt x="148" y="2393"/>
                    </a:lnTo>
                    <a:lnTo>
                      <a:pt x="221" y="2467"/>
                    </a:lnTo>
                    <a:lnTo>
                      <a:pt x="294" y="2491"/>
                    </a:lnTo>
                    <a:lnTo>
                      <a:pt x="392" y="2540"/>
                    </a:lnTo>
                    <a:lnTo>
                      <a:pt x="783" y="2540"/>
                    </a:lnTo>
                    <a:lnTo>
                      <a:pt x="880" y="2491"/>
                    </a:lnTo>
                    <a:lnTo>
                      <a:pt x="953" y="2467"/>
                    </a:lnTo>
                    <a:lnTo>
                      <a:pt x="1027" y="2393"/>
                    </a:lnTo>
                    <a:lnTo>
                      <a:pt x="1100" y="2320"/>
                    </a:lnTo>
                    <a:lnTo>
                      <a:pt x="1124" y="2247"/>
                    </a:lnTo>
                    <a:lnTo>
                      <a:pt x="1173" y="2149"/>
                    </a:lnTo>
                    <a:lnTo>
                      <a:pt x="1173" y="2052"/>
                    </a:lnTo>
                    <a:lnTo>
                      <a:pt x="1173" y="488"/>
                    </a:lnTo>
                    <a:lnTo>
                      <a:pt x="1173" y="391"/>
                    </a:lnTo>
                    <a:lnTo>
                      <a:pt x="1124" y="293"/>
                    </a:lnTo>
                    <a:lnTo>
                      <a:pt x="1100" y="220"/>
                    </a:lnTo>
                    <a:lnTo>
                      <a:pt x="1027" y="147"/>
                    </a:lnTo>
                    <a:lnTo>
                      <a:pt x="953" y="73"/>
                    </a:lnTo>
                    <a:lnTo>
                      <a:pt x="880" y="49"/>
                    </a:lnTo>
                    <a:lnTo>
                      <a:pt x="78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335;p37"/>
              <p:cNvSpPr/>
              <p:nvPr/>
            </p:nvSpPr>
            <p:spPr>
              <a:xfrm>
                <a:off x="882875" y="238125"/>
                <a:ext cx="29325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1173" h="2540" extrusionOk="0">
                    <a:moveTo>
                      <a:pt x="391" y="0"/>
                    </a:moveTo>
                    <a:lnTo>
                      <a:pt x="294" y="49"/>
                    </a:lnTo>
                    <a:lnTo>
                      <a:pt x="220" y="73"/>
                    </a:lnTo>
                    <a:lnTo>
                      <a:pt x="147" y="147"/>
                    </a:lnTo>
                    <a:lnTo>
                      <a:pt x="74" y="220"/>
                    </a:lnTo>
                    <a:lnTo>
                      <a:pt x="49" y="293"/>
                    </a:lnTo>
                    <a:lnTo>
                      <a:pt x="1" y="391"/>
                    </a:lnTo>
                    <a:lnTo>
                      <a:pt x="1" y="488"/>
                    </a:lnTo>
                    <a:lnTo>
                      <a:pt x="1" y="2052"/>
                    </a:lnTo>
                    <a:lnTo>
                      <a:pt x="1" y="2149"/>
                    </a:lnTo>
                    <a:lnTo>
                      <a:pt x="49" y="2247"/>
                    </a:lnTo>
                    <a:lnTo>
                      <a:pt x="74" y="2320"/>
                    </a:lnTo>
                    <a:lnTo>
                      <a:pt x="147" y="2393"/>
                    </a:lnTo>
                    <a:lnTo>
                      <a:pt x="220" y="2467"/>
                    </a:lnTo>
                    <a:lnTo>
                      <a:pt x="294" y="2491"/>
                    </a:lnTo>
                    <a:lnTo>
                      <a:pt x="391" y="2540"/>
                    </a:lnTo>
                    <a:lnTo>
                      <a:pt x="782" y="2540"/>
                    </a:lnTo>
                    <a:lnTo>
                      <a:pt x="880" y="2491"/>
                    </a:lnTo>
                    <a:lnTo>
                      <a:pt x="953" y="2467"/>
                    </a:lnTo>
                    <a:lnTo>
                      <a:pt x="1026" y="2393"/>
                    </a:lnTo>
                    <a:lnTo>
                      <a:pt x="1100" y="2320"/>
                    </a:lnTo>
                    <a:lnTo>
                      <a:pt x="1124" y="2247"/>
                    </a:lnTo>
                    <a:lnTo>
                      <a:pt x="1173" y="2149"/>
                    </a:lnTo>
                    <a:lnTo>
                      <a:pt x="1173" y="2052"/>
                    </a:lnTo>
                    <a:lnTo>
                      <a:pt x="1173" y="488"/>
                    </a:lnTo>
                    <a:lnTo>
                      <a:pt x="1173" y="391"/>
                    </a:lnTo>
                    <a:lnTo>
                      <a:pt x="1124" y="293"/>
                    </a:lnTo>
                    <a:lnTo>
                      <a:pt x="1100" y="220"/>
                    </a:lnTo>
                    <a:lnTo>
                      <a:pt x="1026" y="147"/>
                    </a:lnTo>
                    <a:lnTo>
                      <a:pt x="953" y="73"/>
                    </a:lnTo>
                    <a:lnTo>
                      <a:pt x="880" y="49"/>
                    </a:lnTo>
                    <a:lnTo>
                      <a:pt x="78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336;p37"/>
              <p:cNvSpPr/>
              <p:nvPr/>
            </p:nvSpPr>
            <p:spPr>
              <a:xfrm>
                <a:off x="584925" y="261325"/>
                <a:ext cx="378575" cy="464050"/>
              </a:xfrm>
              <a:custGeom>
                <a:avLst/>
                <a:gdLst/>
                <a:ahLst/>
                <a:cxnLst/>
                <a:rect l="l" t="t" r="r" b="b"/>
                <a:pathLst>
                  <a:path w="15143" h="18562" extrusionOk="0">
                    <a:moveTo>
                      <a:pt x="2540" y="171"/>
                    </a:moveTo>
                    <a:lnTo>
                      <a:pt x="2711" y="195"/>
                    </a:lnTo>
                    <a:lnTo>
                      <a:pt x="2882" y="244"/>
                    </a:lnTo>
                    <a:lnTo>
                      <a:pt x="3053" y="318"/>
                    </a:lnTo>
                    <a:lnTo>
                      <a:pt x="3175" y="440"/>
                    </a:lnTo>
                    <a:lnTo>
                      <a:pt x="3297" y="562"/>
                    </a:lnTo>
                    <a:lnTo>
                      <a:pt x="3370" y="733"/>
                    </a:lnTo>
                    <a:lnTo>
                      <a:pt x="3419" y="904"/>
                    </a:lnTo>
                    <a:lnTo>
                      <a:pt x="3444" y="1075"/>
                    </a:lnTo>
                    <a:lnTo>
                      <a:pt x="3419" y="1246"/>
                    </a:lnTo>
                    <a:lnTo>
                      <a:pt x="3370" y="1417"/>
                    </a:lnTo>
                    <a:lnTo>
                      <a:pt x="3297" y="1588"/>
                    </a:lnTo>
                    <a:lnTo>
                      <a:pt x="3175" y="1710"/>
                    </a:lnTo>
                    <a:lnTo>
                      <a:pt x="3053" y="1832"/>
                    </a:lnTo>
                    <a:lnTo>
                      <a:pt x="2882" y="1905"/>
                    </a:lnTo>
                    <a:lnTo>
                      <a:pt x="2711" y="1954"/>
                    </a:lnTo>
                    <a:lnTo>
                      <a:pt x="2540" y="1978"/>
                    </a:lnTo>
                    <a:lnTo>
                      <a:pt x="2369" y="1954"/>
                    </a:lnTo>
                    <a:lnTo>
                      <a:pt x="2198" y="1905"/>
                    </a:lnTo>
                    <a:lnTo>
                      <a:pt x="2027" y="1832"/>
                    </a:lnTo>
                    <a:lnTo>
                      <a:pt x="1905" y="1710"/>
                    </a:lnTo>
                    <a:lnTo>
                      <a:pt x="1783" y="1588"/>
                    </a:lnTo>
                    <a:lnTo>
                      <a:pt x="1710" y="1417"/>
                    </a:lnTo>
                    <a:lnTo>
                      <a:pt x="1661" y="1246"/>
                    </a:lnTo>
                    <a:lnTo>
                      <a:pt x="1636" y="1075"/>
                    </a:lnTo>
                    <a:lnTo>
                      <a:pt x="1661" y="904"/>
                    </a:lnTo>
                    <a:lnTo>
                      <a:pt x="1710" y="733"/>
                    </a:lnTo>
                    <a:lnTo>
                      <a:pt x="1783" y="562"/>
                    </a:lnTo>
                    <a:lnTo>
                      <a:pt x="1905" y="440"/>
                    </a:lnTo>
                    <a:lnTo>
                      <a:pt x="2027" y="318"/>
                    </a:lnTo>
                    <a:lnTo>
                      <a:pt x="2198" y="244"/>
                    </a:lnTo>
                    <a:lnTo>
                      <a:pt x="2369" y="195"/>
                    </a:lnTo>
                    <a:lnTo>
                      <a:pt x="2540" y="171"/>
                    </a:lnTo>
                    <a:close/>
                    <a:moveTo>
                      <a:pt x="5862" y="171"/>
                    </a:moveTo>
                    <a:lnTo>
                      <a:pt x="6033" y="195"/>
                    </a:lnTo>
                    <a:lnTo>
                      <a:pt x="6204" y="244"/>
                    </a:lnTo>
                    <a:lnTo>
                      <a:pt x="6374" y="318"/>
                    </a:lnTo>
                    <a:lnTo>
                      <a:pt x="6497" y="440"/>
                    </a:lnTo>
                    <a:lnTo>
                      <a:pt x="6619" y="562"/>
                    </a:lnTo>
                    <a:lnTo>
                      <a:pt x="6692" y="733"/>
                    </a:lnTo>
                    <a:lnTo>
                      <a:pt x="6741" y="904"/>
                    </a:lnTo>
                    <a:lnTo>
                      <a:pt x="6765" y="1075"/>
                    </a:lnTo>
                    <a:lnTo>
                      <a:pt x="6741" y="1246"/>
                    </a:lnTo>
                    <a:lnTo>
                      <a:pt x="6692" y="1417"/>
                    </a:lnTo>
                    <a:lnTo>
                      <a:pt x="6619" y="1588"/>
                    </a:lnTo>
                    <a:lnTo>
                      <a:pt x="6497" y="1710"/>
                    </a:lnTo>
                    <a:lnTo>
                      <a:pt x="6374" y="1832"/>
                    </a:lnTo>
                    <a:lnTo>
                      <a:pt x="6204" y="1905"/>
                    </a:lnTo>
                    <a:lnTo>
                      <a:pt x="6033" y="1954"/>
                    </a:lnTo>
                    <a:lnTo>
                      <a:pt x="5862" y="1978"/>
                    </a:lnTo>
                    <a:lnTo>
                      <a:pt x="5691" y="1954"/>
                    </a:lnTo>
                    <a:lnTo>
                      <a:pt x="5520" y="1905"/>
                    </a:lnTo>
                    <a:lnTo>
                      <a:pt x="5349" y="1832"/>
                    </a:lnTo>
                    <a:lnTo>
                      <a:pt x="5227" y="1710"/>
                    </a:lnTo>
                    <a:lnTo>
                      <a:pt x="5104" y="1588"/>
                    </a:lnTo>
                    <a:lnTo>
                      <a:pt x="5031" y="1417"/>
                    </a:lnTo>
                    <a:lnTo>
                      <a:pt x="4982" y="1246"/>
                    </a:lnTo>
                    <a:lnTo>
                      <a:pt x="4958" y="1075"/>
                    </a:lnTo>
                    <a:lnTo>
                      <a:pt x="4982" y="904"/>
                    </a:lnTo>
                    <a:lnTo>
                      <a:pt x="5031" y="733"/>
                    </a:lnTo>
                    <a:lnTo>
                      <a:pt x="5104" y="562"/>
                    </a:lnTo>
                    <a:lnTo>
                      <a:pt x="5227" y="440"/>
                    </a:lnTo>
                    <a:lnTo>
                      <a:pt x="5349" y="318"/>
                    </a:lnTo>
                    <a:lnTo>
                      <a:pt x="5520" y="244"/>
                    </a:lnTo>
                    <a:lnTo>
                      <a:pt x="5691" y="195"/>
                    </a:lnTo>
                    <a:lnTo>
                      <a:pt x="5862" y="171"/>
                    </a:lnTo>
                    <a:close/>
                    <a:moveTo>
                      <a:pt x="9183" y="171"/>
                    </a:moveTo>
                    <a:lnTo>
                      <a:pt x="9354" y="195"/>
                    </a:lnTo>
                    <a:lnTo>
                      <a:pt x="9525" y="244"/>
                    </a:lnTo>
                    <a:lnTo>
                      <a:pt x="9696" y="318"/>
                    </a:lnTo>
                    <a:lnTo>
                      <a:pt x="9818" y="440"/>
                    </a:lnTo>
                    <a:lnTo>
                      <a:pt x="9940" y="562"/>
                    </a:lnTo>
                    <a:lnTo>
                      <a:pt x="10014" y="733"/>
                    </a:lnTo>
                    <a:lnTo>
                      <a:pt x="10062" y="904"/>
                    </a:lnTo>
                    <a:lnTo>
                      <a:pt x="10087" y="1075"/>
                    </a:lnTo>
                    <a:lnTo>
                      <a:pt x="10062" y="1246"/>
                    </a:lnTo>
                    <a:lnTo>
                      <a:pt x="10014" y="1417"/>
                    </a:lnTo>
                    <a:lnTo>
                      <a:pt x="9940" y="1588"/>
                    </a:lnTo>
                    <a:lnTo>
                      <a:pt x="9818" y="1710"/>
                    </a:lnTo>
                    <a:lnTo>
                      <a:pt x="9696" y="1832"/>
                    </a:lnTo>
                    <a:lnTo>
                      <a:pt x="9525" y="1905"/>
                    </a:lnTo>
                    <a:lnTo>
                      <a:pt x="9354" y="1954"/>
                    </a:lnTo>
                    <a:lnTo>
                      <a:pt x="9183" y="1978"/>
                    </a:lnTo>
                    <a:lnTo>
                      <a:pt x="9012" y="1954"/>
                    </a:lnTo>
                    <a:lnTo>
                      <a:pt x="8841" y="1905"/>
                    </a:lnTo>
                    <a:lnTo>
                      <a:pt x="8670" y="1832"/>
                    </a:lnTo>
                    <a:lnTo>
                      <a:pt x="8548" y="1710"/>
                    </a:lnTo>
                    <a:lnTo>
                      <a:pt x="8426" y="1588"/>
                    </a:lnTo>
                    <a:lnTo>
                      <a:pt x="8353" y="1417"/>
                    </a:lnTo>
                    <a:lnTo>
                      <a:pt x="8304" y="1246"/>
                    </a:lnTo>
                    <a:lnTo>
                      <a:pt x="8279" y="1075"/>
                    </a:lnTo>
                    <a:lnTo>
                      <a:pt x="8304" y="904"/>
                    </a:lnTo>
                    <a:lnTo>
                      <a:pt x="8353" y="733"/>
                    </a:lnTo>
                    <a:lnTo>
                      <a:pt x="8426" y="562"/>
                    </a:lnTo>
                    <a:lnTo>
                      <a:pt x="8548" y="440"/>
                    </a:lnTo>
                    <a:lnTo>
                      <a:pt x="8670" y="318"/>
                    </a:lnTo>
                    <a:lnTo>
                      <a:pt x="8841" y="244"/>
                    </a:lnTo>
                    <a:lnTo>
                      <a:pt x="9012" y="195"/>
                    </a:lnTo>
                    <a:lnTo>
                      <a:pt x="9183" y="171"/>
                    </a:lnTo>
                    <a:close/>
                    <a:moveTo>
                      <a:pt x="12505" y="171"/>
                    </a:moveTo>
                    <a:lnTo>
                      <a:pt x="12676" y="195"/>
                    </a:lnTo>
                    <a:lnTo>
                      <a:pt x="12847" y="244"/>
                    </a:lnTo>
                    <a:lnTo>
                      <a:pt x="13018" y="318"/>
                    </a:lnTo>
                    <a:lnTo>
                      <a:pt x="13140" y="440"/>
                    </a:lnTo>
                    <a:lnTo>
                      <a:pt x="13262" y="562"/>
                    </a:lnTo>
                    <a:lnTo>
                      <a:pt x="13335" y="733"/>
                    </a:lnTo>
                    <a:lnTo>
                      <a:pt x="13384" y="904"/>
                    </a:lnTo>
                    <a:lnTo>
                      <a:pt x="13408" y="1075"/>
                    </a:lnTo>
                    <a:lnTo>
                      <a:pt x="13384" y="1246"/>
                    </a:lnTo>
                    <a:lnTo>
                      <a:pt x="13335" y="1417"/>
                    </a:lnTo>
                    <a:lnTo>
                      <a:pt x="13262" y="1588"/>
                    </a:lnTo>
                    <a:lnTo>
                      <a:pt x="13140" y="1710"/>
                    </a:lnTo>
                    <a:lnTo>
                      <a:pt x="13018" y="1832"/>
                    </a:lnTo>
                    <a:lnTo>
                      <a:pt x="12847" y="1905"/>
                    </a:lnTo>
                    <a:lnTo>
                      <a:pt x="12676" y="1954"/>
                    </a:lnTo>
                    <a:lnTo>
                      <a:pt x="12505" y="1978"/>
                    </a:lnTo>
                    <a:lnTo>
                      <a:pt x="12334" y="1954"/>
                    </a:lnTo>
                    <a:lnTo>
                      <a:pt x="12163" y="1905"/>
                    </a:lnTo>
                    <a:lnTo>
                      <a:pt x="11992" y="1832"/>
                    </a:lnTo>
                    <a:lnTo>
                      <a:pt x="11870" y="1710"/>
                    </a:lnTo>
                    <a:lnTo>
                      <a:pt x="11748" y="1588"/>
                    </a:lnTo>
                    <a:lnTo>
                      <a:pt x="11674" y="1417"/>
                    </a:lnTo>
                    <a:lnTo>
                      <a:pt x="11625" y="1246"/>
                    </a:lnTo>
                    <a:lnTo>
                      <a:pt x="11601" y="1075"/>
                    </a:lnTo>
                    <a:lnTo>
                      <a:pt x="11625" y="904"/>
                    </a:lnTo>
                    <a:lnTo>
                      <a:pt x="11674" y="733"/>
                    </a:lnTo>
                    <a:lnTo>
                      <a:pt x="11748" y="562"/>
                    </a:lnTo>
                    <a:lnTo>
                      <a:pt x="11870" y="440"/>
                    </a:lnTo>
                    <a:lnTo>
                      <a:pt x="11992" y="318"/>
                    </a:lnTo>
                    <a:lnTo>
                      <a:pt x="12163" y="244"/>
                    </a:lnTo>
                    <a:lnTo>
                      <a:pt x="12334" y="195"/>
                    </a:lnTo>
                    <a:lnTo>
                      <a:pt x="12505" y="171"/>
                    </a:lnTo>
                    <a:close/>
                    <a:moveTo>
                      <a:pt x="13091" y="5520"/>
                    </a:moveTo>
                    <a:lnTo>
                      <a:pt x="13189" y="5544"/>
                    </a:lnTo>
                    <a:lnTo>
                      <a:pt x="13262" y="5593"/>
                    </a:lnTo>
                    <a:lnTo>
                      <a:pt x="13311" y="5666"/>
                    </a:lnTo>
                    <a:lnTo>
                      <a:pt x="13335" y="5764"/>
                    </a:lnTo>
                    <a:lnTo>
                      <a:pt x="13311" y="5862"/>
                    </a:lnTo>
                    <a:lnTo>
                      <a:pt x="13262" y="5935"/>
                    </a:lnTo>
                    <a:lnTo>
                      <a:pt x="13189" y="5984"/>
                    </a:lnTo>
                    <a:lnTo>
                      <a:pt x="13091" y="6008"/>
                    </a:lnTo>
                    <a:lnTo>
                      <a:pt x="1954" y="6008"/>
                    </a:lnTo>
                    <a:lnTo>
                      <a:pt x="1856" y="5984"/>
                    </a:lnTo>
                    <a:lnTo>
                      <a:pt x="1783" y="5935"/>
                    </a:lnTo>
                    <a:lnTo>
                      <a:pt x="1734" y="5862"/>
                    </a:lnTo>
                    <a:lnTo>
                      <a:pt x="1710" y="5764"/>
                    </a:lnTo>
                    <a:lnTo>
                      <a:pt x="1734" y="5666"/>
                    </a:lnTo>
                    <a:lnTo>
                      <a:pt x="1783" y="5593"/>
                    </a:lnTo>
                    <a:lnTo>
                      <a:pt x="1856" y="5544"/>
                    </a:lnTo>
                    <a:lnTo>
                      <a:pt x="1954" y="5520"/>
                    </a:lnTo>
                    <a:close/>
                    <a:moveTo>
                      <a:pt x="13189" y="7840"/>
                    </a:moveTo>
                    <a:lnTo>
                      <a:pt x="13262" y="7913"/>
                    </a:lnTo>
                    <a:lnTo>
                      <a:pt x="13311" y="7986"/>
                    </a:lnTo>
                    <a:lnTo>
                      <a:pt x="13335" y="8084"/>
                    </a:lnTo>
                    <a:lnTo>
                      <a:pt x="13311" y="8182"/>
                    </a:lnTo>
                    <a:lnTo>
                      <a:pt x="13262" y="8255"/>
                    </a:lnTo>
                    <a:lnTo>
                      <a:pt x="13189" y="8304"/>
                    </a:lnTo>
                    <a:lnTo>
                      <a:pt x="13091" y="8328"/>
                    </a:lnTo>
                    <a:lnTo>
                      <a:pt x="1954" y="8328"/>
                    </a:lnTo>
                    <a:lnTo>
                      <a:pt x="1856" y="8304"/>
                    </a:lnTo>
                    <a:lnTo>
                      <a:pt x="1783" y="8255"/>
                    </a:lnTo>
                    <a:lnTo>
                      <a:pt x="1734" y="8182"/>
                    </a:lnTo>
                    <a:lnTo>
                      <a:pt x="1710" y="8084"/>
                    </a:lnTo>
                    <a:lnTo>
                      <a:pt x="1734" y="7986"/>
                    </a:lnTo>
                    <a:lnTo>
                      <a:pt x="1783" y="7913"/>
                    </a:lnTo>
                    <a:lnTo>
                      <a:pt x="1856" y="7840"/>
                    </a:lnTo>
                    <a:close/>
                    <a:moveTo>
                      <a:pt x="13091" y="10136"/>
                    </a:moveTo>
                    <a:lnTo>
                      <a:pt x="13189" y="10160"/>
                    </a:lnTo>
                    <a:lnTo>
                      <a:pt x="13262" y="10209"/>
                    </a:lnTo>
                    <a:lnTo>
                      <a:pt x="13311" y="10282"/>
                    </a:lnTo>
                    <a:lnTo>
                      <a:pt x="13335" y="10380"/>
                    </a:lnTo>
                    <a:lnTo>
                      <a:pt x="13311" y="10478"/>
                    </a:lnTo>
                    <a:lnTo>
                      <a:pt x="13262" y="10551"/>
                    </a:lnTo>
                    <a:lnTo>
                      <a:pt x="13189" y="10600"/>
                    </a:lnTo>
                    <a:lnTo>
                      <a:pt x="13091" y="10624"/>
                    </a:lnTo>
                    <a:lnTo>
                      <a:pt x="1954" y="10624"/>
                    </a:lnTo>
                    <a:lnTo>
                      <a:pt x="1856" y="10600"/>
                    </a:lnTo>
                    <a:lnTo>
                      <a:pt x="1783" y="10551"/>
                    </a:lnTo>
                    <a:lnTo>
                      <a:pt x="1734" y="10478"/>
                    </a:lnTo>
                    <a:lnTo>
                      <a:pt x="1710" y="10380"/>
                    </a:lnTo>
                    <a:lnTo>
                      <a:pt x="1734" y="10282"/>
                    </a:lnTo>
                    <a:lnTo>
                      <a:pt x="1783" y="10209"/>
                    </a:lnTo>
                    <a:lnTo>
                      <a:pt x="1856" y="10160"/>
                    </a:lnTo>
                    <a:lnTo>
                      <a:pt x="1954" y="10136"/>
                    </a:lnTo>
                    <a:close/>
                    <a:moveTo>
                      <a:pt x="8206" y="12456"/>
                    </a:moveTo>
                    <a:lnTo>
                      <a:pt x="8304" y="12480"/>
                    </a:lnTo>
                    <a:lnTo>
                      <a:pt x="8377" y="12529"/>
                    </a:lnTo>
                    <a:lnTo>
                      <a:pt x="8426" y="12602"/>
                    </a:lnTo>
                    <a:lnTo>
                      <a:pt x="8450" y="12700"/>
                    </a:lnTo>
                    <a:lnTo>
                      <a:pt x="8426" y="12798"/>
                    </a:lnTo>
                    <a:lnTo>
                      <a:pt x="8377" y="12871"/>
                    </a:lnTo>
                    <a:lnTo>
                      <a:pt x="8304" y="12920"/>
                    </a:lnTo>
                    <a:lnTo>
                      <a:pt x="8206" y="12944"/>
                    </a:lnTo>
                    <a:lnTo>
                      <a:pt x="1954" y="12944"/>
                    </a:lnTo>
                    <a:lnTo>
                      <a:pt x="1856" y="12920"/>
                    </a:lnTo>
                    <a:lnTo>
                      <a:pt x="1783" y="12871"/>
                    </a:lnTo>
                    <a:lnTo>
                      <a:pt x="1734" y="12798"/>
                    </a:lnTo>
                    <a:lnTo>
                      <a:pt x="1710" y="12700"/>
                    </a:lnTo>
                    <a:lnTo>
                      <a:pt x="1734" y="12602"/>
                    </a:lnTo>
                    <a:lnTo>
                      <a:pt x="1783" y="12529"/>
                    </a:lnTo>
                    <a:lnTo>
                      <a:pt x="1856" y="12480"/>
                    </a:lnTo>
                    <a:lnTo>
                      <a:pt x="1954" y="12456"/>
                    </a:lnTo>
                    <a:close/>
                    <a:moveTo>
                      <a:pt x="782" y="0"/>
                    </a:moveTo>
                    <a:lnTo>
                      <a:pt x="635" y="25"/>
                    </a:lnTo>
                    <a:lnTo>
                      <a:pt x="489" y="73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2" y="342"/>
                    </a:lnTo>
                    <a:lnTo>
                      <a:pt x="73" y="489"/>
                    </a:lnTo>
                    <a:lnTo>
                      <a:pt x="24" y="635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4" y="17927"/>
                    </a:lnTo>
                    <a:lnTo>
                      <a:pt x="73" y="18073"/>
                    </a:lnTo>
                    <a:lnTo>
                      <a:pt x="122" y="18220"/>
                    </a:lnTo>
                    <a:lnTo>
                      <a:pt x="220" y="18342"/>
                    </a:lnTo>
                    <a:lnTo>
                      <a:pt x="342" y="18440"/>
                    </a:lnTo>
                    <a:lnTo>
                      <a:pt x="489" y="18488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7"/>
                    </a:lnTo>
                    <a:lnTo>
                      <a:pt x="14654" y="18488"/>
                    </a:lnTo>
                    <a:lnTo>
                      <a:pt x="14800" y="18440"/>
                    </a:lnTo>
                    <a:lnTo>
                      <a:pt x="14923" y="18342"/>
                    </a:lnTo>
                    <a:lnTo>
                      <a:pt x="15020" y="18220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2" y="17780"/>
                    </a:lnTo>
                    <a:lnTo>
                      <a:pt x="15142" y="782"/>
                    </a:lnTo>
                    <a:lnTo>
                      <a:pt x="15118" y="635"/>
                    </a:lnTo>
                    <a:lnTo>
                      <a:pt x="15069" y="489"/>
                    </a:lnTo>
                    <a:lnTo>
                      <a:pt x="15020" y="342"/>
                    </a:lnTo>
                    <a:lnTo>
                      <a:pt x="14923" y="220"/>
                    </a:lnTo>
                    <a:lnTo>
                      <a:pt x="14800" y="122"/>
                    </a:lnTo>
                    <a:lnTo>
                      <a:pt x="14654" y="73"/>
                    </a:lnTo>
                    <a:lnTo>
                      <a:pt x="14507" y="25"/>
                    </a:lnTo>
                    <a:lnTo>
                      <a:pt x="1436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" name="Google Shape;379;p37"/>
            <p:cNvGrpSpPr/>
            <p:nvPr/>
          </p:nvGrpSpPr>
          <p:grpSpPr>
            <a:xfrm>
              <a:off x="3260808" y="2129352"/>
              <a:ext cx="307248" cy="371871"/>
              <a:chOff x="584925" y="922573"/>
              <a:chExt cx="415201" cy="502527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22" name="Google Shape;380;p37"/>
              <p:cNvSpPr/>
              <p:nvPr/>
            </p:nvSpPr>
            <p:spPr>
              <a:xfrm>
                <a:off x="584925" y="961025"/>
                <a:ext cx="378575" cy="464075"/>
              </a:xfrm>
              <a:custGeom>
                <a:avLst/>
                <a:gdLst/>
                <a:ahLst/>
                <a:cxnLst/>
                <a:rect l="l" t="t" r="r" b="b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381;p37"/>
              <p:cNvSpPr/>
              <p:nvPr/>
            </p:nvSpPr>
            <p:spPr>
              <a:xfrm>
                <a:off x="621550" y="922573"/>
                <a:ext cx="378576" cy="464049"/>
              </a:xfrm>
              <a:custGeom>
                <a:avLst/>
                <a:gdLst/>
                <a:ahLst/>
                <a:cxnLst/>
                <a:rect l="l" t="t" r="r" b="b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382;p37"/>
              <p:cNvSpPr/>
              <p:nvPr/>
            </p:nvSpPr>
            <p:spPr>
              <a:xfrm>
                <a:off x="915850" y="922575"/>
                <a:ext cx="84275" cy="84275"/>
              </a:xfrm>
              <a:custGeom>
                <a:avLst/>
                <a:gdLst/>
                <a:ahLst/>
                <a:cxnLst/>
                <a:rect l="l" t="t" r="r" b="b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" name="Google Shape;387;p37"/>
            <p:cNvGrpSpPr/>
            <p:nvPr/>
          </p:nvGrpSpPr>
          <p:grpSpPr>
            <a:xfrm>
              <a:off x="3223122" y="3157332"/>
              <a:ext cx="415142" cy="384634"/>
              <a:chOff x="1926350" y="995225"/>
              <a:chExt cx="428650" cy="356600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26" name="Google Shape;388;p37"/>
              <p:cNvSpPr/>
              <p:nvPr/>
            </p:nvSpPr>
            <p:spPr>
              <a:xfrm>
                <a:off x="1926350" y="1298075"/>
                <a:ext cx="208225" cy="53750"/>
              </a:xfrm>
              <a:custGeom>
                <a:avLst/>
                <a:gdLst/>
                <a:ahLst/>
                <a:cxnLst/>
                <a:rect l="l" t="t" r="r" b="b"/>
                <a:pathLst>
                  <a:path w="8329" h="2150" extrusionOk="0">
                    <a:moveTo>
                      <a:pt x="0" y="0"/>
                    </a:moveTo>
                    <a:lnTo>
                      <a:pt x="0" y="489"/>
                    </a:lnTo>
                    <a:lnTo>
                      <a:pt x="25" y="635"/>
                    </a:lnTo>
                    <a:lnTo>
                      <a:pt x="74" y="758"/>
                    </a:lnTo>
                    <a:lnTo>
                      <a:pt x="147" y="855"/>
                    </a:lnTo>
                    <a:lnTo>
                      <a:pt x="245" y="953"/>
                    </a:lnTo>
                    <a:lnTo>
                      <a:pt x="391" y="1026"/>
                    </a:lnTo>
                    <a:lnTo>
                      <a:pt x="562" y="1051"/>
                    </a:lnTo>
                    <a:lnTo>
                      <a:pt x="733" y="1026"/>
                    </a:lnTo>
                    <a:lnTo>
                      <a:pt x="1295" y="855"/>
                    </a:lnTo>
                    <a:lnTo>
                      <a:pt x="1661" y="782"/>
                    </a:lnTo>
                    <a:lnTo>
                      <a:pt x="2076" y="684"/>
                    </a:lnTo>
                    <a:lnTo>
                      <a:pt x="2540" y="611"/>
                    </a:lnTo>
                    <a:lnTo>
                      <a:pt x="3029" y="562"/>
                    </a:lnTo>
                    <a:lnTo>
                      <a:pt x="3591" y="513"/>
                    </a:lnTo>
                    <a:lnTo>
                      <a:pt x="4177" y="489"/>
                    </a:lnTo>
                    <a:lnTo>
                      <a:pt x="4616" y="513"/>
                    </a:lnTo>
                    <a:lnTo>
                      <a:pt x="5032" y="538"/>
                    </a:lnTo>
                    <a:lnTo>
                      <a:pt x="5422" y="611"/>
                    </a:lnTo>
                    <a:lnTo>
                      <a:pt x="5789" y="684"/>
                    </a:lnTo>
                    <a:lnTo>
                      <a:pt x="6131" y="782"/>
                    </a:lnTo>
                    <a:lnTo>
                      <a:pt x="6448" y="880"/>
                    </a:lnTo>
                    <a:lnTo>
                      <a:pt x="6717" y="1002"/>
                    </a:lnTo>
                    <a:lnTo>
                      <a:pt x="6985" y="1124"/>
                    </a:lnTo>
                    <a:lnTo>
                      <a:pt x="7205" y="1246"/>
                    </a:lnTo>
                    <a:lnTo>
                      <a:pt x="7425" y="1393"/>
                    </a:lnTo>
                    <a:lnTo>
                      <a:pt x="7791" y="1661"/>
                    </a:lnTo>
                    <a:lnTo>
                      <a:pt x="8084" y="1930"/>
                    </a:lnTo>
                    <a:lnTo>
                      <a:pt x="8329" y="2150"/>
                    </a:lnTo>
                    <a:lnTo>
                      <a:pt x="8329" y="1661"/>
                    </a:lnTo>
                    <a:lnTo>
                      <a:pt x="8084" y="1441"/>
                    </a:lnTo>
                    <a:lnTo>
                      <a:pt x="7791" y="1173"/>
                    </a:lnTo>
                    <a:lnTo>
                      <a:pt x="7425" y="904"/>
                    </a:lnTo>
                    <a:lnTo>
                      <a:pt x="7205" y="758"/>
                    </a:lnTo>
                    <a:lnTo>
                      <a:pt x="6985" y="635"/>
                    </a:lnTo>
                    <a:lnTo>
                      <a:pt x="6717" y="513"/>
                    </a:lnTo>
                    <a:lnTo>
                      <a:pt x="6448" y="391"/>
                    </a:lnTo>
                    <a:lnTo>
                      <a:pt x="6131" y="294"/>
                    </a:lnTo>
                    <a:lnTo>
                      <a:pt x="5789" y="196"/>
                    </a:lnTo>
                    <a:lnTo>
                      <a:pt x="5422" y="123"/>
                    </a:lnTo>
                    <a:lnTo>
                      <a:pt x="5032" y="49"/>
                    </a:lnTo>
                    <a:lnTo>
                      <a:pt x="4616" y="25"/>
                    </a:lnTo>
                    <a:lnTo>
                      <a:pt x="4177" y="0"/>
                    </a:lnTo>
                    <a:lnTo>
                      <a:pt x="3591" y="25"/>
                    </a:lnTo>
                    <a:lnTo>
                      <a:pt x="3029" y="74"/>
                    </a:lnTo>
                    <a:lnTo>
                      <a:pt x="2540" y="123"/>
                    </a:lnTo>
                    <a:lnTo>
                      <a:pt x="2076" y="196"/>
                    </a:lnTo>
                    <a:lnTo>
                      <a:pt x="1661" y="294"/>
                    </a:lnTo>
                    <a:lnTo>
                      <a:pt x="1295" y="367"/>
                    </a:lnTo>
                    <a:lnTo>
                      <a:pt x="733" y="538"/>
                    </a:lnTo>
                    <a:lnTo>
                      <a:pt x="562" y="562"/>
                    </a:lnTo>
                    <a:lnTo>
                      <a:pt x="391" y="538"/>
                    </a:lnTo>
                    <a:lnTo>
                      <a:pt x="245" y="465"/>
                    </a:lnTo>
                    <a:lnTo>
                      <a:pt x="147" y="367"/>
                    </a:lnTo>
                    <a:lnTo>
                      <a:pt x="74" y="269"/>
                    </a:lnTo>
                    <a:lnTo>
                      <a:pt x="25" y="14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389;p37"/>
              <p:cNvSpPr/>
              <p:nvPr/>
            </p:nvSpPr>
            <p:spPr>
              <a:xfrm>
                <a:off x="2146775" y="1298075"/>
                <a:ext cx="208225" cy="53750"/>
              </a:xfrm>
              <a:custGeom>
                <a:avLst/>
                <a:gdLst/>
                <a:ahLst/>
                <a:cxnLst/>
                <a:rect l="l" t="t" r="r" b="b"/>
                <a:pathLst>
                  <a:path w="8329" h="2150" extrusionOk="0">
                    <a:moveTo>
                      <a:pt x="4152" y="0"/>
                    </a:moveTo>
                    <a:lnTo>
                      <a:pt x="3712" y="25"/>
                    </a:lnTo>
                    <a:lnTo>
                      <a:pt x="3297" y="49"/>
                    </a:lnTo>
                    <a:lnTo>
                      <a:pt x="2907" y="123"/>
                    </a:lnTo>
                    <a:lnTo>
                      <a:pt x="2540" y="196"/>
                    </a:lnTo>
                    <a:lnTo>
                      <a:pt x="2198" y="294"/>
                    </a:lnTo>
                    <a:lnTo>
                      <a:pt x="1881" y="391"/>
                    </a:lnTo>
                    <a:lnTo>
                      <a:pt x="1612" y="513"/>
                    </a:lnTo>
                    <a:lnTo>
                      <a:pt x="1343" y="635"/>
                    </a:lnTo>
                    <a:lnTo>
                      <a:pt x="1124" y="758"/>
                    </a:lnTo>
                    <a:lnTo>
                      <a:pt x="904" y="904"/>
                    </a:lnTo>
                    <a:lnTo>
                      <a:pt x="537" y="1173"/>
                    </a:lnTo>
                    <a:lnTo>
                      <a:pt x="244" y="1441"/>
                    </a:lnTo>
                    <a:lnTo>
                      <a:pt x="0" y="1661"/>
                    </a:lnTo>
                    <a:lnTo>
                      <a:pt x="0" y="2150"/>
                    </a:lnTo>
                    <a:lnTo>
                      <a:pt x="244" y="1930"/>
                    </a:lnTo>
                    <a:lnTo>
                      <a:pt x="537" y="1661"/>
                    </a:lnTo>
                    <a:lnTo>
                      <a:pt x="904" y="1393"/>
                    </a:lnTo>
                    <a:lnTo>
                      <a:pt x="1124" y="1246"/>
                    </a:lnTo>
                    <a:lnTo>
                      <a:pt x="1343" y="1124"/>
                    </a:lnTo>
                    <a:lnTo>
                      <a:pt x="1612" y="1002"/>
                    </a:lnTo>
                    <a:lnTo>
                      <a:pt x="1881" y="880"/>
                    </a:lnTo>
                    <a:lnTo>
                      <a:pt x="2198" y="782"/>
                    </a:lnTo>
                    <a:lnTo>
                      <a:pt x="2540" y="684"/>
                    </a:lnTo>
                    <a:lnTo>
                      <a:pt x="2907" y="611"/>
                    </a:lnTo>
                    <a:lnTo>
                      <a:pt x="3297" y="538"/>
                    </a:lnTo>
                    <a:lnTo>
                      <a:pt x="3712" y="513"/>
                    </a:lnTo>
                    <a:lnTo>
                      <a:pt x="4152" y="489"/>
                    </a:lnTo>
                    <a:lnTo>
                      <a:pt x="4738" y="513"/>
                    </a:lnTo>
                    <a:lnTo>
                      <a:pt x="5300" y="562"/>
                    </a:lnTo>
                    <a:lnTo>
                      <a:pt x="5788" y="611"/>
                    </a:lnTo>
                    <a:lnTo>
                      <a:pt x="6252" y="684"/>
                    </a:lnTo>
                    <a:lnTo>
                      <a:pt x="6668" y="782"/>
                    </a:lnTo>
                    <a:lnTo>
                      <a:pt x="7034" y="855"/>
                    </a:lnTo>
                    <a:lnTo>
                      <a:pt x="7596" y="1026"/>
                    </a:lnTo>
                    <a:lnTo>
                      <a:pt x="7767" y="1051"/>
                    </a:lnTo>
                    <a:lnTo>
                      <a:pt x="7938" y="1026"/>
                    </a:lnTo>
                    <a:lnTo>
                      <a:pt x="8084" y="953"/>
                    </a:lnTo>
                    <a:lnTo>
                      <a:pt x="8182" y="855"/>
                    </a:lnTo>
                    <a:lnTo>
                      <a:pt x="8255" y="758"/>
                    </a:lnTo>
                    <a:lnTo>
                      <a:pt x="8304" y="635"/>
                    </a:lnTo>
                    <a:lnTo>
                      <a:pt x="8328" y="489"/>
                    </a:lnTo>
                    <a:lnTo>
                      <a:pt x="8328" y="0"/>
                    </a:lnTo>
                    <a:lnTo>
                      <a:pt x="8304" y="147"/>
                    </a:lnTo>
                    <a:lnTo>
                      <a:pt x="8255" y="269"/>
                    </a:lnTo>
                    <a:lnTo>
                      <a:pt x="8182" y="367"/>
                    </a:lnTo>
                    <a:lnTo>
                      <a:pt x="8084" y="465"/>
                    </a:lnTo>
                    <a:lnTo>
                      <a:pt x="7938" y="538"/>
                    </a:lnTo>
                    <a:lnTo>
                      <a:pt x="7767" y="562"/>
                    </a:lnTo>
                    <a:lnTo>
                      <a:pt x="7596" y="538"/>
                    </a:lnTo>
                    <a:lnTo>
                      <a:pt x="7034" y="367"/>
                    </a:lnTo>
                    <a:lnTo>
                      <a:pt x="6668" y="294"/>
                    </a:lnTo>
                    <a:lnTo>
                      <a:pt x="6252" y="196"/>
                    </a:lnTo>
                    <a:lnTo>
                      <a:pt x="5788" y="123"/>
                    </a:lnTo>
                    <a:lnTo>
                      <a:pt x="5300" y="74"/>
                    </a:lnTo>
                    <a:lnTo>
                      <a:pt x="4738" y="25"/>
                    </a:lnTo>
                    <a:lnTo>
                      <a:pt x="415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390;p37"/>
              <p:cNvSpPr/>
              <p:nvPr/>
            </p:nvSpPr>
            <p:spPr>
              <a:xfrm>
                <a:off x="1926350" y="995225"/>
                <a:ext cx="208225" cy="332175"/>
              </a:xfrm>
              <a:custGeom>
                <a:avLst/>
                <a:gdLst/>
                <a:ahLst/>
                <a:cxnLst/>
                <a:rect l="l" t="t" r="r" b="b"/>
                <a:pathLst>
                  <a:path w="8329" h="13287" extrusionOk="0">
                    <a:moveTo>
                      <a:pt x="4177" y="1"/>
                    </a:moveTo>
                    <a:lnTo>
                      <a:pt x="3591" y="25"/>
                    </a:lnTo>
                    <a:lnTo>
                      <a:pt x="3029" y="74"/>
                    </a:lnTo>
                    <a:lnTo>
                      <a:pt x="2467" y="196"/>
                    </a:lnTo>
                    <a:lnTo>
                      <a:pt x="1905" y="343"/>
                    </a:lnTo>
                    <a:lnTo>
                      <a:pt x="1393" y="538"/>
                    </a:lnTo>
                    <a:lnTo>
                      <a:pt x="929" y="758"/>
                    </a:lnTo>
                    <a:lnTo>
                      <a:pt x="513" y="978"/>
                    </a:lnTo>
                    <a:lnTo>
                      <a:pt x="342" y="1124"/>
                    </a:lnTo>
                    <a:lnTo>
                      <a:pt x="196" y="1246"/>
                    </a:lnTo>
                    <a:lnTo>
                      <a:pt x="123" y="1319"/>
                    </a:lnTo>
                    <a:lnTo>
                      <a:pt x="49" y="1442"/>
                    </a:lnTo>
                    <a:lnTo>
                      <a:pt x="25" y="1539"/>
                    </a:lnTo>
                    <a:lnTo>
                      <a:pt x="0" y="1661"/>
                    </a:lnTo>
                    <a:lnTo>
                      <a:pt x="0" y="11626"/>
                    </a:lnTo>
                    <a:lnTo>
                      <a:pt x="25" y="11773"/>
                    </a:lnTo>
                    <a:lnTo>
                      <a:pt x="74" y="11895"/>
                    </a:lnTo>
                    <a:lnTo>
                      <a:pt x="147" y="11992"/>
                    </a:lnTo>
                    <a:lnTo>
                      <a:pt x="245" y="12090"/>
                    </a:lnTo>
                    <a:lnTo>
                      <a:pt x="391" y="12163"/>
                    </a:lnTo>
                    <a:lnTo>
                      <a:pt x="562" y="12188"/>
                    </a:lnTo>
                    <a:lnTo>
                      <a:pt x="733" y="12163"/>
                    </a:lnTo>
                    <a:lnTo>
                      <a:pt x="1295" y="11992"/>
                    </a:lnTo>
                    <a:lnTo>
                      <a:pt x="1661" y="11919"/>
                    </a:lnTo>
                    <a:lnTo>
                      <a:pt x="2076" y="11821"/>
                    </a:lnTo>
                    <a:lnTo>
                      <a:pt x="2540" y="11748"/>
                    </a:lnTo>
                    <a:lnTo>
                      <a:pt x="3029" y="11699"/>
                    </a:lnTo>
                    <a:lnTo>
                      <a:pt x="3591" y="11650"/>
                    </a:lnTo>
                    <a:lnTo>
                      <a:pt x="4177" y="11626"/>
                    </a:lnTo>
                    <a:lnTo>
                      <a:pt x="4616" y="11650"/>
                    </a:lnTo>
                    <a:lnTo>
                      <a:pt x="5032" y="11675"/>
                    </a:lnTo>
                    <a:lnTo>
                      <a:pt x="5422" y="11748"/>
                    </a:lnTo>
                    <a:lnTo>
                      <a:pt x="5789" y="11821"/>
                    </a:lnTo>
                    <a:lnTo>
                      <a:pt x="6131" y="11919"/>
                    </a:lnTo>
                    <a:lnTo>
                      <a:pt x="6448" y="12017"/>
                    </a:lnTo>
                    <a:lnTo>
                      <a:pt x="6717" y="12139"/>
                    </a:lnTo>
                    <a:lnTo>
                      <a:pt x="6985" y="12261"/>
                    </a:lnTo>
                    <a:lnTo>
                      <a:pt x="7205" y="12383"/>
                    </a:lnTo>
                    <a:lnTo>
                      <a:pt x="7425" y="12530"/>
                    </a:lnTo>
                    <a:lnTo>
                      <a:pt x="7791" y="12798"/>
                    </a:lnTo>
                    <a:lnTo>
                      <a:pt x="8084" y="13067"/>
                    </a:lnTo>
                    <a:lnTo>
                      <a:pt x="8329" y="13287"/>
                    </a:lnTo>
                    <a:lnTo>
                      <a:pt x="8329" y="2199"/>
                    </a:lnTo>
                    <a:lnTo>
                      <a:pt x="8329" y="2101"/>
                    </a:lnTo>
                    <a:lnTo>
                      <a:pt x="8280" y="1979"/>
                    </a:lnTo>
                    <a:lnTo>
                      <a:pt x="8231" y="1881"/>
                    </a:lnTo>
                    <a:lnTo>
                      <a:pt x="8158" y="1808"/>
                    </a:lnTo>
                    <a:lnTo>
                      <a:pt x="8036" y="1686"/>
                    </a:lnTo>
                    <a:lnTo>
                      <a:pt x="7767" y="1442"/>
                    </a:lnTo>
                    <a:lnTo>
                      <a:pt x="7449" y="1173"/>
                    </a:lnTo>
                    <a:lnTo>
                      <a:pt x="7083" y="904"/>
                    </a:lnTo>
                    <a:lnTo>
                      <a:pt x="6644" y="611"/>
                    </a:lnTo>
                    <a:lnTo>
                      <a:pt x="6375" y="489"/>
                    </a:lnTo>
                    <a:lnTo>
                      <a:pt x="6131" y="367"/>
                    </a:lnTo>
                    <a:lnTo>
                      <a:pt x="5838" y="269"/>
                    </a:lnTo>
                    <a:lnTo>
                      <a:pt x="5544" y="172"/>
                    </a:lnTo>
                    <a:lnTo>
                      <a:pt x="5227" y="98"/>
                    </a:lnTo>
                    <a:lnTo>
                      <a:pt x="4885" y="49"/>
                    </a:lnTo>
                    <a:lnTo>
                      <a:pt x="454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391;p37"/>
              <p:cNvSpPr/>
              <p:nvPr/>
            </p:nvSpPr>
            <p:spPr>
              <a:xfrm>
                <a:off x="2146775" y="995225"/>
                <a:ext cx="208225" cy="332175"/>
              </a:xfrm>
              <a:custGeom>
                <a:avLst/>
                <a:gdLst/>
                <a:ahLst/>
                <a:cxnLst/>
                <a:rect l="l" t="t" r="r" b="b"/>
                <a:pathLst>
                  <a:path w="8329" h="13287" extrusionOk="0">
                    <a:moveTo>
                      <a:pt x="3786" y="1"/>
                    </a:moveTo>
                    <a:lnTo>
                      <a:pt x="3444" y="49"/>
                    </a:lnTo>
                    <a:lnTo>
                      <a:pt x="3102" y="98"/>
                    </a:lnTo>
                    <a:lnTo>
                      <a:pt x="2784" y="172"/>
                    </a:lnTo>
                    <a:lnTo>
                      <a:pt x="2491" y="269"/>
                    </a:lnTo>
                    <a:lnTo>
                      <a:pt x="2198" y="367"/>
                    </a:lnTo>
                    <a:lnTo>
                      <a:pt x="1954" y="489"/>
                    </a:lnTo>
                    <a:lnTo>
                      <a:pt x="1685" y="611"/>
                    </a:lnTo>
                    <a:lnTo>
                      <a:pt x="1246" y="904"/>
                    </a:lnTo>
                    <a:lnTo>
                      <a:pt x="879" y="1173"/>
                    </a:lnTo>
                    <a:lnTo>
                      <a:pt x="562" y="1442"/>
                    </a:lnTo>
                    <a:lnTo>
                      <a:pt x="293" y="1686"/>
                    </a:lnTo>
                    <a:lnTo>
                      <a:pt x="171" y="1808"/>
                    </a:lnTo>
                    <a:lnTo>
                      <a:pt x="98" y="1881"/>
                    </a:lnTo>
                    <a:lnTo>
                      <a:pt x="49" y="1979"/>
                    </a:lnTo>
                    <a:lnTo>
                      <a:pt x="0" y="2101"/>
                    </a:lnTo>
                    <a:lnTo>
                      <a:pt x="0" y="2199"/>
                    </a:lnTo>
                    <a:lnTo>
                      <a:pt x="0" y="13287"/>
                    </a:lnTo>
                    <a:lnTo>
                      <a:pt x="244" y="13067"/>
                    </a:lnTo>
                    <a:lnTo>
                      <a:pt x="537" y="12798"/>
                    </a:lnTo>
                    <a:lnTo>
                      <a:pt x="904" y="12530"/>
                    </a:lnTo>
                    <a:lnTo>
                      <a:pt x="1124" y="12383"/>
                    </a:lnTo>
                    <a:lnTo>
                      <a:pt x="1343" y="12261"/>
                    </a:lnTo>
                    <a:lnTo>
                      <a:pt x="1612" y="12139"/>
                    </a:lnTo>
                    <a:lnTo>
                      <a:pt x="1881" y="12017"/>
                    </a:lnTo>
                    <a:lnTo>
                      <a:pt x="2198" y="11919"/>
                    </a:lnTo>
                    <a:lnTo>
                      <a:pt x="2540" y="11821"/>
                    </a:lnTo>
                    <a:lnTo>
                      <a:pt x="2907" y="11748"/>
                    </a:lnTo>
                    <a:lnTo>
                      <a:pt x="3297" y="11675"/>
                    </a:lnTo>
                    <a:lnTo>
                      <a:pt x="3712" y="11650"/>
                    </a:lnTo>
                    <a:lnTo>
                      <a:pt x="4152" y="11626"/>
                    </a:lnTo>
                    <a:lnTo>
                      <a:pt x="4738" y="11650"/>
                    </a:lnTo>
                    <a:lnTo>
                      <a:pt x="5300" y="11699"/>
                    </a:lnTo>
                    <a:lnTo>
                      <a:pt x="5788" y="11748"/>
                    </a:lnTo>
                    <a:lnTo>
                      <a:pt x="6252" y="11821"/>
                    </a:lnTo>
                    <a:lnTo>
                      <a:pt x="6668" y="11919"/>
                    </a:lnTo>
                    <a:lnTo>
                      <a:pt x="7034" y="11992"/>
                    </a:lnTo>
                    <a:lnTo>
                      <a:pt x="7596" y="12163"/>
                    </a:lnTo>
                    <a:lnTo>
                      <a:pt x="7767" y="12188"/>
                    </a:lnTo>
                    <a:lnTo>
                      <a:pt x="7938" y="12163"/>
                    </a:lnTo>
                    <a:lnTo>
                      <a:pt x="8084" y="12090"/>
                    </a:lnTo>
                    <a:lnTo>
                      <a:pt x="8182" y="11992"/>
                    </a:lnTo>
                    <a:lnTo>
                      <a:pt x="8255" y="11895"/>
                    </a:lnTo>
                    <a:lnTo>
                      <a:pt x="8304" y="11773"/>
                    </a:lnTo>
                    <a:lnTo>
                      <a:pt x="8328" y="11626"/>
                    </a:lnTo>
                    <a:lnTo>
                      <a:pt x="8328" y="1661"/>
                    </a:lnTo>
                    <a:lnTo>
                      <a:pt x="8304" y="1539"/>
                    </a:lnTo>
                    <a:lnTo>
                      <a:pt x="8280" y="1442"/>
                    </a:lnTo>
                    <a:lnTo>
                      <a:pt x="8206" y="1319"/>
                    </a:lnTo>
                    <a:lnTo>
                      <a:pt x="8133" y="1246"/>
                    </a:lnTo>
                    <a:lnTo>
                      <a:pt x="7987" y="1124"/>
                    </a:lnTo>
                    <a:lnTo>
                      <a:pt x="7816" y="978"/>
                    </a:lnTo>
                    <a:lnTo>
                      <a:pt x="7400" y="758"/>
                    </a:lnTo>
                    <a:lnTo>
                      <a:pt x="6936" y="538"/>
                    </a:lnTo>
                    <a:lnTo>
                      <a:pt x="6423" y="343"/>
                    </a:lnTo>
                    <a:lnTo>
                      <a:pt x="5862" y="196"/>
                    </a:lnTo>
                    <a:lnTo>
                      <a:pt x="5300" y="74"/>
                    </a:lnTo>
                    <a:lnTo>
                      <a:pt x="4738" y="25"/>
                    </a:lnTo>
                    <a:lnTo>
                      <a:pt x="415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66" name="Picture 2" descr="Trẻ Em, Học Tập, Học Bài, Giáo Dục, Tải hình PNG 91 - Free.Vector6.com">
            <a:extLst>
              <a:ext uri="{FF2B5EF4-FFF2-40B4-BE49-F238E27FC236}">
                <a16:creationId xmlns:a16="http://schemas.microsoft.com/office/drawing/2014/main" id="{AEED9C7D-745D-4B99-81F5-3A907F089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168650"/>
            <a:ext cx="264257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2" descr="Trẻ Em, Mầm Non, Cậu Bé, Đi Học, Tải hình PNG 357 - Free.Vector6.com">
            <a:extLst>
              <a:ext uri="{FF2B5EF4-FFF2-40B4-BE49-F238E27FC236}">
                <a16:creationId xmlns:a16="http://schemas.microsoft.com/office/drawing/2014/main" id="{6BB82DD9-ABCF-462D-BBEA-E24B63C81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295" y="193593"/>
            <a:ext cx="2026207" cy="2026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667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lide0011_image00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971800"/>
            <a:ext cx="642938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slide0011_image020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7922"/>
            <a:ext cx="685800" cy="542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slide0011_image019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850" y="685800"/>
            <a:ext cx="142875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slide0011_image0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490342" y="5082351"/>
            <a:ext cx="4139058" cy="72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/>
          </p:cNvGrpSpPr>
          <p:nvPr/>
        </p:nvGrpSpPr>
        <p:grpSpPr bwMode="auto">
          <a:xfrm>
            <a:off x="6881812" y="3007519"/>
            <a:ext cx="2185988" cy="2286000"/>
            <a:chOff x="3120" y="576"/>
            <a:chExt cx="1836" cy="1920"/>
          </a:xfrm>
        </p:grpSpPr>
        <p:pic>
          <p:nvPicPr>
            <p:cNvPr id="3094" name="Picture 7" descr="slide0011_image004"/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6" y="576"/>
              <a:ext cx="54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5" name="Picture 8" descr="slide0011_image004"/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64" y="1488"/>
              <a:ext cx="25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6" name="Picture 9" descr="slide0011_image009"/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888" y="1104"/>
              <a:ext cx="384" cy="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7" name="Picture 10" descr="slide0011_image011"/>
            <p:cNvPicPr>
              <a:picLocks noChangeAspect="1" noChangeArrowheads="1" noCrop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3" y="1689"/>
              <a:ext cx="480" cy="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8" name="Picture 11" descr="slide0011_image010"/>
            <p:cNvPicPr>
              <a:picLocks noChangeAspect="1" noChangeArrowheads="1" noCrop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6" y="1392"/>
              <a:ext cx="536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9" name="Picture 12" descr="slide0011_image005"/>
            <p:cNvPicPr>
              <a:picLocks noChangeAspect="1" noChangeArrowheads="1" noCrop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55925" flipV="1">
              <a:off x="3912" y="1356"/>
              <a:ext cx="1296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0" name="Picture 13" descr="slide0011_image002"/>
            <p:cNvPicPr>
              <a:picLocks noChangeAspect="1" noChangeArrowheads="1" noCrop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9" y="1410"/>
              <a:ext cx="919" cy="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1" name="Picture 14" descr="slide0011_image008"/>
            <p:cNvPicPr>
              <a:picLocks noChangeAspect="1" noChangeArrowheads="1" noCrop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" y="1776"/>
              <a:ext cx="72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2" name="Picture 15" descr="slide0011_image004"/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120" y="2016"/>
              <a:ext cx="25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79" name="Group 16"/>
          <p:cNvGrpSpPr>
            <a:grpSpLocks/>
          </p:cNvGrpSpPr>
          <p:nvPr/>
        </p:nvGrpSpPr>
        <p:grpSpPr bwMode="auto">
          <a:xfrm flipH="1">
            <a:off x="76200" y="2961754"/>
            <a:ext cx="2171701" cy="2286000"/>
            <a:chOff x="3120" y="576"/>
            <a:chExt cx="1836" cy="1920"/>
          </a:xfrm>
        </p:grpSpPr>
        <p:pic>
          <p:nvPicPr>
            <p:cNvPr id="3085" name="Picture 17" descr="slide0011_image004"/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6" y="576"/>
              <a:ext cx="54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6" name="Picture 18" descr="slide0011_image004"/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64" y="1488"/>
              <a:ext cx="25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7" name="Picture 19" descr="slide0011_image009"/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888" y="1104"/>
              <a:ext cx="384" cy="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8" name="Picture 20" descr="slide0011_image011"/>
            <p:cNvPicPr>
              <a:picLocks noChangeAspect="1" noChangeArrowheads="1" noCrop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3" y="1689"/>
              <a:ext cx="480" cy="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9" name="Picture 21" descr="slide0011_image010"/>
            <p:cNvPicPr>
              <a:picLocks noChangeAspect="1" noChangeArrowheads="1" noCrop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6" y="1392"/>
              <a:ext cx="536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0" name="Picture 22" descr="slide0011_image005"/>
            <p:cNvPicPr>
              <a:picLocks noChangeAspect="1" noChangeArrowheads="1" noCrop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55925" flipV="1">
              <a:off x="3912" y="1356"/>
              <a:ext cx="1296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1" name="Picture 23" descr="slide0011_image002"/>
            <p:cNvPicPr>
              <a:picLocks noChangeAspect="1" noChangeArrowheads="1" noCrop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9" y="1410"/>
              <a:ext cx="919" cy="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2" name="Picture 24" descr="slide0011_image008"/>
            <p:cNvPicPr>
              <a:picLocks noChangeAspect="1" noChangeArrowheads="1" noCrop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" y="1776"/>
              <a:ext cx="72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3" name="Picture 25" descr="slide0011_image004"/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120" y="2016"/>
              <a:ext cx="25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0" name="Picture 26" descr="slide0020_image14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51" y="4781550"/>
            <a:ext cx="3087289" cy="253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27" descr="POINSET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2869"/>
            <a:ext cx="1295400" cy="954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96" name="Text Box 28"/>
          <p:cNvSpPr txBox="1">
            <a:spLocks noChangeArrowheads="1"/>
          </p:cNvSpPr>
          <p:nvPr/>
        </p:nvSpPr>
        <p:spPr bwMode="auto">
          <a:xfrm>
            <a:off x="1905000" y="1619250"/>
            <a:ext cx="53851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 eaLnBrk="0" fontAlgn="base" hangingPunct="0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en-US" sz="2400" b="1" kern="1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+mn-cs"/>
              </a:rPr>
              <a:t>TRƯỜNG THCS TƯƠNG BÌNH HIỆP</a:t>
            </a:r>
          </a:p>
        </p:txBody>
      </p:sp>
      <p:sp>
        <p:nvSpPr>
          <p:cNvPr id="3083" name="AutoShape 32">
            <a:hlinkClick r:id="" action="ppaction://noaction" highlightClick="1">
              <a:snd r:embed="rId15" name="5_Brother.wav"/>
            </a:hlinkClick>
          </p:cNvPr>
          <p:cNvSpPr>
            <a:spLocks noChangeArrowheads="1"/>
          </p:cNvSpPr>
          <p:nvPr/>
        </p:nvSpPr>
        <p:spPr bwMode="auto">
          <a:xfrm>
            <a:off x="7658100" y="4800600"/>
            <a:ext cx="342900" cy="342900"/>
          </a:xfrm>
          <a:prstGeom prst="actionButtonMovi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altLang="en-US" sz="1800" kern="120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202" name="Text Box 34"/>
          <p:cNvSpPr txBox="1">
            <a:spLocks noChangeArrowheads="1"/>
          </p:cNvSpPr>
          <p:nvPr/>
        </p:nvSpPr>
        <p:spPr bwMode="auto">
          <a:xfrm>
            <a:off x="1905000" y="2110085"/>
            <a:ext cx="526652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 eaLnBrk="0" fontAlgn="base" hangingPunct="0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" sz="4400" b="1" dirty="0">
                <a:solidFill>
                  <a:srgbClr val="FF0000"/>
                </a:solidFill>
                <a:latin typeface="Arial"/>
                <a:sym typeface="Cookie"/>
              </a:rPr>
              <a:t>CÔNG NGHỆ 6</a:t>
            </a:r>
            <a:endParaRPr lang="en-US" altLang="en-US" sz="2400" b="1" kern="1200" dirty="0">
              <a:solidFill>
                <a:srgbClr val="CC0066"/>
              </a:solidFill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055019" y="3444954"/>
            <a:ext cx="5385197" cy="129266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2800" b="1" kern="1200" dirty="0" smtClean="0">
                <a:ln w="50800"/>
                <a:solidFill>
                  <a:srgbClr val="002060"/>
                </a:solidFill>
                <a:latin typeface="Times" pitchFamily="18" charset="0"/>
                <a:ea typeface="+mn-ea"/>
                <a:cs typeface="Times New Roman" panose="02020603050405020304" pitchFamily="18" charset="0"/>
              </a:rPr>
              <a:t>   </a:t>
            </a:r>
            <a:r>
              <a:rPr lang="en-US" sz="2800" b="1" kern="1200" dirty="0" err="1" smtClean="0">
                <a:ln w="50800"/>
                <a:solidFill>
                  <a:srgbClr val="002060"/>
                </a:solidFill>
                <a:latin typeface="Times" pitchFamily="18" charset="0"/>
                <a:ea typeface="+mn-ea"/>
                <a:cs typeface="Times New Roman" panose="02020603050405020304" pitchFamily="18" charset="0"/>
              </a:rPr>
              <a:t>Giáo</a:t>
            </a:r>
            <a:r>
              <a:rPr lang="en-US" sz="2800" b="1" kern="1200" dirty="0" smtClean="0">
                <a:ln w="50800"/>
                <a:solidFill>
                  <a:srgbClr val="002060"/>
                </a:solidFill>
                <a:latin typeface="Times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800" b="1" kern="1200" dirty="0" err="1">
                <a:ln w="50800"/>
                <a:solidFill>
                  <a:srgbClr val="002060"/>
                </a:solidFill>
                <a:latin typeface="Times" pitchFamily="18" charset="0"/>
                <a:ea typeface="+mn-ea"/>
                <a:cs typeface="Times New Roman" panose="02020603050405020304" pitchFamily="18" charset="0"/>
              </a:rPr>
              <a:t>viên</a:t>
            </a:r>
            <a:r>
              <a:rPr lang="en-US" sz="2800" b="1" kern="1200" dirty="0">
                <a:ln w="50800"/>
                <a:solidFill>
                  <a:srgbClr val="002060"/>
                </a:solidFill>
                <a:latin typeface="Times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800" b="1" kern="1200" dirty="0" smtClean="0">
                <a:ln w="50800"/>
                <a:solidFill>
                  <a:srgbClr val="002060"/>
                </a:solidFill>
                <a:latin typeface="Times" pitchFamily="18" charset="0"/>
                <a:ea typeface="+mn-ea"/>
                <a:cs typeface="Times New Roman" panose="02020603050405020304" pitchFamily="18" charset="0"/>
              </a:rPr>
              <a:t> : </a:t>
            </a:r>
            <a:r>
              <a:rPr lang="en-US" sz="2800" b="1" kern="1200" dirty="0" err="1">
                <a:ln w="50800"/>
                <a:solidFill>
                  <a:srgbClr val="002060"/>
                </a:solidFill>
                <a:latin typeface="Times" pitchFamily="18" charset="0"/>
                <a:ea typeface="+mn-ea"/>
                <a:cs typeface="Times New Roman" panose="02020603050405020304" pitchFamily="18" charset="0"/>
              </a:rPr>
              <a:t>Nguyễn</a:t>
            </a:r>
            <a:r>
              <a:rPr lang="en-US" sz="2800" b="1" kern="1200" dirty="0">
                <a:ln w="50800"/>
                <a:solidFill>
                  <a:srgbClr val="002060"/>
                </a:solidFill>
                <a:latin typeface="Times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800" b="1" kern="1200" dirty="0" err="1">
                <a:ln w="50800"/>
                <a:solidFill>
                  <a:srgbClr val="002060"/>
                </a:solidFill>
                <a:latin typeface="Times" pitchFamily="18" charset="0"/>
                <a:ea typeface="+mn-ea"/>
                <a:cs typeface="Times New Roman" panose="02020603050405020304" pitchFamily="18" charset="0"/>
              </a:rPr>
              <a:t>Thị</a:t>
            </a:r>
            <a:r>
              <a:rPr lang="en-US" sz="2800" b="1" kern="1200" dirty="0">
                <a:ln w="50800"/>
                <a:solidFill>
                  <a:srgbClr val="002060"/>
                </a:solidFill>
                <a:latin typeface="Times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800" b="1" kern="1200" dirty="0" err="1">
                <a:ln w="50800"/>
                <a:solidFill>
                  <a:srgbClr val="002060"/>
                </a:solidFill>
                <a:latin typeface="Times" pitchFamily="18" charset="0"/>
                <a:ea typeface="+mn-ea"/>
                <a:cs typeface="Times New Roman" panose="02020603050405020304" pitchFamily="18" charset="0"/>
              </a:rPr>
              <a:t>Hằng</a:t>
            </a:r>
            <a:r>
              <a:rPr lang="en-US" sz="2800" b="1" kern="1200" dirty="0">
                <a:ln w="50800"/>
                <a:solidFill>
                  <a:srgbClr val="002060"/>
                </a:solidFill>
                <a:latin typeface="Times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2800" b="1" kern="1200" dirty="0" smtClean="0">
                <a:ln w="50800"/>
                <a:solidFill>
                  <a:srgbClr val="002060"/>
                </a:solidFill>
                <a:latin typeface="Times" pitchFamily="18" charset="0"/>
                <a:ea typeface="+mn-ea"/>
                <a:cs typeface="Times New Roman" panose="02020603050405020304" pitchFamily="18" charset="0"/>
              </a:rPr>
              <a:t>    </a:t>
            </a:r>
            <a:r>
              <a:rPr lang="en-US" sz="2800" b="1" kern="1200" dirty="0" err="1" smtClean="0">
                <a:ln w="50800"/>
                <a:solidFill>
                  <a:srgbClr val="002060"/>
                </a:solidFill>
                <a:latin typeface="Times" pitchFamily="18" charset="0"/>
                <a:ea typeface="+mn-ea"/>
                <a:cs typeface="Times New Roman" panose="02020603050405020304" pitchFamily="18" charset="0"/>
              </a:rPr>
              <a:t>Lớp</a:t>
            </a:r>
            <a:r>
              <a:rPr lang="en-US" sz="2800" b="1" kern="1200" dirty="0" smtClean="0">
                <a:ln w="50800"/>
                <a:solidFill>
                  <a:srgbClr val="002060"/>
                </a:solidFill>
                <a:latin typeface="Times" pitchFamily="18" charset="0"/>
                <a:ea typeface="+mn-ea"/>
                <a:cs typeface="Times New Roman" panose="02020603050405020304" pitchFamily="18" charset="0"/>
              </a:rPr>
              <a:t>          : </a:t>
            </a:r>
            <a:r>
              <a:rPr lang="en-US" sz="2800" b="1" kern="1200" dirty="0">
                <a:ln w="50800"/>
                <a:solidFill>
                  <a:srgbClr val="002060"/>
                </a:solidFill>
                <a:latin typeface="Times" pitchFamily="18" charset="0"/>
                <a:ea typeface="+mn-ea"/>
                <a:cs typeface="+mn-cs"/>
              </a:rPr>
              <a:t>6A2</a:t>
            </a:r>
          </a:p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2200" b="1" kern="1200" dirty="0">
                <a:ln w="50800"/>
                <a:solidFill>
                  <a:srgbClr val="00B050"/>
                </a:solidFill>
                <a:latin typeface="Arial" charset="0"/>
                <a:ea typeface="+mn-ea"/>
                <a:cs typeface="+mn-cs"/>
              </a:rPr>
              <a:t>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600201" y="292953"/>
            <a:ext cx="58400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2400" b="1" kern="1200" dirty="0">
                <a:ln w="31550" cmpd="sng">
                  <a:gradFill>
                    <a:gsLst>
                      <a:gs pos="70000">
                        <a:srgbClr val="2D2D8A">
                          <a:shade val="50000"/>
                          <a:satMod val="190000"/>
                        </a:srgbClr>
                      </a:gs>
                      <a:gs pos="0">
                        <a:srgbClr val="2D2D8A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" pitchFamily="18" charset="0"/>
                <a:ea typeface="+mn-ea"/>
              </a:rPr>
              <a:t>CHÀO </a:t>
            </a:r>
            <a:r>
              <a:rPr lang="en-US" sz="2400" b="1" kern="1200" dirty="0" smtClean="0">
                <a:ln w="31550" cmpd="sng">
                  <a:gradFill>
                    <a:gsLst>
                      <a:gs pos="70000">
                        <a:srgbClr val="2D2D8A">
                          <a:shade val="50000"/>
                          <a:satMod val="190000"/>
                        </a:srgbClr>
                      </a:gs>
                      <a:gs pos="0">
                        <a:srgbClr val="2D2D8A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" pitchFamily="18" charset="0"/>
                <a:ea typeface="+mn-ea"/>
              </a:rPr>
              <a:t>MỪNG THẦY </a:t>
            </a:r>
            <a:r>
              <a:rPr lang="en-US" sz="2400" b="1" kern="1200" dirty="0">
                <a:ln w="31550" cmpd="sng">
                  <a:gradFill>
                    <a:gsLst>
                      <a:gs pos="70000">
                        <a:srgbClr val="2D2D8A">
                          <a:shade val="50000"/>
                          <a:satMod val="190000"/>
                        </a:srgbClr>
                      </a:gs>
                      <a:gs pos="0">
                        <a:srgbClr val="2D2D8A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" pitchFamily="18" charset="0"/>
                <a:ea typeface="+mn-ea"/>
              </a:rPr>
              <a:t>CÔ, CÁC EM ĐẾN VỚI TIẾT HỌC HÔM NAY</a:t>
            </a:r>
          </a:p>
        </p:txBody>
      </p:sp>
    </p:spTree>
    <p:extLst>
      <p:ext uri="{BB962C8B-B14F-4D97-AF65-F5344CB8AC3E}">
        <p14:creationId xmlns:p14="http://schemas.microsoft.com/office/powerpoint/2010/main" val="30034317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C -0.03455 -0.04422 -0.06892 -0.08773 -0.07691 -0.1206 C -0.08507 -0.15371 -0.04965 -0.1625 -0.04843 -0.19722 C -0.04722 -0.23195 -0.09375 -0.31297 -0.06944 -0.32871 C -0.04479 -0.34422 0.04236 -0.28009 0.09914 -0.29074 C 0.15539 -0.30209 0.1915 -0.39329 0.27084 -0.39584 C 0.35 -0.39815 0.50695 -0.3044 0.57639 -0.30509 C 0.64618 -0.30556 0.67049 -0.38449 0.68959 -0.4 " pathEditMode="relative" rAng="0" ptsTypes="aaaaaaaA">
                                      <p:cBhvr>
                                        <p:cTn id="9" dur="5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92" y="-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 TRA KIẾN THỨC CŨ: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100" b="0" i="0" u="none" strike="noStrike" kern="0" cap="none" spc="0" normalizeH="0" baseline="0" noProof="0" smtClean="0">
                <a:ln>
                  <a:noFill/>
                </a:ln>
                <a:solidFill>
                  <a:srgbClr val="2F3848"/>
                </a:solidFill>
                <a:effectLst/>
                <a:uLnTx/>
                <a:uFillTx/>
                <a:latin typeface="Source Sans Pro"/>
                <a:sym typeface="Source Sans Pr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lang="en" sz="1100" b="0" i="0" u="none" strike="noStrike" kern="0" cap="none" spc="0" normalizeH="0" baseline="0" noProof="0">
              <a:ln>
                <a:noFill/>
              </a:ln>
              <a:solidFill>
                <a:srgbClr val="2F3848"/>
              </a:solidFill>
              <a:effectLst/>
              <a:uLnTx/>
              <a:uFillTx/>
              <a:latin typeface="Source Sans Pro"/>
              <a:sym typeface="Source Sans Pro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2571750"/>
            <a:ext cx="8153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nl-NL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b/</a:t>
            </a:r>
            <a:r>
              <a:rPr kumimoji="0" lang="nl-NL" sz="2800" b="1" i="0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nl-NL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Vì sao, chúng</a:t>
            </a:r>
            <a:r>
              <a:rPr kumimoji="0" lang="nl-NL" sz="28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ta </a:t>
            </a:r>
            <a:r>
              <a:rPr kumimoji="0" lang="nl-NL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cần </a:t>
            </a:r>
            <a:r>
              <a:rPr kumimoji="0" lang="nl-NL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sử dụng tiết kiệm năng </a:t>
            </a:r>
            <a:r>
              <a:rPr kumimoji="0" lang="nl-NL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lượng?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6" name="Google Shape;116;p19"/>
          <p:cNvSpPr txBox="1">
            <a:spLocks/>
          </p:cNvSpPr>
          <p:nvPr/>
        </p:nvSpPr>
        <p:spPr>
          <a:xfrm>
            <a:off x="228600" y="819150"/>
            <a:ext cx="8686799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Source Sans Pro"/>
              <a:buChar char="▪"/>
              <a:defRPr sz="2800" b="0" i="1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Source Sans Pro"/>
              <a:buChar char="▫"/>
              <a:defRPr sz="2800" b="0" i="1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Char char="■"/>
              <a:defRPr sz="2800" b="0" i="1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Char char="●"/>
              <a:defRPr sz="2800" b="0" i="1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Char char="○"/>
              <a:defRPr sz="2800" b="0" i="1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Char char="■"/>
              <a:defRPr sz="2800" b="0" i="1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Char char="●"/>
              <a:defRPr sz="2800" b="0" i="1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Char char="○"/>
              <a:defRPr sz="2800" b="0" i="1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Char char="■"/>
              <a:defRPr sz="2800" b="0" i="1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5B9"/>
              </a:buClr>
              <a:buSzPts val="2800"/>
              <a:buFont typeface="Source Sans Pro"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Câu</a:t>
            </a: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 </a:t>
            </a:r>
            <a:r>
              <a:rPr kumimoji="0" lang="en-US" sz="2800" b="1" i="0" u="sng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hỏi</a:t>
            </a: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:</a:t>
            </a:r>
            <a:r>
              <a:rPr kumimoji="0" lang="vi-VN" sz="2800" b="1" i="0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 </a:t>
            </a:r>
            <a:endParaRPr kumimoji="0" lang="en-US" sz="2800" b="1" i="0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Source Sans Pro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5B9"/>
              </a:buClr>
              <a:buSzPts val="2800"/>
              <a:buFont typeface="Source Sans Pro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a/ </a:t>
            </a:r>
            <a:r>
              <a:rPr lang="en-US" b="1" i="0" noProof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="1" i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ể </a:t>
            </a:r>
            <a:r>
              <a:rPr lang="en-US" b="1" i="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 </a:t>
            </a:r>
            <a:r>
              <a:rPr kumimoji="0" lang="en-US" sz="2800" b="1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những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 </a:t>
            </a:r>
            <a:r>
              <a:rPr kumimoji="0" lang="vi-V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nguồn năng lượng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thường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 </a:t>
            </a:r>
            <a:r>
              <a:rPr kumimoji="0" lang="en-US" sz="2800" b="1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được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 </a:t>
            </a:r>
            <a:r>
              <a:rPr kumimoji="0" lang="en-US" sz="2800" b="1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dùng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để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 </a:t>
            </a:r>
            <a:r>
              <a:rPr kumimoji="0" lang="en-US" sz="2800" b="1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thực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 </a:t>
            </a:r>
            <a:r>
              <a:rPr kumimoji="0" lang="en-US" sz="2800" b="1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hiện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 </a:t>
            </a:r>
            <a:r>
              <a:rPr kumimoji="0" lang="en-US" sz="2800" b="1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các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 </a:t>
            </a:r>
            <a:r>
              <a:rPr kumimoji="0" lang="en-US" sz="2800" b="1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hoạt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 </a:t>
            </a:r>
            <a:r>
              <a:rPr kumimoji="0" lang="en-US" sz="2800" b="1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động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 </a:t>
            </a:r>
            <a:r>
              <a:rPr kumimoji="0" lang="en-US" sz="2800" b="1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hằng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 </a:t>
            </a:r>
            <a:r>
              <a:rPr kumimoji="0" lang="en-US" sz="2800" b="1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ngày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 </a:t>
            </a:r>
            <a:r>
              <a:rPr kumimoji="0" lang="en-US" sz="2800" b="1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trong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 </a:t>
            </a:r>
            <a:r>
              <a:rPr kumimoji="0" lang="en-US" sz="2800" b="1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gia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 </a:t>
            </a:r>
            <a:r>
              <a:rPr kumimoji="0" lang="en-US" sz="2800" b="1" i="0" u="none" strike="noStrike" kern="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đình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"/>
              </a:rPr>
              <a:t>? </a:t>
            </a:r>
            <a:endParaRPr kumimoji="0" lang="vi-VN" sz="28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Source Sans Pro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5B9"/>
              </a:buClr>
              <a:buSzPts val="2800"/>
              <a:buFont typeface="Source Sans Pro"/>
              <a:buNone/>
              <a:tabLst/>
              <a:defRPr/>
            </a:pPr>
            <a:r>
              <a:rPr kumimoji="0" lang="vi-VN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2F3848"/>
                </a:solidFill>
                <a:effectLst/>
                <a:uLnTx/>
                <a:uFillTx/>
                <a:latin typeface="Source Sans Pro"/>
                <a:sym typeface="Source Sans Pro"/>
              </a:rPr>
              <a:t> </a:t>
            </a:r>
            <a:endParaRPr kumimoji="0" lang="vi-VN" sz="2800" b="0" i="1" u="none" strike="noStrike" kern="0" cap="none" spc="0" normalizeH="0" baseline="0" noProof="0" dirty="0">
              <a:ln>
                <a:noFill/>
              </a:ln>
              <a:solidFill>
                <a:srgbClr val="2F3848"/>
              </a:solidFill>
              <a:effectLst/>
              <a:uLnTx/>
              <a:uFillTx/>
              <a:latin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9437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>
            <a:spLocks noGrp="1"/>
          </p:cNvSpPr>
          <p:nvPr>
            <p:ph type="subTitle" idx="4294967295"/>
          </p:nvPr>
        </p:nvSpPr>
        <p:spPr>
          <a:xfrm>
            <a:off x="3505200" y="361950"/>
            <a:ext cx="5486400" cy="18704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2. SỬ DỤNG NĂNG LƯỢNG TRONG GIA ĐÌNH (tiết 2)</a:t>
            </a:r>
            <a:endParaRPr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4" name="Google Shape;104;p17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742950"/>
            <a:ext cx="3276599" cy="3657600"/>
          </a:xfrm>
          <a:prstGeom prst="wedgeRectCallout">
            <a:avLst>
              <a:gd name="adj1" fmla="val 64804"/>
              <a:gd name="adj2" fmla="val -33464"/>
            </a:avLst>
          </a:prstGeom>
          <a:noFill/>
          <a:ln w="1143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pic>
      <p:sp>
        <p:nvSpPr>
          <p:cNvPr id="105" name="Google Shape;105;p17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100" b="0" i="0" u="none" strike="noStrike" kern="0" cap="none" spc="0" normalizeH="0" baseline="0" noProof="0">
                <a:ln>
                  <a:noFill/>
                </a:ln>
                <a:solidFill>
                  <a:srgbClr val="2F3848"/>
                </a:solidFill>
                <a:effectLst/>
                <a:uLnTx/>
                <a:uFillTx/>
                <a:latin typeface="Source Sans Pro"/>
                <a:sym typeface="Source Sans Pr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17</a:t>
            </a:fld>
            <a:endParaRPr kumimoji="0" sz="1100" b="0" i="0" u="none" strike="noStrike" kern="0" cap="none" spc="0" normalizeH="0" baseline="0" noProof="0">
              <a:ln>
                <a:noFill/>
              </a:ln>
              <a:solidFill>
                <a:srgbClr val="2F3848"/>
              </a:solidFill>
              <a:effectLst/>
              <a:uLnTx/>
              <a:uFillTx/>
              <a:latin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4981372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85750"/>
            <a:ext cx="5684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kiệm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0523" y="887909"/>
            <a:ext cx="690445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nl-NL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2.1. Lí do cần sử dụng tiết kiệm năng lượng</a:t>
            </a:r>
            <a:endParaRPr lang="en-US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l-NL" sz="2200" b="1" dirty="0" smtClean="0">
                <a:solidFill>
                  <a:srgbClr val="002060"/>
                </a:solidFill>
              </a:rPr>
              <a:t>2.2.</a:t>
            </a:r>
            <a:r>
              <a:rPr lang="nl-NL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Biện pháp tiết kiệm năng lượng điện trong gia đình</a:t>
            </a:r>
            <a:endParaRPr lang="en-US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Line Callout 1 (Border and Accent Bar) 2"/>
          <p:cNvSpPr/>
          <p:nvPr/>
        </p:nvSpPr>
        <p:spPr>
          <a:xfrm>
            <a:off x="381000" y="1605099"/>
            <a:ext cx="2137256" cy="3481251"/>
          </a:xfrm>
          <a:prstGeom prst="accentBorderCallout1">
            <a:avLst/>
          </a:prstGeom>
          <a:solidFill>
            <a:schemeClr val="accent2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H2.3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gây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lãng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581150"/>
            <a:ext cx="2286000" cy="2209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609156"/>
            <a:ext cx="2174971" cy="21817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771" y="1636864"/>
            <a:ext cx="1981200" cy="2154086"/>
          </a:xfrm>
          <a:prstGeom prst="rect">
            <a:avLst/>
          </a:prstGeom>
        </p:spPr>
      </p:pic>
      <p:sp>
        <p:nvSpPr>
          <p:cNvPr id="7" name="Rectangular Callout 6"/>
          <p:cNvSpPr/>
          <p:nvPr/>
        </p:nvSpPr>
        <p:spPr>
          <a:xfrm>
            <a:off x="2667000" y="3790950"/>
            <a:ext cx="2133600" cy="1219200"/>
          </a:xfrm>
          <a:prstGeom prst="wedgeRectCallou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endParaRPr 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ular Callout 13"/>
          <p:cNvSpPr/>
          <p:nvPr/>
        </p:nvSpPr>
        <p:spPr>
          <a:xfrm>
            <a:off x="4897485" y="3762352"/>
            <a:ext cx="2133600" cy="1381148"/>
          </a:xfrm>
          <a:prstGeom prst="wedgeRectCallou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Mải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thoại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đóng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tủ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lạnh</a:t>
            </a:r>
            <a:endParaRPr 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ular Callout 14"/>
          <p:cNvSpPr/>
          <p:nvPr/>
        </p:nvSpPr>
        <p:spPr>
          <a:xfrm>
            <a:off x="7103629" y="3762352"/>
            <a:ext cx="1929342" cy="1219200"/>
          </a:xfrm>
          <a:prstGeom prst="wedgeRectCallou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Bật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ngồi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endParaRPr 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animBg="1"/>
      <p:bldP spid="7" grpId="0" animBg="1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7951800" cy="73020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kiệm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0523" y="1059035"/>
            <a:ext cx="60837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2.2. Biện pháp tiết kiệm năng lượng điện trong gia đình</a:t>
            </a:r>
            <a:endParaRPr lang="en-US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Heptagon 2"/>
          <p:cNvSpPr/>
          <p:nvPr/>
        </p:nvSpPr>
        <p:spPr>
          <a:xfrm>
            <a:off x="228600" y="1790700"/>
            <a:ext cx="2743200" cy="2667000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/>
              <a:t>Làm cách nào để tiết kiệm năng lượng </a:t>
            </a:r>
            <a:r>
              <a:rPr lang="en-US" sz="2000" smtClean="0"/>
              <a:t>điện trong </a:t>
            </a:r>
            <a:r>
              <a:rPr lang="en-US" sz="2000"/>
              <a:t>gia đình?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38718"/>
            <a:ext cx="3726873" cy="29285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548244"/>
            <a:ext cx="4038600" cy="29094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4552950"/>
            <a:ext cx="28921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4552950"/>
            <a:ext cx="3918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kiệm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NL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27" y="1520336"/>
            <a:ext cx="3726873" cy="29373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736" y="1548244"/>
            <a:ext cx="4022464" cy="292850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4510" y="4552950"/>
            <a:ext cx="22381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06325" y="4533840"/>
            <a:ext cx="4233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Tận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gió</a:t>
            </a:r>
            <a:r>
              <a:rPr lang="en-US" sz="2000" dirty="0" smtClean="0">
                <a:solidFill>
                  <a:srgbClr val="FF0000"/>
                </a:solidFill>
              </a:rPr>
              <a:t>…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8" grpId="0"/>
      <p:bldP spid="8" grpId="1"/>
      <p:bldP spid="12" grpId="0"/>
      <p:bldP spid="12" grpId="1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1"/>
          <p:cNvSpPr/>
          <p:nvPr/>
        </p:nvSpPr>
        <p:spPr>
          <a:xfrm>
            <a:off x="2590800" y="1932306"/>
            <a:ext cx="3505200" cy="2567512"/>
          </a:xfrm>
          <a:prstGeom prst="chevron">
            <a:avLst>
              <a:gd name="adj" fmla="val 29853"/>
            </a:avLst>
          </a:prstGeom>
          <a:noFill/>
          <a:ln w="1143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nl-NL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Thay thế các đồ đùng điện </a:t>
            </a:r>
            <a:r>
              <a:rPr lang="nl-NL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 thường </a:t>
            </a:r>
            <a:r>
              <a:rPr lang="nl-NL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 các đồ dùng tiết kiệm điện</a:t>
            </a:r>
            <a:endParaRPr sz="2000" b="1" dirty="0">
              <a:solidFill>
                <a:srgbClr val="7030A0"/>
              </a:solidFill>
              <a:latin typeface="Times New Roman" panose="02020603050405020304" pitchFamily="18" charset="0"/>
              <a:ea typeface="Source Sans Pro"/>
              <a:cs typeface="Times New Roman" panose="02020603050405020304" pitchFamily="18" charset="0"/>
              <a:sym typeface="Source Sans Pro"/>
            </a:endParaRPr>
          </a:p>
        </p:txBody>
      </p:sp>
      <p:sp>
        <p:nvSpPr>
          <p:cNvPr id="221" name="Google Shape;221;p31"/>
          <p:cNvSpPr/>
          <p:nvPr/>
        </p:nvSpPr>
        <p:spPr>
          <a:xfrm>
            <a:off x="5486400" y="1909237"/>
            <a:ext cx="3505200" cy="2643713"/>
          </a:xfrm>
          <a:prstGeom prst="chevron">
            <a:avLst>
              <a:gd name="adj" fmla="val 29853"/>
            </a:avLst>
          </a:prstGeom>
          <a:noFill/>
          <a:ln w="1143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nl-NL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Tận dụng gió, </a:t>
            </a:r>
            <a:r>
              <a:rPr lang="nl-NL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 </a:t>
            </a:r>
            <a:r>
              <a:rPr lang="nl-NL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 mặt trời để giảm bớt việc sử dụng các đồ </a:t>
            </a:r>
            <a:r>
              <a:rPr lang="nl-NL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 điện.</a:t>
            </a:r>
            <a:r>
              <a:rPr lang="nl-NL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2000" b="1" dirty="0">
              <a:solidFill>
                <a:srgbClr val="7030A0"/>
              </a:solidFill>
              <a:latin typeface="Times New Roman" panose="02020603050405020304" pitchFamily="18" charset="0"/>
              <a:ea typeface="Source Sans Pro"/>
              <a:cs typeface="Times New Roman" panose="02020603050405020304" pitchFamily="18" charset="0"/>
              <a:sym typeface="Source Sans Pro"/>
            </a:endParaRPr>
          </a:p>
        </p:txBody>
      </p:sp>
      <p:sp>
        <p:nvSpPr>
          <p:cNvPr id="223" name="Google Shape;223;p31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80594" y="1285009"/>
            <a:ext cx="52838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u="sng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2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u="sng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sz="2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2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biện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kiệm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99652" y="1932306"/>
            <a:ext cx="3129348" cy="2707223"/>
            <a:chOff x="299652" y="1932306"/>
            <a:chExt cx="3129348" cy="2707223"/>
          </a:xfrm>
        </p:grpSpPr>
        <p:sp>
          <p:nvSpPr>
            <p:cNvPr id="219" name="Google Shape;219;p31"/>
            <p:cNvSpPr/>
            <p:nvPr/>
          </p:nvSpPr>
          <p:spPr>
            <a:xfrm>
              <a:off x="306000" y="1932306"/>
              <a:ext cx="2808000" cy="2567512"/>
            </a:xfrm>
            <a:prstGeom prst="homePlate">
              <a:avLst>
                <a:gd name="adj" fmla="val 30129"/>
              </a:avLst>
            </a:prstGeom>
            <a:noFill/>
            <a:ln w="114300" cap="flat" cmpd="sng">
              <a:solidFill>
                <a:schemeClr val="accen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99652" y="2023428"/>
              <a:ext cx="3129348" cy="2616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20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Chỉ sử dụng điện </a:t>
              </a:r>
              <a:endParaRPr lang="nl-NL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nl-NL" sz="20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khi cần </a:t>
              </a:r>
              <a:r>
                <a:rPr lang="nl-NL" sz="20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thiết; tắt các </a:t>
              </a:r>
              <a:endParaRPr lang="nl-NL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nl-NL" sz="20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đồ dùng </a:t>
              </a:r>
              <a:r>
                <a:rPr lang="nl-NL" sz="20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điện khi không </a:t>
              </a:r>
              <a:endParaRPr lang="nl-NL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nl-NL" sz="20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sử dụng, để chế độ</a:t>
              </a:r>
            </a:p>
            <a:p>
              <a:pPr>
                <a:lnSpc>
                  <a:spcPct val="150000"/>
                </a:lnSpc>
              </a:pPr>
              <a:r>
                <a:rPr lang="nl-NL" sz="20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sử dụng phù hợp.</a:t>
              </a:r>
              <a:endPara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299652" y="285750"/>
            <a:ext cx="668163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2.2. Biện pháp tiết kiệm năng lượng điện trong gia đình</a:t>
            </a:r>
            <a:endParaRPr lang="en-US" sz="22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" grpId="0" animBg="1"/>
      <p:bldP spid="221" grpId="0" animBg="1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5582" y="274629"/>
            <a:ext cx="5684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kiệm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77092" y="742950"/>
            <a:ext cx="8714508" cy="1412796"/>
            <a:chOff x="277092" y="1123950"/>
            <a:chExt cx="8714508" cy="1412796"/>
          </a:xfrm>
        </p:grpSpPr>
        <p:sp>
          <p:nvSpPr>
            <p:cNvPr id="3" name="TextBox 2"/>
            <p:cNvSpPr txBox="1"/>
            <p:nvPr/>
          </p:nvSpPr>
          <p:spPr>
            <a:xfrm>
              <a:off x="277092" y="1123950"/>
              <a:ext cx="711284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2200" b="1" i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2.3. Biện </a:t>
              </a:r>
              <a:r>
                <a:rPr lang="nl-NL" sz="2200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pháp tiết kiệm năng lượng chất đốt trong gia đình</a:t>
              </a:r>
              <a:endParaRPr lang="en-US" sz="2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277092" y="1428750"/>
              <a:ext cx="8714508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2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*</a:t>
              </a:r>
              <a:r>
                <a:rPr lang="en-US" sz="2200" b="1" u="sng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THẢO LUẬN</a:t>
              </a:r>
              <a:r>
                <a:rPr lang="en-US" sz="2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:(3 </a:t>
              </a:r>
              <a:r>
                <a:rPr lang="en-US" sz="2200" b="1" dirty="0" err="1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phút</a:t>
              </a:r>
              <a:r>
                <a:rPr lang="en-US" sz="2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)</a:t>
              </a:r>
              <a:endPara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r>
                <a:rPr lang="vi-VN" sz="22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Trong </a:t>
              </a:r>
              <a:r>
                <a:rPr lang="vi-VN" sz="22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những trường hợp ở Hình 2.4, </a:t>
              </a:r>
              <a:r>
                <a:rPr lang="vi-VN" sz="22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cùng </a:t>
              </a:r>
              <a:r>
                <a:rPr lang="vi-VN" sz="22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chế </a:t>
              </a:r>
              <a:r>
                <a:rPr lang="vi-VN" sz="22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</a:t>
              </a:r>
              <a:r>
                <a:rPr lang="en-US" sz="22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ế</a:t>
              </a:r>
              <a:r>
                <a:rPr lang="vi-VN" sz="22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 </a:t>
              </a:r>
              <a:r>
                <a:rPr lang="vi-VN" sz="22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một món ăn, theo em, trường hợp nào </a:t>
              </a:r>
              <a:r>
                <a:rPr lang="en-US" sz="2200" b="1" dirty="0" err="1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sẽ</a:t>
              </a:r>
              <a:r>
                <a:rPr lang="en-US" sz="22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vi-VN" sz="22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giúp </a:t>
              </a:r>
              <a:r>
                <a:rPr lang="vi-VN" sz="22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tiết kiệm năng lượng? </a:t>
              </a:r>
              <a:r>
                <a:rPr lang="vi-VN" sz="22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en-US" sz="22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ì</a:t>
              </a:r>
              <a:r>
                <a:rPr lang="vi-VN" sz="22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vi-VN" sz="22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sao?</a:t>
              </a:r>
              <a:endParaRPr lang="en-US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190750"/>
            <a:ext cx="3657600" cy="22878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890" y="2190750"/>
            <a:ext cx="3983183" cy="2287851"/>
          </a:xfrm>
          <a:prstGeom prst="rect">
            <a:avLst/>
          </a:prstGeom>
        </p:spPr>
      </p:pic>
      <p:grpSp>
        <p:nvGrpSpPr>
          <p:cNvPr id="11" name="Google Shape;765;p50"/>
          <p:cNvGrpSpPr/>
          <p:nvPr/>
        </p:nvGrpSpPr>
        <p:grpSpPr>
          <a:xfrm>
            <a:off x="2921546" y="4476750"/>
            <a:ext cx="609600" cy="503568"/>
            <a:chOff x="5975075" y="2327500"/>
            <a:chExt cx="420100" cy="388350"/>
          </a:xfrm>
          <a:solidFill>
            <a:srgbClr val="FF0000"/>
          </a:solidFill>
        </p:grpSpPr>
        <p:sp>
          <p:nvSpPr>
            <p:cNvPr id="12" name="Google Shape;766;p50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67;p50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" name="Google Shape;765;p50"/>
          <p:cNvGrpSpPr/>
          <p:nvPr/>
        </p:nvGrpSpPr>
        <p:grpSpPr>
          <a:xfrm>
            <a:off x="6688221" y="4476750"/>
            <a:ext cx="609600" cy="503568"/>
            <a:chOff x="5975075" y="2327500"/>
            <a:chExt cx="420100" cy="388350"/>
          </a:xfrm>
          <a:solidFill>
            <a:srgbClr val="FF0000"/>
          </a:solidFill>
        </p:grpSpPr>
        <p:sp>
          <p:nvSpPr>
            <p:cNvPr id="15" name="Google Shape;766;p50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67;p50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7951800" cy="73020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kiệm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0523" y="1059035"/>
            <a:ext cx="711284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 Biện pháp tiết kiệm năng lượng chất đốt trong gia đình</a:t>
            </a:r>
            <a:endParaRPr lang="en-US" sz="2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Heptagon 2"/>
          <p:cNvSpPr/>
          <p:nvPr/>
        </p:nvSpPr>
        <p:spPr>
          <a:xfrm>
            <a:off x="228600" y="1790700"/>
            <a:ext cx="2743200" cy="2667000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/>
              <a:t>Làm cách nào để tiết kiệm năng lượng </a:t>
            </a:r>
            <a:r>
              <a:rPr lang="en-US" sz="2000" smtClean="0"/>
              <a:t>chất đốt trong </a:t>
            </a:r>
            <a:r>
              <a:rPr lang="en-US" sz="2000"/>
              <a:t>gia đình?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7427" y="4559321"/>
            <a:ext cx="276229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Bật</a:t>
            </a:r>
            <a:r>
              <a:rPr 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endParaRPr lang="en-US" sz="2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76155" y="4584122"/>
            <a:ext cx="27542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r>
              <a:rPr 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xong</a:t>
            </a:r>
            <a:endParaRPr lang="en-US" sz="2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155" y="1607148"/>
            <a:ext cx="2714906" cy="287770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17" y="1588650"/>
            <a:ext cx="2859462" cy="28690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943600" y="4584122"/>
            <a:ext cx="325121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kiệm</a:t>
            </a:r>
            <a:endParaRPr lang="en-US" sz="2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352" y="1629634"/>
            <a:ext cx="2956048" cy="283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5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8" grpId="0"/>
      <p:bldP spid="12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0"/>
          <p:cNvSpPr txBox="1">
            <a:spLocks noGrp="1"/>
          </p:cNvSpPr>
          <p:nvPr>
            <p:ph type="subTitle" idx="1"/>
          </p:nvPr>
        </p:nvSpPr>
        <p:spPr>
          <a:xfrm>
            <a:off x="304800" y="285750"/>
            <a:ext cx="1888950" cy="7730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 LUẬN:</a:t>
            </a:r>
            <a:endParaRPr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199110" y="649188"/>
            <a:ext cx="6573287" cy="4132362"/>
            <a:chOff x="1199110" y="649188"/>
            <a:chExt cx="6573287" cy="4132362"/>
          </a:xfrm>
        </p:grpSpPr>
        <p:grpSp>
          <p:nvGrpSpPr>
            <p:cNvPr id="19" name="Group 18"/>
            <p:cNvGrpSpPr/>
            <p:nvPr/>
          </p:nvGrpSpPr>
          <p:grpSpPr>
            <a:xfrm>
              <a:off x="1199110" y="649188"/>
              <a:ext cx="6573287" cy="4132362"/>
              <a:chOff x="1199110" y="649188"/>
              <a:chExt cx="6573287" cy="4132362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1199110" y="649188"/>
                <a:ext cx="6573287" cy="4132362"/>
                <a:chOff x="1199110" y="649188"/>
                <a:chExt cx="6573287" cy="4132362"/>
              </a:xfrm>
            </p:grpSpPr>
            <p:grpSp>
              <p:nvGrpSpPr>
                <p:cNvPr id="14" name="Group 13"/>
                <p:cNvGrpSpPr/>
                <p:nvPr/>
              </p:nvGrpSpPr>
              <p:grpSpPr>
                <a:xfrm>
                  <a:off x="1199110" y="649188"/>
                  <a:ext cx="6573287" cy="4132362"/>
                  <a:chOff x="1199110" y="649188"/>
                  <a:chExt cx="6573287" cy="4132362"/>
                </a:xfrm>
              </p:grpSpPr>
              <p:grpSp>
                <p:nvGrpSpPr>
                  <p:cNvPr id="5" name="Google Shape;8693;p64"/>
                  <p:cNvGrpSpPr/>
                  <p:nvPr/>
                </p:nvGrpSpPr>
                <p:grpSpPr>
                  <a:xfrm rot="10800000">
                    <a:off x="1199110" y="666750"/>
                    <a:ext cx="6573287" cy="4114800"/>
                    <a:chOff x="5645403" y="2920021"/>
                    <a:chExt cx="2650800" cy="2180614"/>
                  </a:xfrm>
                  <a:solidFill>
                    <a:schemeClr val="accent2">
                      <a:lumMod val="20000"/>
                      <a:lumOff val="80000"/>
                    </a:schemeClr>
                  </a:solidFill>
                </p:grpSpPr>
                <p:sp>
                  <p:nvSpPr>
                    <p:cNvPr id="6" name="Google Shape;8694;p64"/>
                    <p:cNvSpPr/>
                    <p:nvPr/>
                  </p:nvSpPr>
                  <p:spPr>
                    <a:xfrm>
                      <a:off x="5772903" y="2920021"/>
                      <a:ext cx="2523300" cy="469200"/>
                    </a:xfrm>
                    <a:prstGeom prst="rect">
                      <a:avLst/>
                    </a:prstGeom>
                    <a:grpFill/>
                    <a:ln w="9525" cap="flat" cmpd="sng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cxnSp>
                  <p:nvCxnSpPr>
                    <p:cNvPr id="7" name="Google Shape;8695;p64"/>
                    <p:cNvCxnSpPr>
                      <a:stCxn id="6" idx="1"/>
                    </p:cNvCxnSpPr>
                    <p:nvPr/>
                  </p:nvCxnSpPr>
                  <p:spPr>
                    <a:xfrm rot="10800000">
                      <a:off x="5645403" y="3154021"/>
                      <a:ext cx="127500" cy="600"/>
                    </a:xfrm>
                    <a:prstGeom prst="straightConnector1">
                      <a:avLst/>
                    </a:prstGeom>
                    <a:grpFill/>
                    <a:ln w="9525" cap="flat" cmpd="sng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sp>
                  <p:nvSpPr>
                    <p:cNvPr id="8" name="Google Shape;8696;p64"/>
                    <p:cNvSpPr/>
                    <p:nvPr/>
                  </p:nvSpPr>
                  <p:spPr>
                    <a:xfrm>
                      <a:off x="6010040" y="3500932"/>
                      <a:ext cx="2049000" cy="469200"/>
                    </a:xfrm>
                    <a:prstGeom prst="rect">
                      <a:avLst/>
                    </a:prstGeom>
                    <a:grpFill/>
                    <a:ln w="9525" cap="flat" cmpd="sng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cxnSp>
                  <p:nvCxnSpPr>
                    <p:cNvPr id="9" name="Google Shape;8697;p64"/>
                    <p:cNvCxnSpPr>
                      <a:endCxn id="8" idx="3"/>
                    </p:cNvCxnSpPr>
                    <p:nvPr/>
                  </p:nvCxnSpPr>
                  <p:spPr>
                    <a:xfrm rot="10800000">
                      <a:off x="8059040" y="3735533"/>
                      <a:ext cx="135300" cy="0"/>
                    </a:xfrm>
                    <a:prstGeom prst="straightConnector1">
                      <a:avLst/>
                    </a:prstGeom>
                    <a:grpFill/>
                    <a:ln w="9525" cap="flat" cmpd="sng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sp>
                  <p:nvSpPr>
                    <p:cNvPr id="10" name="Google Shape;8698;p64"/>
                    <p:cNvSpPr/>
                    <p:nvPr/>
                  </p:nvSpPr>
                  <p:spPr>
                    <a:xfrm>
                      <a:off x="6299123" y="4066183"/>
                      <a:ext cx="1470600" cy="469200"/>
                    </a:xfrm>
                    <a:prstGeom prst="rect">
                      <a:avLst/>
                    </a:prstGeom>
                    <a:grpFill/>
                    <a:ln w="9525" cap="flat" cmpd="sng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cxnSp>
                  <p:nvCxnSpPr>
                    <p:cNvPr id="11" name="Google Shape;8699;p64"/>
                    <p:cNvCxnSpPr>
                      <a:stCxn id="10" idx="1"/>
                    </p:cNvCxnSpPr>
                    <p:nvPr/>
                  </p:nvCxnSpPr>
                  <p:spPr>
                    <a:xfrm rot="10800000">
                      <a:off x="6175222" y="4300183"/>
                      <a:ext cx="123900" cy="600"/>
                    </a:xfrm>
                    <a:prstGeom prst="straightConnector1">
                      <a:avLst/>
                    </a:prstGeom>
                    <a:grpFill/>
                    <a:ln w="9525" cap="flat" cmpd="sng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sp>
                  <p:nvSpPr>
                    <p:cNvPr id="12" name="Google Shape;8700;p64"/>
                    <p:cNvSpPr/>
                    <p:nvPr/>
                  </p:nvSpPr>
                  <p:spPr>
                    <a:xfrm>
                      <a:off x="6536545" y="4631435"/>
                      <a:ext cx="903216" cy="469200"/>
                    </a:xfrm>
                    <a:prstGeom prst="rect">
                      <a:avLst/>
                    </a:prstGeom>
                    <a:grpFill/>
                    <a:ln w="9525" cap="flat" cmpd="sng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cxnSp>
                  <p:nvCxnSpPr>
                    <p:cNvPr id="13" name="Google Shape;8701;p64"/>
                    <p:cNvCxnSpPr>
                      <a:endCxn id="12" idx="3"/>
                    </p:cNvCxnSpPr>
                    <p:nvPr/>
                  </p:nvCxnSpPr>
                  <p:spPr>
                    <a:xfrm rot="10800000" flipV="1">
                      <a:off x="7439761" y="4864535"/>
                      <a:ext cx="104400" cy="1500"/>
                    </a:xfrm>
                    <a:prstGeom prst="straightConnector1">
                      <a:avLst/>
                    </a:prstGeom>
                    <a:grpFill/>
                    <a:ln w="9525" cap="flat" cmpd="sng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sp>
                <p:nvSpPr>
                  <p:cNvPr id="3" name="TextBox 2"/>
                  <p:cNvSpPr txBox="1"/>
                  <p:nvPr/>
                </p:nvSpPr>
                <p:spPr>
                  <a:xfrm>
                    <a:off x="3254697" y="649188"/>
                    <a:ext cx="2460303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000" b="1" dirty="0" err="1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Biện</a:t>
                    </a:r>
                    <a:r>
                      <a:rPr lang="en-US" sz="2000" b="1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2000" b="1" dirty="0" err="1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pháp</a:t>
                    </a:r>
                    <a:r>
                      <a:rPr lang="en-US" sz="2000" b="1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2000" b="1" dirty="0" err="1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tiết</a:t>
                    </a:r>
                    <a:r>
                      <a:rPr lang="en-US" sz="2000" b="1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2000" b="1" dirty="0" err="1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kiệm</a:t>
                    </a:r>
                    <a:r>
                      <a:rPr lang="en-US" sz="2000" b="1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</a:p>
                  <a:p>
                    <a:r>
                      <a:rPr lang="en-US" sz="2000" b="1" dirty="0" err="1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năng</a:t>
                    </a:r>
                    <a:r>
                      <a:rPr lang="en-US" sz="2000" b="1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2000" b="1" dirty="0" err="1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lượng</a:t>
                    </a:r>
                    <a:r>
                      <a:rPr lang="en-US" sz="2000" b="1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2000" b="1" dirty="0" err="1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chất</a:t>
                    </a:r>
                    <a:r>
                      <a:rPr lang="en-US" sz="2000" b="1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2000" b="1" dirty="0" err="1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đốt</a:t>
                    </a:r>
                    <a:endParaRPr lang="en-US" sz="2000" b="1" dirty="0">
                      <a:solidFill>
                        <a:srgbClr val="7030A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2504642" y="1695423"/>
                  <a:ext cx="3953943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l-NL" sz="2000" b="1" dirty="0" smtClean="0">
                      <a:solidFill>
                        <a:srgbClr val="7030A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1. Điều </a:t>
                  </a:r>
                  <a:r>
                    <a:rPr lang="nl-NL" sz="2000" b="1" dirty="0">
                      <a:solidFill>
                        <a:srgbClr val="7030A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chỉnh ngọn lửa khi đun </a:t>
                  </a:r>
                  <a:endParaRPr lang="nl-NL" sz="20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nl-NL" sz="2000" b="1" dirty="0" smtClean="0">
                      <a:solidFill>
                        <a:srgbClr val="7030A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nấu </a:t>
                  </a:r>
                  <a:r>
                    <a:rPr lang="nl-NL" sz="2000" b="1" dirty="0">
                      <a:solidFill>
                        <a:srgbClr val="7030A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phù hợp</a:t>
                  </a:r>
                  <a:endParaRPr lang="en-US" sz="2000" b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7" name="TextBox 16"/>
              <p:cNvSpPr txBox="1"/>
              <p:nvPr/>
            </p:nvSpPr>
            <p:spPr>
              <a:xfrm>
                <a:off x="2465758" y="3014418"/>
                <a:ext cx="43160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NL" sz="20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 </a:t>
                </a:r>
                <a:r>
                  <a:rPr lang="nl-NL" sz="2000" b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Tắt thiết bị ngay khi sử dụng xong</a:t>
                </a:r>
                <a:endParaRPr lang="en-US" sz="20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1199110" y="3896174"/>
              <a:ext cx="625712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0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 </a:t>
              </a:r>
              <a:r>
                <a:rPr lang="nl-NL" sz="20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Sử dụng các loại đồ dùng, thiết bị có tính năng tiết kiệm năng lượng</a:t>
              </a:r>
              <a:endPara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7951800" cy="7302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TẬP LUYỆN TẬP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8264" y="895350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vi-VN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Liệt </a:t>
            </a:r>
            <a:r>
              <a:rPr lang="vi-VN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kê những hoạt động trong gia đình sử dụng các nguồn năng lượng sau </a:t>
            </a:r>
            <a:r>
              <a:rPr lang="vi-VN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282506"/>
              </p:ext>
            </p:extLst>
          </p:nvPr>
        </p:nvGraphicFramePr>
        <p:xfrm>
          <a:off x="1219200" y="1809750"/>
          <a:ext cx="7467600" cy="3276598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5953">
                <a:tc>
                  <a:txBody>
                    <a:bodyPr/>
                    <a:lstStyle/>
                    <a:p>
                      <a:pPr algn="ctr" fontAlgn="t"/>
                      <a:r>
                        <a:rPr lang="vi-VN" sz="2000" b="1" dirty="0">
                          <a:effectLst/>
                          <a:latin typeface="+mj-lt"/>
                        </a:rPr>
                        <a:t>Nguồn năng lượng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vi-VN" sz="2000" b="1" dirty="0">
                          <a:effectLst/>
                          <a:latin typeface="+mj-lt"/>
                        </a:rPr>
                        <a:t>Các hoạt động sử dụng năng lượng trong gia đình</a:t>
                      </a: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129">
                <a:tc>
                  <a:txBody>
                    <a:bodyPr/>
                    <a:lstStyle/>
                    <a:p>
                      <a:r>
                        <a:rPr lang="en-US" sz="20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0129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Gas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0129">
                <a:tc>
                  <a:txBody>
                    <a:bodyPr/>
                    <a:lstStyle/>
                    <a:p>
                      <a:r>
                        <a:rPr lang="en-US" sz="2000" b="1" u="none" strike="noStrike" cap="non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Than </a:t>
                      </a:r>
                      <a:r>
                        <a:rPr lang="en-US" sz="2000" b="1" u="none" strike="noStrike" cap="non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củi</a:t>
                      </a:r>
                      <a:r>
                        <a:rPr lang="en-US" sz="2000" b="1" u="none" strike="noStrike" cap="non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, </a:t>
                      </a:r>
                      <a:r>
                        <a:rPr lang="en-US" sz="2000" b="1" u="none" strike="noStrike" cap="non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dầu</a:t>
                      </a:r>
                      <a:r>
                        <a:rPr lang="en-US" sz="2000" b="1" u="none" strike="noStrike" cap="non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r>
                        <a:rPr lang="en-US" sz="2000" b="1" u="none" strike="noStrike" cap="non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hỏa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0129">
                <a:tc>
                  <a:txBody>
                    <a:bodyPr/>
                    <a:lstStyle/>
                    <a:p>
                      <a:pPr fontAlgn="t"/>
                      <a:r>
                        <a:rPr lang="vi-VN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Năng lượng mặt trời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0129">
                <a:tc>
                  <a:txBody>
                    <a:bodyPr/>
                    <a:lstStyle/>
                    <a:p>
                      <a:pPr fontAlgn="t"/>
                      <a:r>
                        <a:rPr lang="vi-VN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Năng lượng gió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274127" y="2552640"/>
            <a:ext cx="27350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000" b="1" dirty="0">
                <a:solidFill>
                  <a:srgbClr val="00B050"/>
                </a:solidFill>
                <a:latin typeface="+mj-lt"/>
              </a:rPr>
              <a:t>Thắp sáng, nấu </a:t>
            </a:r>
            <a:r>
              <a:rPr lang="vi-VN" sz="2000" b="1" dirty="0" smtClean="0">
                <a:solidFill>
                  <a:srgbClr val="00B050"/>
                </a:solidFill>
                <a:latin typeface="+mj-lt"/>
              </a:rPr>
              <a:t>cơm</a:t>
            </a:r>
            <a:r>
              <a:rPr lang="en-US" sz="2000" b="1" dirty="0" smtClean="0">
                <a:solidFill>
                  <a:srgbClr val="00B050"/>
                </a:solidFill>
                <a:latin typeface="+mj-lt"/>
              </a:rPr>
              <a:t>….</a:t>
            </a:r>
            <a:endParaRPr lang="en-US" sz="20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67200" y="3105150"/>
            <a:ext cx="976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Nấu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endParaRPr lang="en-US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67200" y="3619440"/>
            <a:ext cx="1880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Nấu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đốt</a:t>
            </a:r>
            <a:endParaRPr lang="en-US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67200" y="4076640"/>
            <a:ext cx="4418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tắm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  <a:endParaRPr lang="en-US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20984" y="4610040"/>
            <a:ext cx="26132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mát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phơi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,…</a:t>
            </a:r>
            <a:endParaRPr lang="en-US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841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0" grpId="0"/>
      <p:bldP spid="16" grpId="0"/>
      <p:bldP spid="18" grpId="0"/>
      <p:bldP spid="19" grpId="0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7951800" cy="7302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TẬP LUYỆN TẬP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" y="819150"/>
            <a:ext cx="891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vi-VN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 </a:t>
            </a:r>
            <a:r>
              <a:rPr lang="vi-VN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 Ð vào sau câu phát biểu đúng và chữ S vào sau câu phát biểu sai.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021652"/>
              </p:ext>
            </p:extLst>
          </p:nvPr>
        </p:nvGraphicFramePr>
        <p:xfrm>
          <a:off x="381000" y="1123950"/>
          <a:ext cx="8534400" cy="4114801"/>
        </p:xfrm>
        <a:graphic>
          <a:graphicData uri="http://schemas.openxmlformats.org/drawingml/2006/table">
            <a:tbl>
              <a:tblPr firstRow="1" bandRow="1">
                <a:tableStyleId>{5DB2AE32-5F83-4F36-B0C4-EC3A7E9488D7}</a:tableStyleId>
              </a:tblPr>
              <a:tblGrid>
                <a:gridCol w="79599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236">
                <a:tc>
                  <a:txBody>
                    <a:bodyPr/>
                    <a:lstStyle/>
                    <a:p>
                      <a:r>
                        <a:rPr lang="en-US" sz="20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Phát</a:t>
                      </a:r>
                      <a:r>
                        <a:rPr lang="en-US" sz="2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biểu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Đ/S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6713">
                <a:tc>
                  <a:txBody>
                    <a:bodyPr/>
                    <a:lstStyle/>
                    <a:p>
                      <a:pPr fontAlgn="t"/>
                      <a:r>
                        <a:rPr lang="vi-VN" sz="2000" b="1" dirty="0">
                          <a:effectLst/>
                          <a:latin typeface="+mj-lt"/>
                        </a:rPr>
                        <a:t>a. Các chất đốt như than, củi, dầu, trấu, mạt cưa sinh ra khí cacbonic làm ô nhiễm môi trường</a:t>
                      </a:r>
                    </a:p>
                  </a:txBody>
                  <a:tcPr marL="47625" marR="47625" marT="47625" marB="47625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6713">
                <a:tc>
                  <a:txBody>
                    <a:bodyPr/>
                    <a:lstStyle/>
                    <a:p>
                      <a:pPr fontAlgn="t"/>
                      <a:r>
                        <a:rPr lang="vi-VN" sz="2000" b="1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b. Dầu mỏ và than đá là nguồn nguyên liệu không bao giờ cạn dùng để dùng để sản xuất điện (nhiệt điện)</a:t>
                      </a:r>
                    </a:p>
                  </a:txBody>
                  <a:tcPr marL="47625" marR="47625" marT="47625" marB="47625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6713">
                <a:tc>
                  <a:txBody>
                    <a:bodyPr/>
                    <a:lstStyle/>
                    <a:p>
                      <a:pPr fontAlgn="t"/>
                      <a:r>
                        <a:rPr lang="vi-VN" sz="2000" b="1" dirty="0">
                          <a:effectLst/>
                          <a:latin typeface="+mj-lt"/>
                        </a:rPr>
                        <a:t>c. Việc đốt cây rừng làm củi nấu thay thế gas và điện sẽ giúp tiết kiệm năng lượng</a:t>
                      </a:r>
                    </a:p>
                  </a:txBody>
                  <a:tcPr marL="47625" marR="47625" marT="47625" marB="47625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6713">
                <a:tc>
                  <a:txBody>
                    <a:bodyPr/>
                    <a:lstStyle/>
                    <a:p>
                      <a:pPr fontAlgn="t"/>
                      <a:r>
                        <a:rPr lang="vi-VN" sz="2000" b="1" dirty="0">
                          <a:effectLst/>
                          <a:latin typeface="+mj-lt"/>
                        </a:rPr>
                        <a:t>d. Sử dụng lãng phí năng </a:t>
                      </a:r>
                      <a:r>
                        <a:rPr lang="vi-VN" sz="2000" b="1" dirty="0" smtClean="0">
                          <a:effectLst/>
                          <a:latin typeface="+mj-lt"/>
                        </a:rPr>
                        <a:t>lượng </a:t>
                      </a:r>
                      <a:r>
                        <a:rPr lang="vi-VN" sz="2000" b="1" dirty="0">
                          <a:effectLst/>
                          <a:latin typeface="+mj-lt"/>
                        </a:rPr>
                        <a:t>làm cạn kiệt tài nguyên thiên nhiên của quốc gia</a:t>
                      </a:r>
                    </a:p>
                  </a:txBody>
                  <a:tcPr marL="47625" marR="47625" marT="47625" marB="47625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6713">
                <a:tc>
                  <a:txBody>
                    <a:bodyPr/>
                    <a:lstStyle/>
                    <a:p>
                      <a:pPr fontAlgn="t"/>
                      <a:r>
                        <a:rPr lang="vi-VN" sz="2000" b="1" dirty="0">
                          <a:effectLst/>
                          <a:latin typeface="+mj-lt"/>
                        </a:rPr>
                        <a:t>e. Việc gia tăng khí thải carbonic là một trong những nguyên nhân gây ra hạn hán lũ lụt</a:t>
                      </a:r>
                    </a:p>
                  </a:txBody>
                  <a:tcPr marL="47625" marR="47625" marT="47625" marB="47625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458200" y="173355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58200" y="249555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2060"/>
                </a:solidFill>
              </a:rPr>
              <a:t>S</a:t>
            </a:r>
            <a:endParaRPr lang="en-US" sz="18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58200" y="318135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2060"/>
                </a:solidFill>
              </a:rPr>
              <a:t>S</a:t>
            </a:r>
            <a:endParaRPr lang="en-US" sz="18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58200" y="386715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58200" y="4552950"/>
            <a:ext cx="35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Đ</a:t>
            </a:r>
          </a:p>
        </p:txBody>
      </p:sp>
    </p:spTree>
    <p:extLst>
      <p:ext uri="{BB962C8B-B14F-4D97-AF65-F5344CB8AC3E}">
        <p14:creationId xmlns:p14="http://schemas.microsoft.com/office/powerpoint/2010/main" val="343746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7951800" cy="7302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BÀI TẬP LUYỆN TẬP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599" y="971550"/>
            <a:ext cx="87630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2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vi-VN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vi-V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 kể thêm các hành động có thể gây lãng phí năng lượng trong gia đình.</a:t>
            </a:r>
            <a:endParaRPr 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47800" y="2266950"/>
            <a:ext cx="72390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hành động có thể gây lãng phí năng lượng trong gia đình: 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vi-V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 dụng nhiều quạt cùng lúc.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vi-V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 TV khi không xem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vi-V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Bật điện khi trời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endParaRPr lang="vi-VN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vi-V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 dụng quá nhiều nước</a:t>
            </a:r>
          </a:p>
          <a:p>
            <a:r>
              <a:rPr lang="vi-VN" dirty="0"/>
              <a:t>....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524000" y="2114550"/>
            <a:ext cx="7010400" cy="2743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46635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7951800" cy="730200"/>
          </a:xfrm>
        </p:spPr>
        <p:txBody>
          <a:bodyPr/>
          <a:lstStyle/>
          <a:p>
            <a:pPr algn="ctr"/>
            <a:r>
              <a:rPr lang="en-US" smtClean="0">
                <a:solidFill>
                  <a:srgbClr val="002060"/>
                </a:solidFill>
              </a:rPr>
              <a:t>BÀI TẬP VẬN DỤNG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52400" y="971550"/>
            <a:ext cx="876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 </a:t>
            </a:r>
            <a:r>
              <a:rPr lang="vi-VN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 ảnh sau đây, chi tiết nào thể hiện sự lãng phí năng lượng, chi tiết nào thể hiện sự tiết kiệm năng lượng?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882" y="1843584"/>
            <a:ext cx="4365718" cy="3014166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356350" y="2592933"/>
            <a:ext cx="2767850" cy="830997"/>
            <a:chOff x="356350" y="2592933"/>
            <a:chExt cx="2767850" cy="830997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133600" y="3028950"/>
              <a:ext cx="990600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56350" y="2592933"/>
              <a:ext cx="19207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Bật</a:t>
              </a:r>
              <a:r>
                <a:rPr lang="en-US" sz="2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điều</a:t>
              </a:r>
              <a:r>
                <a:rPr lang="en-US" sz="2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hòa</a:t>
              </a:r>
              <a:r>
                <a:rPr lang="en-US" sz="2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ctr"/>
              <a:r>
                <a:rPr lang="en-US" sz="24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mở</a:t>
              </a:r>
              <a:r>
                <a:rPr lang="en-US" sz="2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cửa</a:t>
              </a:r>
              <a:endPara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36550" y="3928967"/>
            <a:ext cx="2545032" cy="707886"/>
            <a:chOff x="579168" y="2592933"/>
            <a:chExt cx="2545032" cy="707886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2133600" y="3028950"/>
              <a:ext cx="990600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79168" y="2592933"/>
              <a:ext cx="1475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Bật</a:t>
              </a:r>
              <a:r>
                <a:rPr lang="en-US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tủ</a:t>
              </a:r>
              <a:r>
                <a:rPr lang="en-US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lạnh</a:t>
              </a:r>
              <a:endPara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20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không</a:t>
              </a:r>
              <a:r>
                <a:rPr lang="en-US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đóng</a:t>
              </a:r>
              <a:endPara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714999" y="2592933"/>
            <a:ext cx="2817956" cy="707886"/>
            <a:chOff x="-258905" y="2592933"/>
            <a:chExt cx="2106603" cy="707886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-258905" y="3054926"/>
              <a:ext cx="990600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785722" y="2592933"/>
              <a:ext cx="106197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Mở</a:t>
              </a:r>
              <a:r>
                <a:rPr lang="en-US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cửa</a:t>
              </a:r>
              <a:r>
                <a:rPr lang="en-US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lấy</a:t>
              </a:r>
              <a:endPara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20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Ánh</a:t>
              </a:r>
              <a:r>
                <a:rPr lang="en-US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sáng</a:t>
              </a:r>
              <a:endPara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785529" y="3872218"/>
            <a:ext cx="2975852" cy="707886"/>
            <a:chOff x="-258905" y="2592933"/>
            <a:chExt cx="2224641" cy="707886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-258905" y="3054926"/>
              <a:ext cx="990600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667685" y="2592933"/>
              <a:ext cx="129805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Mở</a:t>
              </a:r>
              <a:r>
                <a:rPr lang="en-US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tivi</a:t>
              </a:r>
              <a:r>
                <a:rPr lang="en-US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không</a:t>
              </a:r>
              <a:endPara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20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ai</a:t>
              </a:r>
              <a:r>
                <a:rPr lang="en-US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xem</a:t>
              </a:r>
              <a:endPara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746635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7951800" cy="7302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TẬP VẬN DỤNG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Line Callout 1 (Border and Accent Bar) 2"/>
          <p:cNvSpPr/>
          <p:nvPr/>
        </p:nvSpPr>
        <p:spPr>
          <a:xfrm>
            <a:off x="1295400" y="1276350"/>
            <a:ext cx="2971800" cy="2590800"/>
          </a:xfrm>
          <a:prstGeom prst="accentBorder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 những hành động tiết kiệm điện mà em và các bạn có thể thực hiện ở gia đình và ở lớp học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s://free.vector6.com/wp-content/uploads/2021/03/0000000705-giao-duc-hoc-tap-hoc-sinh-kien-thuc-hoc-nhom-tai-hinh-png-18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09550"/>
            <a:ext cx="3739436" cy="277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53000" y="3257550"/>
            <a:ext cx="3451586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000" b="1" dirty="0">
                <a:solidFill>
                  <a:srgbClr val="FF0000"/>
                </a:solidFill>
                <a:latin typeface="+mj-lt"/>
              </a:rPr>
              <a:t>- Tắt điện khi ra khỏi phòng.</a:t>
            </a:r>
          </a:p>
          <a:p>
            <a:pPr>
              <a:lnSpc>
                <a:spcPct val="150000"/>
              </a:lnSpc>
            </a:pPr>
            <a:r>
              <a:rPr lang="vi-VN" sz="2000" b="1" dirty="0">
                <a:solidFill>
                  <a:srgbClr val="FF0000"/>
                </a:solidFill>
                <a:latin typeface="+mj-lt"/>
              </a:rPr>
              <a:t>- Tắt quạt khi không sử dụng.</a:t>
            </a:r>
          </a:p>
          <a:p>
            <a:pPr>
              <a:lnSpc>
                <a:spcPct val="150000"/>
              </a:lnSpc>
            </a:pPr>
            <a:r>
              <a:rPr lang="vi-VN" sz="2000" b="1" dirty="0">
                <a:solidFill>
                  <a:srgbClr val="FF0000"/>
                </a:solidFill>
                <a:latin typeface="+mj-lt"/>
              </a:rPr>
              <a:t>- .....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46635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2"/>
          <p:cNvSpPr/>
          <p:nvPr/>
        </p:nvSpPr>
        <p:spPr>
          <a:xfrm>
            <a:off x="457200" y="391247"/>
            <a:ext cx="2829276" cy="3851335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noFill/>
          <a:ln w="19050" cap="flat" cmpd="sng">
            <a:solidFill>
              <a:srgbClr val="004C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32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grpSp>
        <p:nvGrpSpPr>
          <p:cNvPr id="3" name="Group 2"/>
          <p:cNvGrpSpPr/>
          <p:nvPr/>
        </p:nvGrpSpPr>
        <p:grpSpPr>
          <a:xfrm>
            <a:off x="596489" y="1451074"/>
            <a:ext cx="2550699" cy="2248609"/>
            <a:chOff x="240603" y="2114550"/>
            <a:chExt cx="2550699" cy="2018362"/>
          </a:xfrm>
        </p:grpSpPr>
        <p:sp>
          <p:nvSpPr>
            <p:cNvPr id="2" name="TextBox 1"/>
            <p:cNvSpPr txBox="1"/>
            <p:nvPr/>
          </p:nvSpPr>
          <p:spPr>
            <a:xfrm>
              <a:off x="240603" y="2114550"/>
              <a:ext cx="2550699" cy="860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CỦNG CỐ, DẶN DÒ</a:t>
              </a:r>
            </a:p>
            <a:p>
              <a:pPr algn="ctr">
                <a:lnSpc>
                  <a:spcPct val="150000"/>
                </a:lnSpc>
              </a:pPr>
              <a:r>
                <a:rPr lang="en-US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VỀ NHÀ</a:t>
              </a:r>
              <a:endPara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" name="Google Shape;387;p37"/>
            <p:cNvGrpSpPr/>
            <p:nvPr/>
          </p:nvGrpSpPr>
          <p:grpSpPr>
            <a:xfrm>
              <a:off x="601552" y="3071487"/>
              <a:ext cx="1828800" cy="1061425"/>
              <a:chOff x="1926350" y="995225"/>
              <a:chExt cx="428650" cy="35660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8" name="Google Shape;388;p37"/>
              <p:cNvSpPr/>
              <p:nvPr/>
            </p:nvSpPr>
            <p:spPr>
              <a:xfrm>
                <a:off x="1926350" y="1298075"/>
                <a:ext cx="208225" cy="53750"/>
              </a:xfrm>
              <a:custGeom>
                <a:avLst/>
                <a:gdLst/>
                <a:ahLst/>
                <a:cxnLst/>
                <a:rect l="l" t="t" r="r" b="b"/>
                <a:pathLst>
                  <a:path w="8329" h="2150" extrusionOk="0">
                    <a:moveTo>
                      <a:pt x="0" y="0"/>
                    </a:moveTo>
                    <a:lnTo>
                      <a:pt x="0" y="489"/>
                    </a:lnTo>
                    <a:lnTo>
                      <a:pt x="25" y="635"/>
                    </a:lnTo>
                    <a:lnTo>
                      <a:pt x="74" y="758"/>
                    </a:lnTo>
                    <a:lnTo>
                      <a:pt x="147" y="855"/>
                    </a:lnTo>
                    <a:lnTo>
                      <a:pt x="245" y="953"/>
                    </a:lnTo>
                    <a:lnTo>
                      <a:pt x="391" y="1026"/>
                    </a:lnTo>
                    <a:lnTo>
                      <a:pt x="562" y="1051"/>
                    </a:lnTo>
                    <a:lnTo>
                      <a:pt x="733" y="1026"/>
                    </a:lnTo>
                    <a:lnTo>
                      <a:pt x="1295" y="855"/>
                    </a:lnTo>
                    <a:lnTo>
                      <a:pt x="1661" y="782"/>
                    </a:lnTo>
                    <a:lnTo>
                      <a:pt x="2076" y="684"/>
                    </a:lnTo>
                    <a:lnTo>
                      <a:pt x="2540" y="611"/>
                    </a:lnTo>
                    <a:lnTo>
                      <a:pt x="3029" y="562"/>
                    </a:lnTo>
                    <a:lnTo>
                      <a:pt x="3591" y="513"/>
                    </a:lnTo>
                    <a:lnTo>
                      <a:pt x="4177" y="489"/>
                    </a:lnTo>
                    <a:lnTo>
                      <a:pt x="4616" y="513"/>
                    </a:lnTo>
                    <a:lnTo>
                      <a:pt x="5032" y="538"/>
                    </a:lnTo>
                    <a:lnTo>
                      <a:pt x="5422" y="611"/>
                    </a:lnTo>
                    <a:lnTo>
                      <a:pt x="5789" y="684"/>
                    </a:lnTo>
                    <a:lnTo>
                      <a:pt x="6131" y="782"/>
                    </a:lnTo>
                    <a:lnTo>
                      <a:pt x="6448" y="880"/>
                    </a:lnTo>
                    <a:lnTo>
                      <a:pt x="6717" y="1002"/>
                    </a:lnTo>
                    <a:lnTo>
                      <a:pt x="6985" y="1124"/>
                    </a:lnTo>
                    <a:lnTo>
                      <a:pt x="7205" y="1246"/>
                    </a:lnTo>
                    <a:lnTo>
                      <a:pt x="7425" y="1393"/>
                    </a:lnTo>
                    <a:lnTo>
                      <a:pt x="7791" y="1661"/>
                    </a:lnTo>
                    <a:lnTo>
                      <a:pt x="8084" y="1930"/>
                    </a:lnTo>
                    <a:lnTo>
                      <a:pt x="8329" y="2150"/>
                    </a:lnTo>
                    <a:lnTo>
                      <a:pt x="8329" y="1661"/>
                    </a:lnTo>
                    <a:lnTo>
                      <a:pt x="8084" y="1441"/>
                    </a:lnTo>
                    <a:lnTo>
                      <a:pt x="7791" y="1173"/>
                    </a:lnTo>
                    <a:lnTo>
                      <a:pt x="7425" y="904"/>
                    </a:lnTo>
                    <a:lnTo>
                      <a:pt x="7205" y="758"/>
                    </a:lnTo>
                    <a:lnTo>
                      <a:pt x="6985" y="635"/>
                    </a:lnTo>
                    <a:lnTo>
                      <a:pt x="6717" y="513"/>
                    </a:lnTo>
                    <a:lnTo>
                      <a:pt x="6448" y="391"/>
                    </a:lnTo>
                    <a:lnTo>
                      <a:pt x="6131" y="294"/>
                    </a:lnTo>
                    <a:lnTo>
                      <a:pt x="5789" y="196"/>
                    </a:lnTo>
                    <a:lnTo>
                      <a:pt x="5422" y="123"/>
                    </a:lnTo>
                    <a:lnTo>
                      <a:pt x="5032" y="49"/>
                    </a:lnTo>
                    <a:lnTo>
                      <a:pt x="4616" y="25"/>
                    </a:lnTo>
                    <a:lnTo>
                      <a:pt x="4177" y="0"/>
                    </a:lnTo>
                    <a:lnTo>
                      <a:pt x="3591" y="25"/>
                    </a:lnTo>
                    <a:lnTo>
                      <a:pt x="3029" y="74"/>
                    </a:lnTo>
                    <a:lnTo>
                      <a:pt x="2540" y="123"/>
                    </a:lnTo>
                    <a:lnTo>
                      <a:pt x="2076" y="196"/>
                    </a:lnTo>
                    <a:lnTo>
                      <a:pt x="1661" y="294"/>
                    </a:lnTo>
                    <a:lnTo>
                      <a:pt x="1295" y="367"/>
                    </a:lnTo>
                    <a:lnTo>
                      <a:pt x="733" y="538"/>
                    </a:lnTo>
                    <a:lnTo>
                      <a:pt x="562" y="562"/>
                    </a:lnTo>
                    <a:lnTo>
                      <a:pt x="391" y="538"/>
                    </a:lnTo>
                    <a:lnTo>
                      <a:pt x="245" y="465"/>
                    </a:lnTo>
                    <a:lnTo>
                      <a:pt x="147" y="367"/>
                    </a:lnTo>
                    <a:lnTo>
                      <a:pt x="74" y="269"/>
                    </a:lnTo>
                    <a:lnTo>
                      <a:pt x="25" y="14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389;p37"/>
              <p:cNvSpPr/>
              <p:nvPr/>
            </p:nvSpPr>
            <p:spPr>
              <a:xfrm>
                <a:off x="2146775" y="1298075"/>
                <a:ext cx="208225" cy="53750"/>
              </a:xfrm>
              <a:custGeom>
                <a:avLst/>
                <a:gdLst/>
                <a:ahLst/>
                <a:cxnLst/>
                <a:rect l="l" t="t" r="r" b="b"/>
                <a:pathLst>
                  <a:path w="8329" h="2150" extrusionOk="0">
                    <a:moveTo>
                      <a:pt x="4152" y="0"/>
                    </a:moveTo>
                    <a:lnTo>
                      <a:pt x="3712" y="25"/>
                    </a:lnTo>
                    <a:lnTo>
                      <a:pt x="3297" y="49"/>
                    </a:lnTo>
                    <a:lnTo>
                      <a:pt x="2907" y="123"/>
                    </a:lnTo>
                    <a:lnTo>
                      <a:pt x="2540" y="196"/>
                    </a:lnTo>
                    <a:lnTo>
                      <a:pt x="2198" y="294"/>
                    </a:lnTo>
                    <a:lnTo>
                      <a:pt x="1881" y="391"/>
                    </a:lnTo>
                    <a:lnTo>
                      <a:pt x="1612" y="513"/>
                    </a:lnTo>
                    <a:lnTo>
                      <a:pt x="1343" y="635"/>
                    </a:lnTo>
                    <a:lnTo>
                      <a:pt x="1124" y="758"/>
                    </a:lnTo>
                    <a:lnTo>
                      <a:pt x="904" y="904"/>
                    </a:lnTo>
                    <a:lnTo>
                      <a:pt x="537" y="1173"/>
                    </a:lnTo>
                    <a:lnTo>
                      <a:pt x="244" y="1441"/>
                    </a:lnTo>
                    <a:lnTo>
                      <a:pt x="0" y="1661"/>
                    </a:lnTo>
                    <a:lnTo>
                      <a:pt x="0" y="2150"/>
                    </a:lnTo>
                    <a:lnTo>
                      <a:pt x="244" y="1930"/>
                    </a:lnTo>
                    <a:lnTo>
                      <a:pt x="537" y="1661"/>
                    </a:lnTo>
                    <a:lnTo>
                      <a:pt x="904" y="1393"/>
                    </a:lnTo>
                    <a:lnTo>
                      <a:pt x="1124" y="1246"/>
                    </a:lnTo>
                    <a:lnTo>
                      <a:pt x="1343" y="1124"/>
                    </a:lnTo>
                    <a:lnTo>
                      <a:pt x="1612" y="1002"/>
                    </a:lnTo>
                    <a:lnTo>
                      <a:pt x="1881" y="880"/>
                    </a:lnTo>
                    <a:lnTo>
                      <a:pt x="2198" y="782"/>
                    </a:lnTo>
                    <a:lnTo>
                      <a:pt x="2540" y="684"/>
                    </a:lnTo>
                    <a:lnTo>
                      <a:pt x="2907" y="611"/>
                    </a:lnTo>
                    <a:lnTo>
                      <a:pt x="3297" y="538"/>
                    </a:lnTo>
                    <a:lnTo>
                      <a:pt x="3712" y="513"/>
                    </a:lnTo>
                    <a:lnTo>
                      <a:pt x="4152" y="489"/>
                    </a:lnTo>
                    <a:lnTo>
                      <a:pt x="4738" y="513"/>
                    </a:lnTo>
                    <a:lnTo>
                      <a:pt x="5300" y="562"/>
                    </a:lnTo>
                    <a:lnTo>
                      <a:pt x="5788" y="611"/>
                    </a:lnTo>
                    <a:lnTo>
                      <a:pt x="6252" y="684"/>
                    </a:lnTo>
                    <a:lnTo>
                      <a:pt x="6668" y="782"/>
                    </a:lnTo>
                    <a:lnTo>
                      <a:pt x="7034" y="855"/>
                    </a:lnTo>
                    <a:lnTo>
                      <a:pt x="7596" y="1026"/>
                    </a:lnTo>
                    <a:lnTo>
                      <a:pt x="7767" y="1051"/>
                    </a:lnTo>
                    <a:lnTo>
                      <a:pt x="7938" y="1026"/>
                    </a:lnTo>
                    <a:lnTo>
                      <a:pt x="8084" y="953"/>
                    </a:lnTo>
                    <a:lnTo>
                      <a:pt x="8182" y="855"/>
                    </a:lnTo>
                    <a:lnTo>
                      <a:pt x="8255" y="758"/>
                    </a:lnTo>
                    <a:lnTo>
                      <a:pt x="8304" y="635"/>
                    </a:lnTo>
                    <a:lnTo>
                      <a:pt x="8328" y="489"/>
                    </a:lnTo>
                    <a:lnTo>
                      <a:pt x="8328" y="0"/>
                    </a:lnTo>
                    <a:lnTo>
                      <a:pt x="8304" y="147"/>
                    </a:lnTo>
                    <a:lnTo>
                      <a:pt x="8255" y="269"/>
                    </a:lnTo>
                    <a:lnTo>
                      <a:pt x="8182" y="367"/>
                    </a:lnTo>
                    <a:lnTo>
                      <a:pt x="8084" y="465"/>
                    </a:lnTo>
                    <a:lnTo>
                      <a:pt x="7938" y="538"/>
                    </a:lnTo>
                    <a:lnTo>
                      <a:pt x="7767" y="562"/>
                    </a:lnTo>
                    <a:lnTo>
                      <a:pt x="7596" y="538"/>
                    </a:lnTo>
                    <a:lnTo>
                      <a:pt x="7034" y="367"/>
                    </a:lnTo>
                    <a:lnTo>
                      <a:pt x="6668" y="294"/>
                    </a:lnTo>
                    <a:lnTo>
                      <a:pt x="6252" y="196"/>
                    </a:lnTo>
                    <a:lnTo>
                      <a:pt x="5788" y="123"/>
                    </a:lnTo>
                    <a:lnTo>
                      <a:pt x="5300" y="74"/>
                    </a:lnTo>
                    <a:lnTo>
                      <a:pt x="4738" y="25"/>
                    </a:lnTo>
                    <a:lnTo>
                      <a:pt x="415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390;p37"/>
              <p:cNvSpPr/>
              <p:nvPr/>
            </p:nvSpPr>
            <p:spPr>
              <a:xfrm>
                <a:off x="1926350" y="995225"/>
                <a:ext cx="208225" cy="332175"/>
              </a:xfrm>
              <a:custGeom>
                <a:avLst/>
                <a:gdLst/>
                <a:ahLst/>
                <a:cxnLst/>
                <a:rect l="l" t="t" r="r" b="b"/>
                <a:pathLst>
                  <a:path w="8329" h="13287" extrusionOk="0">
                    <a:moveTo>
                      <a:pt x="4177" y="1"/>
                    </a:moveTo>
                    <a:lnTo>
                      <a:pt x="3591" y="25"/>
                    </a:lnTo>
                    <a:lnTo>
                      <a:pt x="3029" y="74"/>
                    </a:lnTo>
                    <a:lnTo>
                      <a:pt x="2467" y="196"/>
                    </a:lnTo>
                    <a:lnTo>
                      <a:pt x="1905" y="343"/>
                    </a:lnTo>
                    <a:lnTo>
                      <a:pt x="1393" y="538"/>
                    </a:lnTo>
                    <a:lnTo>
                      <a:pt x="929" y="758"/>
                    </a:lnTo>
                    <a:lnTo>
                      <a:pt x="513" y="978"/>
                    </a:lnTo>
                    <a:lnTo>
                      <a:pt x="342" y="1124"/>
                    </a:lnTo>
                    <a:lnTo>
                      <a:pt x="196" y="1246"/>
                    </a:lnTo>
                    <a:lnTo>
                      <a:pt x="123" y="1319"/>
                    </a:lnTo>
                    <a:lnTo>
                      <a:pt x="49" y="1442"/>
                    </a:lnTo>
                    <a:lnTo>
                      <a:pt x="25" y="1539"/>
                    </a:lnTo>
                    <a:lnTo>
                      <a:pt x="0" y="1661"/>
                    </a:lnTo>
                    <a:lnTo>
                      <a:pt x="0" y="11626"/>
                    </a:lnTo>
                    <a:lnTo>
                      <a:pt x="25" y="11773"/>
                    </a:lnTo>
                    <a:lnTo>
                      <a:pt x="74" y="11895"/>
                    </a:lnTo>
                    <a:lnTo>
                      <a:pt x="147" y="11992"/>
                    </a:lnTo>
                    <a:lnTo>
                      <a:pt x="245" y="12090"/>
                    </a:lnTo>
                    <a:lnTo>
                      <a:pt x="391" y="12163"/>
                    </a:lnTo>
                    <a:lnTo>
                      <a:pt x="562" y="12188"/>
                    </a:lnTo>
                    <a:lnTo>
                      <a:pt x="733" y="12163"/>
                    </a:lnTo>
                    <a:lnTo>
                      <a:pt x="1295" y="11992"/>
                    </a:lnTo>
                    <a:lnTo>
                      <a:pt x="1661" y="11919"/>
                    </a:lnTo>
                    <a:lnTo>
                      <a:pt x="2076" y="11821"/>
                    </a:lnTo>
                    <a:lnTo>
                      <a:pt x="2540" y="11748"/>
                    </a:lnTo>
                    <a:lnTo>
                      <a:pt x="3029" y="11699"/>
                    </a:lnTo>
                    <a:lnTo>
                      <a:pt x="3591" y="11650"/>
                    </a:lnTo>
                    <a:lnTo>
                      <a:pt x="4177" y="11626"/>
                    </a:lnTo>
                    <a:lnTo>
                      <a:pt x="4616" y="11650"/>
                    </a:lnTo>
                    <a:lnTo>
                      <a:pt x="5032" y="11675"/>
                    </a:lnTo>
                    <a:lnTo>
                      <a:pt x="5422" y="11748"/>
                    </a:lnTo>
                    <a:lnTo>
                      <a:pt x="5789" y="11821"/>
                    </a:lnTo>
                    <a:lnTo>
                      <a:pt x="6131" y="11919"/>
                    </a:lnTo>
                    <a:lnTo>
                      <a:pt x="6448" y="12017"/>
                    </a:lnTo>
                    <a:lnTo>
                      <a:pt x="6717" y="12139"/>
                    </a:lnTo>
                    <a:lnTo>
                      <a:pt x="6985" y="12261"/>
                    </a:lnTo>
                    <a:lnTo>
                      <a:pt x="7205" y="12383"/>
                    </a:lnTo>
                    <a:lnTo>
                      <a:pt x="7425" y="12530"/>
                    </a:lnTo>
                    <a:lnTo>
                      <a:pt x="7791" y="12798"/>
                    </a:lnTo>
                    <a:lnTo>
                      <a:pt x="8084" y="13067"/>
                    </a:lnTo>
                    <a:lnTo>
                      <a:pt x="8329" y="13287"/>
                    </a:lnTo>
                    <a:lnTo>
                      <a:pt x="8329" y="2199"/>
                    </a:lnTo>
                    <a:lnTo>
                      <a:pt x="8329" y="2101"/>
                    </a:lnTo>
                    <a:lnTo>
                      <a:pt x="8280" y="1979"/>
                    </a:lnTo>
                    <a:lnTo>
                      <a:pt x="8231" y="1881"/>
                    </a:lnTo>
                    <a:lnTo>
                      <a:pt x="8158" y="1808"/>
                    </a:lnTo>
                    <a:lnTo>
                      <a:pt x="8036" y="1686"/>
                    </a:lnTo>
                    <a:lnTo>
                      <a:pt x="7767" y="1442"/>
                    </a:lnTo>
                    <a:lnTo>
                      <a:pt x="7449" y="1173"/>
                    </a:lnTo>
                    <a:lnTo>
                      <a:pt x="7083" y="904"/>
                    </a:lnTo>
                    <a:lnTo>
                      <a:pt x="6644" y="611"/>
                    </a:lnTo>
                    <a:lnTo>
                      <a:pt x="6375" y="489"/>
                    </a:lnTo>
                    <a:lnTo>
                      <a:pt x="6131" y="367"/>
                    </a:lnTo>
                    <a:lnTo>
                      <a:pt x="5838" y="269"/>
                    </a:lnTo>
                    <a:lnTo>
                      <a:pt x="5544" y="172"/>
                    </a:lnTo>
                    <a:lnTo>
                      <a:pt x="5227" y="98"/>
                    </a:lnTo>
                    <a:lnTo>
                      <a:pt x="4885" y="49"/>
                    </a:lnTo>
                    <a:lnTo>
                      <a:pt x="454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391;p37"/>
              <p:cNvSpPr/>
              <p:nvPr/>
            </p:nvSpPr>
            <p:spPr>
              <a:xfrm>
                <a:off x="2146775" y="995225"/>
                <a:ext cx="208225" cy="332175"/>
              </a:xfrm>
              <a:custGeom>
                <a:avLst/>
                <a:gdLst/>
                <a:ahLst/>
                <a:cxnLst/>
                <a:rect l="l" t="t" r="r" b="b"/>
                <a:pathLst>
                  <a:path w="8329" h="13287" extrusionOk="0">
                    <a:moveTo>
                      <a:pt x="3786" y="1"/>
                    </a:moveTo>
                    <a:lnTo>
                      <a:pt x="3444" y="49"/>
                    </a:lnTo>
                    <a:lnTo>
                      <a:pt x="3102" y="98"/>
                    </a:lnTo>
                    <a:lnTo>
                      <a:pt x="2784" y="172"/>
                    </a:lnTo>
                    <a:lnTo>
                      <a:pt x="2491" y="269"/>
                    </a:lnTo>
                    <a:lnTo>
                      <a:pt x="2198" y="367"/>
                    </a:lnTo>
                    <a:lnTo>
                      <a:pt x="1954" y="489"/>
                    </a:lnTo>
                    <a:lnTo>
                      <a:pt x="1685" y="611"/>
                    </a:lnTo>
                    <a:lnTo>
                      <a:pt x="1246" y="904"/>
                    </a:lnTo>
                    <a:lnTo>
                      <a:pt x="879" y="1173"/>
                    </a:lnTo>
                    <a:lnTo>
                      <a:pt x="562" y="1442"/>
                    </a:lnTo>
                    <a:lnTo>
                      <a:pt x="293" y="1686"/>
                    </a:lnTo>
                    <a:lnTo>
                      <a:pt x="171" y="1808"/>
                    </a:lnTo>
                    <a:lnTo>
                      <a:pt x="98" y="1881"/>
                    </a:lnTo>
                    <a:lnTo>
                      <a:pt x="49" y="1979"/>
                    </a:lnTo>
                    <a:lnTo>
                      <a:pt x="0" y="2101"/>
                    </a:lnTo>
                    <a:lnTo>
                      <a:pt x="0" y="2199"/>
                    </a:lnTo>
                    <a:lnTo>
                      <a:pt x="0" y="13287"/>
                    </a:lnTo>
                    <a:lnTo>
                      <a:pt x="244" y="13067"/>
                    </a:lnTo>
                    <a:lnTo>
                      <a:pt x="537" y="12798"/>
                    </a:lnTo>
                    <a:lnTo>
                      <a:pt x="904" y="12530"/>
                    </a:lnTo>
                    <a:lnTo>
                      <a:pt x="1124" y="12383"/>
                    </a:lnTo>
                    <a:lnTo>
                      <a:pt x="1343" y="12261"/>
                    </a:lnTo>
                    <a:lnTo>
                      <a:pt x="1612" y="12139"/>
                    </a:lnTo>
                    <a:lnTo>
                      <a:pt x="1881" y="12017"/>
                    </a:lnTo>
                    <a:lnTo>
                      <a:pt x="2198" y="11919"/>
                    </a:lnTo>
                    <a:lnTo>
                      <a:pt x="2540" y="11821"/>
                    </a:lnTo>
                    <a:lnTo>
                      <a:pt x="2907" y="11748"/>
                    </a:lnTo>
                    <a:lnTo>
                      <a:pt x="3297" y="11675"/>
                    </a:lnTo>
                    <a:lnTo>
                      <a:pt x="3712" y="11650"/>
                    </a:lnTo>
                    <a:lnTo>
                      <a:pt x="4152" y="11626"/>
                    </a:lnTo>
                    <a:lnTo>
                      <a:pt x="4738" y="11650"/>
                    </a:lnTo>
                    <a:lnTo>
                      <a:pt x="5300" y="11699"/>
                    </a:lnTo>
                    <a:lnTo>
                      <a:pt x="5788" y="11748"/>
                    </a:lnTo>
                    <a:lnTo>
                      <a:pt x="6252" y="11821"/>
                    </a:lnTo>
                    <a:lnTo>
                      <a:pt x="6668" y="11919"/>
                    </a:lnTo>
                    <a:lnTo>
                      <a:pt x="7034" y="11992"/>
                    </a:lnTo>
                    <a:lnTo>
                      <a:pt x="7596" y="12163"/>
                    </a:lnTo>
                    <a:lnTo>
                      <a:pt x="7767" y="12188"/>
                    </a:lnTo>
                    <a:lnTo>
                      <a:pt x="7938" y="12163"/>
                    </a:lnTo>
                    <a:lnTo>
                      <a:pt x="8084" y="12090"/>
                    </a:lnTo>
                    <a:lnTo>
                      <a:pt x="8182" y="11992"/>
                    </a:lnTo>
                    <a:lnTo>
                      <a:pt x="8255" y="11895"/>
                    </a:lnTo>
                    <a:lnTo>
                      <a:pt x="8304" y="11773"/>
                    </a:lnTo>
                    <a:lnTo>
                      <a:pt x="8328" y="11626"/>
                    </a:lnTo>
                    <a:lnTo>
                      <a:pt x="8328" y="1661"/>
                    </a:lnTo>
                    <a:lnTo>
                      <a:pt x="8304" y="1539"/>
                    </a:lnTo>
                    <a:lnTo>
                      <a:pt x="8280" y="1442"/>
                    </a:lnTo>
                    <a:lnTo>
                      <a:pt x="8206" y="1319"/>
                    </a:lnTo>
                    <a:lnTo>
                      <a:pt x="8133" y="1246"/>
                    </a:lnTo>
                    <a:lnTo>
                      <a:pt x="7987" y="1124"/>
                    </a:lnTo>
                    <a:lnTo>
                      <a:pt x="7816" y="978"/>
                    </a:lnTo>
                    <a:lnTo>
                      <a:pt x="7400" y="758"/>
                    </a:lnTo>
                    <a:lnTo>
                      <a:pt x="6936" y="538"/>
                    </a:lnTo>
                    <a:lnTo>
                      <a:pt x="6423" y="343"/>
                    </a:lnTo>
                    <a:lnTo>
                      <a:pt x="5862" y="196"/>
                    </a:lnTo>
                    <a:lnTo>
                      <a:pt x="5300" y="74"/>
                    </a:lnTo>
                    <a:lnTo>
                      <a:pt x="4738" y="25"/>
                    </a:lnTo>
                    <a:lnTo>
                      <a:pt x="415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3695451" y="1234199"/>
            <a:ext cx="5296149" cy="2581308"/>
            <a:chOff x="3223122" y="1507440"/>
            <a:chExt cx="5053782" cy="2581308"/>
          </a:xfrm>
        </p:grpSpPr>
        <p:sp>
          <p:nvSpPr>
            <p:cNvPr id="4" name="TextBox 3"/>
            <p:cNvSpPr txBox="1"/>
            <p:nvPr/>
          </p:nvSpPr>
          <p:spPr>
            <a:xfrm>
              <a:off x="3550568" y="1549591"/>
              <a:ext cx="4726336" cy="25391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GB" sz="2000" i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</a:t>
              </a:r>
              <a:r>
                <a:rPr lang="en-GB" sz="2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Ôn</a:t>
              </a:r>
              <a:r>
                <a:rPr lang="en-GB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2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lại</a:t>
              </a:r>
              <a:r>
                <a:rPr lang="en-GB" sz="2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2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các</a:t>
              </a:r>
              <a:r>
                <a:rPr lang="en-GB" sz="2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2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kiến</a:t>
              </a:r>
              <a:r>
                <a:rPr lang="en-GB" sz="2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2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thức</a:t>
              </a:r>
              <a:r>
                <a:rPr lang="en-GB" sz="2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2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đã</a:t>
              </a:r>
              <a:r>
                <a:rPr lang="en-GB" sz="2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2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học</a:t>
              </a:r>
              <a:endParaRPr lang="en-GB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GB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</a:t>
              </a:r>
              <a:r>
                <a:rPr lang="en-GB" sz="2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Làm</a:t>
              </a:r>
              <a:r>
                <a:rPr lang="en-GB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2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GB" sz="2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22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tập</a:t>
              </a:r>
              <a:r>
                <a:rPr lang="en-GB" sz="2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2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và</a:t>
              </a:r>
              <a:r>
                <a:rPr lang="en-GB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2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trả</a:t>
              </a:r>
              <a:r>
                <a:rPr lang="en-GB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2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lời</a:t>
              </a:r>
              <a:r>
                <a:rPr lang="en-GB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2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các</a:t>
              </a:r>
              <a:r>
                <a:rPr lang="en-GB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2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câu</a:t>
              </a:r>
              <a:r>
                <a:rPr lang="en-GB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2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hỏi</a:t>
              </a:r>
              <a:r>
                <a:rPr lang="en-GB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GB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</a:t>
              </a:r>
              <a:r>
                <a:rPr lang="en-GB" sz="2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luyện</a:t>
              </a:r>
              <a:r>
                <a:rPr lang="en-GB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2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tập</a:t>
              </a:r>
              <a:r>
                <a:rPr lang="en-GB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GB" sz="2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vận</a:t>
              </a:r>
              <a:r>
                <a:rPr lang="en-GB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2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dụng</a:t>
              </a:r>
              <a:r>
                <a:rPr lang="en-GB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2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sách</a:t>
              </a:r>
              <a:r>
                <a:rPr lang="en-GB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2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giáo</a:t>
              </a:r>
              <a:r>
                <a:rPr lang="en-GB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2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khoa</a:t>
              </a:r>
              <a:endParaRPr lang="en-GB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rPr>
                <a:t>         </a:t>
              </a:r>
              <a:r>
                <a:rPr lang="en-US" sz="2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rPr>
                <a:t>Chuẩn</a:t>
              </a:r>
              <a:r>
                <a:rPr lang="en-US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rPr>
                <a:t>bị</a:t>
              </a:r>
              <a:r>
                <a:rPr lang="en-US" sz="22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rPr>
                <a:t>bài</a:t>
              </a:r>
              <a:r>
                <a:rPr lang="en-US" sz="22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rPr>
                <a:t>mới</a:t>
              </a:r>
              <a:r>
                <a:rPr lang="en-US" sz="22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rPr>
                <a:t>: </a:t>
              </a:r>
              <a:r>
                <a:rPr lang="en-US" sz="2200" b="1" dirty="0" err="1">
                  <a:solidFill>
                    <a:srgbClr val="00206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rPr>
                <a:t>Bài</a:t>
              </a:r>
              <a:r>
                <a:rPr lang="en-US" sz="22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rPr>
                <a:t> </a:t>
              </a:r>
              <a:r>
                <a:rPr lang="en-US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rPr>
                <a:t>3 - </a:t>
              </a:r>
              <a:r>
                <a:rPr lang="en-US" sz="2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rPr>
                <a:t>ngôi</a:t>
              </a:r>
              <a:r>
                <a:rPr lang="en-US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rPr>
                <a:t>nhà</a:t>
              </a:r>
              <a:r>
                <a:rPr lang="en-US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rPr>
                <a:t>thông</a:t>
              </a:r>
              <a:r>
                <a:rPr lang="en-US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rPr>
                <a:t> minh.</a:t>
              </a:r>
              <a:endPara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dirty="0"/>
            </a:p>
          </p:txBody>
        </p:sp>
        <p:grpSp>
          <p:nvGrpSpPr>
            <p:cNvPr id="14" name="Google Shape;330;p37"/>
            <p:cNvGrpSpPr/>
            <p:nvPr/>
          </p:nvGrpSpPr>
          <p:grpSpPr>
            <a:xfrm>
              <a:off x="3260808" y="1507440"/>
              <a:ext cx="307248" cy="388574"/>
              <a:chOff x="584925" y="238125"/>
              <a:chExt cx="415200" cy="525100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15" name="Google Shape;331;p37"/>
              <p:cNvSpPr/>
              <p:nvPr/>
            </p:nvSpPr>
            <p:spPr>
              <a:xfrm>
                <a:off x="621550" y="299175"/>
                <a:ext cx="378575" cy="464050"/>
              </a:xfrm>
              <a:custGeom>
                <a:avLst/>
                <a:gdLst/>
                <a:ahLst/>
                <a:cxnLst/>
                <a:rect l="l" t="t" r="r" b="b"/>
                <a:pathLst>
                  <a:path w="15143" h="18562" extrusionOk="0">
                    <a:moveTo>
                      <a:pt x="14166" y="0"/>
                    </a:moveTo>
                    <a:lnTo>
                      <a:pt x="14166" y="16755"/>
                    </a:lnTo>
                    <a:lnTo>
                      <a:pt x="14141" y="16926"/>
                    </a:lnTo>
                    <a:lnTo>
                      <a:pt x="14093" y="17072"/>
                    </a:lnTo>
                    <a:lnTo>
                      <a:pt x="14044" y="17194"/>
                    </a:lnTo>
                    <a:lnTo>
                      <a:pt x="13946" y="17341"/>
                    </a:lnTo>
                    <a:lnTo>
                      <a:pt x="13824" y="17438"/>
                    </a:lnTo>
                    <a:lnTo>
                      <a:pt x="13677" y="17512"/>
                    </a:lnTo>
                    <a:lnTo>
                      <a:pt x="13531" y="17561"/>
                    </a:lnTo>
                    <a:lnTo>
                      <a:pt x="13384" y="17585"/>
                    </a:lnTo>
                    <a:lnTo>
                      <a:pt x="0" y="17585"/>
                    </a:lnTo>
                    <a:lnTo>
                      <a:pt x="0" y="17731"/>
                    </a:lnTo>
                    <a:lnTo>
                      <a:pt x="25" y="17902"/>
                    </a:lnTo>
                    <a:lnTo>
                      <a:pt x="74" y="18049"/>
                    </a:lnTo>
                    <a:lnTo>
                      <a:pt x="123" y="18171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71"/>
                    </a:lnTo>
                    <a:lnTo>
                      <a:pt x="15069" y="18049"/>
                    </a:lnTo>
                    <a:lnTo>
                      <a:pt x="15118" y="17902"/>
                    </a:lnTo>
                    <a:lnTo>
                      <a:pt x="15143" y="17731"/>
                    </a:lnTo>
                    <a:lnTo>
                      <a:pt x="15143" y="733"/>
                    </a:lnTo>
                    <a:lnTo>
                      <a:pt x="15118" y="586"/>
                    </a:lnTo>
                    <a:lnTo>
                      <a:pt x="15069" y="440"/>
                    </a:lnTo>
                    <a:lnTo>
                      <a:pt x="15021" y="318"/>
                    </a:lnTo>
                    <a:lnTo>
                      <a:pt x="14923" y="196"/>
                    </a:lnTo>
                    <a:lnTo>
                      <a:pt x="14801" y="122"/>
                    </a:lnTo>
                    <a:lnTo>
                      <a:pt x="14654" y="49"/>
                    </a:lnTo>
                    <a:lnTo>
                      <a:pt x="14508" y="25"/>
                    </a:lnTo>
                    <a:lnTo>
                      <a:pt x="1436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332;p37"/>
              <p:cNvSpPr/>
              <p:nvPr/>
            </p:nvSpPr>
            <p:spPr>
              <a:xfrm>
                <a:off x="633750" y="238125"/>
                <a:ext cx="2935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1174" h="2540" extrusionOk="0">
                    <a:moveTo>
                      <a:pt x="392" y="0"/>
                    </a:moveTo>
                    <a:lnTo>
                      <a:pt x="294" y="49"/>
                    </a:lnTo>
                    <a:lnTo>
                      <a:pt x="221" y="73"/>
                    </a:lnTo>
                    <a:lnTo>
                      <a:pt x="147" y="147"/>
                    </a:lnTo>
                    <a:lnTo>
                      <a:pt x="74" y="220"/>
                    </a:lnTo>
                    <a:lnTo>
                      <a:pt x="50" y="293"/>
                    </a:lnTo>
                    <a:lnTo>
                      <a:pt x="1" y="391"/>
                    </a:lnTo>
                    <a:lnTo>
                      <a:pt x="1" y="488"/>
                    </a:lnTo>
                    <a:lnTo>
                      <a:pt x="1" y="2052"/>
                    </a:lnTo>
                    <a:lnTo>
                      <a:pt x="1" y="2149"/>
                    </a:lnTo>
                    <a:lnTo>
                      <a:pt x="50" y="2247"/>
                    </a:lnTo>
                    <a:lnTo>
                      <a:pt x="74" y="2320"/>
                    </a:lnTo>
                    <a:lnTo>
                      <a:pt x="147" y="2393"/>
                    </a:lnTo>
                    <a:lnTo>
                      <a:pt x="221" y="2467"/>
                    </a:lnTo>
                    <a:lnTo>
                      <a:pt x="294" y="2491"/>
                    </a:lnTo>
                    <a:lnTo>
                      <a:pt x="392" y="2540"/>
                    </a:lnTo>
                    <a:lnTo>
                      <a:pt x="782" y="2540"/>
                    </a:lnTo>
                    <a:lnTo>
                      <a:pt x="880" y="2491"/>
                    </a:lnTo>
                    <a:lnTo>
                      <a:pt x="953" y="2467"/>
                    </a:lnTo>
                    <a:lnTo>
                      <a:pt x="1027" y="2393"/>
                    </a:lnTo>
                    <a:lnTo>
                      <a:pt x="1100" y="2320"/>
                    </a:lnTo>
                    <a:lnTo>
                      <a:pt x="1124" y="2247"/>
                    </a:lnTo>
                    <a:lnTo>
                      <a:pt x="1173" y="2149"/>
                    </a:lnTo>
                    <a:lnTo>
                      <a:pt x="1173" y="2052"/>
                    </a:lnTo>
                    <a:lnTo>
                      <a:pt x="1173" y="488"/>
                    </a:lnTo>
                    <a:lnTo>
                      <a:pt x="1173" y="391"/>
                    </a:lnTo>
                    <a:lnTo>
                      <a:pt x="1124" y="293"/>
                    </a:lnTo>
                    <a:lnTo>
                      <a:pt x="1100" y="220"/>
                    </a:lnTo>
                    <a:lnTo>
                      <a:pt x="1027" y="147"/>
                    </a:lnTo>
                    <a:lnTo>
                      <a:pt x="953" y="73"/>
                    </a:lnTo>
                    <a:lnTo>
                      <a:pt x="880" y="49"/>
                    </a:lnTo>
                    <a:lnTo>
                      <a:pt x="78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333;p37"/>
              <p:cNvSpPr/>
              <p:nvPr/>
            </p:nvSpPr>
            <p:spPr>
              <a:xfrm>
                <a:off x="716800" y="238125"/>
                <a:ext cx="29325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1173" h="2540" extrusionOk="0">
                    <a:moveTo>
                      <a:pt x="391" y="0"/>
                    </a:moveTo>
                    <a:lnTo>
                      <a:pt x="294" y="49"/>
                    </a:lnTo>
                    <a:lnTo>
                      <a:pt x="220" y="73"/>
                    </a:lnTo>
                    <a:lnTo>
                      <a:pt x="147" y="147"/>
                    </a:lnTo>
                    <a:lnTo>
                      <a:pt x="74" y="220"/>
                    </a:lnTo>
                    <a:lnTo>
                      <a:pt x="49" y="293"/>
                    </a:lnTo>
                    <a:lnTo>
                      <a:pt x="0" y="391"/>
                    </a:lnTo>
                    <a:lnTo>
                      <a:pt x="0" y="488"/>
                    </a:lnTo>
                    <a:lnTo>
                      <a:pt x="0" y="2052"/>
                    </a:lnTo>
                    <a:lnTo>
                      <a:pt x="0" y="2149"/>
                    </a:lnTo>
                    <a:lnTo>
                      <a:pt x="49" y="2247"/>
                    </a:lnTo>
                    <a:lnTo>
                      <a:pt x="74" y="2320"/>
                    </a:lnTo>
                    <a:lnTo>
                      <a:pt x="147" y="2393"/>
                    </a:lnTo>
                    <a:lnTo>
                      <a:pt x="220" y="2467"/>
                    </a:lnTo>
                    <a:lnTo>
                      <a:pt x="294" y="2491"/>
                    </a:lnTo>
                    <a:lnTo>
                      <a:pt x="391" y="2540"/>
                    </a:lnTo>
                    <a:lnTo>
                      <a:pt x="782" y="2540"/>
                    </a:lnTo>
                    <a:lnTo>
                      <a:pt x="880" y="2491"/>
                    </a:lnTo>
                    <a:lnTo>
                      <a:pt x="953" y="2467"/>
                    </a:lnTo>
                    <a:lnTo>
                      <a:pt x="1026" y="2393"/>
                    </a:lnTo>
                    <a:lnTo>
                      <a:pt x="1099" y="2320"/>
                    </a:lnTo>
                    <a:lnTo>
                      <a:pt x="1124" y="2247"/>
                    </a:lnTo>
                    <a:lnTo>
                      <a:pt x="1173" y="2149"/>
                    </a:lnTo>
                    <a:lnTo>
                      <a:pt x="1173" y="2052"/>
                    </a:lnTo>
                    <a:lnTo>
                      <a:pt x="1173" y="488"/>
                    </a:lnTo>
                    <a:lnTo>
                      <a:pt x="1173" y="391"/>
                    </a:lnTo>
                    <a:lnTo>
                      <a:pt x="1124" y="293"/>
                    </a:lnTo>
                    <a:lnTo>
                      <a:pt x="1099" y="220"/>
                    </a:lnTo>
                    <a:lnTo>
                      <a:pt x="1026" y="147"/>
                    </a:lnTo>
                    <a:lnTo>
                      <a:pt x="953" y="73"/>
                    </a:lnTo>
                    <a:lnTo>
                      <a:pt x="880" y="49"/>
                    </a:lnTo>
                    <a:lnTo>
                      <a:pt x="78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334;p37"/>
              <p:cNvSpPr/>
              <p:nvPr/>
            </p:nvSpPr>
            <p:spPr>
              <a:xfrm>
                <a:off x="799825" y="238125"/>
                <a:ext cx="2935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1174" h="2540" extrusionOk="0">
                    <a:moveTo>
                      <a:pt x="392" y="0"/>
                    </a:moveTo>
                    <a:lnTo>
                      <a:pt x="294" y="49"/>
                    </a:lnTo>
                    <a:lnTo>
                      <a:pt x="221" y="73"/>
                    </a:lnTo>
                    <a:lnTo>
                      <a:pt x="148" y="147"/>
                    </a:lnTo>
                    <a:lnTo>
                      <a:pt x="74" y="220"/>
                    </a:lnTo>
                    <a:lnTo>
                      <a:pt x="50" y="293"/>
                    </a:lnTo>
                    <a:lnTo>
                      <a:pt x="1" y="391"/>
                    </a:lnTo>
                    <a:lnTo>
                      <a:pt x="1" y="488"/>
                    </a:lnTo>
                    <a:lnTo>
                      <a:pt x="1" y="2052"/>
                    </a:lnTo>
                    <a:lnTo>
                      <a:pt x="1" y="2149"/>
                    </a:lnTo>
                    <a:lnTo>
                      <a:pt x="50" y="2247"/>
                    </a:lnTo>
                    <a:lnTo>
                      <a:pt x="74" y="2320"/>
                    </a:lnTo>
                    <a:lnTo>
                      <a:pt x="148" y="2393"/>
                    </a:lnTo>
                    <a:lnTo>
                      <a:pt x="221" y="2467"/>
                    </a:lnTo>
                    <a:lnTo>
                      <a:pt x="294" y="2491"/>
                    </a:lnTo>
                    <a:lnTo>
                      <a:pt x="392" y="2540"/>
                    </a:lnTo>
                    <a:lnTo>
                      <a:pt x="783" y="2540"/>
                    </a:lnTo>
                    <a:lnTo>
                      <a:pt x="880" y="2491"/>
                    </a:lnTo>
                    <a:lnTo>
                      <a:pt x="953" y="2467"/>
                    </a:lnTo>
                    <a:lnTo>
                      <a:pt x="1027" y="2393"/>
                    </a:lnTo>
                    <a:lnTo>
                      <a:pt x="1100" y="2320"/>
                    </a:lnTo>
                    <a:lnTo>
                      <a:pt x="1124" y="2247"/>
                    </a:lnTo>
                    <a:lnTo>
                      <a:pt x="1173" y="2149"/>
                    </a:lnTo>
                    <a:lnTo>
                      <a:pt x="1173" y="2052"/>
                    </a:lnTo>
                    <a:lnTo>
                      <a:pt x="1173" y="488"/>
                    </a:lnTo>
                    <a:lnTo>
                      <a:pt x="1173" y="391"/>
                    </a:lnTo>
                    <a:lnTo>
                      <a:pt x="1124" y="293"/>
                    </a:lnTo>
                    <a:lnTo>
                      <a:pt x="1100" y="220"/>
                    </a:lnTo>
                    <a:lnTo>
                      <a:pt x="1027" y="147"/>
                    </a:lnTo>
                    <a:lnTo>
                      <a:pt x="953" y="73"/>
                    </a:lnTo>
                    <a:lnTo>
                      <a:pt x="880" y="49"/>
                    </a:lnTo>
                    <a:lnTo>
                      <a:pt x="78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335;p37"/>
              <p:cNvSpPr/>
              <p:nvPr/>
            </p:nvSpPr>
            <p:spPr>
              <a:xfrm>
                <a:off x="882875" y="238125"/>
                <a:ext cx="29325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1173" h="2540" extrusionOk="0">
                    <a:moveTo>
                      <a:pt x="391" y="0"/>
                    </a:moveTo>
                    <a:lnTo>
                      <a:pt x="294" y="49"/>
                    </a:lnTo>
                    <a:lnTo>
                      <a:pt x="220" y="73"/>
                    </a:lnTo>
                    <a:lnTo>
                      <a:pt x="147" y="147"/>
                    </a:lnTo>
                    <a:lnTo>
                      <a:pt x="74" y="220"/>
                    </a:lnTo>
                    <a:lnTo>
                      <a:pt x="49" y="293"/>
                    </a:lnTo>
                    <a:lnTo>
                      <a:pt x="1" y="391"/>
                    </a:lnTo>
                    <a:lnTo>
                      <a:pt x="1" y="488"/>
                    </a:lnTo>
                    <a:lnTo>
                      <a:pt x="1" y="2052"/>
                    </a:lnTo>
                    <a:lnTo>
                      <a:pt x="1" y="2149"/>
                    </a:lnTo>
                    <a:lnTo>
                      <a:pt x="49" y="2247"/>
                    </a:lnTo>
                    <a:lnTo>
                      <a:pt x="74" y="2320"/>
                    </a:lnTo>
                    <a:lnTo>
                      <a:pt x="147" y="2393"/>
                    </a:lnTo>
                    <a:lnTo>
                      <a:pt x="220" y="2467"/>
                    </a:lnTo>
                    <a:lnTo>
                      <a:pt x="294" y="2491"/>
                    </a:lnTo>
                    <a:lnTo>
                      <a:pt x="391" y="2540"/>
                    </a:lnTo>
                    <a:lnTo>
                      <a:pt x="782" y="2540"/>
                    </a:lnTo>
                    <a:lnTo>
                      <a:pt x="880" y="2491"/>
                    </a:lnTo>
                    <a:lnTo>
                      <a:pt x="953" y="2467"/>
                    </a:lnTo>
                    <a:lnTo>
                      <a:pt x="1026" y="2393"/>
                    </a:lnTo>
                    <a:lnTo>
                      <a:pt x="1100" y="2320"/>
                    </a:lnTo>
                    <a:lnTo>
                      <a:pt x="1124" y="2247"/>
                    </a:lnTo>
                    <a:lnTo>
                      <a:pt x="1173" y="2149"/>
                    </a:lnTo>
                    <a:lnTo>
                      <a:pt x="1173" y="2052"/>
                    </a:lnTo>
                    <a:lnTo>
                      <a:pt x="1173" y="488"/>
                    </a:lnTo>
                    <a:lnTo>
                      <a:pt x="1173" y="391"/>
                    </a:lnTo>
                    <a:lnTo>
                      <a:pt x="1124" y="293"/>
                    </a:lnTo>
                    <a:lnTo>
                      <a:pt x="1100" y="220"/>
                    </a:lnTo>
                    <a:lnTo>
                      <a:pt x="1026" y="147"/>
                    </a:lnTo>
                    <a:lnTo>
                      <a:pt x="953" y="73"/>
                    </a:lnTo>
                    <a:lnTo>
                      <a:pt x="880" y="49"/>
                    </a:lnTo>
                    <a:lnTo>
                      <a:pt x="78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336;p37"/>
              <p:cNvSpPr/>
              <p:nvPr/>
            </p:nvSpPr>
            <p:spPr>
              <a:xfrm>
                <a:off x="584925" y="261325"/>
                <a:ext cx="378575" cy="464050"/>
              </a:xfrm>
              <a:custGeom>
                <a:avLst/>
                <a:gdLst/>
                <a:ahLst/>
                <a:cxnLst/>
                <a:rect l="l" t="t" r="r" b="b"/>
                <a:pathLst>
                  <a:path w="15143" h="18562" extrusionOk="0">
                    <a:moveTo>
                      <a:pt x="2540" y="171"/>
                    </a:moveTo>
                    <a:lnTo>
                      <a:pt x="2711" y="195"/>
                    </a:lnTo>
                    <a:lnTo>
                      <a:pt x="2882" y="244"/>
                    </a:lnTo>
                    <a:lnTo>
                      <a:pt x="3053" y="318"/>
                    </a:lnTo>
                    <a:lnTo>
                      <a:pt x="3175" y="440"/>
                    </a:lnTo>
                    <a:lnTo>
                      <a:pt x="3297" y="562"/>
                    </a:lnTo>
                    <a:lnTo>
                      <a:pt x="3370" y="733"/>
                    </a:lnTo>
                    <a:lnTo>
                      <a:pt x="3419" y="904"/>
                    </a:lnTo>
                    <a:lnTo>
                      <a:pt x="3444" y="1075"/>
                    </a:lnTo>
                    <a:lnTo>
                      <a:pt x="3419" y="1246"/>
                    </a:lnTo>
                    <a:lnTo>
                      <a:pt x="3370" y="1417"/>
                    </a:lnTo>
                    <a:lnTo>
                      <a:pt x="3297" y="1588"/>
                    </a:lnTo>
                    <a:lnTo>
                      <a:pt x="3175" y="1710"/>
                    </a:lnTo>
                    <a:lnTo>
                      <a:pt x="3053" y="1832"/>
                    </a:lnTo>
                    <a:lnTo>
                      <a:pt x="2882" y="1905"/>
                    </a:lnTo>
                    <a:lnTo>
                      <a:pt x="2711" y="1954"/>
                    </a:lnTo>
                    <a:lnTo>
                      <a:pt x="2540" y="1978"/>
                    </a:lnTo>
                    <a:lnTo>
                      <a:pt x="2369" y="1954"/>
                    </a:lnTo>
                    <a:lnTo>
                      <a:pt x="2198" y="1905"/>
                    </a:lnTo>
                    <a:lnTo>
                      <a:pt x="2027" y="1832"/>
                    </a:lnTo>
                    <a:lnTo>
                      <a:pt x="1905" y="1710"/>
                    </a:lnTo>
                    <a:lnTo>
                      <a:pt x="1783" y="1588"/>
                    </a:lnTo>
                    <a:lnTo>
                      <a:pt x="1710" y="1417"/>
                    </a:lnTo>
                    <a:lnTo>
                      <a:pt x="1661" y="1246"/>
                    </a:lnTo>
                    <a:lnTo>
                      <a:pt x="1636" y="1075"/>
                    </a:lnTo>
                    <a:lnTo>
                      <a:pt x="1661" y="904"/>
                    </a:lnTo>
                    <a:lnTo>
                      <a:pt x="1710" y="733"/>
                    </a:lnTo>
                    <a:lnTo>
                      <a:pt x="1783" y="562"/>
                    </a:lnTo>
                    <a:lnTo>
                      <a:pt x="1905" y="440"/>
                    </a:lnTo>
                    <a:lnTo>
                      <a:pt x="2027" y="318"/>
                    </a:lnTo>
                    <a:lnTo>
                      <a:pt x="2198" y="244"/>
                    </a:lnTo>
                    <a:lnTo>
                      <a:pt x="2369" y="195"/>
                    </a:lnTo>
                    <a:lnTo>
                      <a:pt x="2540" y="171"/>
                    </a:lnTo>
                    <a:close/>
                    <a:moveTo>
                      <a:pt x="5862" y="171"/>
                    </a:moveTo>
                    <a:lnTo>
                      <a:pt x="6033" y="195"/>
                    </a:lnTo>
                    <a:lnTo>
                      <a:pt x="6204" y="244"/>
                    </a:lnTo>
                    <a:lnTo>
                      <a:pt x="6374" y="318"/>
                    </a:lnTo>
                    <a:lnTo>
                      <a:pt x="6497" y="440"/>
                    </a:lnTo>
                    <a:lnTo>
                      <a:pt x="6619" y="562"/>
                    </a:lnTo>
                    <a:lnTo>
                      <a:pt x="6692" y="733"/>
                    </a:lnTo>
                    <a:lnTo>
                      <a:pt x="6741" y="904"/>
                    </a:lnTo>
                    <a:lnTo>
                      <a:pt x="6765" y="1075"/>
                    </a:lnTo>
                    <a:lnTo>
                      <a:pt x="6741" y="1246"/>
                    </a:lnTo>
                    <a:lnTo>
                      <a:pt x="6692" y="1417"/>
                    </a:lnTo>
                    <a:lnTo>
                      <a:pt x="6619" y="1588"/>
                    </a:lnTo>
                    <a:lnTo>
                      <a:pt x="6497" y="1710"/>
                    </a:lnTo>
                    <a:lnTo>
                      <a:pt x="6374" y="1832"/>
                    </a:lnTo>
                    <a:lnTo>
                      <a:pt x="6204" y="1905"/>
                    </a:lnTo>
                    <a:lnTo>
                      <a:pt x="6033" y="1954"/>
                    </a:lnTo>
                    <a:lnTo>
                      <a:pt x="5862" y="1978"/>
                    </a:lnTo>
                    <a:lnTo>
                      <a:pt x="5691" y="1954"/>
                    </a:lnTo>
                    <a:lnTo>
                      <a:pt x="5520" y="1905"/>
                    </a:lnTo>
                    <a:lnTo>
                      <a:pt x="5349" y="1832"/>
                    </a:lnTo>
                    <a:lnTo>
                      <a:pt x="5227" y="1710"/>
                    </a:lnTo>
                    <a:lnTo>
                      <a:pt x="5104" y="1588"/>
                    </a:lnTo>
                    <a:lnTo>
                      <a:pt x="5031" y="1417"/>
                    </a:lnTo>
                    <a:lnTo>
                      <a:pt x="4982" y="1246"/>
                    </a:lnTo>
                    <a:lnTo>
                      <a:pt x="4958" y="1075"/>
                    </a:lnTo>
                    <a:lnTo>
                      <a:pt x="4982" y="904"/>
                    </a:lnTo>
                    <a:lnTo>
                      <a:pt x="5031" y="733"/>
                    </a:lnTo>
                    <a:lnTo>
                      <a:pt x="5104" y="562"/>
                    </a:lnTo>
                    <a:lnTo>
                      <a:pt x="5227" y="440"/>
                    </a:lnTo>
                    <a:lnTo>
                      <a:pt x="5349" y="318"/>
                    </a:lnTo>
                    <a:lnTo>
                      <a:pt x="5520" y="244"/>
                    </a:lnTo>
                    <a:lnTo>
                      <a:pt x="5691" y="195"/>
                    </a:lnTo>
                    <a:lnTo>
                      <a:pt x="5862" y="171"/>
                    </a:lnTo>
                    <a:close/>
                    <a:moveTo>
                      <a:pt x="9183" y="171"/>
                    </a:moveTo>
                    <a:lnTo>
                      <a:pt x="9354" y="195"/>
                    </a:lnTo>
                    <a:lnTo>
                      <a:pt x="9525" y="244"/>
                    </a:lnTo>
                    <a:lnTo>
                      <a:pt x="9696" y="318"/>
                    </a:lnTo>
                    <a:lnTo>
                      <a:pt x="9818" y="440"/>
                    </a:lnTo>
                    <a:lnTo>
                      <a:pt x="9940" y="562"/>
                    </a:lnTo>
                    <a:lnTo>
                      <a:pt x="10014" y="733"/>
                    </a:lnTo>
                    <a:lnTo>
                      <a:pt x="10062" y="904"/>
                    </a:lnTo>
                    <a:lnTo>
                      <a:pt x="10087" y="1075"/>
                    </a:lnTo>
                    <a:lnTo>
                      <a:pt x="10062" y="1246"/>
                    </a:lnTo>
                    <a:lnTo>
                      <a:pt x="10014" y="1417"/>
                    </a:lnTo>
                    <a:lnTo>
                      <a:pt x="9940" y="1588"/>
                    </a:lnTo>
                    <a:lnTo>
                      <a:pt x="9818" y="1710"/>
                    </a:lnTo>
                    <a:lnTo>
                      <a:pt x="9696" y="1832"/>
                    </a:lnTo>
                    <a:lnTo>
                      <a:pt x="9525" y="1905"/>
                    </a:lnTo>
                    <a:lnTo>
                      <a:pt x="9354" y="1954"/>
                    </a:lnTo>
                    <a:lnTo>
                      <a:pt x="9183" y="1978"/>
                    </a:lnTo>
                    <a:lnTo>
                      <a:pt x="9012" y="1954"/>
                    </a:lnTo>
                    <a:lnTo>
                      <a:pt x="8841" y="1905"/>
                    </a:lnTo>
                    <a:lnTo>
                      <a:pt x="8670" y="1832"/>
                    </a:lnTo>
                    <a:lnTo>
                      <a:pt x="8548" y="1710"/>
                    </a:lnTo>
                    <a:lnTo>
                      <a:pt x="8426" y="1588"/>
                    </a:lnTo>
                    <a:lnTo>
                      <a:pt x="8353" y="1417"/>
                    </a:lnTo>
                    <a:lnTo>
                      <a:pt x="8304" y="1246"/>
                    </a:lnTo>
                    <a:lnTo>
                      <a:pt x="8279" y="1075"/>
                    </a:lnTo>
                    <a:lnTo>
                      <a:pt x="8304" y="904"/>
                    </a:lnTo>
                    <a:lnTo>
                      <a:pt x="8353" y="733"/>
                    </a:lnTo>
                    <a:lnTo>
                      <a:pt x="8426" y="562"/>
                    </a:lnTo>
                    <a:lnTo>
                      <a:pt x="8548" y="440"/>
                    </a:lnTo>
                    <a:lnTo>
                      <a:pt x="8670" y="318"/>
                    </a:lnTo>
                    <a:lnTo>
                      <a:pt x="8841" y="244"/>
                    </a:lnTo>
                    <a:lnTo>
                      <a:pt x="9012" y="195"/>
                    </a:lnTo>
                    <a:lnTo>
                      <a:pt x="9183" y="171"/>
                    </a:lnTo>
                    <a:close/>
                    <a:moveTo>
                      <a:pt x="12505" y="171"/>
                    </a:moveTo>
                    <a:lnTo>
                      <a:pt x="12676" y="195"/>
                    </a:lnTo>
                    <a:lnTo>
                      <a:pt x="12847" y="244"/>
                    </a:lnTo>
                    <a:lnTo>
                      <a:pt x="13018" y="318"/>
                    </a:lnTo>
                    <a:lnTo>
                      <a:pt x="13140" y="440"/>
                    </a:lnTo>
                    <a:lnTo>
                      <a:pt x="13262" y="562"/>
                    </a:lnTo>
                    <a:lnTo>
                      <a:pt x="13335" y="733"/>
                    </a:lnTo>
                    <a:lnTo>
                      <a:pt x="13384" y="904"/>
                    </a:lnTo>
                    <a:lnTo>
                      <a:pt x="13408" y="1075"/>
                    </a:lnTo>
                    <a:lnTo>
                      <a:pt x="13384" y="1246"/>
                    </a:lnTo>
                    <a:lnTo>
                      <a:pt x="13335" y="1417"/>
                    </a:lnTo>
                    <a:lnTo>
                      <a:pt x="13262" y="1588"/>
                    </a:lnTo>
                    <a:lnTo>
                      <a:pt x="13140" y="1710"/>
                    </a:lnTo>
                    <a:lnTo>
                      <a:pt x="13018" y="1832"/>
                    </a:lnTo>
                    <a:lnTo>
                      <a:pt x="12847" y="1905"/>
                    </a:lnTo>
                    <a:lnTo>
                      <a:pt x="12676" y="1954"/>
                    </a:lnTo>
                    <a:lnTo>
                      <a:pt x="12505" y="1978"/>
                    </a:lnTo>
                    <a:lnTo>
                      <a:pt x="12334" y="1954"/>
                    </a:lnTo>
                    <a:lnTo>
                      <a:pt x="12163" y="1905"/>
                    </a:lnTo>
                    <a:lnTo>
                      <a:pt x="11992" y="1832"/>
                    </a:lnTo>
                    <a:lnTo>
                      <a:pt x="11870" y="1710"/>
                    </a:lnTo>
                    <a:lnTo>
                      <a:pt x="11748" y="1588"/>
                    </a:lnTo>
                    <a:lnTo>
                      <a:pt x="11674" y="1417"/>
                    </a:lnTo>
                    <a:lnTo>
                      <a:pt x="11625" y="1246"/>
                    </a:lnTo>
                    <a:lnTo>
                      <a:pt x="11601" y="1075"/>
                    </a:lnTo>
                    <a:lnTo>
                      <a:pt x="11625" y="904"/>
                    </a:lnTo>
                    <a:lnTo>
                      <a:pt x="11674" y="733"/>
                    </a:lnTo>
                    <a:lnTo>
                      <a:pt x="11748" y="562"/>
                    </a:lnTo>
                    <a:lnTo>
                      <a:pt x="11870" y="440"/>
                    </a:lnTo>
                    <a:lnTo>
                      <a:pt x="11992" y="318"/>
                    </a:lnTo>
                    <a:lnTo>
                      <a:pt x="12163" y="244"/>
                    </a:lnTo>
                    <a:lnTo>
                      <a:pt x="12334" y="195"/>
                    </a:lnTo>
                    <a:lnTo>
                      <a:pt x="12505" y="171"/>
                    </a:lnTo>
                    <a:close/>
                    <a:moveTo>
                      <a:pt x="13091" y="5520"/>
                    </a:moveTo>
                    <a:lnTo>
                      <a:pt x="13189" y="5544"/>
                    </a:lnTo>
                    <a:lnTo>
                      <a:pt x="13262" y="5593"/>
                    </a:lnTo>
                    <a:lnTo>
                      <a:pt x="13311" y="5666"/>
                    </a:lnTo>
                    <a:lnTo>
                      <a:pt x="13335" y="5764"/>
                    </a:lnTo>
                    <a:lnTo>
                      <a:pt x="13311" y="5862"/>
                    </a:lnTo>
                    <a:lnTo>
                      <a:pt x="13262" y="5935"/>
                    </a:lnTo>
                    <a:lnTo>
                      <a:pt x="13189" y="5984"/>
                    </a:lnTo>
                    <a:lnTo>
                      <a:pt x="13091" y="6008"/>
                    </a:lnTo>
                    <a:lnTo>
                      <a:pt x="1954" y="6008"/>
                    </a:lnTo>
                    <a:lnTo>
                      <a:pt x="1856" y="5984"/>
                    </a:lnTo>
                    <a:lnTo>
                      <a:pt x="1783" y="5935"/>
                    </a:lnTo>
                    <a:lnTo>
                      <a:pt x="1734" y="5862"/>
                    </a:lnTo>
                    <a:lnTo>
                      <a:pt x="1710" y="5764"/>
                    </a:lnTo>
                    <a:lnTo>
                      <a:pt x="1734" y="5666"/>
                    </a:lnTo>
                    <a:lnTo>
                      <a:pt x="1783" y="5593"/>
                    </a:lnTo>
                    <a:lnTo>
                      <a:pt x="1856" y="5544"/>
                    </a:lnTo>
                    <a:lnTo>
                      <a:pt x="1954" y="5520"/>
                    </a:lnTo>
                    <a:close/>
                    <a:moveTo>
                      <a:pt x="13189" y="7840"/>
                    </a:moveTo>
                    <a:lnTo>
                      <a:pt x="13262" y="7913"/>
                    </a:lnTo>
                    <a:lnTo>
                      <a:pt x="13311" y="7986"/>
                    </a:lnTo>
                    <a:lnTo>
                      <a:pt x="13335" y="8084"/>
                    </a:lnTo>
                    <a:lnTo>
                      <a:pt x="13311" y="8182"/>
                    </a:lnTo>
                    <a:lnTo>
                      <a:pt x="13262" y="8255"/>
                    </a:lnTo>
                    <a:lnTo>
                      <a:pt x="13189" y="8304"/>
                    </a:lnTo>
                    <a:lnTo>
                      <a:pt x="13091" y="8328"/>
                    </a:lnTo>
                    <a:lnTo>
                      <a:pt x="1954" y="8328"/>
                    </a:lnTo>
                    <a:lnTo>
                      <a:pt x="1856" y="8304"/>
                    </a:lnTo>
                    <a:lnTo>
                      <a:pt x="1783" y="8255"/>
                    </a:lnTo>
                    <a:lnTo>
                      <a:pt x="1734" y="8182"/>
                    </a:lnTo>
                    <a:lnTo>
                      <a:pt x="1710" y="8084"/>
                    </a:lnTo>
                    <a:lnTo>
                      <a:pt x="1734" y="7986"/>
                    </a:lnTo>
                    <a:lnTo>
                      <a:pt x="1783" y="7913"/>
                    </a:lnTo>
                    <a:lnTo>
                      <a:pt x="1856" y="7840"/>
                    </a:lnTo>
                    <a:close/>
                    <a:moveTo>
                      <a:pt x="13091" y="10136"/>
                    </a:moveTo>
                    <a:lnTo>
                      <a:pt x="13189" y="10160"/>
                    </a:lnTo>
                    <a:lnTo>
                      <a:pt x="13262" y="10209"/>
                    </a:lnTo>
                    <a:lnTo>
                      <a:pt x="13311" y="10282"/>
                    </a:lnTo>
                    <a:lnTo>
                      <a:pt x="13335" y="10380"/>
                    </a:lnTo>
                    <a:lnTo>
                      <a:pt x="13311" y="10478"/>
                    </a:lnTo>
                    <a:lnTo>
                      <a:pt x="13262" y="10551"/>
                    </a:lnTo>
                    <a:lnTo>
                      <a:pt x="13189" y="10600"/>
                    </a:lnTo>
                    <a:lnTo>
                      <a:pt x="13091" y="10624"/>
                    </a:lnTo>
                    <a:lnTo>
                      <a:pt x="1954" y="10624"/>
                    </a:lnTo>
                    <a:lnTo>
                      <a:pt x="1856" y="10600"/>
                    </a:lnTo>
                    <a:lnTo>
                      <a:pt x="1783" y="10551"/>
                    </a:lnTo>
                    <a:lnTo>
                      <a:pt x="1734" y="10478"/>
                    </a:lnTo>
                    <a:lnTo>
                      <a:pt x="1710" y="10380"/>
                    </a:lnTo>
                    <a:lnTo>
                      <a:pt x="1734" y="10282"/>
                    </a:lnTo>
                    <a:lnTo>
                      <a:pt x="1783" y="10209"/>
                    </a:lnTo>
                    <a:lnTo>
                      <a:pt x="1856" y="10160"/>
                    </a:lnTo>
                    <a:lnTo>
                      <a:pt x="1954" y="10136"/>
                    </a:lnTo>
                    <a:close/>
                    <a:moveTo>
                      <a:pt x="8206" y="12456"/>
                    </a:moveTo>
                    <a:lnTo>
                      <a:pt x="8304" y="12480"/>
                    </a:lnTo>
                    <a:lnTo>
                      <a:pt x="8377" y="12529"/>
                    </a:lnTo>
                    <a:lnTo>
                      <a:pt x="8426" y="12602"/>
                    </a:lnTo>
                    <a:lnTo>
                      <a:pt x="8450" y="12700"/>
                    </a:lnTo>
                    <a:lnTo>
                      <a:pt x="8426" y="12798"/>
                    </a:lnTo>
                    <a:lnTo>
                      <a:pt x="8377" y="12871"/>
                    </a:lnTo>
                    <a:lnTo>
                      <a:pt x="8304" y="12920"/>
                    </a:lnTo>
                    <a:lnTo>
                      <a:pt x="8206" y="12944"/>
                    </a:lnTo>
                    <a:lnTo>
                      <a:pt x="1954" y="12944"/>
                    </a:lnTo>
                    <a:lnTo>
                      <a:pt x="1856" y="12920"/>
                    </a:lnTo>
                    <a:lnTo>
                      <a:pt x="1783" y="12871"/>
                    </a:lnTo>
                    <a:lnTo>
                      <a:pt x="1734" y="12798"/>
                    </a:lnTo>
                    <a:lnTo>
                      <a:pt x="1710" y="12700"/>
                    </a:lnTo>
                    <a:lnTo>
                      <a:pt x="1734" y="12602"/>
                    </a:lnTo>
                    <a:lnTo>
                      <a:pt x="1783" y="12529"/>
                    </a:lnTo>
                    <a:lnTo>
                      <a:pt x="1856" y="12480"/>
                    </a:lnTo>
                    <a:lnTo>
                      <a:pt x="1954" y="12456"/>
                    </a:lnTo>
                    <a:close/>
                    <a:moveTo>
                      <a:pt x="782" y="0"/>
                    </a:moveTo>
                    <a:lnTo>
                      <a:pt x="635" y="25"/>
                    </a:lnTo>
                    <a:lnTo>
                      <a:pt x="489" y="73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2" y="342"/>
                    </a:lnTo>
                    <a:lnTo>
                      <a:pt x="73" y="489"/>
                    </a:lnTo>
                    <a:lnTo>
                      <a:pt x="24" y="635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4" y="17927"/>
                    </a:lnTo>
                    <a:lnTo>
                      <a:pt x="73" y="18073"/>
                    </a:lnTo>
                    <a:lnTo>
                      <a:pt x="122" y="18220"/>
                    </a:lnTo>
                    <a:lnTo>
                      <a:pt x="220" y="18342"/>
                    </a:lnTo>
                    <a:lnTo>
                      <a:pt x="342" y="18440"/>
                    </a:lnTo>
                    <a:lnTo>
                      <a:pt x="489" y="18488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7"/>
                    </a:lnTo>
                    <a:lnTo>
                      <a:pt x="14654" y="18488"/>
                    </a:lnTo>
                    <a:lnTo>
                      <a:pt x="14800" y="18440"/>
                    </a:lnTo>
                    <a:lnTo>
                      <a:pt x="14923" y="18342"/>
                    </a:lnTo>
                    <a:lnTo>
                      <a:pt x="15020" y="18220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2" y="17780"/>
                    </a:lnTo>
                    <a:lnTo>
                      <a:pt x="15142" y="782"/>
                    </a:lnTo>
                    <a:lnTo>
                      <a:pt x="15118" y="635"/>
                    </a:lnTo>
                    <a:lnTo>
                      <a:pt x="15069" y="489"/>
                    </a:lnTo>
                    <a:lnTo>
                      <a:pt x="15020" y="342"/>
                    </a:lnTo>
                    <a:lnTo>
                      <a:pt x="14923" y="220"/>
                    </a:lnTo>
                    <a:lnTo>
                      <a:pt x="14800" y="122"/>
                    </a:lnTo>
                    <a:lnTo>
                      <a:pt x="14654" y="73"/>
                    </a:lnTo>
                    <a:lnTo>
                      <a:pt x="14507" y="25"/>
                    </a:lnTo>
                    <a:lnTo>
                      <a:pt x="1436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" name="Google Shape;379;p37"/>
            <p:cNvGrpSpPr/>
            <p:nvPr/>
          </p:nvGrpSpPr>
          <p:grpSpPr>
            <a:xfrm>
              <a:off x="3260808" y="2129352"/>
              <a:ext cx="307248" cy="371871"/>
              <a:chOff x="584925" y="922573"/>
              <a:chExt cx="415201" cy="502527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22" name="Google Shape;380;p37"/>
              <p:cNvSpPr/>
              <p:nvPr/>
            </p:nvSpPr>
            <p:spPr>
              <a:xfrm>
                <a:off x="584925" y="961025"/>
                <a:ext cx="378575" cy="464075"/>
              </a:xfrm>
              <a:custGeom>
                <a:avLst/>
                <a:gdLst/>
                <a:ahLst/>
                <a:cxnLst/>
                <a:rect l="l" t="t" r="r" b="b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381;p37"/>
              <p:cNvSpPr/>
              <p:nvPr/>
            </p:nvSpPr>
            <p:spPr>
              <a:xfrm>
                <a:off x="621550" y="922573"/>
                <a:ext cx="378576" cy="464049"/>
              </a:xfrm>
              <a:custGeom>
                <a:avLst/>
                <a:gdLst/>
                <a:ahLst/>
                <a:cxnLst/>
                <a:rect l="l" t="t" r="r" b="b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382;p37"/>
              <p:cNvSpPr/>
              <p:nvPr/>
            </p:nvSpPr>
            <p:spPr>
              <a:xfrm>
                <a:off x="915850" y="922575"/>
                <a:ext cx="84275" cy="84275"/>
              </a:xfrm>
              <a:custGeom>
                <a:avLst/>
                <a:gdLst/>
                <a:ahLst/>
                <a:cxnLst/>
                <a:rect l="l" t="t" r="r" b="b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" name="Google Shape;387;p37"/>
            <p:cNvGrpSpPr/>
            <p:nvPr/>
          </p:nvGrpSpPr>
          <p:grpSpPr>
            <a:xfrm>
              <a:off x="3223122" y="3157332"/>
              <a:ext cx="415142" cy="384634"/>
              <a:chOff x="1926350" y="995225"/>
              <a:chExt cx="428650" cy="356600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26" name="Google Shape;388;p37"/>
              <p:cNvSpPr/>
              <p:nvPr/>
            </p:nvSpPr>
            <p:spPr>
              <a:xfrm>
                <a:off x="1926350" y="1298075"/>
                <a:ext cx="208225" cy="53750"/>
              </a:xfrm>
              <a:custGeom>
                <a:avLst/>
                <a:gdLst/>
                <a:ahLst/>
                <a:cxnLst/>
                <a:rect l="l" t="t" r="r" b="b"/>
                <a:pathLst>
                  <a:path w="8329" h="2150" extrusionOk="0">
                    <a:moveTo>
                      <a:pt x="0" y="0"/>
                    </a:moveTo>
                    <a:lnTo>
                      <a:pt x="0" y="489"/>
                    </a:lnTo>
                    <a:lnTo>
                      <a:pt x="25" y="635"/>
                    </a:lnTo>
                    <a:lnTo>
                      <a:pt x="74" y="758"/>
                    </a:lnTo>
                    <a:lnTo>
                      <a:pt x="147" y="855"/>
                    </a:lnTo>
                    <a:lnTo>
                      <a:pt x="245" y="953"/>
                    </a:lnTo>
                    <a:lnTo>
                      <a:pt x="391" y="1026"/>
                    </a:lnTo>
                    <a:lnTo>
                      <a:pt x="562" y="1051"/>
                    </a:lnTo>
                    <a:lnTo>
                      <a:pt x="733" y="1026"/>
                    </a:lnTo>
                    <a:lnTo>
                      <a:pt x="1295" y="855"/>
                    </a:lnTo>
                    <a:lnTo>
                      <a:pt x="1661" y="782"/>
                    </a:lnTo>
                    <a:lnTo>
                      <a:pt x="2076" y="684"/>
                    </a:lnTo>
                    <a:lnTo>
                      <a:pt x="2540" y="611"/>
                    </a:lnTo>
                    <a:lnTo>
                      <a:pt x="3029" y="562"/>
                    </a:lnTo>
                    <a:lnTo>
                      <a:pt x="3591" y="513"/>
                    </a:lnTo>
                    <a:lnTo>
                      <a:pt x="4177" y="489"/>
                    </a:lnTo>
                    <a:lnTo>
                      <a:pt x="4616" y="513"/>
                    </a:lnTo>
                    <a:lnTo>
                      <a:pt x="5032" y="538"/>
                    </a:lnTo>
                    <a:lnTo>
                      <a:pt x="5422" y="611"/>
                    </a:lnTo>
                    <a:lnTo>
                      <a:pt x="5789" y="684"/>
                    </a:lnTo>
                    <a:lnTo>
                      <a:pt x="6131" y="782"/>
                    </a:lnTo>
                    <a:lnTo>
                      <a:pt x="6448" y="880"/>
                    </a:lnTo>
                    <a:lnTo>
                      <a:pt x="6717" y="1002"/>
                    </a:lnTo>
                    <a:lnTo>
                      <a:pt x="6985" y="1124"/>
                    </a:lnTo>
                    <a:lnTo>
                      <a:pt x="7205" y="1246"/>
                    </a:lnTo>
                    <a:lnTo>
                      <a:pt x="7425" y="1393"/>
                    </a:lnTo>
                    <a:lnTo>
                      <a:pt x="7791" y="1661"/>
                    </a:lnTo>
                    <a:lnTo>
                      <a:pt x="8084" y="1930"/>
                    </a:lnTo>
                    <a:lnTo>
                      <a:pt x="8329" y="2150"/>
                    </a:lnTo>
                    <a:lnTo>
                      <a:pt x="8329" y="1661"/>
                    </a:lnTo>
                    <a:lnTo>
                      <a:pt x="8084" y="1441"/>
                    </a:lnTo>
                    <a:lnTo>
                      <a:pt x="7791" y="1173"/>
                    </a:lnTo>
                    <a:lnTo>
                      <a:pt x="7425" y="904"/>
                    </a:lnTo>
                    <a:lnTo>
                      <a:pt x="7205" y="758"/>
                    </a:lnTo>
                    <a:lnTo>
                      <a:pt x="6985" y="635"/>
                    </a:lnTo>
                    <a:lnTo>
                      <a:pt x="6717" y="513"/>
                    </a:lnTo>
                    <a:lnTo>
                      <a:pt x="6448" y="391"/>
                    </a:lnTo>
                    <a:lnTo>
                      <a:pt x="6131" y="294"/>
                    </a:lnTo>
                    <a:lnTo>
                      <a:pt x="5789" y="196"/>
                    </a:lnTo>
                    <a:lnTo>
                      <a:pt x="5422" y="123"/>
                    </a:lnTo>
                    <a:lnTo>
                      <a:pt x="5032" y="49"/>
                    </a:lnTo>
                    <a:lnTo>
                      <a:pt x="4616" y="25"/>
                    </a:lnTo>
                    <a:lnTo>
                      <a:pt x="4177" y="0"/>
                    </a:lnTo>
                    <a:lnTo>
                      <a:pt x="3591" y="25"/>
                    </a:lnTo>
                    <a:lnTo>
                      <a:pt x="3029" y="74"/>
                    </a:lnTo>
                    <a:lnTo>
                      <a:pt x="2540" y="123"/>
                    </a:lnTo>
                    <a:lnTo>
                      <a:pt x="2076" y="196"/>
                    </a:lnTo>
                    <a:lnTo>
                      <a:pt x="1661" y="294"/>
                    </a:lnTo>
                    <a:lnTo>
                      <a:pt x="1295" y="367"/>
                    </a:lnTo>
                    <a:lnTo>
                      <a:pt x="733" y="538"/>
                    </a:lnTo>
                    <a:lnTo>
                      <a:pt x="562" y="562"/>
                    </a:lnTo>
                    <a:lnTo>
                      <a:pt x="391" y="538"/>
                    </a:lnTo>
                    <a:lnTo>
                      <a:pt x="245" y="465"/>
                    </a:lnTo>
                    <a:lnTo>
                      <a:pt x="147" y="367"/>
                    </a:lnTo>
                    <a:lnTo>
                      <a:pt x="74" y="269"/>
                    </a:lnTo>
                    <a:lnTo>
                      <a:pt x="25" y="14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389;p37"/>
              <p:cNvSpPr/>
              <p:nvPr/>
            </p:nvSpPr>
            <p:spPr>
              <a:xfrm>
                <a:off x="2146775" y="1298075"/>
                <a:ext cx="208225" cy="53750"/>
              </a:xfrm>
              <a:custGeom>
                <a:avLst/>
                <a:gdLst/>
                <a:ahLst/>
                <a:cxnLst/>
                <a:rect l="l" t="t" r="r" b="b"/>
                <a:pathLst>
                  <a:path w="8329" h="2150" extrusionOk="0">
                    <a:moveTo>
                      <a:pt x="4152" y="0"/>
                    </a:moveTo>
                    <a:lnTo>
                      <a:pt x="3712" y="25"/>
                    </a:lnTo>
                    <a:lnTo>
                      <a:pt x="3297" y="49"/>
                    </a:lnTo>
                    <a:lnTo>
                      <a:pt x="2907" y="123"/>
                    </a:lnTo>
                    <a:lnTo>
                      <a:pt x="2540" y="196"/>
                    </a:lnTo>
                    <a:lnTo>
                      <a:pt x="2198" y="294"/>
                    </a:lnTo>
                    <a:lnTo>
                      <a:pt x="1881" y="391"/>
                    </a:lnTo>
                    <a:lnTo>
                      <a:pt x="1612" y="513"/>
                    </a:lnTo>
                    <a:lnTo>
                      <a:pt x="1343" y="635"/>
                    </a:lnTo>
                    <a:lnTo>
                      <a:pt x="1124" y="758"/>
                    </a:lnTo>
                    <a:lnTo>
                      <a:pt x="904" y="904"/>
                    </a:lnTo>
                    <a:lnTo>
                      <a:pt x="537" y="1173"/>
                    </a:lnTo>
                    <a:lnTo>
                      <a:pt x="244" y="1441"/>
                    </a:lnTo>
                    <a:lnTo>
                      <a:pt x="0" y="1661"/>
                    </a:lnTo>
                    <a:lnTo>
                      <a:pt x="0" y="2150"/>
                    </a:lnTo>
                    <a:lnTo>
                      <a:pt x="244" y="1930"/>
                    </a:lnTo>
                    <a:lnTo>
                      <a:pt x="537" y="1661"/>
                    </a:lnTo>
                    <a:lnTo>
                      <a:pt x="904" y="1393"/>
                    </a:lnTo>
                    <a:lnTo>
                      <a:pt x="1124" y="1246"/>
                    </a:lnTo>
                    <a:lnTo>
                      <a:pt x="1343" y="1124"/>
                    </a:lnTo>
                    <a:lnTo>
                      <a:pt x="1612" y="1002"/>
                    </a:lnTo>
                    <a:lnTo>
                      <a:pt x="1881" y="880"/>
                    </a:lnTo>
                    <a:lnTo>
                      <a:pt x="2198" y="782"/>
                    </a:lnTo>
                    <a:lnTo>
                      <a:pt x="2540" y="684"/>
                    </a:lnTo>
                    <a:lnTo>
                      <a:pt x="2907" y="611"/>
                    </a:lnTo>
                    <a:lnTo>
                      <a:pt x="3297" y="538"/>
                    </a:lnTo>
                    <a:lnTo>
                      <a:pt x="3712" y="513"/>
                    </a:lnTo>
                    <a:lnTo>
                      <a:pt x="4152" y="489"/>
                    </a:lnTo>
                    <a:lnTo>
                      <a:pt x="4738" y="513"/>
                    </a:lnTo>
                    <a:lnTo>
                      <a:pt x="5300" y="562"/>
                    </a:lnTo>
                    <a:lnTo>
                      <a:pt x="5788" y="611"/>
                    </a:lnTo>
                    <a:lnTo>
                      <a:pt x="6252" y="684"/>
                    </a:lnTo>
                    <a:lnTo>
                      <a:pt x="6668" y="782"/>
                    </a:lnTo>
                    <a:lnTo>
                      <a:pt x="7034" y="855"/>
                    </a:lnTo>
                    <a:lnTo>
                      <a:pt x="7596" y="1026"/>
                    </a:lnTo>
                    <a:lnTo>
                      <a:pt x="7767" y="1051"/>
                    </a:lnTo>
                    <a:lnTo>
                      <a:pt x="7938" y="1026"/>
                    </a:lnTo>
                    <a:lnTo>
                      <a:pt x="8084" y="953"/>
                    </a:lnTo>
                    <a:lnTo>
                      <a:pt x="8182" y="855"/>
                    </a:lnTo>
                    <a:lnTo>
                      <a:pt x="8255" y="758"/>
                    </a:lnTo>
                    <a:lnTo>
                      <a:pt x="8304" y="635"/>
                    </a:lnTo>
                    <a:lnTo>
                      <a:pt x="8328" y="489"/>
                    </a:lnTo>
                    <a:lnTo>
                      <a:pt x="8328" y="0"/>
                    </a:lnTo>
                    <a:lnTo>
                      <a:pt x="8304" y="147"/>
                    </a:lnTo>
                    <a:lnTo>
                      <a:pt x="8255" y="269"/>
                    </a:lnTo>
                    <a:lnTo>
                      <a:pt x="8182" y="367"/>
                    </a:lnTo>
                    <a:lnTo>
                      <a:pt x="8084" y="465"/>
                    </a:lnTo>
                    <a:lnTo>
                      <a:pt x="7938" y="538"/>
                    </a:lnTo>
                    <a:lnTo>
                      <a:pt x="7767" y="562"/>
                    </a:lnTo>
                    <a:lnTo>
                      <a:pt x="7596" y="538"/>
                    </a:lnTo>
                    <a:lnTo>
                      <a:pt x="7034" y="367"/>
                    </a:lnTo>
                    <a:lnTo>
                      <a:pt x="6668" y="294"/>
                    </a:lnTo>
                    <a:lnTo>
                      <a:pt x="6252" y="196"/>
                    </a:lnTo>
                    <a:lnTo>
                      <a:pt x="5788" y="123"/>
                    </a:lnTo>
                    <a:lnTo>
                      <a:pt x="5300" y="74"/>
                    </a:lnTo>
                    <a:lnTo>
                      <a:pt x="4738" y="25"/>
                    </a:lnTo>
                    <a:lnTo>
                      <a:pt x="415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390;p37"/>
              <p:cNvSpPr/>
              <p:nvPr/>
            </p:nvSpPr>
            <p:spPr>
              <a:xfrm>
                <a:off x="1926350" y="995225"/>
                <a:ext cx="208225" cy="332175"/>
              </a:xfrm>
              <a:custGeom>
                <a:avLst/>
                <a:gdLst/>
                <a:ahLst/>
                <a:cxnLst/>
                <a:rect l="l" t="t" r="r" b="b"/>
                <a:pathLst>
                  <a:path w="8329" h="13287" extrusionOk="0">
                    <a:moveTo>
                      <a:pt x="4177" y="1"/>
                    </a:moveTo>
                    <a:lnTo>
                      <a:pt x="3591" y="25"/>
                    </a:lnTo>
                    <a:lnTo>
                      <a:pt x="3029" y="74"/>
                    </a:lnTo>
                    <a:lnTo>
                      <a:pt x="2467" y="196"/>
                    </a:lnTo>
                    <a:lnTo>
                      <a:pt x="1905" y="343"/>
                    </a:lnTo>
                    <a:lnTo>
                      <a:pt x="1393" y="538"/>
                    </a:lnTo>
                    <a:lnTo>
                      <a:pt x="929" y="758"/>
                    </a:lnTo>
                    <a:lnTo>
                      <a:pt x="513" y="978"/>
                    </a:lnTo>
                    <a:lnTo>
                      <a:pt x="342" y="1124"/>
                    </a:lnTo>
                    <a:lnTo>
                      <a:pt x="196" y="1246"/>
                    </a:lnTo>
                    <a:lnTo>
                      <a:pt x="123" y="1319"/>
                    </a:lnTo>
                    <a:lnTo>
                      <a:pt x="49" y="1442"/>
                    </a:lnTo>
                    <a:lnTo>
                      <a:pt x="25" y="1539"/>
                    </a:lnTo>
                    <a:lnTo>
                      <a:pt x="0" y="1661"/>
                    </a:lnTo>
                    <a:lnTo>
                      <a:pt x="0" y="11626"/>
                    </a:lnTo>
                    <a:lnTo>
                      <a:pt x="25" y="11773"/>
                    </a:lnTo>
                    <a:lnTo>
                      <a:pt x="74" y="11895"/>
                    </a:lnTo>
                    <a:lnTo>
                      <a:pt x="147" y="11992"/>
                    </a:lnTo>
                    <a:lnTo>
                      <a:pt x="245" y="12090"/>
                    </a:lnTo>
                    <a:lnTo>
                      <a:pt x="391" y="12163"/>
                    </a:lnTo>
                    <a:lnTo>
                      <a:pt x="562" y="12188"/>
                    </a:lnTo>
                    <a:lnTo>
                      <a:pt x="733" y="12163"/>
                    </a:lnTo>
                    <a:lnTo>
                      <a:pt x="1295" y="11992"/>
                    </a:lnTo>
                    <a:lnTo>
                      <a:pt x="1661" y="11919"/>
                    </a:lnTo>
                    <a:lnTo>
                      <a:pt x="2076" y="11821"/>
                    </a:lnTo>
                    <a:lnTo>
                      <a:pt x="2540" y="11748"/>
                    </a:lnTo>
                    <a:lnTo>
                      <a:pt x="3029" y="11699"/>
                    </a:lnTo>
                    <a:lnTo>
                      <a:pt x="3591" y="11650"/>
                    </a:lnTo>
                    <a:lnTo>
                      <a:pt x="4177" y="11626"/>
                    </a:lnTo>
                    <a:lnTo>
                      <a:pt x="4616" y="11650"/>
                    </a:lnTo>
                    <a:lnTo>
                      <a:pt x="5032" y="11675"/>
                    </a:lnTo>
                    <a:lnTo>
                      <a:pt x="5422" y="11748"/>
                    </a:lnTo>
                    <a:lnTo>
                      <a:pt x="5789" y="11821"/>
                    </a:lnTo>
                    <a:lnTo>
                      <a:pt x="6131" y="11919"/>
                    </a:lnTo>
                    <a:lnTo>
                      <a:pt x="6448" y="12017"/>
                    </a:lnTo>
                    <a:lnTo>
                      <a:pt x="6717" y="12139"/>
                    </a:lnTo>
                    <a:lnTo>
                      <a:pt x="6985" y="12261"/>
                    </a:lnTo>
                    <a:lnTo>
                      <a:pt x="7205" y="12383"/>
                    </a:lnTo>
                    <a:lnTo>
                      <a:pt x="7425" y="12530"/>
                    </a:lnTo>
                    <a:lnTo>
                      <a:pt x="7791" y="12798"/>
                    </a:lnTo>
                    <a:lnTo>
                      <a:pt x="8084" y="13067"/>
                    </a:lnTo>
                    <a:lnTo>
                      <a:pt x="8329" y="13287"/>
                    </a:lnTo>
                    <a:lnTo>
                      <a:pt x="8329" y="2199"/>
                    </a:lnTo>
                    <a:lnTo>
                      <a:pt x="8329" y="2101"/>
                    </a:lnTo>
                    <a:lnTo>
                      <a:pt x="8280" y="1979"/>
                    </a:lnTo>
                    <a:lnTo>
                      <a:pt x="8231" y="1881"/>
                    </a:lnTo>
                    <a:lnTo>
                      <a:pt x="8158" y="1808"/>
                    </a:lnTo>
                    <a:lnTo>
                      <a:pt x="8036" y="1686"/>
                    </a:lnTo>
                    <a:lnTo>
                      <a:pt x="7767" y="1442"/>
                    </a:lnTo>
                    <a:lnTo>
                      <a:pt x="7449" y="1173"/>
                    </a:lnTo>
                    <a:lnTo>
                      <a:pt x="7083" y="904"/>
                    </a:lnTo>
                    <a:lnTo>
                      <a:pt x="6644" y="611"/>
                    </a:lnTo>
                    <a:lnTo>
                      <a:pt x="6375" y="489"/>
                    </a:lnTo>
                    <a:lnTo>
                      <a:pt x="6131" y="367"/>
                    </a:lnTo>
                    <a:lnTo>
                      <a:pt x="5838" y="269"/>
                    </a:lnTo>
                    <a:lnTo>
                      <a:pt x="5544" y="172"/>
                    </a:lnTo>
                    <a:lnTo>
                      <a:pt x="5227" y="98"/>
                    </a:lnTo>
                    <a:lnTo>
                      <a:pt x="4885" y="49"/>
                    </a:lnTo>
                    <a:lnTo>
                      <a:pt x="454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391;p37"/>
              <p:cNvSpPr/>
              <p:nvPr/>
            </p:nvSpPr>
            <p:spPr>
              <a:xfrm>
                <a:off x="2146775" y="995225"/>
                <a:ext cx="208225" cy="332175"/>
              </a:xfrm>
              <a:custGeom>
                <a:avLst/>
                <a:gdLst/>
                <a:ahLst/>
                <a:cxnLst/>
                <a:rect l="l" t="t" r="r" b="b"/>
                <a:pathLst>
                  <a:path w="8329" h="13287" extrusionOk="0">
                    <a:moveTo>
                      <a:pt x="3786" y="1"/>
                    </a:moveTo>
                    <a:lnTo>
                      <a:pt x="3444" y="49"/>
                    </a:lnTo>
                    <a:lnTo>
                      <a:pt x="3102" y="98"/>
                    </a:lnTo>
                    <a:lnTo>
                      <a:pt x="2784" y="172"/>
                    </a:lnTo>
                    <a:lnTo>
                      <a:pt x="2491" y="269"/>
                    </a:lnTo>
                    <a:lnTo>
                      <a:pt x="2198" y="367"/>
                    </a:lnTo>
                    <a:lnTo>
                      <a:pt x="1954" y="489"/>
                    </a:lnTo>
                    <a:lnTo>
                      <a:pt x="1685" y="611"/>
                    </a:lnTo>
                    <a:lnTo>
                      <a:pt x="1246" y="904"/>
                    </a:lnTo>
                    <a:lnTo>
                      <a:pt x="879" y="1173"/>
                    </a:lnTo>
                    <a:lnTo>
                      <a:pt x="562" y="1442"/>
                    </a:lnTo>
                    <a:lnTo>
                      <a:pt x="293" y="1686"/>
                    </a:lnTo>
                    <a:lnTo>
                      <a:pt x="171" y="1808"/>
                    </a:lnTo>
                    <a:lnTo>
                      <a:pt x="98" y="1881"/>
                    </a:lnTo>
                    <a:lnTo>
                      <a:pt x="49" y="1979"/>
                    </a:lnTo>
                    <a:lnTo>
                      <a:pt x="0" y="2101"/>
                    </a:lnTo>
                    <a:lnTo>
                      <a:pt x="0" y="2199"/>
                    </a:lnTo>
                    <a:lnTo>
                      <a:pt x="0" y="13287"/>
                    </a:lnTo>
                    <a:lnTo>
                      <a:pt x="244" y="13067"/>
                    </a:lnTo>
                    <a:lnTo>
                      <a:pt x="537" y="12798"/>
                    </a:lnTo>
                    <a:lnTo>
                      <a:pt x="904" y="12530"/>
                    </a:lnTo>
                    <a:lnTo>
                      <a:pt x="1124" y="12383"/>
                    </a:lnTo>
                    <a:lnTo>
                      <a:pt x="1343" y="12261"/>
                    </a:lnTo>
                    <a:lnTo>
                      <a:pt x="1612" y="12139"/>
                    </a:lnTo>
                    <a:lnTo>
                      <a:pt x="1881" y="12017"/>
                    </a:lnTo>
                    <a:lnTo>
                      <a:pt x="2198" y="11919"/>
                    </a:lnTo>
                    <a:lnTo>
                      <a:pt x="2540" y="11821"/>
                    </a:lnTo>
                    <a:lnTo>
                      <a:pt x="2907" y="11748"/>
                    </a:lnTo>
                    <a:lnTo>
                      <a:pt x="3297" y="11675"/>
                    </a:lnTo>
                    <a:lnTo>
                      <a:pt x="3712" y="11650"/>
                    </a:lnTo>
                    <a:lnTo>
                      <a:pt x="4152" y="11626"/>
                    </a:lnTo>
                    <a:lnTo>
                      <a:pt x="4738" y="11650"/>
                    </a:lnTo>
                    <a:lnTo>
                      <a:pt x="5300" y="11699"/>
                    </a:lnTo>
                    <a:lnTo>
                      <a:pt x="5788" y="11748"/>
                    </a:lnTo>
                    <a:lnTo>
                      <a:pt x="6252" y="11821"/>
                    </a:lnTo>
                    <a:lnTo>
                      <a:pt x="6668" y="11919"/>
                    </a:lnTo>
                    <a:lnTo>
                      <a:pt x="7034" y="11992"/>
                    </a:lnTo>
                    <a:lnTo>
                      <a:pt x="7596" y="12163"/>
                    </a:lnTo>
                    <a:lnTo>
                      <a:pt x="7767" y="12188"/>
                    </a:lnTo>
                    <a:lnTo>
                      <a:pt x="7938" y="12163"/>
                    </a:lnTo>
                    <a:lnTo>
                      <a:pt x="8084" y="12090"/>
                    </a:lnTo>
                    <a:lnTo>
                      <a:pt x="8182" y="11992"/>
                    </a:lnTo>
                    <a:lnTo>
                      <a:pt x="8255" y="11895"/>
                    </a:lnTo>
                    <a:lnTo>
                      <a:pt x="8304" y="11773"/>
                    </a:lnTo>
                    <a:lnTo>
                      <a:pt x="8328" y="11626"/>
                    </a:lnTo>
                    <a:lnTo>
                      <a:pt x="8328" y="1661"/>
                    </a:lnTo>
                    <a:lnTo>
                      <a:pt x="8304" y="1539"/>
                    </a:lnTo>
                    <a:lnTo>
                      <a:pt x="8280" y="1442"/>
                    </a:lnTo>
                    <a:lnTo>
                      <a:pt x="8206" y="1319"/>
                    </a:lnTo>
                    <a:lnTo>
                      <a:pt x="8133" y="1246"/>
                    </a:lnTo>
                    <a:lnTo>
                      <a:pt x="7987" y="1124"/>
                    </a:lnTo>
                    <a:lnTo>
                      <a:pt x="7816" y="978"/>
                    </a:lnTo>
                    <a:lnTo>
                      <a:pt x="7400" y="758"/>
                    </a:lnTo>
                    <a:lnTo>
                      <a:pt x="6936" y="538"/>
                    </a:lnTo>
                    <a:lnTo>
                      <a:pt x="6423" y="343"/>
                    </a:lnTo>
                    <a:lnTo>
                      <a:pt x="5862" y="196"/>
                    </a:lnTo>
                    <a:lnTo>
                      <a:pt x="5300" y="74"/>
                    </a:lnTo>
                    <a:lnTo>
                      <a:pt x="4738" y="25"/>
                    </a:lnTo>
                    <a:lnTo>
                      <a:pt x="415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66" name="Picture 2" descr="Trẻ Em, Học Tập, Học Bài, Giáo Dục, Tải hình PNG 91 - Free.Vector6.com">
            <a:extLst>
              <a:ext uri="{FF2B5EF4-FFF2-40B4-BE49-F238E27FC236}">
                <a16:creationId xmlns:a16="http://schemas.microsoft.com/office/drawing/2014/main" id="{AEED9C7D-745D-4B99-81F5-3A907F089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168650"/>
            <a:ext cx="264257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2" descr="Trẻ Em, Mầm Non, Cậu Bé, Đi Học, Tải hình PNG 357 - Free.Vector6.com">
            <a:extLst>
              <a:ext uri="{FF2B5EF4-FFF2-40B4-BE49-F238E27FC236}">
                <a16:creationId xmlns:a16="http://schemas.microsoft.com/office/drawing/2014/main" id="{6BB82DD9-ABCF-462D-BBEA-E24B63C81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295" y="193593"/>
            <a:ext cx="2026207" cy="2026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05982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2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33350"/>
            <a:ext cx="5029200" cy="4897281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4400" y="1200150"/>
            <a:ext cx="381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ơn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4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lắng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sz="24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Xin </a:t>
            </a:r>
            <a:r>
              <a:rPr lang="en-US" sz="24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chào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hẹn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gặp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sz="24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8BD6A4A9-91E0-49B1-B55E-829DD6507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928194"/>
            <a:ext cx="3936877" cy="316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5755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theme/theme1.xml><?xml version="1.0" encoding="utf-8"?>
<a:theme xmlns:a="http://schemas.openxmlformats.org/drawingml/2006/main" name="Benedick template">
  <a:themeElements>
    <a:clrScheme name="Custom 347">
      <a:dk1>
        <a:srgbClr val="2F3848"/>
      </a:dk1>
      <a:lt1>
        <a:srgbClr val="FFFFFF"/>
      </a:lt1>
      <a:dk2>
        <a:srgbClr val="6A717C"/>
      </a:dk2>
      <a:lt2>
        <a:srgbClr val="EFEFEF"/>
      </a:lt2>
      <a:accent1>
        <a:srgbClr val="00C5B9"/>
      </a:accent1>
      <a:accent2>
        <a:srgbClr val="6CF3CE"/>
      </a:accent2>
      <a:accent3>
        <a:srgbClr val="F05768"/>
      </a:accent3>
      <a:accent4>
        <a:srgbClr val="FD8E80"/>
      </a:accent4>
      <a:accent5>
        <a:srgbClr val="2F3848"/>
      </a:accent5>
      <a:accent6>
        <a:srgbClr val="6A717C"/>
      </a:accent6>
      <a:hlink>
        <a:srgbClr val="0097A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NI-Times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NI-Times" pitchFamily="2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</TotalTime>
  <Words>1669</Words>
  <Application>Microsoft Office PowerPoint</Application>
  <PresentationFormat>On-screen Show (16:9)</PresentationFormat>
  <Paragraphs>188</Paragraphs>
  <Slides>30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Source Sans Pro</vt:lpstr>
      <vt:lpstr>Times</vt:lpstr>
      <vt:lpstr>Cookie</vt:lpstr>
      <vt:lpstr>Arial</vt:lpstr>
      <vt:lpstr>Times New Roman</vt:lpstr>
      <vt:lpstr>Calibri</vt:lpstr>
      <vt:lpstr>Wingdings</vt:lpstr>
      <vt:lpstr>Benedick template</vt:lpstr>
      <vt:lpstr>Default Design</vt:lpstr>
      <vt:lpstr>PowerPoint Presentation</vt:lpstr>
      <vt:lpstr>Khởi động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Các nguồn năng lượng thường dùng trong ngôi nhà</vt:lpstr>
      <vt:lpstr>1. Các nguồn năng lượng thường dùng trong ngôi nhà</vt:lpstr>
      <vt:lpstr>PowerPoint Presentation</vt:lpstr>
      <vt:lpstr>2. Sử dụng năng lượng tiết kiệm, hiệu quả</vt:lpstr>
      <vt:lpstr>2. Sử dụng năng lượng tiết kiệm, hiệu quả</vt:lpstr>
      <vt:lpstr>PowerPoint Presentation</vt:lpstr>
      <vt:lpstr>PowerPoint Presentation</vt:lpstr>
      <vt:lpstr>PowerPoint Presentation</vt:lpstr>
      <vt:lpstr>KIỂM TRA KIẾN THỨC CŨ:</vt:lpstr>
      <vt:lpstr>PowerPoint Presentation</vt:lpstr>
      <vt:lpstr>PowerPoint Presentation</vt:lpstr>
      <vt:lpstr>2. Sử dụng năng lượng tiết kiệm, hiệu quả</vt:lpstr>
      <vt:lpstr>PowerPoint Presentation</vt:lpstr>
      <vt:lpstr>PowerPoint Presentation</vt:lpstr>
      <vt:lpstr>2. Sử dụng năng lượng tiết kiệm, hiệu quả</vt:lpstr>
      <vt:lpstr>PowerPoint Presentation</vt:lpstr>
      <vt:lpstr>BÀI TẬP LUYỆN TẬP</vt:lpstr>
      <vt:lpstr>BÀI TẬP LUYỆN TẬP</vt:lpstr>
      <vt:lpstr> BÀI TẬP LUYỆN TẬP</vt:lpstr>
      <vt:lpstr>BÀI TẬP VẬN DỤNG</vt:lpstr>
      <vt:lpstr>BÀI TẬP VẬN DỤNG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CÔNG NGHỆ 6</dc:title>
  <dc:creator>Hoai Ham Hap</dc:creator>
  <cp:lastModifiedBy>PC</cp:lastModifiedBy>
  <cp:revision>182</cp:revision>
  <dcterms:modified xsi:type="dcterms:W3CDTF">2024-10-10T22:17:14Z</dcterms:modified>
</cp:coreProperties>
</file>