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2"/>
  </p:notesMasterIdLst>
  <p:sldIdLst>
    <p:sldId id="3092" r:id="rId2"/>
    <p:sldId id="3125" r:id="rId3"/>
    <p:sldId id="3116" r:id="rId4"/>
    <p:sldId id="3126" r:id="rId5"/>
    <p:sldId id="3121" r:id="rId6"/>
    <p:sldId id="3118" r:id="rId7"/>
    <p:sldId id="3120" r:id="rId8"/>
    <p:sldId id="3124" r:id="rId9"/>
    <p:sldId id="3123" r:id="rId10"/>
    <p:sldId id="28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677C"/>
    <a:srgbClr val="FF3399"/>
    <a:srgbClr val="0998D7"/>
    <a:srgbClr val="F18105"/>
    <a:srgbClr val="0000FF"/>
    <a:srgbClr val="FCBB75"/>
    <a:srgbClr val="0C6D39"/>
    <a:srgbClr val="ED3376"/>
    <a:srgbClr val="00918A"/>
    <a:srgbClr val="C2E2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p:cViewPr>
        <p:scale>
          <a:sx n="78" d="100"/>
          <a:sy n="78" d="100"/>
        </p:scale>
        <p:origin x="-10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24-09-30T06:59:55.576"/>
    </inkml:context>
    <inkml:brush xml:id="br0">
      <inkml:brushProperty name="width" value="0.05292" units="cm"/>
      <inkml:brushProperty name="height" value="0.05292" units="cm"/>
      <inkml:brushProperty name="color" value="#FF0000"/>
    </inkml:brush>
  </inkml:definitions>
  <inkml:trace contextRef="#ctx0" brushRef="#br0">18115 4092</inkml:trace>
  <inkml:trace contextRef="#ctx0" brushRef="#br0" timeOffset="1342.6348">18115 4092</inkml:trace>
  <inkml:trace contextRef="#ctx0" brushRef="#br0" timeOffset="4042.1076">18115 4092</inkml:trace>
  <inkml:trace contextRef="#ctx0" brushRef="#br0" timeOffset="7366.2923">18027 4410,'-18'-18,"18"0,-17 1,17-36,0 35,-18 18</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24-09-30T07:00:17.379"/>
    </inkml:context>
    <inkml:brush xml:id="br0">
      <inkml:brushProperty name="width" value="0.05292" units="cm"/>
      <inkml:brushProperty name="height" value="0.05292" units="cm"/>
      <inkml:brushProperty name="color" value="#FF0000"/>
    </inkml:brush>
  </inkml:definitions>
  <inkml:trace contextRef="#ctx0" brushRef="#br0">33143 14023</inkml:trace>
  <inkml:trace contextRef="#ctx0" brushRef="#br0" timeOffset="1034.6512">33143 14023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17/05/2025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extLst>
      <p:ext uri="{BB962C8B-B14F-4D97-AF65-F5344CB8AC3E}">
        <p14:creationId xmlns:p14="http://schemas.microsoft.com/office/powerpoint/2010/main" val="192097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5826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jpe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395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47C8D2E1-81FD-4254-B75A-A7FE8D916632}"/>
              </a:ext>
            </a:extLst>
          </p:cNvPr>
          <p:cNvPicPr>
            <a:picLocks noChangeAspect="1"/>
          </p:cNvPicPr>
          <p:nvPr userDrawn="1"/>
        </p:nvPicPr>
        <p:blipFill rotWithShape="1">
          <a:blip r:embed="rId2"/>
          <a:srcRect r="868"/>
          <a:stretch/>
        </p:blipFill>
        <p:spPr>
          <a:xfrm>
            <a:off x="0" y="0"/>
            <a:ext cx="12192000" cy="6858000"/>
          </a:xfrm>
          <a:prstGeom prst="rect">
            <a:avLst/>
          </a:prstGeom>
        </p:spPr>
      </p:pic>
      <p:sp>
        <p:nvSpPr>
          <p:cNvPr id="5" name="Rectangle: Diagonal Corners Rounded 4">
            <a:extLst>
              <a:ext uri="{FF2B5EF4-FFF2-40B4-BE49-F238E27FC236}">
                <a16:creationId xmlns:a16="http://schemas.microsoft.com/office/drawing/2014/main" xmlns="" id="{F271E19D-841E-469E-958F-AD5A7E90F8BB}"/>
              </a:ext>
            </a:extLst>
          </p:cNvPr>
          <p:cNvSpPr/>
          <p:nvPr userDrawn="1"/>
        </p:nvSpPr>
        <p:spPr>
          <a:xfrm>
            <a:off x="236375" y="228600"/>
            <a:ext cx="11719249" cy="6400800"/>
          </a:xfrm>
          <a:prstGeom prst="round2DiagRect">
            <a:avLst>
              <a:gd name="adj1" fmla="val 5476"/>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47FCD921-8FD6-4674-B47D-E6291CBA789B}"/>
              </a:ext>
            </a:extLst>
          </p:cNvPr>
          <p:cNvPicPr>
            <a:picLocks noChangeAspect="1"/>
          </p:cNvPicPr>
          <p:nvPr userDrawn="1"/>
        </p:nvPicPr>
        <p:blipFill>
          <a:blip r:embed="rId3"/>
          <a:stretch>
            <a:fillRect/>
          </a:stretch>
        </p:blipFill>
        <p:spPr>
          <a:xfrm>
            <a:off x="11295235" y="283866"/>
            <a:ext cx="589731" cy="520622"/>
          </a:xfrm>
          <a:prstGeom prst="rect">
            <a:avLst/>
          </a:prstGeom>
        </p:spPr>
      </p:pic>
      <p:pic>
        <p:nvPicPr>
          <p:cNvPr id="7" name="Picture 6">
            <a:extLst>
              <a:ext uri="{FF2B5EF4-FFF2-40B4-BE49-F238E27FC236}">
                <a16:creationId xmlns:a16="http://schemas.microsoft.com/office/drawing/2014/main" xmlns="" id="{C9BA255E-1E6C-4596-8CAD-67CE4A1C592F}"/>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8308" b="93846" l="5066" r="98379">
                        <a14:foregroundMark x1="75279" y1="53538" x2="75279" y2="53538"/>
                        <a14:foregroundMark x1="79230" y1="27692" x2="79939" y2="67077"/>
                        <a14:foregroundMark x1="79939" y1="67077" x2="91692" y2="54154"/>
                        <a14:foregroundMark x1="91692" y1="54154" x2="83587" y2="29231"/>
                        <a14:foregroundMark x1="6180" y1="40923" x2="6180" y2="40923"/>
                        <a14:foregroundMark x1="5268" y1="32615" x2="5268" y2="32615"/>
                        <a14:foregroundMark x1="6586" y1="32615" x2="7295" y2="56308"/>
                        <a14:foregroundMark x1="13678" y1="30769" x2="14590" y2="57846"/>
                        <a14:foregroundMark x1="19250" y1="36308" x2="19250" y2="36308"/>
                        <a14:foregroundMark x1="33435" y1="39692" x2="33435" y2="39692"/>
                        <a14:foregroundMark x1="44174" y1="39692" x2="44174" y2="39692"/>
                        <a14:foregroundMark x1="48531" y1="68308" x2="48531" y2="68308"/>
                        <a14:foregroundMark x1="56332" y1="43692" x2="56332" y2="43692"/>
                        <a14:foregroundMark x1="73961" y1="56308" x2="73961" y2="56308"/>
                        <a14:foregroundMark x1="79230" y1="40308" x2="79230" y2="43692"/>
                        <a14:foregroundMark x1="79230" y1="43692" x2="79230" y2="43692"/>
                        <a14:foregroundMark x1="79230" y1="43692" x2="79230" y2="43692"/>
                        <a14:foregroundMark x1="96150" y1="53538" x2="96150" y2="53538"/>
                        <a14:foregroundMark x1="96150" y1="53538" x2="96150" y2="53538"/>
                        <a14:foregroundMark x1="74569" y1="86154" x2="74569" y2="86154"/>
                        <a14:foregroundMark x1="79433" y1="91077" x2="79433" y2="91077"/>
                        <a14:foregroundMark x1="84904" y1="93846" x2="84904" y2="93846"/>
                        <a14:foregroundMark x1="93414" y1="81231" x2="93414" y2="81231"/>
                        <a14:foregroundMark x1="96150" y1="72923" x2="96150" y2="72923"/>
                        <a14:foregroundMark x1="98176" y1="64000" x2="98176" y2="64000"/>
                        <a14:foregroundMark x1="97467" y1="52923" x2="97467" y2="52923"/>
                        <a14:foregroundMark x1="52381" y1="53538" x2="52381" y2="53538"/>
                        <a14:foregroundMark x1="83789" y1="8615" x2="83789" y2="8615"/>
                        <a14:foregroundMark x1="98480" y1="60923" x2="98480" y2="60923"/>
                        <a14:foregroundMark x1="93110" y1="87077" x2="93110" y2="87077"/>
                        <a14:foregroundMark x1="91489" y1="88923" x2="91489" y2="88923"/>
                        <a14:foregroundMark x1="83283" y1="93846" x2="83283" y2="93846"/>
                        <a14:foregroundMark x1="97670" y1="38154" x2="97670" y2="38154"/>
                        <a14:foregroundMark x1="14184" y1="42769" x2="14184" y2="42769"/>
                      </a14:backgroundRemoval>
                    </a14:imgEffect>
                  </a14:imgLayer>
                </a14:imgProps>
              </a:ext>
            </a:extLst>
          </a:blip>
          <a:stretch>
            <a:fillRect/>
          </a:stretch>
        </p:blipFill>
        <p:spPr>
          <a:xfrm>
            <a:off x="11523983" y="20407"/>
            <a:ext cx="632267" cy="208193"/>
          </a:xfrm>
          <a:prstGeom prst="rect">
            <a:avLst/>
          </a:prstGeom>
        </p:spPr>
      </p:pic>
    </p:spTree>
    <p:extLst>
      <p:ext uri="{BB962C8B-B14F-4D97-AF65-F5344CB8AC3E}">
        <p14:creationId xmlns:p14="http://schemas.microsoft.com/office/powerpoint/2010/main" val="2147494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xmlns="" id="{A6472079-1034-47E2-8A04-42ECFACCA27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854" y="1"/>
            <a:ext cx="12193709" cy="6858000"/>
          </a:xfrm>
          <a:prstGeom prst="rect">
            <a:avLst/>
          </a:prstGeom>
        </p:spPr>
      </p:pic>
      <p:sp>
        <p:nvSpPr>
          <p:cNvPr id="5" name="Rectangle: Diagonal Corners Rounded 4">
            <a:extLst>
              <a:ext uri="{FF2B5EF4-FFF2-40B4-BE49-F238E27FC236}">
                <a16:creationId xmlns:a16="http://schemas.microsoft.com/office/drawing/2014/main" xmlns="" id="{6D155AC7-76D6-4AFB-82EE-1ABA3168B0D1}"/>
              </a:ext>
            </a:extLst>
          </p:cNvPr>
          <p:cNvSpPr/>
          <p:nvPr userDrawn="1"/>
        </p:nvSpPr>
        <p:spPr>
          <a:xfrm>
            <a:off x="236375" y="228600"/>
            <a:ext cx="11719249" cy="6400800"/>
          </a:xfrm>
          <a:prstGeom prst="round2DiagRect">
            <a:avLst>
              <a:gd name="adj1" fmla="val 381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512EACBA-99FD-4704-979B-F9A2F6D2D44E}"/>
              </a:ext>
            </a:extLst>
          </p:cNvPr>
          <p:cNvPicPr>
            <a:picLocks noChangeAspect="1"/>
          </p:cNvPicPr>
          <p:nvPr userDrawn="1"/>
        </p:nvPicPr>
        <p:blipFill>
          <a:blip r:embed="rId4"/>
          <a:stretch>
            <a:fillRect/>
          </a:stretch>
        </p:blipFill>
        <p:spPr>
          <a:xfrm>
            <a:off x="11310475" y="299106"/>
            <a:ext cx="589731" cy="520622"/>
          </a:xfrm>
          <a:prstGeom prst="rect">
            <a:avLst/>
          </a:prstGeom>
        </p:spPr>
      </p:pic>
      <p:pic>
        <p:nvPicPr>
          <p:cNvPr id="6" name="Picture 5">
            <a:extLst>
              <a:ext uri="{FF2B5EF4-FFF2-40B4-BE49-F238E27FC236}">
                <a16:creationId xmlns:a16="http://schemas.microsoft.com/office/drawing/2014/main" xmlns="" id="{98C32674-8B0B-4A16-BA70-6C2CD890B228}"/>
              </a:ext>
            </a:extLst>
          </p:cNvPr>
          <p:cNvPicPr>
            <a:picLocks noChangeAspect="1"/>
          </p:cNvPicPr>
          <p:nvPr userDrawn="1"/>
        </p:nvPicPr>
        <p:blipFill>
          <a:blip r:embed="rId5">
            <a:extLst>
              <a:ext uri="{BEBA8EAE-BF5A-486C-A8C5-ECC9F3942E4B}">
                <a14:imgProps xmlns:a14="http://schemas.microsoft.com/office/drawing/2010/main">
                  <a14:imgLayer r:embed="rId6">
                    <a14:imgEffect>
                      <a14:backgroundRemoval t="8308" b="93846" l="5066" r="98379">
                        <a14:foregroundMark x1="75279" y1="53538" x2="75279" y2="53538"/>
                        <a14:foregroundMark x1="79230" y1="27692" x2="79939" y2="67077"/>
                        <a14:foregroundMark x1="79939" y1="67077" x2="91692" y2="54154"/>
                        <a14:foregroundMark x1="91692" y1="54154" x2="83587" y2="29231"/>
                        <a14:foregroundMark x1="6180" y1="40923" x2="6180" y2="40923"/>
                        <a14:foregroundMark x1="5268" y1="32615" x2="5268" y2="32615"/>
                        <a14:foregroundMark x1="6586" y1="32615" x2="7295" y2="56308"/>
                        <a14:foregroundMark x1="13678" y1="30769" x2="14590" y2="57846"/>
                        <a14:foregroundMark x1="19250" y1="36308" x2="19250" y2="36308"/>
                        <a14:foregroundMark x1="33435" y1="39692" x2="33435" y2="39692"/>
                        <a14:foregroundMark x1="44174" y1="39692" x2="44174" y2="39692"/>
                        <a14:foregroundMark x1="48531" y1="68308" x2="48531" y2="68308"/>
                        <a14:foregroundMark x1="56332" y1="43692" x2="56332" y2="43692"/>
                        <a14:foregroundMark x1="73961" y1="56308" x2="73961" y2="56308"/>
                        <a14:foregroundMark x1="79230" y1="40308" x2="79230" y2="43692"/>
                        <a14:foregroundMark x1="79230" y1="43692" x2="79230" y2="43692"/>
                        <a14:foregroundMark x1="79230" y1="43692" x2="79230" y2="43692"/>
                        <a14:foregroundMark x1="96150" y1="53538" x2="96150" y2="53538"/>
                        <a14:foregroundMark x1="96150" y1="53538" x2="96150" y2="53538"/>
                        <a14:foregroundMark x1="74569" y1="86154" x2="74569" y2="86154"/>
                        <a14:foregroundMark x1="79433" y1="91077" x2="79433" y2="91077"/>
                        <a14:foregroundMark x1="84904" y1="93846" x2="84904" y2="93846"/>
                        <a14:foregroundMark x1="93414" y1="81231" x2="93414" y2="81231"/>
                        <a14:foregroundMark x1="96150" y1="72923" x2="96150" y2="72923"/>
                        <a14:foregroundMark x1="98176" y1="64000" x2="98176" y2="64000"/>
                        <a14:foregroundMark x1="97467" y1="52923" x2="97467" y2="52923"/>
                        <a14:foregroundMark x1="52381" y1="53538" x2="52381" y2="53538"/>
                        <a14:foregroundMark x1="83789" y1="8615" x2="83789" y2="8615"/>
                        <a14:foregroundMark x1="98480" y1="60923" x2="98480" y2="60923"/>
                        <a14:foregroundMark x1="93110" y1="87077" x2="93110" y2="87077"/>
                        <a14:foregroundMark x1="91489" y1="88923" x2="91489" y2="88923"/>
                        <a14:foregroundMark x1="83283" y1="93846" x2="83283" y2="93846"/>
                        <a14:foregroundMark x1="97670" y1="38154" x2="97670" y2="38154"/>
                        <a14:foregroundMark x1="14184" y1="42769" x2="14184" y2="42769"/>
                      </a14:backgroundRemoval>
                    </a14:imgEffect>
                  </a14:imgLayer>
                </a14:imgProps>
              </a:ext>
            </a:extLst>
          </a:blip>
          <a:stretch>
            <a:fillRect/>
          </a:stretch>
        </p:blipFill>
        <p:spPr>
          <a:xfrm>
            <a:off x="259525" y="6398057"/>
            <a:ext cx="632267" cy="208193"/>
          </a:xfrm>
          <a:prstGeom prst="rect">
            <a:avLst/>
          </a:prstGeom>
        </p:spPr>
      </p:pic>
    </p:spTree>
    <p:extLst>
      <p:ext uri="{BB962C8B-B14F-4D97-AF65-F5344CB8AC3E}">
        <p14:creationId xmlns:p14="http://schemas.microsoft.com/office/powerpoint/2010/main" val="3794673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xmlns="" id="{A6472079-1034-47E2-8A04-42ECFACCA27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854" y="1"/>
            <a:ext cx="12193709" cy="6858000"/>
          </a:xfrm>
          <a:prstGeom prst="rect">
            <a:avLst/>
          </a:prstGeom>
        </p:spPr>
      </p:pic>
      <p:sp>
        <p:nvSpPr>
          <p:cNvPr id="5" name="Rectangle: Diagonal Corners Rounded 4">
            <a:extLst>
              <a:ext uri="{FF2B5EF4-FFF2-40B4-BE49-F238E27FC236}">
                <a16:creationId xmlns:a16="http://schemas.microsoft.com/office/drawing/2014/main" xmlns="" id="{6D155AC7-76D6-4AFB-82EE-1ABA3168B0D1}"/>
              </a:ext>
            </a:extLst>
          </p:cNvPr>
          <p:cNvSpPr/>
          <p:nvPr userDrawn="1"/>
        </p:nvSpPr>
        <p:spPr>
          <a:xfrm>
            <a:off x="236375" y="228600"/>
            <a:ext cx="11719249" cy="6400800"/>
          </a:xfrm>
          <a:prstGeom prst="round2DiagRect">
            <a:avLst>
              <a:gd name="adj1" fmla="val 381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512EACBA-99FD-4704-979B-F9A2F6D2D44E}"/>
              </a:ext>
            </a:extLst>
          </p:cNvPr>
          <p:cNvPicPr>
            <a:picLocks noChangeAspect="1"/>
          </p:cNvPicPr>
          <p:nvPr userDrawn="1"/>
        </p:nvPicPr>
        <p:blipFill>
          <a:blip r:embed="rId4"/>
          <a:stretch>
            <a:fillRect/>
          </a:stretch>
        </p:blipFill>
        <p:spPr>
          <a:xfrm>
            <a:off x="11310475" y="299106"/>
            <a:ext cx="589731" cy="520622"/>
          </a:xfrm>
          <a:prstGeom prst="rect">
            <a:avLst/>
          </a:prstGeom>
        </p:spPr>
      </p:pic>
      <p:pic>
        <p:nvPicPr>
          <p:cNvPr id="6" name="Picture 5" descr="A picture containing icon&#10;&#10;Description automatically generated">
            <a:extLst>
              <a:ext uri="{FF2B5EF4-FFF2-40B4-BE49-F238E27FC236}">
                <a16:creationId xmlns:a16="http://schemas.microsoft.com/office/drawing/2014/main" xmlns="" id="{8A9C3291-6F02-4968-972D-98E51A26216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89203" y="5288973"/>
            <a:ext cx="1256433" cy="1256433"/>
          </a:xfrm>
          <a:prstGeom prst="rect">
            <a:avLst/>
          </a:prstGeom>
        </p:spPr>
      </p:pic>
      <p:pic>
        <p:nvPicPr>
          <p:cNvPr id="7" name="Picture 6">
            <a:extLst>
              <a:ext uri="{FF2B5EF4-FFF2-40B4-BE49-F238E27FC236}">
                <a16:creationId xmlns:a16="http://schemas.microsoft.com/office/drawing/2014/main" xmlns="" id="{2C754DA5-A8B1-47C6-91BC-8EE486452E58}"/>
              </a:ext>
            </a:extLst>
          </p:cNvPr>
          <p:cNvPicPr>
            <a:picLocks noChangeAspect="1"/>
          </p:cNvPicPr>
          <p:nvPr userDrawn="1"/>
        </p:nvPicPr>
        <p:blipFill>
          <a:blip r:embed="rId6">
            <a:extLst>
              <a:ext uri="{BEBA8EAE-BF5A-486C-A8C5-ECC9F3942E4B}">
                <a14:imgProps xmlns:a14="http://schemas.microsoft.com/office/drawing/2010/main">
                  <a14:imgLayer r:embed="rId7">
                    <a14:imgEffect>
                      <a14:backgroundRemoval t="8308" b="93846" l="5066" r="98379">
                        <a14:foregroundMark x1="75279" y1="53538" x2="75279" y2="53538"/>
                        <a14:foregroundMark x1="79230" y1="27692" x2="79939" y2="67077"/>
                        <a14:foregroundMark x1="79939" y1="67077" x2="91692" y2="54154"/>
                        <a14:foregroundMark x1="91692" y1="54154" x2="83587" y2="29231"/>
                        <a14:foregroundMark x1="6180" y1="40923" x2="6180" y2="40923"/>
                        <a14:foregroundMark x1="5268" y1="32615" x2="5268" y2="32615"/>
                        <a14:foregroundMark x1="6586" y1="32615" x2="7295" y2="56308"/>
                        <a14:foregroundMark x1="13678" y1="30769" x2="14590" y2="57846"/>
                        <a14:foregroundMark x1="19250" y1="36308" x2="19250" y2="36308"/>
                        <a14:foregroundMark x1="33435" y1="39692" x2="33435" y2="39692"/>
                        <a14:foregroundMark x1="44174" y1="39692" x2="44174" y2="39692"/>
                        <a14:foregroundMark x1="48531" y1="68308" x2="48531" y2="68308"/>
                        <a14:foregroundMark x1="56332" y1="43692" x2="56332" y2="43692"/>
                        <a14:foregroundMark x1="73961" y1="56308" x2="73961" y2="56308"/>
                        <a14:foregroundMark x1="79230" y1="40308" x2="79230" y2="43692"/>
                        <a14:foregroundMark x1="79230" y1="43692" x2="79230" y2="43692"/>
                        <a14:foregroundMark x1="79230" y1="43692" x2="79230" y2="43692"/>
                        <a14:foregroundMark x1="96150" y1="53538" x2="96150" y2="53538"/>
                        <a14:foregroundMark x1="96150" y1="53538" x2="96150" y2="53538"/>
                        <a14:foregroundMark x1="74569" y1="86154" x2="74569" y2="86154"/>
                        <a14:foregroundMark x1="79433" y1="91077" x2="79433" y2="91077"/>
                        <a14:foregroundMark x1="84904" y1="93846" x2="84904" y2="93846"/>
                        <a14:foregroundMark x1="93414" y1="81231" x2="93414" y2="81231"/>
                        <a14:foregroundMark x1="96150" y1="72923" x2="96150" y2="72923"/>
                        <a14:foregroundMark x1="98176" y1="64000" x2="98176" y2="64000"/>
                        <a14:foregroundMark x1="97467" y1="52923" x2="97467" y2="52923"/>
                        <a14:foregroundMark x1="52381" y1="53538" x2="52381" y2="53538"/>
                        <a14:foregroundMark x1="83789" y1="8615" x2="83789" y2="8615"/>
                        <a14:foregroundMark x1="98480" y1="60923" x2="98480" y2="60923"/>
                        <a14:foregroundMark x1="93110" y1="87077" x2="93110" y2="87077"/>
                        <a14:foregroundMark x1="91489" y1="88923" x2="91489" y2="88923"/>
                        <a14:foregroundMark x1="83283" y1="93846" x2="83283" y2="93846"/>
                        <a14:foregroundMark x1="97670" y1="38154" x2="97670" y2="38154"/>
                        <a14:foregroundMark x1="14184" y1="42769" x2="14184" y2="42769"/>
                      </a14:backgroundRemoval>
                    </a14:imgEffect>
                  </a14:imgLayer>
                </a14:imgProps>
              </a:ext>
            </a:extLst>
          </a:blip>
          <a:stretch>
            <a:fillRect/>
          </a:stretch>
        </p:blipFill>
        <p:spPr>
          <a:xfrm>
            <a:off x="259525" y="6398057"/>
            <a:ext cx="632267" cy="208193"/>
          </a:xfrm>
          <a:prstGeom prst="rect">
            <a:avLst/>
          </a:prstGeom>
        </p:spPr>
      </p:pic>
    </p:spTree>
    <p:extLst>
      <p:ext uri="{BB962C8B-B14F-4D97-AF65-F5344CB8AC3E}">
        <p14:creationId xmlns:p14="http://schemas.microsoft.com/office/powerpoint/2010/main" val="1305573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xmlns="" id="{A6472079-1034-47E2-8A04-42ECFACCA27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854" y="1"/>
            <a:ext cx="12193709" cy="6858000"/>
          </a:xfrm>
          <a:prstGeom prst="rect">
            <a:avLst/>
          </a:prstGeom>
        </p:spPr>
      </p:pic>
      <p:sp>
        <p:nvSpPr>
          <p:cNvPr id="5" name="Rectangle: Diagonal Corners Rounded 4">
            <a:extLst>
              <a:ext uri="{FF2B5EF4-FFF2-40B4-BE49-F238E27FC236}">
                <a16:creationId xmlns:a16="http://schemas.microsoft.com/office/drawing/2014/main" xmlns="" id="{6D155AC7-76D6-4AFB-82EE-1ABA3168B0D1}"/>
              </a:ext>
            </a:extLst>
          </p:cNvPr>
          <p:cNvSpPr/>
          <p:nvPr userDrawn="1"/>
        </p:nvSpPr>
        <p:spPr>
          <a:xfrm>
            <a:off x="236375" y="228600"/>
            <a:ext cx="11719249" cy="6400800"/>
          </a:xfrm>
          <a:prstGeom prst="round2DiagRect">
            <a:avLst>
              <a:gd name="adj1" fmla="val 3810"/>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512EACBA-99FD-4704-979B-F9A2F6D2D44E}"/>
              </a:ext>
            </a:extLst>
          </p:cNvPr>
          <p:cNvPicPr>
            <a:picLocks noChangeAspect="1"/>
          </p:cNvPicPr>
          <p:nvPr userDrawn="1"/>
        </p:nvPicPr>
        <p:blipFill>
          <a:blip r:embed="rId4"/>
          <a:stretch>
            <a:fillRect/>
          </a:stretch>
        </p:blipFill>
        <p:spPr>
          <a:xfrm>
            <a:off x="11310475" y="299106"/>
            <a:ext cx="589731" cy="520622"/>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xmlns="" id="{9177DC3B-5747-449F-8020-0C394E86E2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81697" y="4174916"/>
            <a:ext cx="2524990" cy="2524990"/>
          </a:xfrm>
          <a:prstGeom prst="rect">
            <a:avLst/>
          </a:prstGeom>
        </p:spPr>
      </p:pic>
      <p:pic>
        <p:nvPicPr>
          <p:cNvPr id="6" name="Picture 5">
            <a:extLst>
              <a:ext uri="{FF2B5EF4-FFF2-40B4-BE49-F238E27FC236}">
                <a16:creationId xmlns:a16="http://schemas.microsoft.com/office/drawing/2014/main" xmlns="" id="{0D3D1195-218E-4222-A5DA-70726D4831D9}"/>
              </a:ext>
            </a:extLst>
          </p:cNvPr>
          <p:cNvPicPr>
            <a:picLocks noChangeAspect="1"/>
          </p:cNvPicPr>
          <p:nvPr userDrawn="1"/>
        </p:nvPicPr>
        <p:blipFill>
          <a:blip r:embed="rId6">
            <a:extLst>
              <a:ext uri="{BEBA8EAE-BF5A-486C-A8C5-ECC9F3942E4B}">
                <a14:imgProps xmlns:a14="http://schemas.microsoft.com/office/drawing/2010/main">
                  <a14:imgLayer r:embed="rId7">
                    <a14:imgEffect>
                      <a14:backgroundRemoval t="8308" b="93846" l="5066" r="98379">
                        <a14:foregroundMark x1="75279" y1="53538" x2="75279" y2="53538"/>
                        <a14:foregroundMark x1="79230" y1="27692" x2="79939" y2="67077"/>
                        <a14:foregroundMark x1="79939" y1="67077" x2="91692" y2="54154"/>
                        <a14:foregroundMark x1="91692" y1="54154" x2="83587" y2="29231"/>
                        <a14:foregroundMark x1="6180" y1="40923" x2="6180" y2="40923"/>
                        <a14:foregroundMark x1="5268" y1="32615" x2="5268" y2="32615"/>
                        <a14:foregroundMark x1="6586" y1="32615" x2="7295" y2="56308"/>
                        <a14:foregroundMark x1="13678" y1="30769" x2="14590" y2="57846"/>
                        <a14:foregroundMark x1="19250" y1="36308" x2="19250" y2="36308"/>
                        <a14:foregroundMark x1="33435" y1="39692" x2="33435" y2="39692"/>
                        <a14:foregroundMark x1="44174" y1="39692" x2="44174" y2="39692"/>
                        <a14:foregroundMark x1="48531" y1="68308" x2="48531" y2="68308"/>
                        <a14:foregroundMark x1="56332" y1="43692" x2="56332" y2="43692"/>
                        <a14:foregroundMark x1="73961" y1="56308" x2="73961" y2="56308"/>
                        <a14:foregroundMark x1="79230" y1="40308" x2="79230" y2="43692"/>
                        <a14:foregroundMark x1="79230" y1="43692" x2="79230" y2="43692"/>
                        <a14:foregroundMark x1="79230" y1="43692" x2="79230" y2="43692"/>
                        <a14:foregroundMark x1="96150" y1="53538" x2="96150" y2="53538"/>
                        <a14:foregroundMark x1="96150" y1="53538" x2="96150" y2="53538"/>
                        <a14:foregroundMark x1="74569" y1="86154" x2="74569" y2="86154"/>
                        <a14:foregroundMark x1="79433" y1="91077" x2="79433" y2="91077"/>
                        <a14:foregroundMark x1="84904" y1="93846" x2="84904" y2="93846"/>
                        <a14:foregroundMark x1="93414" y1="81231" x2="93414" y2="81231"/>
                        <a14:foregroundMark x1="96150" y1="72923" x2="96150" y2="72923"/>
                        <a14:foregroundMark x1="98176" y1="64000" x2="98176" y2="64000"/>
                        <a14:foregroundMark x1="97467" y1="52923" x2="97467" y2="52923"/>
                        <a14:foregroundMark x1="52381" y1="53538" x2="52381" y2="53538"/>
                        <a14:foregroundMark x1="83789" y1="8615" x2="83789" y2="8615"/>
                        <a14:foregroundMark x1="98480" y1="60923" x2="98480" y2="60923"/>
                        <a14:foregroundMark x1="93110" y1="87077" x2="93110" y2="87077"/>
                        <a14:foregroundMark x1="91489" y1="88923" x2="91489" y2="88923"/>
                        <a14:foregroundMark x1="83283" y1="93846" x2="83283" y2="93846"/>
                        <a14:foregroundMark x1="97670" y1="38154" x2="97670" y2="38154"/>
                        <a14:foregroundMark x1="14184" y1="42769" x2="14184" y2="42769"/>
                      </a14:backgroundRemoval>
                    </a14:imgEffect>
                  </a14:imgLayer>
                </a14:imgProps>
              </a:ext>
            </a:extLst>
          </a:blip>
          <a:stretch>
            <a:fillRect/>
          </a:stretch>
        </p:blipFill>
        <p:spPr>
          <a:xfrm>
            <a:off x="259525" y="6398057"/>
            <a:ext cx="632267" cy="208193"/>
          </a:xfrm>
          <a:prstGeom prst="rect">
            <a:avLst/>
          </a:prstGeom>
        </p:spPr>
      </p:pic>
    </p:spTree>
    <p:extLst>
      <p:ext uri="{BB962C8B-B14F-4D97-AF65-F5344CB8AC3E}">
        <p14:creationId xmlns:p14="http://schemas.microsoft.com/office/powerpoint/2010/main" val="1711787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14:presetBounceEnd="6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000">
                                          <p:cBhvr additive="base">
                                            <p:cTn id="7" dur="750" fill="hold"/>
                                            <p:tgtEl>
                                              <p:spTgt spid="9"/>
                                            </p:tgtEl>
                                            <p:attrNameLst>
                                              <p:attrName>ppt_x</p:attrName>
                                            </p:attrNameLst>
                                          </p:cBhvr>
                                          <p:tavLst>
                                            <p:tav tm="0">
                                              <p:val>
                                                <p:strVal val="1+#ppt_w/2"/>
                                              </p:val>
                                            </p:tav>
                                            <p:tav tm="100000">
                                              <p:val>
                                                <p:strVal val="#ppt_x"/>
                                              </p:val>
                                            </p:tav>
                                          </p:tavLst>
                                        </p:anim>
                                        <p:anim calcmode="lin" valueType="num" p14:bounceEnd="66000">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xmlns="" id="{A6472079-1034-47E2-8A04-42ECFACCA27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854" y="1"/>
            <a:ext cx="12193709" cy="6858000"/>
          </a:xfrm>
          <a:prstGeom prst="rect">
            <a:avLst/>
          </a:prstGeom>
        </p:spPr>
      </p:pic>
      <p:grpSp>
        <p:nvGrpSpPr>
          <p:cNvPr id="6" name="Group 5">
            <a:extLst>
              <a:ext uri="{FF2B5EF4-FFF2-40B4-BE49-F238E27FC236}">
                <a16:creationId xmlns:a16="http://schemas.microsoft.com/office/drawing/2014/main" xmlns="" id="{2C18A811-DE77-4C32-9E2D-64F132EA7AF0}"/>
              </a:ext>
            </a:extLst>
          </p:cNvPr>
          <p:cNvGrpSpPr/>
          <p:nvPr userDrawn="1"/>
        </p:nvGrpSpPr>
        <p:grpSpPr>
          <a:xfrm>
            <a:off x="135255" y="15198"/>
            <a:ext cx="11894186" cy="6825343"/>
            <a:chOff x="217756" y="65357"/>
            <a:chExt cx="11993313" cy="6473286"/>
          </a:xfrm>
          <a:noFill/>
        </p:grpSpPr>
        <p:sp>
          <p:nvSpPr>
            <p:cNvPr id="7" name="Rectangle: Rounded Corners 6">
              <a:extLst>
                <a:ext uri="{FF2B5EF4-FFF2-40B4-BE49-F238E27FC236}">
                  <a16:creationId xmlns:a16="http://schemas.microsoft.com/office/drawing/2014/main" xmlns="" id="{9CB2999E-0BA1-4C89-A59F-8A54F4BE306E}"/>
                </a:ext>
              </a:extLst>
            </p:cNvPr>
            <p:cNvSpPr/>
            <p:nvPr/>
          </p:nvSpPr>
          <p:spPr>
            <a:xfrm>
              <a:off x="472134" y="220134"/>
              <a:ext cx="11738935" cy="6163734"/>
            </a:xfrm>
            <a:custGeom>
              <a:avLst/>
              <a:gdLst>
                <a:gd name="connsiteX0" fmla="*/ 0 w 11738935"/>
                <a:gd name="connsiteY0" fmla="*/ 1027310 h 6163734"/>
                <a:gd name="connsiteX1" fmla="*/ 1027310 w 11738935"/>
                <a:gd name="connsiteY1" fmla="*/ 0 h 6163734"/>
                <a:gd name="connsiteX2" fmla="*/ 10711625 w 11738935"/>
                <a:gd name="connsiteY2" fmla="*/ 0 h 6163734"/>
                <a:gd name="connsiteX3" fmla="*/ 11738935 w 11738935"/>
                <a:gd name="connsiteY3" fmla="*/ 1027310 h 6163734"/>
                <a:gd name="connsiteX4" fmla="*/ 11738935 w 11738935"/>
                <a:gd name="connsiteY4" fmla="*/ 5136424 h 6163734"/>
                <a:gd name="connsiteX5" fmla="*/ 10711625 w 11738935"/>
                <a:gd name="connsiteY5" fmla="*/ 6163734 h 6163734"/>
                <a:gd name="connsiteX6" fmla="*/ 1027310 w 11738935"/>
                <a:gd name="connsiteY6" fmla="*/ 6163734 h 6163734"/>
                <a:gd name="connsiteX7" fmla="*/ 0 w 11738935"/>
                <a:gd name="connsiteY7" fmla="*/ 5136424 h 6163734"/>
                <a:gd name="connsiteX8" fmla="*/ 0 w 11738935"/>
                <a:gd name="connsiteY8" fmla="*/ 1027310 h 616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38935" h="6163734" fill="none" extrusionOk="0">
                  <a:moveTo>
                    <a:pt x="0" y="1027310"/>
                  </a:moveTo>
                  <a:cubicBezTo>
                    <a:pt x="74804" y="461661"/>
                    <a:pt x="395065" y="66048"/>
                    <a:pt x="1027310" y="0"/>
                  </a:cubicBezTo>
                  <a:cubicBezTo>
                    <a:pt x="4837526" y="-149292"/>
                    <a:pt x="6070245" y="-15801"/>
                    <a:pt x="10711625" y="0"/>
                  </a:cubicBezTo>
                  <a:cubicBezTo>
                    <a:pt x="11268774" y="43553"/>
                    <a:pt x="11820856" y="457479"/>
                    <a:pt x="11738935" y="1027310"/>
                  </a:cubicBezTo>
                  <a:cubicBezTo>
                    <a:pt x="11666246" y="1764727"/>
                    <a:pt x="11830899" y="3092001"/>
                    <a:pt x="11738935" y="5136424"/>
                  </a:cubicBezTo>
                  <a:cubicBezTo>
                    <a:pt x="11703695" y="5706754"/>
                    <a:pt x="11268353" y="6170046"/>
                    <a:pt x="10711625" y="6163734"/>
                  </a:cubicBezTo>
                  <a:cubicBezTo>
                    <a:pt x="6031130" y="6133955"/>
                    <a:pt x="4424824" y="6071973"/>
                    <a:pt x="1027310" y="6163734"/>
                  </a:cubicBezTo>
                  <a:cubicBezTo>
                    <a:pt x="469192" y="6148488"/>
                    <a:pt x="-45324" y="5718171"/>
                    <a:pt x="0" y="5136424"/>
                  </a:cubicBezTo>
                  <a:cubicBezTo>
                    <a:pt x="-30974" y="4677568"/>
                    <a:pt x="-62159" y="3054072"/>
                    <a:pt x="0" y="1027310"/>
                  </a:cubicBezTo>
                  <a:close/>
                </a:path>
                <a:path w="11738935" h="6163734" stroke="0" extrusionOk="0">
                  <a:moveTo>
                    <a:pt x="0" y="1027310"/>
                  </a:moveTo>
                  <a:cubicBezTo>
                    <a:pt x="-32305" y="467790"/>
                    <a:pt x="535297" y="-74531"/>
                    <a:pt x="1027310" y="0"/>
                  </a:cubicBezTo>
                  <a:cubicBezTo>
                    <a:pt x="5849419" y="28352"/>
                    <a:pt x="8079587" y="106290"/>
                    <a:pt x="10711625" y="0"/>
                  </a:cubicBezTo>
                  <a:cubicBezTo>
                    <a:pt x="11349642" y="-66416"/>
                    <a:pt x="11718134" y="418924"/>
                    <a:pt x="11738935" y="1027310"/>
                  </a:cubicBezTo>
                  <a:cubicBezTo>
                    <a:pt x="11619338" y="2267528"/>
                    <a:pt x="11577927" y="4307684"/>
                    <a:pt x="11738935" y="5136424"/>
                  </a:cubicBezTo>
                  <a:cubicBezTo>
                    <a:pt x="11789297" y="5648271"/>
                    <a:pt x="11224653" y="6130587"/>
                    <a:pt x="10711625" y="6163734"/>
                  </a:cubicBezTo>
                  <a:cubicBezTo>
                    <a:pt x="9604187" y="6046505"/>
                    <a:pt x="2381048" y="6131497"/>
                    <a:pt x="1027310" y="6163734"/>
                  </a:cubicBezTo>
                  <a:cubicBezTo>
                    <a:pt x="475657" y="6078151"/>
                    <a:pt x="-41870" y="5752482"/>
                    <a:pt x="0" y="5136424"/>
                  </a:cubicBezTo>
                  <a:cubicBezTo>
                    <a:pt x="-57225" y="4632224"/>
                    <a:pt x="130478" y="2856224"/>
                    <a:pt x="0" y="1027310"/>
                  </a:cubicBezTo>
                  <a:close/>
                </a:path>
              </a:pathLst>
            </a:custGeom>
            <a:solidFill>
              <a:schemeClr val="bg1"/>
            </a:solidFill>
            <a:ln w="57150">
              <a:solidFill>
                <a:srgbClr val="A3A901"/>
              </a:solidFill>
              <a:extLst>
                <a:ext uri="{C807C97D-BFC1-408E-A445-0C87EB9F89A2}">
                  <ask:lineSketchStyleProps xmlns:ask="http://schemas.microsoft.com/office/drawing/2018/sketchyshapes" xmlns="" sd="418468268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9" name="Rectangle: Rounded Corners 8">
              <a:extLst>
                <a:ext uri="{FF2B5EF4-FFF2-40B4-BE49-F238E27FC236}">
                  <a16:creationId xmlns:a16="http://schemas.microsoft.com/office/drawing/2014/main" xmlns="" id="{8B57871C-7653-40D9-881B-8AD5E6D85701}"/>
                </a:ext>
              </a:extLst>
            </p:cNvPr>
            <p:cNvSpPr/>
            <p:nvPr/>
          </p:nvSpPr>
          <p:spPr>
            <a:xfrm>
              <a:off x="372533" y="220134"/>
              <a:ext cx="11684000" cy="6163734"/>
            </a:xfrm>
            <a:custGeom>
              <a:avLst/>
              <a:gdLst>
                <a:gd name="connsiteX0" fmla="*/ 0 w 11684000"/>
                <a:gd name="connsiteY0" fmla="*/ 1027310 h 6163734"/>
                <a:gd name="connsiteX1" fmla="*/ 1027310 w 11684000"/>
                <a:gd name="connsiteY1" fmla="*/ 0 h 6163734"/>
                <a:gd name="connsiteX2" fmla="*/ 10656690 w 11684000"/>
                <a:gd name="connsiteY2" fmla="*/ 0 h 6163734"/>
                <a:gd name="connsiteX3" fmla="*/ 11684000 w 11684000"/>
                <a:gd name="connsiteY3" fmla="*/ 1027310 h 6163734"/>
                <a:gd name="connsiteX4" fmla="*/ 11684000 w 11684000"/>
                <a:gd name="connsiteY4" fmla="*/ 5136424 h 6163734"/>
                <a:gd name="connsiteX5" fmla="*/ 10656690 w 11684000"/>
                <a:gd name="connsiteY5" fmla="*/ 6163734 h 6163734"/>
                <a:gd name="connsiteX6" fmla="*/ 1027310 w 11684000"/>
                <a:gd name="connsiteY6" fmla="*/ 6163734 h 6163734"/>
                <a:gd name="connsiteX7" fmla="*/ 0 w 11684000"/>
                <a:gd name="connsiteY7" fmla="*/ 5136424 h 6163734"/>
                <a:gd name="connsiteX8" fmla="*/ 0 w 11684000"/>
                <a:gd name="connsiteY8" fmla="*/ 1027310 h 616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84000" h="6163734" fill="none" extrusionOk="0">
                  <a:moveTo>
                    <a:pt x="0" y="1027310"/>
                  </a:moveTo>
                  <a:cubicBezTo>
                    <a:pt x="74804" y="461661"/>
                    <a:pt x="395065" y="66048"/>
                    <a:pt x="1027310" y="0"/>
                  </a:cubicBezTo>
                  <a:cubicBezTo>
                    <a:pt x="5305919" y="-149292"/>
                    <a:pt x="6595192" y="-15801"/>
                    <a:pt x="10656690" y="0"/>
                  </a:cubicBezTo>
                  <a:cubicBezTo>
                    <a:pt x="11213839" y="43553"/>
                    <a:pt x="11765921" y="457479"/>
                    <a:pt x="11684000" y="1027310"/>
                  </a:cubicBezTo>
                  <a:cubicBezTo>
                    <a:pt x="11611311" y="1764727"/>
                    <a:pt x="11775964" y="3092001"/>
                    <a:pt x="11684000" y="5136424"/>
                  </a:cubicBezTo>
                  <a:cubicBezTo>
                    <a:pt x="11648760" y="5706754"/>
                    <a:pt x="11213418" y="6170046"/>
                    <a:pt x="10656690" y="6163734"/>
                  </a:cubicBezTo>
                  <a:cubicBezTo>
                    <a:pt x="8527607" y="6133955"/>
                    <a:pt x="3810361" y="6071973"/>
                    <a:pt x="1027310" y="6163734"/>
                  </a:cubicBezTo>
                  <a:cubicBezTo>
                    <a:pt x="469192" y="6148488"/>
                    <a:pt x="-45324" y="5718171"/>
                    <a:pt x="0" y="5136424"/>
                  </a:cubicBezTo>
                  <a:cubicBezTo>
                    <a:pt x="-30974" y="4677568"/>
                    <a:pt x="-62159" y="3054072"/>
                    <a:pt x="0" y="1027310"/>
                  </a:cubicBezTo>
                  <a:close/>
                </a:path>
                <a:path w="11684000" h="6163734" stroke="0" extrusionOk="0">
                  <a:moveTo>
                    <a:pt x="0" y="1027310"/>
                  </a:moveTo>
                  <a:cubicBezTo>
                    <a:pt x="-32305" y="467790"/>
                    <a:pt x="535297" y="-74531"/>
                    <a:pt x="1027310" y="0"/>
                  </a:cubicBezTo>
                  <a:cubicBezTo>
                    <a:pt x="3062595" y="28352"/>
                    <a:pt x="6739809" y="106290"/>
                    <a:pt x="10656690" y="0"/>
                  </a:cubicBezTo>
                  <a:cubicBezTo>
                    <a:pt x="11294707" y="-66416"/>
                    <a:pt x="11663199" y="418924"/>
                    <a:pt x="11684000" y="1027310"/>
                  </a:cubicBezTo>
                  <a:cubicBezTo>
                    <a:pt x="11564403" y="2267528"/>
                    <a:pt x="11522992" y="4307684"/>
                    <a:pt x="11684000" y="5136424"/>
                  </a:cubicBezTo>
                  <a:cubicBezTo>
                    <a:pt x="11734362" y="5648271"/>
                    <a:pt x="11169718" y="6130587"/>
                    <a:pt x="10656690" y="6163734"/>
                  </a:cubicBezTo>
                  <a:cubicBezTo>
                    <a:pt x="6042143" y="6046505"/>
                    <a:pt x="4670391" y="6131497"/>
                    <a:pt x="1027310" y="6163734"/>
                  </a:cubicBezTo>
                  <a:cubicBezTo>
                    <a:pt x="475657" y="6078151"/>
                    <a:pt x="-41870" y="5752482"/>
                    <a:pt x="0" y="5136424"/>
                  </a:cubicBezTo>
                  <a:cubicBezTo>
                    <a:pt x="-57225" y="4632224"/>
                    <a:pt x="130478" y="2856224"/>
                    <a:pt x="0" y="1027310"/>
                  </a:cubicBezTo>
                  <a:close/>
                </a:path>
              </a:pathLst>
            </a:custGeom>
            <a:grpFill/>
            <a:ln w="57150">
              <a:solidFill>
                <a:srgbClr val="F2D670"/>
              </a:solidFill>
              <a:extLst>
                <a:ext uri="{C807C97D-BFC1-408E-A445-0C87EB9F89A2}">
                  <ask:lineSketchStyleProps xmlns:ask="http://schemas.microsoft.com/office/drawing/2018/sketchyshapes" xmlns="" sd="4184682687">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0" name="Oval 9">
              <a:extLst>
                <a:ext uri="{FF2B5EF4-FFF2-40B4-BE49-F238E27FC236}">
                  <a16:creationId xmlns:a16="http://schemas.microsoft.com/office/drawing/2014/main" xmlns="" id="{D411FB22-5166-4936-BC07-4E607039B275}"/>
                </a:ext>
              </a:extLst>
            </p:cNvPr>
            <p:cNvSpPr/>
            <p:nvPr/>
          </p:nvSpPr>
          <p:spPr>
            <a:xfrm>
              <a:off x="11284753" y="6074315"/>
              <a:ext cx="309553" cy="309553"/>
            </a:xfrm>
            <a:prstGeom prst="ellipse">
              <a:avLst/>
            </a:prstGeom>
            <a:solidFill>
              <a:srgbClr val="F89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1" name="Oval 10">
              <a:extLst>
                <a:ext uri="{FF2B5EF4-FFF2-40B4-BE49-F238E27FC236}">
                  <a16:creationId xmlns:a16="http://schemas.microsoft.com/office/drawing/2014/main" xmlns="" id="{7E4A763F-F403-4B7C-80F8-8C9FFF0BCBD8}"/>
                </a:ext>
              </a:extLst>
            </p:cNvPr>
            <p:cNvSpPr/>
            <p:nvPr/>
          </p:nvSpPr>
          <p:spPr>
            <a:xfrm>
              <a:off x="11824248" y="807775"/>
              <a:ext cx="309553" cy="309553"/>
            </a:xfrm>
            <a:prstGeom prst="ellipse">
              <a:avLst/>
            </a:prstGeom>
            <a:solidFill>
              <a:srgbClr val="A3A901"/>
            </a:solidFill>
            <a:ln>
              <a:solidFill>
                <a:srgbClr val="A3A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2" name="Oval 11">
              <a:extLst>
                <a:ext uri="{FF2B5EF4-FFF2-40B4-BE49-F238E27FC236}">
                  <a16:creationId xmlns:a16="http://schemas.microsoft.com/office/drawing/2014/main" xmlns="" id="{A230B091-3795-4736-B507-FB3D584C99B5}"/>
                </a:ext>
              </a:extLst>
            </p:cNvPr>
            <p:cNvSpPr/>
            <p:nvPr/>
          </p:nvSpPr>
          <p:spPr>
            <a:xfrm>
              <a:off x="217756" y="966907"/>
              <a:ext cx="309553" cy="309553"/>
            </a:xfrm>
            <a:prstGeom prst="ellipse">
              <a:avLst/>
            </a:prstGeom>
            <a:solidFill>
              <a:srgbClr val="F2D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3" name="Oval 12">
              <a:extLst>
                <a:ext uri="{FF2B5EF4-FFF2-40B4-BE49-F238E27FC236}">
                  <a16:creationId xmlns:a16="http://schemas.microsoft.com/office/drawing/2014/main" xmlns="" id="{155B6E81-4FFA-414A-A5D4-38B9D77F9156}"/>
                </a:ext>
              </a:extLst>
            </p:cNvPr>
            <p:cNvSpPr/>
            <p:nvPr/>
          </p:nvSpPr>
          <p:spPr>
            <a:xfrm>
              <a:off x="802603" y="6074314"/>
              <a:ext cx="309553" cy="309553"/>
            </a:xfrm>
            <a:prstGeom prst="ellipse">
              <a:avLst/>
            </a:prstGeom>
            <a:solidFill>
              <a:srgbClr val="F2D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Oval 13">
              <a:extLst>
                <a:ext uri="{FF2B5EF4-FFF2-40B4-BE49-F238E27FC236}">
                  <a16:creationId xmlns:a16="http://schemas.microsoft.com/office/drawing/2014/main" xmlns="" id="{E2CA32BB-4998-4F83-9EBB-E2B72CA98F3D}"/>
                </a:ext>
              </a:extLst>
            </p:cNvPr>
            <p:cNvSpPr/>
            <p:nvPr/>
          </p:nvSpPr>
          <p:spPr>
            <a:xfrm>
              <a:off x="4184438" y="65357"/>
              <a:ext cx="309553" cy="309553"/>
            </a:xfrm>
            <a:prstGeom prst="ellipse">
              <a:avLst/>
            </a:prstGeom>
            <a:solidFill>
              <a:srgbClr val="A3A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5" name="Oval 14">
              <a:extLst>
                <a:ext uri="{FF2B5EF4-FFF2-40B4-BE49-F238E27FC236}">
                  <a16:creationId xmlns:a16="http://schemas.microsoft.com/office/drawing/2014/main" xmlns="" id="{B2F78BA3-2706-4830-800A-6821A19AC792}"/>
                </a:ext>
              </a:extLst>
            </p:cNvPr>
            <p:cNvSpPr/>
            <p:nvPr/>
          </p:nvSpPr>
          <p:spPr>
            <a:xfrm>
              <a:off x="7980920" y="6229090"/>
              <a:ext cx="309553" cy="309553"/>
            </a:xfrm>
            <a:prstGeom prst="ellipse">
              <a:avLst/>
            </a:prstGeom>
            <a:solidFill>
              <a:srgbClr val="A3A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6" name="Oval 15">
              <a:extLst>
                <a:ext uri="{FF2B5EF4-FFF2-40B4-BE49-F238E27FC236}">
                  <a16:creationId xmlns:a16="http://schemas.microsoft.com/office/drawing/2014/main" xmlns="" id="{1638BB94-6CDF-4792-B0E7-56C600D94BD2}"/>
                </a:ext>
              </a:extLst>
            </p:cNvPr>
            <p:cNvSpPr/>
            <p:nvPr/>
          </p:nvSpPr>
          <p:spPr>
            <a:xfrm>
              <a:off x="267677" y="860323"/>
              <a:ext cx="204457" cy="204457"/>
            </a:xfrm>
            <a:prstGeom prst="ellipse">
              <a:avLst/>
            </a:prstGeom>
            <a:solidFill>
              <a:srgbClr val="A3A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pic>
        <p:nvPicPr>
          <p:cNvPr id="17" name="Picture 16">
            <a:extLst>
              <a:ext uri="{FF2B5EF4-FFF2-40B4-BE49-F238E27FC236}">
                <a16:creationId xmlns:a16="http://schemas.microsoft.com/office/drawing/2014/main" xmlns="" id="{EE173351-2319-4C54-A582-6CAD67FEC188}"/>
              </a:ext>
            </a:extLst>
          </p:cNvPr>
          <p:cNvPicPr>
            <a:picLocks noChangeAspect="1"/>
          </p:cNvPicPr>
          <p:nvPr userDrawn="1"/>
        </p:nvPicPr>
        <p:blipFill>
          <a:blip r:embed="rId4"/>
          <a:stretch>
            <a:fillRect/>
          </a:stretch>
        </p:blipFill>
        <p:spPr>
          <a:xfrm>
            <a:off x="10644478" y="657318"/>
            <a:ext cx="932605" cy="823316"/>
          </a:xfrm>
          <a:prstGeom prst="rect">
            <a:avLst/>
          </a:prstGeom>
        </p:spPr>
      </p:pic>
      <p:pic>
        <p:nvPicPr>
          <p:cNvPr id="18" name="Picture 17">
            <a:extLst>
              <a:ext uri="{FF2B5EF4-FFF2-40B4-BE49-F238E27FC236}">
                <a16:creationId xmlns:a16="http://schemas.microsoft.com/office/drawing/2014/main" xmlns="" id="{CA8D1C36-56A8-43C3-B713-18F36105BA39}"/>
              </a:ext>
            </a:extLst>
          </p:cNvPr>
          <p:cNvPicPr>
            <a:picLocks noChangeAspect="1"/>
          </p:cNvPicPr>
          <p:nvPr userDrawn="1"/>
        </p:nvPicPr>
        <p:blipFill>
          <a:blip r:embed="rId5"/>
          <a:stretch>
            <a:fillRect/>
          </a:stretch>
        </p:blipFill>
        <p:spPr>
          <a:xfrm rot="20806844">
            <a:off x="693828" y="5450610"/>
            <a:ext cx="1111380" cy="1090410"/>
          </a:xfrm>
          <a:prstGeom prst="rect">
            <a:avLst/>
          </a:prstGeom>
        </p:spPr>
      </p:pic>
    </p:spTree>
    <p:extLst>
      <p:ext uri="{BB962C8B-B14F-4D97-AF65-F5344CB8AC3E}">
        <p14:creationId xmlns:p14="http://schemas.microsoft.com/office/powerpoint/2010/main" val="2754741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14:presetBounceEnd="62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2000">
                                          <p:cBhvr additive="base">
                                            <p:cTn id="7" dur="1000" fill="hold"/>
                                            <p:tgtEl>
                                              <p:spTgt spid="18"/>
                                            </p:tgtEl>
                                            <p:attrNameLst>
                                              <p:attrName>ppt_x</p:attrName>
                                            </p:attrNameLst>
                                          </p:cBhvr>
                                          <p:tavLst>
                                            <p:tav tm="0">
                                              <p:val>
                                                <p:strVal val="1+#ppt_w/2"/>
                                              </p:val>
                                            </p:tav>
                                            <p:tav tm="100000">
                                              <p:val>
                                                <p:strVal val="#ppt_x"/>
                                              </p:val>
                                            </p:tav>
                                          </p:tavLst>
                                        </p:anim>
                                        <p:anim calcmode="lin" valueType="num" p14:bounceEnd="62000">
                                          <p:cBhvr additive="base">
                                            <p:cTn id="8"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1+#ppt_w/2"/>
                                              </p:val>
                                            </p:tav>
                                            <p:tav tm="100000">
                                              <p:val>
                                                <p:strVal val="#ppt_x"/>
                                              </p:val>
                                            </p:tav>
                                          </p:tavLst>
                                        </p:anim>
                                        <p:anim calcmode="lin" valueType="num">
                                          <p:cBhvr additive="base">
                                            <p:cTn id="8"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398956"/>
      </p:ext>
    </p:extLst>
  </p:cSld>
  <p:clrMap bg1="lt1" tx1="dk1" bg2="lt2" tx2="dk2" accent1="accent1" accent2="accent2" accent3="accent3" accent4="accent4" accent5="accent5" accent6="accent6" hlink="hlink" folHlink="folHlink"/>
  <p:sldLayoutIdLst>
    <p:sldLayoutId id="2147483690" r:id="rId1"/>
    <p:sldLayoutId id="2147483758" r:id="rId2"/>
    <p:sldLayoutId id="2147483759" r:id="rId3"/>
    <p:sldLayoutId id="2147483754" r:id="rId4"/>
    <p:sldLayoutId id="2147483757" r:id="rId5"/>
    <p:sldLayoutId id="2147483756" r:id="rId6"/>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customXml" Target="../ink/ink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Graphical user interface, application&#10;&#10;Description automatically generated">
            <a:extLst>
              <a:ext uri="{FF2B5EF4-FFF2-40B4-BE49-F238E27FC236}">
                <a16:creationId xmlns:a16="http://schemas.microsoft.com/office/drawing/2014/main" xmlns="" id="{1652DDDD-4BE5-4248-9D09-2AB7DD2A0F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353" y="2862193"/>
            <a:ext cx="3347647" cy="3337605"/>
          </a:xfrm>
          <a:prstGeom prst="rect">
            <a:avLst/>
          </a:prstGeom>
        </p:spPr>
      </p:pic>
      <p:grpSp>
        <p:nvGrpSpPr>
          <p:cNvPr id="19" name="Group 18">
            <a:extLst>
              <a:ext uri="{FF2B5EF4-FFF2-40B4-BE49-F238E27FC236}">
                <a16:creationId xmlns:a16="http://schemas.microsoft.com/office/drawing/2014/main" xmlns="" id="{B70600B9-3D3C-4F35-B55B-D4EE87ED381F}"/>
              </a:ext>
            </a:extLst>
          </p:cNvPr>
          <p:cNvGrpSpPr/>
          <p:nvPr/>
        </p:nvGrpSpPr>
        <p:grpSpPr>
          <a:xfrm>
            <a:off x="1767840" y="726932"/>
            <a:ext cx="10190480" cy="1990674"/>
            <a:chOff x="1778000" y="1519412"/>
            <a:chExt cx="10190480" cy="1990674"/>
          </a:xfrm>
        </p:grpSpPr>
        <p:grpSp>
          <p:nvGrpSpPr>
            <p:cNvPr id="8" name="Group 7">
              <a:extLst>
                <a:ext uri="{FF2B5EF4-FFF2-40B4-BE49-F238E27FC236}">
                  <a16:creationId xmlns:a16="http://schemas.microsoft.com/office/drawing/2014/main" xmlns="" id="{0E84F1B7-72F7-4D57-B2AF-C01B5AEE5DBC}"/>
                </a:ext>
              </a:extLst>
            </p:cNvPr>
            <p:cNvGrpSpPr/>
            <p:nvPr/>
          </p:nvGrpSpPr>
          <p:grpSpPr>
            <a:xfrm>
              <a:off x="1778000" y="1519412"/>
              <a:ext cx="10190480" cy="1990674"/>
              <a:chOff x="1442720" y="3140126"/>
              <a:chExt cx="10190480" cy="1990674"/>
            </a:xfrm>
          </p:grpSpPr>
          <p:sp>
            <p:nvSpPr>
              <p:cNvPr id="6" name="Freeform: Shape 5">
                <a:extLst>
                  <a:ext uri="{FF2B5EF4-FFF2-40B4-BE49-F238E27FC236}">
                    <a16:creationId xmlns:a16="http://schemas.microsoft.com/office/drawing/2014/main" xmlns="" id="{43C6DB78-B927-4A90-AB8E-23FF44CE8959}"/>
                  </a:ext>
                </a:extLst>
              </p:cNvPr>
              <p:cNvSpPr/>
              <p:nvPr/>
            </p:nvSpPr>
            <p:spPr>
              <a:xfrm>
                <a:off x="1686560" y="3309963"/>
                <a:ext cx="9946640" cy="1651000"/>
              </a:xfrm>
              <a:custGeom>
                <a:avLst/>
                <a:gdLst>
                  <a:gd name="connsiteX0" fmla="*/ 237496 w 9347200"/>
                  <a:gd name="connsiteY0" fmla="*/ 0 h 1651000"/>
                  <a:gd name="connsiteX1" fmla="*/ 1330960 w 9347200"/>
                  <a:gd name="connsiteY1" fmla="*/ 0 h 1651000"/>
                  <a:gd name="connsiteX2" fmla="*/ 7778744 w 9347200"/>
                  <a:gd name="connsiteY2" fmla="*/ 0 h 1651000"/>
                  <a:gd name="connsiteX3" fmla="*/ 9347200 w 9347200"/>
                  <a:gd name="connsiteY3" fmla="*/ 0 h 1651000"/>
                  <a:gd name="connsiteX4" fmla="*/ 9347200 w 9347200"/>
                  <a:gd name="connsiteY4" fmla="*/ 1651000 h 1651000"/>
                  <a:gd name="connsiteX5" fmla="*/ 7778744 w 9347200"/>
                  <a:gd name="connsiteY5" fmla="*/ 1651000 h 1651000"/>
                  <a:gd name="connsiteX6" fmla="*/ 1330960 w 9347200"/>
                  <a:gd name="connsiteY6" fmla="*/ 1651000 h 1651000"/>
                  <a:gd name="connsiteX7" fmla="*/ 237496 w 9347200"/>
                  <a:gd name="connsiteY7" fmla="*/ 1651000 h 1651000"/>
                  <a:gd name="connsiteX8" fmla="*/ 0 w 9347200"/>
                  <a:gd name="connsiteY8" fmla="*/ 1413504 h 1651000"/>
                  <a:gd name="connsiteX9" fmla="*/ 0 w 9347200"/>
                  <a:gd name="connsiteY9" fmla="*/ 237496 h 1651000"/>
                  <a:gd name="connsiteX10" fmla="*/ 237496 w 9347200"/>
                  <a:gd name="connsiteY10" fmla="*/ 0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47200" h="1651000">
                    <a:moveTo>
                      <a:pt x="237496" y="0"/>
                    </a:moveTo>
                    <a:lnTo>
                      <a:pt x="1330960" y="0"/>
                    </a:lnTo>
                    <a:lnTo>
                      <a:pt x="7778744" y="0"/>
                    </a:lnTo>
                    <a:lnTo>
                      <a:pt x="9347200" y="0"/>
                    </a:lnTo>
                    <a:lnTo>
                      <a:pt x="9347200" y="1651000"/>
                    </a:lnTo>
                    <a:lnTo>
                      <a:pt x="7778744" y="1651000"/>
                    </a:lnTo>
                    <a:lnTo>
                      <a:pt x="1330960" y="1651000"/>
                    </a:lnTo>
                    <a:lnTo>
                      <a:pt x="237496" y="1651000"/>
                    </a:lnTo>
                    <a:cubicBezTo>
                      <a:pt x="106331" y="1651000"/>
                      <a:pt x="0" y="1544669"/>
                      <a:pt x="0" y="1413504"/>
                    </a:cubicBezTo>
                    <a:lnTo>
                      <a:pt x="0" y="237496"/>
                    </a:lnTo>
                    <a:cubicBezTo>
                      <a:pt x="0" y="106331"/>
                      <a:pt x="106331" y="0"/>
                      <a:pt x="237496" y="0"/>
                    </a:cubicBezTo>
                    <a:close/>
                  </a:path>
                </a:pathLst>
              </a:custGeom>
              <a:solidFill>
                <a:srgbClr val="1BB0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peech Bubble: Rectangle with Corners Rounded 6">
                <a:extLst>
                  <a:ext uri="{FF2B5EF4-FFF2-40B4-BE49-F238E27FC236}">
                    <a16:creationId xmlns:a16="http://schemas.microsoft.com/office/drawing/2014/main" xmlns="" id="{902E86B7-7CA2-4FC5-8F44-27C987D77088}"/>
                  </a:ext>
                </a:extLst>
              </p:cNvPr>
              <p:cNvSpPr/>
              <p:nvPr/>
            </p:nvSpPr>
            <p:spPr>
              <a:xfrm>
                <a:off x="1442720" y="3140126"/>
                <a:ext cx="2042160" cy="1990674"/>
              </a:xfrm>
              <a:prstGeom prst="wedgeRoundRectCallout">
                <a:avLst>
                  <a:gd name="adj1" fmla="val 20461"/>
                  <a:gd name="adj2" fmla="val 65052"/>
                  <a:gd name="adj3" fmla="val 16667"/>
                </a:avLst>
              </a:prstGeom>
              <a:noFill/>
              <a:ln w="57150">
                <a:solidFill>
                  <a:srgbClr val="ED33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xmlns="" id="{C5E2E939-6AA2-4CD2-A5D0-D37A46E6ECB1}"/>
                </a:ext>
              </a:extLst>
            </p:cNvPr>
            <p:cNvGrpSpPr/>
            <p:nvPr/>
          </p:nvGrpSpPr>
          <p:grpSpPr>
            <a:xfrm>
              <a:off x="2285505" y="1773525"/>
              <a:ext cx="1240510" cy="1482448"/>
              <a:chOff x="700050" y="3208754"/>
              <a:chExt cx="935710" cy="1482448"/>
            </a:xfrm>
          </p:grpSpPr>
          <p:sp>
            <p:nvSpPr>
              <p:cNvPr id="11" name="Rectangle 10">
                <a:extLst>
                  <a:ext uri="{FF2B5EF4-FFF2-40B4-BE49-F238E27FC236}">
                    <a16:creationId xmlns:a16="http://schemas.microsoft.com/office/drawing/2014/main" xmlns="" id="{367EC42D-815B-4892-AB46-0F1E09B1F77C}"/>
                  </a:ext>
                </a:extLst>
              </p:cNvPr>
              <p:cNvSpPr/>
              <p:nvPr/>
            </p:nvSpPr>
            <p:spPr>
              <a:xfrm>
                <a:off x="700050" y="3208754"/>
                <a:ext cx="935710" cy="707886"/>
              </a:xfrm>
              <a:prstGeom prst="rect">
                <a:avLst/>
              </a:prstGeom>
            </p:spPr>
            <p:txBody>
              <a:bodyPr wrap="square">
                <a:spAutoFit/>
              </a:bodyPr>
              <a:lstStyle/>
              <a:p>
                <a:pPr algn="ctr" defTabSz="342900"/>
                <a:r>
                  <a:rPr lang="en-US" sz="3600" b="1">
                    <a:ln w="19050">
                      <a:solidFill>
                        <a:schemeClr val="bg1"/>
                      </a:solidFill>
                    </a:ln>
                    <a:latin typeface="UTM Kabel KT" panose="02040603050506020204" pitchFamily="18" charset="0"/>
                    <a:cs typeface="Times New Roman" panose="02020603050405020304" pitchFamily="18" charset="0"/>
                  </a:rPr>
                  <a:t>BÀI</a:t>
                </a:r>
                <a:r>
                  <a:rPr lang="en-US" sz="4000" b="1">
                    <a:ln w="19050">
                      <a:solidFill>
                        <a:schemeClr val="bg1"/>
                      </a:solidFill>
                    </a:ln>
                    <a:latin typeface="UTM Kabel KT" panose="020406030505060202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xmlns="" id="{BB97732D-B6B9-4505-AF9F-CD4014C203E5}"/>
                  </a:ext>
                </a:extLst>
              </p:cNvPr>
              <p:cNvSpPr/>
              <p:nvPr/>
            </p:nvSpPr>
            <p:spPr>
              <a:xfrm>
                <a:off x="700050" y="3583206"/>
                <a:ext cx="935710" cy="1107996"/>
              </a:xfrm>
              <a:prstGeom prst="rect">
                <a:avLst/>
              </a:prstGeom>
            </p:spPr>
            <p:txBody>
              <a:bodyPr wrap="square">
                <a:spAutoFit/>
              </a:bodyPr>
              <a:lstStyle/>
              <a:p>
                <a:pPr algn="ctr" defTabSz="342900"/>
                <a:r>
                  <a:rPr lang="en-US" sz="6600" b="1">
                    <a:ln w="19050">
                      <a:solidFill>
                        <a:schemeClr val="bg1"/>
                      </a:solidFill>
                    </a:ln>
                    <a:latin typeface="UTM Kabel KT" panose="02040603050506020204" pitchFamily="18" charset="0"/>
                    <a:cs typeface="Times New Roman" panose="02020603050405020304" pitchFamily="18" charset="0"/>
                  </a:rPr>
                  <a:t>2</a:t>
                </a:r>
                <a:endParaRPr lang="vi-VN" sz="4000" b="1">
                  <a:ln w="19050">
                    <a:solidFill>
                      <a:schemeClr val="bg1"/>
                    </a:solidFill>
                  </a:ln>
                  <a:latin typeface="SVN-SAF" panose="02040603050506020204" pitchFamily="18" charset="0"/>
                  <a:cs typeface="Times New Roman" panose="02020603050405020304" pitchFamily="18" charset="0"/>
                </a:endParaRPr>
              </a:p>
            </p:txBody>
          </p:sp>
        </p:grpSp>
      </p:grpSp>
      <p:pic>
        <p:nvPicPr>
          <p:cNvPr id="3" name="Picture 2">
            <a:extLst>
              <a:ext uri="{FF2B5EF4-FFF2-40B4-BE49-F238E27FC236}">
                <a16:creationId xmlns:a16="http://schemas.microsoft.com/office/drawing/2014/main" xmlns="" id="{ACE93FE2-2088-45F2-A88B-0F141477C6D0}"/>
              </a:ext>
            </a:extLst>
          </p:cNvPr>
          <p:cNvPicPr>
            <a:picLocks noChangeAspect="1"/>
          </p:cNvPicPr>
          <p:nvPr/>
        </p:nvPicPr>
        <p:blipFill>
          <a:blip r:embed="rId3"/>
          <a:stretch>
            <a:fillRect/>
          </a:stretch>
        </p:blipFill>
        <p:spPr>
          <a:xfrm>
            <a:off x="3908363" y="1056205"/>
            <a:ext cx="8039797" cy="1463167"/>
          </a:xfrm>
          <a:prstGeom prst="rect">
            <a:avLst/>
          </a:prstGeom>
        </p:spPr>
      </p:pic>
      <p:pic>
        <p:nvPicPr>
          <p:cNvPr id="14" name="Picture 13" descr="different types of software coderus branded image">
            <a:extLst>
              <a:ext uri="{FF2B5EF4-FFF2-40B4-BE49-F238E27FC236}">
                <a16:creationId xmlns:a16="http://schemas.microsoft.com/office/drawing/2014/main" xmlns="" id="{212F2CEE-E2FC-4ADC-8484-981161401343}"/>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71583" y="2427962"/>
            <a:ext cx="6837548" cy="4558365"/>
          </a:xfrm>
          <a:prstGeom prst="rect">
            <a:avLst/>
          </a:prstGeom>
          <a:noFill/>
          <a:ln>
            <a:noFill/>
          </a:ln>
        </p:spPr>
      </p:pic>
    </p:spTree>
    <p:extLst>
      <p:ext uri="{BB962C8B-B14F-4D97-AF65-F5344CB8AC3E}">
        <p14:creationId xmlns:p14="http://schemas.microsoft.com/office/powerpoint/2010/main" val="4753071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8031" y="1444260"/>
            <a:ext cx="10690788" cy="646331"/>
          </a:xfrm>
          <a:prstGeom prst="rect">
            <a:avLst/>
          </a:prstGeom>
          <a:noFill/>
        </p:spPr>
        <p:txBody>
          <a:bodyPr wrap="square" rtlCol="0">
            <a:spAutoFit/>
          </a:bodyPr>
          <a:lstStyle/>
          <a:p>
            <a:pPr marL="342900" indent="-342900">
              <a:buAutoNum type="arabicPeriod"/>
            </a:pPr>
            <a:r>
              <a:rPr lang="en-US" dirty="0" err="1" smtClean="0">
                <a:latin typeface="UTM Avo" panose="02040603050506020204" pitchFamily="18" charset="0"/>
              </a:rPr>
              <a:t>Hệ</a:t>
            </a:r>
            <a:r>
              <a:rPr lang="en-US" dirty="0" smtClean="0">
                <a:latin typeface="UTM Avo" panose="02040603050506020204" pitchFamily="18" charset="0"/>
              </a:rPr>
              <a:t> </a:t>
            </a:r>
            <a:r>
              <a:rPr lang="en-US" dirty="0" err="1" smtClean="0">
                <a:latin typeface="UTM Avo" panose="02040603050506020204" pitchFamily="18" charset="0"/>
              </a:rPr>
              <a:t>điều</a:t>
            </a:r>
            <a:r>
              <a:rPr lang="en-US" dirty="0" smtClean="0">
                <a:latin typeface="UTM Avo" panose="02040603050506020204" pitchFamily="18" charset="0"/>
              </a:rPr>
              <a:t> </a:t>
            </a:r>
            <a:r>
              <a:rPr lang="en-US" dirty="0" err="1" smtClean="0">
                <a:latin typeface="UTM Avo" panose="02040603050506020204" pitchFamily="18" charset="0"/>
              </a:rPr>
              <a:t>hành</a:t>
            </a:r>
            <a:r>
              <a:rPr lang="en-US" dirty="0" smtClean="0">
                <a:latin typeface="UTM Avo" panose="02040603050506020204" pitchFamily="18" charset="0"/>
              </a:rPr>
              <a:t> </a:t>
            </a:r>
            <a:r>
              <a:rPr lang="en-US" dirty="0" err="1" smtClean="0">
                <a:latin typeface="UTM Avo" panose="02040603050506020204" pitchFamily="18" charset="0"/>
              </a:rPr>
              <a:t>là</a:t>
            </a:r>
            <a:r>
              <a:rPr lang="en-US" dirty="0" smtClean="0">
                <a:latin typeface="UTM Avo" panose="02040603050506020204" pitchFamily="18" charset="0"/>
              </a:rPr>
              <a:t> </a:t>
            </a:r>
            <a:r>
              <a:rPr lang="en-US" dirty="0" err="1" smtClean="0">
                <a:latin typeface="UTM Avo" panose="02040603050506020204" pitchFamily="18" charset="0"/>
              </a:rPr>
              <a:t>gì</a:t>
            </a:r>
            <a:r>
              <a:rPr lang="en-US" dirty="0" smtClean="0">
                <a:latin typeface="UTM Avo" panose="02040603050506020204" pitchFamily="18" charset="0"/>
              </a:rPr>
              <a:t>?</a:t>
            </a:r>
          </a:p>
          <a:p>
            <a:pPr marL="342900" indent="-342900">
              <a:buAutoNum type="arabicPeriod"/>
            </a:pPr>
            <a:r>
              <a:rPr lang="en-US" dirty="0" err="1" smtClean="0">
                <a:latin typeface="UTM Avo" panose="02040603050506020204" pitchFamily="18" charset="0"/>
              </a:rPr>
              <a:t>Lấy</a:t>
            </a:r>
            <a:r>
              <a:rPr lang="en-US" dirty="0" smtClean="0">
                <a:latin typeface="UTM Avo" panose="02040603050506020204" pitchFamily="18" charset="0"/>
              </a:rPr>
              <a:t> </a:t>
            </a:r>
            <a:r>
              <a:rPr lang="en-US" dirty="0" err="1" smtClean="0">
                <a:latin typeface="UTM Avo" panose="02040603050506020204" pitchFamily="18" charset="0"/>
              </a:rPr>
              <a:t>một</a:t>
            </a:r>
            <a:r>
              <a:rPr lang="en-US" dirty="0" smtClean="0">
                <a:latin typeface="UTM Avo" panose="02040603050506020204" pitchFamily="18" charset="0"/>
              </a:rPr>
              <a:t> </a:t>
            </a:r>
            <a:r>
              <a:rPr lang="en-US" dirty="0" err="1" smtClean="0">
                <a:latin typeface="UTM Avo" panose="02040603050506020204" pitchFamily="18" charset="0"/>
              </a:rPr>
              <a:t>số</a:t>
            </a:r>
            <a:r>
              <a:rPr lang="en-US" dirty="0" smtClean="0">
                <a:latin typeface="UTM Avo" panose="02040603050506020204" pitchFamily="18" charset="0"/>
              </a:rPr>
              <a:t> </a:t>
            </a:r>
            <a:r>
              <a:rPr lang="en-US" dirty="0" err="1" smtClean="0">
                <a:latin typeface="UTM Avo" panose="02040603050506020204" pitchFamily="18" charset="0"/>
              </a:rPr>
              <a:t>ví</a:t>
            </a:r>
            <a:r>
              <a:rPr lang="en-US" dirty="0" smtClean="0">
                <a:latin typeface="UTM Avo" panose="02040603050506020204" pitchFamily="18" charset="0"/>
              </a:rPr>
              <a:t> </a:t>
            </a:r>
            <a:r>
              <a:rPr lang="en-US" dirty="0" err="1" smtClean="0">
                <a:latin typeface="UTM Avo" panose="02040603050506020204" pitchFamily="18" charset="0"/>
              </a:rPr>
              <a:t>dụ</a:t>
            </a:r>
            <a:r>
              <a:rPr lang="en-US" dirty="0" smtClean="0">
                <a:latin typeface="UTM Avo" panose="02040603050506020204" pitchFamily="18" charset="0"/>
              </a:rPr>
              <a:t> </a:t>
            </a:r>
            <a:r>
              <a:rPr lang="en-US" dirty="0" err="1" smtClean="0">
                <a:latin typeface="UTM Avo" panose="02040603050506020204" pitchFamily="18" charset="0"/>
              </a:rPr>
              <a:t>về</a:t>
            </a:r>
            <a:r>
              <a:rPr lang="en-US" dirty="0" smtClean="0">
                <a:latin typeface="UTM Avo" panose="02040603050506020204" pitchFamily="18" charset="0"/>
              </a:rPr>
              <a:t> </a:t>
            </a:r>
            <a:r>
              <a:rPr lang="en-US" dirty="0" err="1" smtClean="0">
                <a:latin typeface="UTM Avo" panose="02040603050506020204" pitchFamily="18" charset="0"/>
              </a:rPr>
              <a:t>hệ</a:t>
            </a:r>
            <a:r>
              <a:rPr lang="en-US" dirty="0" smtClean="0">
                <a:latin typeface="UTM Avo" panose="02040603050506020204" pitchFamily="18" charset="0"/>
              </a:rPr>
              <a:t> </a:t>
            </a:r>
            <a:r>
              <a:rPr lang="en-US" dirty="0" err="1" smtClean="0">
                <a:latin typeface="UTM Avo" panose="02040603050506020204" pitchFamily="18" charset="0"/>
              </a:rPr>
              <a:t>điều</a:t>
            </a:r>
            <a:r>
              <a:rPr lang="en-US" dirty="0" smtClean="0">
                <a:latin typeface="UTM Avo" panose="02040603050506020204" pitchFamily="18" charset="0"/>
              </a:rPr>
              <a:t> </a:t>
            </a:r>
            <a:r>
              <a:rPr lang="en-US" dirty="0" err="1" smtClean="0">
                <a:latin typeface="UTM Avo" panose="02040603050506020204" pitchFamily="18" charset="0"/>
              </a:rPr>
              <a:t>hành</a:t>
            </a:r>
            <a:r>
              <a:rPr lang="en-US" dirty="0" smtClean="0">
                <a:latin typeface="UTM Avo" panose="02040603050506020204" pitchFamily="18" charset="0"/>
              </a:rPr>
              <a:t> </a:t>
            </a:r>
            <a:r>
              <a:rPr lang="en-US" dirty="0" err="1" smtClean="0">
                <a:latin typeface="UTM Avo" panose="02040603050506020204" pitchFamily="18" charset="0"/>
              </a:rPr>
              <a:t>trên</a:t>
            </a:r>
            <a:r>
              <a:rPr lang="en-US" dirty="0" smtClean="0">
                <a:latin typeface="UTM Avo" panose="02040603050506020204" pitchFamily="18" charset="0"/>
              </a:rPr>
              <a:t> </a:t>
            </a:r>
            <a:r>
              <a:rPr lang="en-US" dirty="0" err="1" smtClean="0">
                <a:latin typeface="UTM Avo" panose="02040603050506020204" pitchFamily="18" charset="0"/>
              </a:rPr>
              <a:t>máy</a:t>
            </a:r>
            <a:r>
              <a:rPr lang="en-US" dirty="0" smtClean="0">
                <a:latin typeface="UTM Avo" panose="02040603050506020204" pitchFamily="18" charset="0"/>
              </a:rPr>
              <a:t> </a:t>
            </a:r>
            <a:r>
              <a:rPr lang="en-US" dirty="0" err="1" smtClean="0">
                <a:latin typeface="UTM Avo" panose="02040603050506020204" pitchFamily="18" charset="0"/>
              </a:rPr>
              <a:t>tính</a:t>
            </a:r>
            <a:r>
              <a:rPr lang="en-US" dirty="0" smtClean="0">
                <a:latin typeface="UTM Avo" panose="02040603050506020204" pitchFamily="18" charset="0"/>
              </a:rPr>
              <a:t> </a:t>
            </a:r>
            <a:r>
              <a:rPr lang="en-US" dirty="0" err="1" smtClean="0">
                <a:latin typeface="UTM Avo" panose="02040603050506020204" pitchFamily="18" charset="0"/>
              </a:rPr>
              <a:t>và</a:t>
            </a:r>
            <a:r>
              <a:rPr lang="en-US" dirty="0" smtClean="0">
                <a:latin typeface="UTM Avo" panose="02040603050506020204" pitchFamily="18" charset="0"/>
              </a:rPr>
              <a:t> </a:t>
            </a:r>
            <a:r>
              <a:rPr lang="en-US" dirty="0" err="1" smtClean="0">
                <a:latin typeface="UTM Avo" panose="02040603050506020204" pitchFamily="18" charset="0"/>
              </a:rPr>
              <a:t>điện</a:t>
            </a:r>
            <a:r>
              <a:rPr lang="en-US" dirty="0" smtClean="0">
                <a:latin typeface="UTM Avo" panose="02040603050506020204" pitchFamily="18" charset="0"/>
              </a:rPr>
              <a:t> </a:t>
            </a:r>
            <a:r>
              <a:rPr lang="en-US" dirty="0" err="1" smtClean="0">
                <a:latin typeface="UTM Avo" panose="02040603050506020204" pitchFamily="18" charset="0"/>
              </a:rPr>
              <a:t>thoại</a:t>
            </a:r>
            <a:r>
              <a:rPr lang="en-US" dirty="0" smtClean="0">
                <a:latin typeface="UTM Avo" panose="02040603050506020204" pitchFamily="18" charset="0"/>
              </a:rPr>
              <a:t>.</a:t>
            </a:r>
            <a:endParaRPr lang="en-US" dirty="0">
              <a:latin typeface="UTM Avo" panose="02040603050506020204" pitchFamily="18" charset="0"/>
            </a:endParaRPr>
          </a:p>
        </p:txBody>
      </p:sp>
      <p:pic>
        <p:nvPicPr>
          <p:cNvPr id="5" name="Picture 4">
            <a:extLst>
              <a:ext uri="{FF2B5EF4-FFF2-40B4-BE49-F238E27FC236}">
                <a16:creationId xmlns:a16="http://schemas.microsoft.com/office/drawing/2014/main" xmlns="" id="{6D25FB96-CEEF-4FB0-967D-B01CDD550B35}"/>
              </a:ext>
            </a:extLst>
          </p:cNvPr>
          <p:cNvPicPr>
            <a:picLocks noChangeAspect="1"/>
          </p:cNvPicPr>
          <p:nvPr/>
        </p:nvPicPr>
        <p:blipFill rotWithShape="1">
          <a:blip r:embed="rId2"/>
          <a:srcRect b="58547"/>
          <a:stretch/>
        </p:blipFill>
        <p:spPr>
          <a:xfrm>
            <a:off x="658031" y="2504326"/>
            <a:ext cx="10854862" cy="2389877"/>
          </a:xfrm>
          <a:prstGeom prst="rect">
            <a:avLst/>
          </a:prstGeom>
        </p:spPr>
      </p:pic>
      <p:sp>
        <p:nvSpPr>
          <p:cNvPr id="6" name="TextBox 5"/>
          <p:cNvSpPr txBox="1"/>
          <p:nvPr/>
        </p:nvSpPr>
        <p:spPr>
          <a:xfrm>
            <a:off x="822105" y="657666"/>
            <a:ext cx="10690788" cy="369332"/>
          </a:xfrm>
          <a:prstGeom prst="rect">
            <a:avLst/>
          </a:prstGeom>
          <a:noFill/>
        </p:spPr>
        <p:txBody>
          <a:bodyPr wrap="square" rtlCol="0">
            <a:spAutoFit/>
          </a:bodyPr>
          <a:lstStyle/>
          <a:p>
            <a:r>
              <a:rPr lang="en-US" b="1" dirty="0" smtClean="0">
                <a:latin typeface="UTM Avo" panose="02040603050506020204" pitchFamily="18" charset="0"/>
              </a:rPr>
              <a:t>KIỂM TRA BÀI CŨ:</a:t>
            </a:r>
          </a:p>
        </p:txBody>
      </p:sp>
    </p:spTree>
    <p:extLst>
      <p:ext uri="{BB962C8B-B14F-4D97-AF65-F5344CB8AC3E}">
        <p14:creationId xmlns:p14="http://schemas.microsoft.com/office/powerpoint/2010/main" val="30201298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F05CACA-FC86-4A09-99C8-53DEEE45480F}"/>
              </a:ext>
            </a:extLst>
          </p:cNvPr>
          <p:cNvSpPr/>
          <p:nvPr/>
        </p:nvSpPr>
        <p:spPr>
          <a:xfrm>
            <a:off x="614526" y="292955"/>
            <a:ext cx="8211146" cy="684803"/>
          </a:xfrm>
          <a:prstGeom prst="rect">
            <a:avLst/>
          </a:prstGeom>
        </p:spPr>
        <p:txBody>
          <a:bodyPr wrap="square">
            <a:spAutoFit/>
          </a:bodyPr>
          <a:lstStyle/>
          <a:p>
            <a:pPr defTabSz="342900">
              <a:lnSpc>
                <a:spcPct val="150000"/>
              </a:lnSpc>
            </a:pPr>
            <a:r>
              <a:rPr lang="en-US" sz="2800" b="1" dirty="0">
                <a:solidFill>
                  <a:srgbClr val="F03C69"/>
                </a:solidFill>
                <a:latin typeface="UTM Avo" panose="02040603050506020204" pitchFamily="18" charset="0"/>
                <a:cs typeface="Times New Roman" panose="02020603050405020304" pitchFamily="18" charset="0"/>
              </a:rPr>
              <a:t>2.</a:t>
            </a:r>
            <a:r>
              <a:rPr lang="en-US" sz="2800" b="1" dirty="0">
                <a:solidFill>
                  <a:srgbClr val="F03C69"/>
                </a:solidFill>
                <a:latin typeface="SVN-SAF" panose="02040603050506020204" pitchFamily="18" charset="0"/>
                <a:cs typeface="Times New Roman" panose="02020603050405020304" pitchFamily="18" charset="0"/>
              </a:rPr>
              <a:t> </a:t>
            </a:r>
            <a:r>
              <a:rPr lang="en-US" sz="2800" b="1" dirty="0">
                <a:solidFill>
                  <a:srgbClr val="F03C69"/>
                </a:solidFill>
                <a:latin typeface="UTM Avo" panose="02040603050506020204" pitchFamily="18" charset="0"/>
                <a:cs typeface="Times New Roman" panose="02020603050405020304" pitchFamily="18" charset="0"/>
              </a:rPr>
              <a:t>PHẦN MỀM ỨNG DỤNG</a:t>
            </a:r>
            <a:endParaRPr lang="vi-VN" sz="2800" b="1" dirty="0">
              <a:solidFill>
                <a:srgbClr val="F03C69"/>
              </a:solidFill>
              <a:cs typeface="Times New Roman" panose="02020603050405020304" pitchFamily="18" charset="0"/>
            </a:endParaRPr>
          </a:p>
        </p:txBody>
      </p:sp>
      <p:grpSp>
        <p:nvGrpSpPr>
          <p:cNvPr id="11" name="Group 10">
            <a:extLst>
              <a:ext uri="{FF2B5EF4-FFF2-40B4-BE49-F238E27FC236}">
                <a16:creationId xmlns:a16="http://schemas.microsoft.com/office/drawing/2014/main" xmlns="" id="{0E75C4E2-4627-4ABD-ACA9-9CF878685F42}"/>
              </a:ext>
            </a:extLst>
          </p:cNvPr>
          <p:cNvGrpSpPr/>
          <p:nvPr/>
        </p:nvGrpSpPr>
        <p:grpSpPr>
          <a:xfrm>
            <a:off x="614525" y="1172483"/>
            <a:ext cx="10824275" cy="3922031"/>
            <a:chOff x="1117599" y="3528268"/>
            <a:chExt cx="10824275" cy="3922031"/>
          </a:xfrm>
        </p:grpSpPr>
        <p:grpSp>
          <p:nvGrpSpPr>
            <p:cNvPr id="10" name="Group 9">
              <a:extLst>
                <a:ext uri="{FF2B5EF4-FFF2-40B4-BE49-F238E27FC236}">
                  <a16:creationId xmlns:a16="http://schemas.microsoft.com/office/drawing/2014/main" xmlns="" id="{47129611-B319-4F9F-BD09-C4B96DED013B}"/>
                </a:ext>
              </a:extLst>
            </p:cNvPr>
            <p:cNvGrpSpPr/>
            <p:nvPr/>
          </p:nvGrpSpPr>
          <p:grpSpPr>
            <a:xfrm>
              <a:off x="1117599" y="3528268"/>
              <a:ext cx="10824275" cy="3922031"/>
              <a:chOff x="1493519" y="3891280"/>
              <a:chExt cx="10824275" cy="3922031"/>
            </a:xfrm>
          </p:grpSpPr>
          <p:sp>
            <p:nvSpPr>
              <p:cNvPr id="12" name="Rectangle: Rounded Corners 11">
                <a:extLst>
                  <a:ext uri="{FF2B5EF4-FFF2-40B4-BE49-F238E27FC236}">
                    <a16:creationId xmlns:a16="http://schemas.microsoft.com/office/drawing/2014/main" xmlns="" id="{BED920E5-FB13-4F3D-8C0F-0595AF26514E}"/>
                  </a:ext>
                </a:extLst>
              </p:cNvPr>
              <p:cNvSpPr/>
              <p:nvPr/>
            </p:nvSpPr>
            <p:spPr>
              <a:xfrm>
                <a:off x="1493520" y="3891280"/>
                <a:ext cx="5921356" cy="958098"/>
              </a:xfrm>
              <a:prstGeom prst="roundRect">
                <a:avLst>
                  <a:gd name="adj" fmla="val 24968"/>
                </a:avLst>
              </a:prstGeom>
              <a:solidFill>
                <a:srgbClr val="79C8BB"/>
              </a:solidFill>
              <a:ln w="28575">
                <a:solidFill>
                  <a:srgbClr val="79C8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xmlns="" id="{3FDCD77D-0C47-4653-9492-55C0E3681AF2}"/>
                  </a:ext>
                </a:extLst>
              </p:cNvPr>
              <p:cNvSpPr/>
              <p:nvPr/>
            </p:nvSpPr>
            <p:spPr>
              <a:xfrm>
                <a:off x="1493519" y="4460239"/>
                <a:ext cx="10824275" cy="3353072"/>
              </a:xfrm>
              <a:prstGeom prst="roundRect">
                <a:avLst>
                  <a:gd name="adj" fmla="val 6544"/>
                </a:avLst>
              </a:prstGeom>
              <a:solidFill>
                <a:schemeClr val="bg1"/>
              </a:solidFill>
              <a:ln w="19050">
                <a:solidFill>
                  <a:srgbClr val="79C8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ABAD6ABD-A150-4770-8560-5FDA0E832454}"/>
                  </a:ext>
                </a:extLst>
              </p:cNvPr>
              <p:cNvSpPr/>
              <p:nvPr/>
            </p:nvSpPr>
            <p:spPr>
              <a:xfrm>
                <a:off x="1632193" y="3941639"/>
                <a:ext cx="1913647" cy="459485"/>
              </a:xfrm>
              <a:prstGeom prst="rect">
                <a:avLst/>
              </a:prstGeom>
            </p:spPr>
            <p:txBody>
              <a:bodyPr wrap="square">
                <a:spAutoFit/>
              </a:bodyPr>
              <a:lstStyle/>
              <a:p>
                <a:pPr algn="just" defTabSz="342900">
                  <a:lnSpc>
                    <a:spcPct val="135000"/>
                  </a:lnSpc>
                </a:pPr>
                <a:r>
                  <a:rPr lang="en-US" sz="2000" b="1">
                    <a:latin typeface="UTM Avo" panose="02040603050506020204" pitchFamily="18" charset="0"/>
                    <a:cs typeface="Times New Roman" panose="02020603050405020304" pitchFamily="18" charset="0"/>
                  </a:rPr>
                  <a:t>Hoạt động 2</a:t>
                </a:r>
                <a:endParaRPr lang="vi-VN" sz="2000" b="1">
                  <a:latin typeface="UTM Avo" panose="020406030505060202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xmlns="" id="{74A0C4B0-C454-4065-BB02-6BB3F9D116A9}"/>
                  </a:ext>
                </a:extLst>
              </p:cNvPr>
              <p:cNvSpPr/>
              <p:nvPr/>
            </p:nvSpPr>
            <p:spPr>
              <a:xfrm>
                <a:off x="3469640" y="3936428"/>
                <a:ext cx="3886564" cy="912950"/>
              </a:xfrm>
              <a:prstGeom prst="roundRect">
                <a:avLst>
                  <a:gd name="adj" fmla="val 25052"/>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xmlns="" id="{07F1CCD9-F314-4575-AF33-A180B788177B}"/>
                </a:ext>
              </a:extLst>
            </p:cNvPr>
            <p:cNvSpPr/>
            <p:nvPr/>
          </p:nvSpPr>
          <p:spPr>
            <a:xfrm>
              <a:off x="3093721" y="3578627"/>
              <a:ext cx="3747890" cy="459485"/>
            </a:xfrm>
            <a:prstGeom prst="rect">
              <a:avLst/>
            </a:prstGeom>
          </p:spPr>
          <p:txBody>
            <a:bodyPr wrap="square">
              <a:spAutoFit/>
            </a:bodyPr>
            <a:lstStyle/>
            <a:p>
              <a:pPr algn="ctr" defTabSz="342900">
                <a:lnSpc>
                  <a:spcPct val="135000"/>
                </a:lnSpc>
              </a:pPr>
              <a:r>
                <a:rPr lang="en-US" sz="2000" b="1" dirty="0" err="1">
                  <a:latin typeface="UTM Avo" panose="02040603050506020204" pitchFamily="18" charset="0"/>
                  <a:cs typeface="Times New Roman" panose="02020603050405020304" pitchFamily="18" charset="0"/>
                </a:rPr>
                <a:t>Loại</a:t>
              </a:r>
              <a:r>
                <a:rPr lang="en-US" sz="2000" b="1" dirty="0">
                  <a:latin typeface="UTM Avo" panose="02040603050506020204" pitchFamily="18" charset="0"/>
                  <a:cs typeface="Times New Roman" panose="02020603050405020304" pitchFamily="18" charset="0"/>
                </a:rPr>
                <a:t> </a:t>
              </a:r>
              <a:r>
                <a:rPr lang="en-US" sz="2000" b="1" dirty="0" err="1">
                  <a:latin typeface="UTM Avo" panose="02040603050506020204" pitchFamily="18" charset="0"/>
                  <a:cs typeface="Times New Roman" panose="02020603050405020304" pitchFamily="18" charset="0"/>
                </a:rPr>
                <a:t>tệp</a:t>
              </a:r>
              <a:r>
                <a:rPr lang="en-US" sz="2000" b="1" dirty="0">
                  <a:latin typeface="UTM Avo" panose="02040603050506020204" pitchFamily="18" charset="0"/>
                  <a:cs typeface="Times New Roman" panose="02020603050405020304" pitchFamily="18" charset="0"/>
                </a:rPr>
                <a:t> </a:t>
              </a:r>
              <a:r>
                <a:rPr lang="en-US" sz="2000" b="1" dirty="0" err="1">
                  <a:latin typeface="UTM Avo" panose="02040603050506020204" pitchFamily="18" charset="0"/>
                  <a:cs typeface="Times New Roman" panose="02020603050405020304" pitchFamily="18" charset="0"/>
                </a:rPr>
                <a:t>và</a:t>
              </a:r>
              <a:r>
                <a:rPr lang="en-US" sz="2000" b="1" dirty="0">
                  <a:latin typeface="UTM Avo" panose="02040603050506020204" pitchFamily="18" charset="0"/>
                  <a:cs typeface="Times New Roman" panose="02020603050405020304" pitchFamily="18" charset="0"/>
                </a:rPr>
                <a:t> </a:t>
              </a:r>
              <a:r>
                <a:rPr lang="en-US" sz="2000" b="1" dirty="0" err="1">
                  <a:latin typeface="UTM Avo" panose="02040603050506020204" pitchFamily="18" charset="0"/>
                  <a:cs typeface="Times New Roman" panose="02020603050405020304" pitchFamily="18" charset="0"/>
                </a:rPr>
                <a:t>phần</a:t>
              </a:r>
              <a:r>
                <a:rPr lang="en-US" sz="2000" b="1" dirty="0">
                  <a:latin typeface="UTM Avo" panose="02040603050506020204" pitchFamily="18" charset="0"/>
                  <a:cs typeface="Times New Roman" panose="02020603050405020304" pitchFamily="18" charset="0"/>
                </a:rPr>
                <a:t> </a:t>
              </a:r>
              <a:r>
                <a:rPr lang="en-US" sz="2000" b="1" dirty="0" err="1">
                  <a:latin typeface="UTM Avo" panose="02040603050506020204" pitchFamily="18" charset="0"/>
                  <a:cs typeface="Times New Roman" panose="02020603050405020304" pitchFamily="18" charset="0"/>
                </a:rPr>
                <a:t>mở</a:t>
              </a:r>
              <a:r>
                <a:rPr lang="en-US" sz="2000" b="1" dirty="0">
                  <a:latin typeface="UTM Avo" panose="02040603050506020204" pitchFamily="18" charset="0"/>
                  <a:cs typeface="Times New Roman" panose="02020603050405020304" pitchFamily="18" charset="0"/>
                </a:rPr>
                <a:t> </a:t>
              </a:r>
              <a:r>
                <a:rPr lang="en-US" sz="2000" b="1" dirty="0" err="1">
                  <a:latin typeface="UTM Avo" panose="02040603050506020204" pitchFamily="18" charset="0"/>
                  <a:cs typeface="Times New Roman" panose="02020603050405020304" pitchFamily="18" charset="0"/>
                </a:rPr>
                <a:t>rộng</a:t>
              </a:r>
              <a:endParaRPr lang="vi-VN" sz="2000" b="1" dirty="0">
                <a:latin typeface="UTM Avo" panose="02040603050506020204" pitchFamily="18" charset="0"/>
                <a:cs typeface="Times New Roman" panose="02020603050405020304" pitchFamily="18" charset="0"/>
              </a:endParaRPr>
            </a:p>
          </p:txBody>
        </p:sp>
      </p:grpSp>
      <p:sp>
        <p:nvSpPr>
          <p:cNvPr id="20" name="Rectangle 19">
            <a:extLst>
              <a:ext uri="{FF2B5EF4-FFF2-40B4-BE49-F238E27FC236}">
                <a16:creationId xmlns:a16="http://schemas.microsoft.com/office/drawing/2014/main" xmlns="" id="{398E869B-F65A-4254-A3E0-2B78A1C9C21C}"/>
              </a:ext>
            </a:extLst>
          </p:cNvPr>
          <p:cNvSpPr/>
          <p:nvPr/>
        </p:nvSpPr>
        <p:spPr>
          <a:xfrm>
            <a:off x="753199" y="1846218"/>
            <a:ext cx="10427419" cy="417871"/>
          </a:xfrm>
          <a:prstGeom prst="rect">
            <a:avLst/>
          </a:prstGeom>
        </p:spPr>
        <p:txBody>
          <a:bodyPr wrap="square">
            <a:spAutoFit/>
          </a:bodyPr>
          <a:lstStyle/>
          <a:p>
            <a:pPr algn="just" defTabSz="342900">
              <a:lnSpc>
                <a:spcPct val="135000"/>
              </a:lnSpc>
            </a:pPr>
            <a:r>
              <a:rPr lang="vi-VN">
                <a:latin typeface="UTM Avo" panose="02040603050506020204" pitchFamily="18" charset="0"/>
                <a:cs typeface="Times New Roman" panose="02020603050405020304" pitchFamily="18" charset="0"/>
              </a:rPr>
              <a:t>Em hãy ghép mỗi loại tệp ở cột bên trái với một phần mở rộng tệp phù hợp ở cột bên phải. </a:t>
            </a:r>
          </a:p>
        </p:txBody>
      </p:sp>
      <p:pic>
        <p:nvPicPr>
          <p:cNvPr id="6" name="Picture 5">
            <a:extLst>
              <a:ext uri="{FF2B5EF4-FFF2-40B4-BE49-F238E27FC236}">
                <a16:creationId xmlns:a16="http://schemas.microsoft.com/office/drawing/2014/main" xmlns="" id="{FC2BC946-218F-49DF-8838-D2BE232302ED}"/>
              </a:ext>
            </a:extLst>
          </p:cNvPr>
          <p:cNvPicPr>
            <a:picLocks noChangeAspect="1"/>
          </p:cNvPicPr>
          <p:nvPr/>
        </p:nvPicPr>
        <p:blipFill>
          <a:blip r:embed="rId2"/>
          <a:stretch>
            <a:fillRect/>
          </a:stretch>
        </p:blipFill>
        <p:spPr>
          <a:xfrm>
            <a:off x="2024742" y="2368865"/>
            <a:ext cx="8402198" cy="2542142"/>
          </a:xfrm>
          <a:prstGeom prst="rect">
            <a:avLst/>
          </a:prstGeom>
        </p:spPr>
      </p:pic>
      <p:cxnSp>
        <p:nvCxnSpPr>
          <p:cNvPr id="5" name="Straight Arrow Connector 4"/>
          <p:cNvCxnSpPr/>
          <p:nvPr/>
        </p:nvCxnSpPr>
        <p:spPr>
          <a:xfrm>
            <a:off x="5426579" y="2897024"/>
            <a:ext cx="911958" cy="18800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118931" y="3290131"/>
            <a:ext cx="1290415" cy="34980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5118931" y="2956845"/>
            <a:ext cx="1290415" cy="6830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118931" y="3290131"/>
            <a:ext cx="1290415" cy="709301"/>
          </a:xfrm>
          <a:prstGeom prst="straightConnector1">
            <a:avLst/>
          </a:prstGeom>
          <a:ln w="190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118931" y="4332718"/>
            <a:ext cx="1290415" cy="170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486400" y="3999432"/>
            <a:ext cx="922946" cy="77766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2890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20">
                                            <p:txEl>
                                              <p:pRg st="0" end="0"/>
                                            </p:txEl>
                                          </p:spTgt>
                                        </p:tgtEl>
                                        <p:attrNameLst>
                                          <p:attrName>style.visibility</p:attrName>
                                        </p:attrNameLst>
                                      </p:cBhvr>
                                      <p:to>
                                        <p:strVal val="visible"/>
                                      </p:to>
                                    </p:set>
                                    <p:animEffect transition="in" filter="fade">
                                      <p:cBhvr>
                                        <p:cTn id="21" dur="500"/>
                                        <p:tgtEl>
                                          <p:spTgt spid="20">
                                            <p:txEl>
                                              <p:pRg st="0" end="0"/>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20" grpId="1"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2946" y="2213361"/>
            <a:ext cx="9579835" cy="2677656"/>
          </a:xfrm>
          <a:prstGeom prst="rect">
            <a:avLst/>
          </a:prstGeom>
          <a:noFill/>
        </p:spPr>
        <p:txBody>
          <a:bodyPr wrap="square" rtlCol="0">
            <a:spAutoFit/>
          </a:bodyPr>
          <a:lstStyle/>
          <a:p>
            <a:r>
              <a:rPr lang="en-US" b="1" dirty="0" smtClean="0">
                <a:latin typeface="UTM Avo" panose="02040603050506020204" pitchFamily="18" charset="0"/>
                <a:cs typeface="Times New Roman" panose="02020603050405020304" pitchFamily="18" charset="0"/>
              </a:rPr>
              <a:t>1.</a:t>
            </a:r>
            <a:r>
              <a:rPr lang="en-US" sz="2800" dirty="0" smtClean="0">
                <a:latin typeface="UTM Avo" panose="02040603050506020204" pitchFamily="18" charset="0"/>
                <a:cs typeface="Times New Roman" panose="02020603050405020304" pitchFamily="18" charset="0"/>
              </a:rPr>
              <a:t> </a:t>
            </a:r>
            <a:r>
              <a:rPr lang="vi-VN" sz="2800" dirty="0" smtClean="0">
                <a:latin typeface="UTM Avo" panose="02040603050506020204" pitchFamily="18" charset="0"/>
                <a:cs typeface="Times New Roman" panose="02020603050405020304" pitchFamily="18" charset="0"/>
              </a:rPr>
              <a:t>Phần </a:t>
            </a:r>
            <a:r>
              <a:rPr lang="vi-VN" sz="2800" dirty="0">
                <a:latin typeface="UTM Avo" panose="02040603050506020204" pitchFamily="18" charset="0"/>
                <a:cs typeface="Times New Roman" panose="02020603050405020304" pitchFamily="18" charset="0"/>
              </a:rPr>
              <a:t>mềm ứng dụng giúp con </a:t>
            </a:r>
            <a:r>
              <a:rPr lang="vi-VN" sz="2800" dirty="0" smtClean="0">
                <a:latin typeface="UTM Avo" panose="02040603050506020204" pitchFamily="18" charset="0"/>
                <a:cs typeface="Times New Roman" panose="02020603050405020304" pitchFamily="18" charset="0"/>
              </a:rPr>
              <a:t>người</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làm</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gì</a:t>
            </a:r>
            <a:r>
              <a:rPr lang="en-US" sz="2800" dirty="0" smtClean="0">
                <a:latin typeface="UTM Avo" panose="02040603050506020204" pitchFamily="18" charset="0"/>
                <a:cs typeface="Times New Roman" panose="02020603050405020304" pitchFamily="18" charset="0"/>
              </a:rPr>
              <a:t>?</a:t>
            </a:r>
          </a:p>
          <a:p>
            <a:r>
              <a:rPr lang="en-US" sz="2800" b="1" dirty="0" smtClean="0">
                <a:latin typeface="UTM Avo" panose="02040603050506020204" pitchFamily="18" charset="0"/>
                <a:cs typeface="Times New Roman" panose="02020603050405020304" pitchFamily="18" charset="0"/>
              </a:rPr>
              <a:t>2.</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Tất</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cả</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các</a:t>
            </a:r>
            <a:r>
              <a:rPr lang="en-US" sz="2800" dirty="0" smtClean="0">
                <a:latin typeface="UTM Avo" panose="02040603050506020204" pitchFamily="18" charset="0"/>
                <a:cs typeface="Times New Roman" panose="02020603050405020304" pitchFamily="18" charset="0"/>
              </a:rPr>
              <a:t> </a:t>
            </a:r>
            <a:r>
              <a:rPr lang="vi-VN" sz="2800" dirty="0" smtClean="0">
                <a:latin typeface="UTM Avo" panose="02040603050506020204" pitchFamily="18" charset="0"/>
                <a:cs typeface="Times New Roman" panose="02020603050405020304" pitchFamily="18" charset="0"/>
              </a:rPr>
              <a:t>phần </a:t>
            </a:r>
            <a:r>
              <a:rPr lang="vi-VN" sz="2800" dirty="0">
                <a:latin typeface="UTM Avo" panose="02040603050506020204" pitchFamily="18" charset="0"/>
                <a:cs typeface="Times New Roman" panose="02020603050405020304" pitchFamily="18" charset="0"/>
              </a:rPr>
              <a:t>mềm ứng dụng </a:t>
            </a:r>
            <a:r>
              <a:rPr lang="en-US" sz="2800" dirty="0" err="1" smtClean="0">
                <a:latin typeface="UTM Avo" panose="02040603050506020204" pitchFamily="18" charset="0"/>
                <a:cs typeface="Times New Roman" panose="02020603050405020304" pitchFamily="18" charset="0"/>
              </a:rPr>
              <a:t>bắt</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buộc</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phải</a:t>
            </a:r>
            <a:r>
              <a:rPr lang="vi-VN" sz="2800" dirty="0" smtClean="0">
                <a:latin typeface="UTM Avo" panose="02040603050506020204" pitchFamily="18" charset="0"/>
                <a:cs typeface="Times New Roman" panose="02020603050405020304" pitchFamily="18" charset="0"/>
              </a:rPr>
              <a:t> </a:t>
            </a:r>
            <a:r>
              <a:rPr lang="vi-VN" sz="2800" dirty="0">
                <a:latin typeface="UTM Avo" panose="02040603050506020204" pitchFamily="18" charset="0"/>
                <a:cs typeface="Times New Roman" panose="02020603050405020304" pitchFamily="18" charset="0"/>
              </a:rPr>
              <a:t>cài đặt lên đĩa </a:t>
            </a:r>
            <a:r>
              <a:rPr lang="vi-VN" sz="2800" dirty="0" smtClean="0">
                <a:latin typeface="UTM Avo" panose="02040603050506020204" pitchFamily="18" charset="0"/>
                <a:cs typeface="Times New Roman" panose="02020603050405020304" pitchFamily="18" charset="0"/>
              </a:rPr>
              <a:t>cứng</a:t>
            </a:r>
            <a:r>
              <a:rPr lang="en-US" sz="2800" dirty="0" smtClean="0">
                <a:latin typeface="UTM Avo" panose="02040603050506020204" pitchFamily="18" charset="0"/>
                <a:cs typeface="Times New Roman" panose="02020603050405020304" pitchFamily="18" charset="0"/>
              </a:rPr>
              <a:t> hay </a:t>
            </a:r>
            <a:r>
              <a:rPr lang="en-US" sz="2800" dirty="0" err="1" smtClean="0">
                <a:latin typeface="UTM Avo" panose="02040603050506020204" pitchFamily="18" charset="0"/>
                <a:cs typeface="Times New Roman" panose="02020603050405020304" pitchFamily="18" charset="0"/>
              </a:rPr>
              <a:t>không</a:t>
            </a:r>
            <a:r>
              <a:rPr lang="en-US" sz="2800" dirty="0" smtClean="0">
                <a:latin typeface="UTM Avo" panose="02040603050506020204" pitchFamily="18" charset="0"/>
                <a:cs typeface="Times New Roman" panose="02020603050405020304" pitchFamily="18" charset="0"/>
              </a:rPr>
              <a:t>?</a:t>
            </a:r>
            <a:endParaRPr lang="en-US" sz="2800" dirty="0" smtClean="0"/>
          </a:p>
          <a:p>
            <a:r>
              <a:rPr lang="en-US" sz="2800" b="1" dirty="0" smtClean="0">
                <a:latin typeface="UTM Avo" panose="02040603050506020204" pitchFamily="18" charset="0"/>
                <a:cs typeface="Times New Roman" panose="02020603050405020304" pitchFamily="18" charset="0"/>
              </a:rPr>
              <a:t>3. </a:t>
            </a:r>
            <a:r>
              <a:rPr lang="en-US" sz="2800" dirty="0" err="1" smtClean="0">
                <a:latin typeface="UTM Avo" panose="02040603050506020204" pitchFamily="18" charset="0"/>
                <a:cs typeface="Times New Roman" panose="02020603050405020304" pitchFamily="18" charset="0"/>
              </a:rPr>
              <a:t>Làm</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thế</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nào</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để</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các</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phần</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mềm</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ứng</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dụng</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và</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Hệ</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điều</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hành</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phân</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biệt</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được</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đâu</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là</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dữ</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liệu</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của</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phần</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mềm</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ứng</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dụng</a:t>
            </a:r>
            <a:r>
              <a:rPr lang="en-US" sz="2800" dirty="0" smtClean="0">
                <a:latin typeface="UTM Avo" panose="02040603050506020204" pitchFamily="18" charset="0"/>
                <a:cs typeface="Times New Roman" panose="02020603050405020304" pitchFamily="18" charset="0"/>
              </a:rPr>
              <a:t> </a:t>
            </a:r>
            <a:r>
              <a:rPr lang="en-US" sz="2800" dirty="0" err="1" smtClean="0">
                <a:latin typeface="UTM Avo" panose="02040603050506020204" pitchFamily="18" charset="0"/>
                <a:cs typeface="Times New Roman" panose="02020603050405020304" pitchFamily="18" charset="0"/>
              </a:rPr>
              <a:t>nào</a:t>
            </a:r>
            <a:r>
              <a:rPr lang="en-US" sz="2800" dirty="0" smtClean="0">
                <a:latin typeface="UTM Avo" panose="02040603050506020204" pitchFamily="18" charset="0"/>
                <a:cs typeface="Times New Roman" panose="02020603050405020304" pitchFamily="18" charset="0"/>
              </a:rPr>
              <a:t>?</a:t>
            </a:r>
            <a:endParaRPr lang="en-US" dirty="0" smtClean="0">
              <a:latin typeface="UTM Avo" panose="020406030505060202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6470640" y="1473120"/>
              <a:ext cx="51120" cy="114840"/>
            </p14:xfrm>
          </p:contentPart>
        </mc:Choice>
        <mc:Fallback xmlns="">
          <p:pic>
            <p:nvPicPr>
              <p:cNvPr id="2" name="Ink 1"/>
              <p:cNvPicPr/>
              <p:nvPr/>
            </p:nvPicPr>
            <p:blipFill>
              <a:blip r:embed="rId3"/>
              <a:stretch>
                <a:fillRect/>
              </a:stretch>
            </p:blipFill>
            <p:spPr>
              <a:xfrm>
                <a:off x="6461280" y="1463760"/>
                <a:ext cx="69840" cy="133560"/>
              </a:xfrm>
              <a:prstGeom prst="rect">
                <a:avLst/>
              </a:prstGeom>
            </p:spPr>
          </p:pic>
        </mc:Fallback>
      </mc:AlternateContent>
    </p:spTree>
    <p:extLst>
      <p:ext uri="{BB962C8B-B14F-4D97-AF65-F5344CB8AC3E}">
        <p14:creationId xmlns:p14="http://schemas.microsoft.com/office/powerpoint/2010/main" val="382524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71FA5B9A-C622-4103-870F-FB52B2A83D92}"/>
              </a:ext>
            </a:extLst>
          </p:cNvPr>
          <p:cNvSpPr/>
          <p:nvPr/>
        </p:nvSpPr>
        <p:spPr>
          <a:xfrm>
            <a:off x="1731087" y="496095"/>
            <a:ext cx="9428749" cy="1015663"/>
          </a:xfrm>
          <a:prstGeom prst="rect">
            <a:avLst/>
          </a:prstGeom>
        </p:spPr>
        <p:txBody>
          <a:bodyPr wrap="square">
            <a:spAutoFit/>
          </a:bodyPr>
          <a:lstStyle/>
          <a:p>
            <a:pPr algn="just" defTabSz="342900">
              <a:lnSpc>
                <a:spcPct val="150000"/>
              </a:lnSpc>
            </a:pPr>
            <a:r>
              <a:rPr lang="en-US" sz="2000" b="1" dirty="0" smtClean="0">
                <a:latin typeface="UTM Avo" panose="02040603050506020204" pitchFamily="18" charset="0"/>
                <a:cs typeface="Times New Roman" panose="02020603050405020304" pitchFamily="18" charset="0"/>
              </a:rPr>
              <a:t>+ </a:t>
            </a:r>
            <a:r>
              <a:rPr lang="vi-VN" sz="2000" dirty="0" smtClean="0">
                <a:latin typeface="UTM Avo" panose="02040603050506020204" pitchFamily="18" charset="0"/>
                <a:cs typeface="Times New Roman" panose="02020603050405020304" pitchFamily="18" charset="0"/>
              </a:rPr>
              <a:t>Phần </a:t>
            </a:r>
            <a:r>
              <a:rPr lang="vi-VN" sz="2000" dirty="0">
                <a:latin typeface="UTM Avo" panose="02040603050506020204" pitchFamily="18" charset="0"/>
                <a:cs typeface="Times New Roman" panose="02020603050405020304" pitchFamily="18" charset="0"/>
              </a:rPr>
              <a:t>mềm ứng dụng giúp con người thực hiện những công việc cụ thể, thể hiện được lợi ích của máy tính.</a:t>
            </a:r>
          </a:p>
        </p:txBody>
      </p:sp>
      <p:pic>
        <p:nvPicPr>
          <p:cNvPr id="23" name="Picture 22">
            <a:extLst>
              <a:ext uri="{FF2B5EF4-FFF2-40B4-BE49-F238E27FC236}">
                <a16:creationId xmlns:a16="http://schemas.microsoft.com/office/drawing/2014/main" xmlns="" id="{238A6757-1EC0-43BB-8960-203534ABABE1}"/>
              </a:ext>
            </a:extLst>
          </p:cNvPr>
          <p:cNvPicPr>
            <a:picLocks noChangeAspect="1"/>
          </p:cNvPicPr>
          <p:nvPr/>
        </p:nvPicPr>
        <p:blipFill>
          <a:blip r:embed="rId2"/>
          <a:stretch>
            <a:fillRect/>
          </a:stretch>
        </p:blipFill>
        <p:spPr>
          <a:xfrm>
            <a:off x="683068" y="528396"/>
            <a:ext cx="888648" cy="885725"/>
          </a:xfrm>
          <a:prstGeom prst="rect">
            <a:avLst/>
          </a:prstGeom>
        </p:spPr>
      </p:pic>
      <p:sp>
        <p:nvSpPr>
          <p:cNvPr id="25" name="Rectangle 24">
            <a:extLst>
              <a:ext uri="{FF2B5EF4-FFF2-40B4-BE49-F238E27FC236}">
                <a16:creationId xmlns:a16="http://schemas.microsoft.com/office/drawing/2014/main" xmlns="" id="{E3A6C416-E5FE-404D-B28B-EEBF4F9DA57E}"/>
              </a:ext>
            </a:extLst>
          </p:cNvPr>
          <p:cNvSpPr/>
          <p:nvPr/>
        </p:nvSpPr>
        <p:spPr>
          <a:xfrm>
            <a:off x="683067" y="1414120"/>
            <a:ext cx="10825865" cy="950325"/>
          </a:xfrm>
          <a:prstGeom prst="rect">
            <a:avLst/>
          </a:prstGeom>
        </p:spPr>
        <p:txBody>
          <a:bodyPr wrap="square">
            <a:spAutoFit/>
          </a:bodyPr>
          <a:lstStyle/>
          <a:p>
            <a:pPr algn="just" defTabSz="342900">
              <a:lnSpc>
                <a:spcPct val="150000"/>
              </a:lnSpc>
            </a:pPr>
            <a:r>
              <a:rPr lang="en-US" sz="2000" b="1" dirty="0" smtClean="0">
                <a:latin typeface="UTM Avo" panose="02040603050506020204" pitchFamily="18" charset="0"/>
                <a:cs typeface="Times New Roman" panose="02020603050405020304" pitchFamily="18" charset="0"/>
              </a:rPr>
              <a:t>+ </a:t>
            </a:r>
            <a:r>
              <a:rPr lang="vi-VN" sz="2000" dirty="0" smtClean="0">
                <a:latin typeface="UTM Avo" panose="02040603050506020204" pitchFamily="18" charset="0"/>
                <a:cs typeface="Times New Roman" panose="02020603050405020304" pitchFamily="18" charset="0"/>
              </a:rPr>
              <a:t>Có </a:t>
            </a:r>
            <a:r>
              <a:rPr lang="vi-VN" sz="2000" dirty="0">
                <a:latin typeface="UTM Avo" panose="02040603050506020204" pitchFamily="18" charset="0"/>
                <a:cs typeface="Times New Roman" panose="02020603050405020304" pitchFamily="18" charset="0"/>
              </a:rPr>
              <a:t>những phần </a:t>
            </a:r>
            <a:r>
              <a:rPr lang="en-US" sz="2000" dirty="0" err="1">
                <a:latin typeface="UTM Avo" panose="02040603050506020204" pitchFamily="18" charset="0"/>
                <a:cs typeface="Times New Roman" panose="02020603050405020304" pitchFamily="18" charset="0"/>
              </a:rPr>
              <a:t>mềm</a:t>
            </a:r>
            <a:r>
              <a:rPr lang="en-US" sz="2000" dirty="0">
                <a:latin typeface="UTM Avo" panose="02040603050506020204" pitchFamily="18" charset="0"/>
                <a:cs typeface="Times New Roman" panose="02020603050405020304" pitchFamily="18" charset="0"/>
              </a:rPr>
              <a:t> </a:t>
            </a:r>
            <a:r>
              <a:rPr lang="vi-VN" sz="2000" dirty="0">
                <a:latin typeface="UTM Avo" panose="02040603050506020204" pitchFamily="18" charset="0"/>
                <a:cs typeface="Times New Roman" panose="02020603050405020304" pitchFamily="18" charset="0"/>
              </a:rPr>
              <a:t>được chạy trực tuyến từ Internet nhưng cũng có phần mềm cần phải cài đặt lên đĩa cứng mới có thể dùng được. </a:t>
            </a:r>
          </a:p>
        </p:txBody>
      </p:sp>
      <p:pic>
        <p:nvPicPr>
          <p:cNvPr id="3" name="Picture 2">
            <a:extLst>
              <a:ext uri="{FF2B5EF4-FFF2-40B4-BE49-F238E27FC236}">
                <a16:creationId xmlns:a16="http://schemas.microsoft.com/office/drawing/2014/main" xmlns="" id="{EA560D27-EB13-422B-BDBF-1D0588F8A406}"/>
              </a:ext>
            </a:extLst>
          </p:cNvPr>
          <p:cNvPicPr>
            <a:picLocks noChangeAspect="1"/>
          </p:cNvPicPr>
          <p:nvPr/>
        </p:nvPicPr>
        <p:blipFill>
          <a:blip r:embed="rId3"/>
          <a:stretch>
            <a:fillRect/>
          </a:stretch>
        </p:blipFill>
        <p:spPr>
          <a:xfrm>
            <a:off x="8471695" y="2584385"/>
            <a:ext cx="3100337" cy="3248856"/>
          </a:xfrm>
          <a:prstGeom prst="rect">
            <a:avLst/>
          </a:prstGeom>
        </p:spPr>
      </p:pic>
      <p:sp>
        <p:nvSpPr>
          <p:cNvPr id="6" name="Rectangle 5">
            <a:extLst>
              <a:ext uri="{FF2B5EF4-FFF2-40B4-BE49-F238E27FC236}">
                <a16:creationId xmlns:a16="http://schemas.microsoft.com/office/drawing/2014/main" xmlns="" id="{AFE0CB1A-3BDB-49F2-BFC0-A55023416962}"/>
              </a:ext>
            </a:extLst>
          </p:cNvPr>
          <p:cNvSpPr/>
          <p:nvPr/>
        </p:nvSpPr>
        <p:spPr>
          <a:xfrm>
            <a:off x="683067" y="2375666"/>
            <a:ext cx="7378367" cy="1938992"/>
          </a:xfrm>
          <a:prstGeom prst="rect">
            <a:avLst/>
          </a:prstGeom>
        </p:spPr>
        <p:txBody>
          <a:bodyPr wrap="square">
            <a:spAutoFit/>
          </a:bodyPr>
          <a:lstStyle/>
          <a:p>
            <a:pPr algn="just" defTabSz="342900">
              <a:lnSpc>
                <a:spcPct val="150000"/>
              </a:lnSpc>
            </a:pPr>
            <a:r>
              <a:rPr lang="en-US" sz="2000" b="1" dirty="0" smtClean="0">
                <a:latin typeface="UTM Avo" panose="02040603050506020204" pitchFamily="18" charset="0"/>
                <a:cs typeface="Times New Roman" panose="02020603050405020304" pitchFamily="18" charset="0"/>
              </a:rPr>
              <a:t>+ </a:t>
            </a:r>
            <a:r>
              <a:rPr lang="vi-VN" sz="2000" dirty="0" smtClean="0">
                <a:latin typeface="UTM Avo" panose="02040603050506020204" pitchFamily="18" charset="0"/>
                <a:cs typeface="Times New Roman" panose="02020603050405020304" pitchFamily="18" charset="0"/>
              </a:rPr>
              <a:t>Mỗi </a:t>
            </a:r>
            <a:r>
              <a:rPr lang="vi-VN" sz="2000" dirty="0">
                <a:latin typeface="UTM Avo" panose="02040603050506020204" pitchFamily="18" charset="0"/>
                <a:cs typeface="Times New Roman" panose="02020603050405020304" pitchFamily="18" charset="0"/>
              </a:rPr>
              <a:t>phần mềm ứng dụng hỗ trợ tạo và xử lí một số loại dữ liệu nhất định, với định dạng tệp riêng, được nhận ra nhờ phần mở rộng. Phần mở rộng gồm những kí tự sau dấu chấm cuối cùng trong tên tệp.</a:t>
            </a:r>
          </a:p>
        </p:txBody>
      </p:sp>
      <p:sp>
        <p:nvSpPr>
          <p:cNvPr id="7" name="Rectangle 6">
            <a:extLst>
              <a:ext uri="{FF2B5EF4-FFF2-40B4-BE49-F238E27FC236}">
                <a16:creationId xmlns:a16="http://schemas.microsoft.com/office/drawing/2014/main" xmlns="" id="{D43839EB-E5CA-46A2-A208-2FAB3ECE85DD}"/>
              </a:ext>
            </a:extLst>
          </p:cNvPr>
          <p:cNvSpPr/>
          <p:nvPr/>
        </p:nvSpPr>
        <p:spPr>
          <a:xfrm>
            <a:off x="683067" y="4205799"/>
            <a:ext cx="7378367" cy="2400657"/>
          </a:xfrm>
          <a:prstGeom prst="rect">
            <a:avLst/>
          </a:prstGeom>
        </p:spPr>
        <p:txBody>
          <a:bodyPr wrap="square">
            <a:spAutoFit/>
          </a:bodyPr>
          <a:lstStyle/>
          <a:p>
            <a:pPr algn="just" defTabSz="342900">
              <a:lnSpc>
                <a:spcPct val="150000"/>
              </a:lnSpc>
            </a:pPr>
            <a:r>
              <a:rPr lang="vi-VN" sz="2000" b="1" u="sng" dirty="0">
                <a:latin typeface="UTM Avo" panose="02040603050506020204" pitchFamily="18" charset="0"/>
                <a:cs typeface="Times New Roman" panose="02020603050405020304" pitchFamily="18" charset="0"/>
              </a:rPr>
              <a:t>Ví dụ:</a:t>
            </a:r>
            <a:r>
              <a:rPr lang="vi-VN" sz="2000" dirty="0">
                <a:latin typeface="UTM Avo" panose="02040603050506020204" pitchFamily="18" charset="0"/>
                <a:cs typeface="Times New Roman" panose="02020603050405020304" pitchFamily="18" charset="0"/>
              </a:rPr>
              <a:t> Một tệp có tên "TapLamVan" với phần mở rộng là ".doc" được hiển thị dưới dạng "TapLamVan.doc". Loại tệp “.doc” cho hệ điều hành của máy tính biết rằng đó là tệp văn bản và có thể được mở và chỉnh sửa trong phần mềm soạn thảo văn bản Microsoft Word.</a:t>
            </a:r>
          </a:p>
        </p:txBody>
      </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11931480" y="5048280"/>
              <a:ext cx="360" cy="360"/>
            </p14:xfrm>
          </p:contentPart>
        </mc:Choice>
        <mc:Fallback xmlns="">
          <p:pic>
            <p:nvPicPr>
              <p:cNvPr id="2" name="Ink 1"/>
              <p:cNvPicPr/>
              <p:nvPr/>
            </p:nvPicPr>
            <p:blipFill>
              <a:blip r:embed="rId5"/>
              <a:stretch>
                <a:fillRect/>
              </a:stretch>
            </p:blipFill>
            <p:spPr>
              <a:xfrm>
                <a:off x="11922120" y="5038920"/>
                <a:ext cx="19080" cy="19080"/>
              </a:xfrm>
              <a:prstGeom prst="rect">
                <a:avLst/>
              </a:prstGeom>
            </p:spPr>
          </p:pic>
        </mc:Fallback>
      </mc:AlternateContent>
    </p:spTree>
    <p:extLst>
      <p:ext uri="{BB962C8B-B14F-4D97-AF65-F5344CB8AC3E}">
        <p14:creationId xmlns:p14="http://schemas.microsoft.com/office/powerpoint/2010/main" val="3593507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animEffect transition="in" filter="fade">
                                      <p:cBhvr>
                                        <p:cTn id="19" dur="500"/>
                                        <p:tgtEl>
                                          <p:spTgt spid="2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45377CB-9E9B-4323-A1C4-A53607260B83}"/>
              </a:ext>
            </a:extLst>
          </p:cNvPr>
          <p:cNvPicPr>
            <a:picLocks noChangeAspect="1"/>
          </p:cNvPicPr>
          <p:nvPr/>
        </p:nvPicPr>
        <p:blipFill rotWithShape="1">
          <a:blip r:embed="rId2"/>
          <a:srcRect b="51909"/>
          <a:stretch/>
        </p:blipFill>
        <p:spPr>
          <a:xfrm>
            <a:off x="446809" y="548523"/>
            <a:ext cx="10861964" cy="2135252"/>
          </a:xfrm>
          <a:prstGeom prst="rect">
            <a:avLst/>
          </a:prstGeom>
        </p:spPr>
      </p:pic>
      <p:pic>
        <p:nvPicPr>
          <p:cNvPr id="4" name="Picture 3">
            <a:extLst>
              <a:ext uri="{FF2B5EF4-FFF2-40B4-BE49-F238E27FC236}">
                <a16:creationId xmlns:a16="http://schemas.microsoft.com/office/drawing/2014/main" xmlns="" id="{DD155619-4DE1-41E2-9234-9B79EEBE7168}"/>
              </a:ext>
            </a:extLst>
          </p:cNvPr>
          <p:cNvPicPr>
            <a:picLocks noChangeAspect="1"/>
          </p:cNvPicPr>
          <p:nvPr/>
        </p:nvPicPr>
        <p:blipFill rotWithShape="1">
          <a:blip r:embed="rId2"/>
          <a:srcRect t="47415" b="238"/>
          <a:stretch/>
        </p:blipFill>
        <p:spPr>
          <a:xfrm>
            <a:off x="665018" y="2683775"/>
            <a:ext cx="10861964" cy="2324220"/>
          </a:xfrm>
          <a:prstGeom prst="rect">
            <a:avLst/>
          </a:prstGeom>
          <a:ln w="19050">
            <a:solidFill>
              <a:srgbClr val="FF0000">
                <a:alpha val="93000"/>
              </a:srgbClr>
            </a:solidFill>
          </a:ln>
        </p:spPr>
      </p:pic>
      <p:sp>
        <p:nvSpPr>
          <p:cNvPr id="6" name="Oval 5"/>
          <p:cNvSpPr/>
          <p:nvPr/>
        </p:nvSpPr>
        <p:spPr>
          <a:xfrm>
            <a:off x="4880113" y="3438939"/>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464287" y="3438939"/>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464287" y="3747052"/>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880113" y="3786250"/>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401417" y="4531684"/>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841899" y="4510687"/>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591186" y="4510687"/>
            <a:ext cx="347870" cy="298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0626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71FA5B9A-C622-4103-870F-FB52B2A83D92}"/>
              </a:ext>
            </a:extLst>
          </p:cNvPr>
          <p:cNvSpPr/>
          <p:nvPr/>
        </p:nvSpPr>
        <p:spPr>
          <a:xfrm>
            <a:off x="1533659" y="1385663"/>
            <a:ext cx="9642764" cy="2287614"/>
          </a:xfrm>
          <a:prstGeom prst="rect">
            <a:avLst/>
          </a:prstGeom>
        </p:spPr>
        <p:txBody>
          <a:bodyPr wrap="square">
            <a:spAutoFit/>
          </a:bodyPr>
          <a:lstStyle/>
          <a:p>
            <a:pPr algn="just" defTabSz="342900">
              <a:lnSpc>
                <a:spcPct val="135000"/>
              </a:lnSpc>
            </a:pPr>
            <a:r>
              <a:rPr lang="vi-VN" dirty="0">
                <a:latin typeface="UTM Avo" panose="02040603050506020204" pitchFamily="18" charset="0"/>
                <a:cs typeface="Times New Roman" panose="02020603050405020304" pitchFamily="18" charset="0"/>
              </a:rPr>
              <a:t>Mặc dù cùng là phần mềm, nhưng </a:t>
            </a:r>
            <a:r>
              <a:rPr lang="vi-VN" dirty="0">
                <a:solidFill>
                  <a:srgbClr val="ED3376"/>
                </a:solidFill>
                <a:latin typeface="UTM Avo" panose="02040603050506020204" pitchFamily="18" charset="0"/>
                <a:cs typeface="Times New Roman" panose="02020603050405020304" pitchFamily="18" charset="0"/>
              </a:rPr>
              <a:t>hệ điều hành </a:t>
            </a:r>
            <a:r>
              <a:rPr lang="vi-VN" dirty="0">
                <a:latin typeface="UTM Avo" panose="02040603050506020204" pitchFamily="18" charset="0"/>
                <a:cs typeface="Times New Roman" panose="02020603050405020304" pitchFamily="18" charset="0"/>
              </a:rPr>
              <a:t>và </a:t>
            </a:r>
            <a:r>
              <a:rPr lang="vi-VN" dirty="0">
                <a:solidFill>
                  <a:srgbClr val="ED3376"/>
                </a:solidFill>
                <a:latin typeface="UTM Avo" panose="02040603050506020204" pitchFamily="18" charset="0"/>
                <a:cs typeface="Times New Roman" panose="02020603050405020304" pitchFamily="18" charset="0"/>
              </a:rPr>
              <a:t>phần mềm ứng dụng </a:t>
            </a:r>
            <a:r>
              <a:rPr lang="vi-VN" dirty="0">
                <a:latin typeface="UTM Avo" panose="02040603050506020204" pitchFamily="18" charset="0"/>
                <a:cs typeface="Times New Roman" panose="02020603050405020304" pitchFamily="18" charset="0"/>
              </a:rPr>
              <a:t>có vai trò khác nhau đối với sự vận hành của máy tính.</a:t>
            </a:r>
          </a:p>
          <a:p>
            <a:pPr algn="just" defTabSz="342900">
              <a:lnSpc>
                <a:spcPct val="135000"/>
              </a:lnSpc>
            </a:pPr>
            <a:r>
              <a:rPr lang="vi-VN" dirty="0">
                <a:latin typeface="UTM Avo" panose="02040603050506020204" pitchFamily="18" charset="0"/>
                <a:cs typeface="Times New Roman" panose="02020603050405020304" pitchFamily="18" charset="0"/>
              </a:rPr>
              <a:t>• Hệ điều hành là phần mềm được sử dụng để quản lí các thành phần của máy tính và điều khiển máy tính hoạt động.</a:t>
            </a:r>
          </a:p>
          <a:p>
            <a:pPr algn="just" defTabSz="342900">
              <a:lnSpc>
                <a:spcPct val="135000"/>
              </a:lnSpc>
            </a:pPr>
            <a:r>
              <a:rPr lang="vi-VN" dirty="0">
                <a:latin typeface="UTM Avo" panose="02040603050506020204" pitchFamily="18" charset="0"/>
                <a:cs typeface="Times New Roman" panose="02020603050405020304" pitchFamily="18" charset="0"/>
              </a:rPr>
              <a:t>• Phần mềm ứng dụng được dùng để thực hiện yêu cầu xử lí thông tin cụ thể của người sử dụng. </a:t>
            </a:r>
            <a:endParaRPr lang="en-US" dirty="0">
              <a:latin typeface="UTM Avo" panose="020406030505060202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xmlns="" id="{238A6757-1EC0-43BB-8960-203534ABABE1}"/>
              </a:ext>
            </a:extLst>
          </p:cNvPr>
          <p:cNvPicPr>
            <a:picLocks noChangeAspect="1"/>
          </p:cNvPicPr>
          <p:nvPr/>
        </p:nvPicPr>
        <p:blipFill>
          <a:blip r:embed="rId2"/>
          <a:stretch>
            <a:fillRect/>
          </a:stretch>
        </p:blipFill>
        <p:spPr>
          <a:xfrm>
            <a:off x="497785" y="499938"/>
            <a:ext cx="888648" cy="885725"/>
          </a:xfrm>
          <a:prstGeom prst="rect">
            <a:avLst/>
          </a:prstGeom>
        </p:spPr>
      </p:pic>
      <p:pic>
        <p:nvPicPr>
          <p:cNvPr id="3" name="Picture 2">
            <a:extLst>
              <a:ext uri="{FF2B5EF4-FFF2-40B4-BE49-F238E27FC236}">
                <a16:creationId xmlns:a16="http://schemas.microsoft.com/office/drawing/2014/main" xmlns="" id="{161FCC63-9C98-430E-B0F9-288578E396D0}"/>
              </a:ext>
            </a:extLst>
          </p:cNvPr>
          <p:cNvPicPr>
            <a:picLocks noChangeAspect="1"/>
          </p:cNvPicPr>
          <p:nvPr/>
        </p:nvPicPr>
        <p:blipFill>
          <a:blip r:embed="rId3"/>
          <a:stretch>
            <a:fillRect/>
          </a:stretch>
        </p:blipFill>
        <p:spPr>
          <a:xfrm>
            <a:off x="1428467" y="3725966"/>
            <a:ext cx="9853147" cy="2734018"/>
          </a:xfrm>
          <a:prstGeom prst="rect">
            <a:avLst/>
          </a:prstGeom>
        </p:spPr>
      </p:pic>
      <p:sp>
        <p:nvSpPr>
          <p:cNvPr id="4" name="TextBox 3"/>
          <p:cNvSpPr txBox="1"/>
          <p:nvPr/>
        </p:nvSpPr>
        <p:spPr>
          <a:xfrm>
            <a:off x="1533659" y="730680"/>
            <a:ext cx="9642764" cy="369332"/>
          </a:xfrm>
          <a:prstGeom prst="rect">
            <a:avLst/>
          </a:prstGeom>
          <a:noFill/>
        </p:spPr>
        <p:txBody>
          <a:bodyPr wrap="square" rtlCol="0">
            <a:spAutoFit/>
          </a:bodyPr>
          <a:lstStyle/>
          <a:p>
            <a:r>
              <a:rPr lang="en-US" u="sng" dirty="0" err="1" smtClean="0">
                <a:latin typeface="UTM Avo" panose="02040603050506020204" pitchFamily="18" charset="0"/>
              </a:rPr>
              <a:t>Phân</a:t>
            </a:r>
            <a:r>
              <a:rPr lang="en-US" u="sng" dirty="0" smtClean="0">
                <a:latin typeface="UTM Avo" panose="02040603050506020204" pitchFamily="18" charset="0"/>
              </a:rPr>
              <a:t> </a:t>
            </a:r>
            <a:r>
              <a:rPr lang="en-US" u="sng" dirty="0" err="1" smtClean="0">
                <a:latin typeface="UTM Avo" panose="02040603050506020204" pitchFamily="18" charset="0"/>
              </a:rPr>
              <a:t>biệt</a:t>
            </a:r>
            <a:r>
              <a:rPr lang="en-US" u="sng" dirty="0" smtClean="0">
                <a:latin typeface="UTM Avo" panose="02040603050506020204" pitchFamily="18" charset="0"/>
              </a:rPr>
              <a:t> </a:t>
            </a:r>
            <a:r>
              <a:rPr lang="en-US" u="sng" dirty="0" err="1" smtClean="0">
                <a:latin typeface="UTM Avo" panose="02040603050506020204" pitchFamily="18" charset="0"/>
              </a:rPr>
              <a:t>vai</a:t>
            </a:r>
            <a:r>
              <a:rPr lang="en-US" u="sng" dirty="0" smtClean="0">
                <a:latin typeface="UTM Avo" panose="02040603050506020204" pitchFamily="18" charset="0"/>
              </a:rPr>
              <a:t> </a:t>
            </a:r>
            <a:r>
              <a:rPr lang="en-US" u="sng" dirty="0" err="1" smtClean="0">
                <a:latin typeface="UTM Avo" panose="02040603050506020204" pitchFamily="18" charset="0"/>
              </a:rPr>
              <a:t>trò</a:t>
            </a:r>
            <a:r>
              <a:rPr lang="en-US" u="sng" dirty="0" smtClean="0">
                <a:latin typeface="UTM Avo" panose="02040603050506020204" pitchFamily="18" charset="0"/>
              </a:rPr>
              <a:t> </a:t>
            </a:r>
            <a:r>
              <a:rPr lang="en-US" u="sng" dirty="0" err="1" smtClean="0">
                <a:latin typeface="UTM Avo" panose="02040603050506020204" pitchFamily="18" charset="0"/>
              </a:rPr>
              <a:t>của</a:t>
            </a:r>
            <a:r>
              <a:rPr lang="en-US" u="sng" dirty="0" smtClean="0">
                <a:latin typeface="UTM Avo" panose="02040603050506020204" pitchFamily="18" charset="0"/>
              </a:rPr>
              <a:t> </a:t>
            </a:r>
            <a:r>
              <a:rPr lang="en-US" u="sng" dirty="0" err="1" smtClean="0">
                <a:latin typeface="UTM Avo" panose="02040603050506020204" pitchFamily="18" charset="0"/>
              </a:rPr>
              <a:t>Hệ</a:t>
            </a:r>
            <a:r>
              <a:rPr lang="en-US" u="sng" dirty="0" smtClean="0">
                <a:latin typeface="UTM Avo" panose="02040603050506020204" pitchFamily="18" charset="0"/>
              </a:rPr>
              <a:t> </a:t>
            </a:r>
            <a:r>
              <a:rPr lang="en-US" u="sng" dirty="0" err="1" smtClean="0">
                <a:latin typeface="UTM Avo" panose="02040603050506020204" pitchFamily="18" charset="0"/>
              </a:rPr>
              <a:t>điều</a:t>
            </a:r>
            <a:r>
              <a:rPr lang="en-US" u="sng" dirty="0" smtClean="0">
                <a:latin typeface="UTM Avo" panose="02040603050506020204" pitchFamily="18" charset="0"/>
              </a:rPr>
              <a:t> </a:t>
            </a:r>
            <a:r>
              <a:rPr lang="en-US" u="sng" dirty="0" err="1" smtClean="0">
                <a:latin typeface="UTM Avo" panose="02040603050506020204" pitchFamily="18" charset="0"/>
              </a:rPr>
              <a:t>hành</a:t>
            </a:r>
            <a:r>
              <a:rPr lang="en-US" u="sng" dirty="0" smtClean="0">
                <a:latin typeface="UTM Avo" panose="02040603050506020204" pitchFamily="18" charset="0"/>
              </a:rPr>
              <a:t> </a:t>
            </a:r>
            <a:r>
              <a:rPr lang="en-US" u="sng" dirty="0" err="1" smtClean="0">
                <a:latin typeface="UTM Avo" panose="02040603050506020204" pitchFamily="18" charset="0"/>
              </a:rPr>
              <a:t>và</a:t>
            </a:r>
            <a:r>
              <a:rPr lang="en-US" u="sng" dirty="0" smtClean="0">
                <a:latin typeface="UTM Avo" panose="02040603050506020204" pitchFamily="18" charset="0"/>
              </a:rPr>
              <a:t> </a:t>
            </a:r>
            <a:r>
              <a:rPr lang="en-US" u="sng" dirty="0" err="1" smtClean="0">
                <a:latin typeface="UTM Avo" panose="02040603050506020204" pitchFamily="18" charset="0"/>
              </a:rPr>
              <a:t>phần</a:t>
            </a:r>
            <a:r>
              <a:rPr lang="en-US" u="sng" dirty="0" smtClean="0">
                <a:latin typeface="UTM Avo" panose="02040603050506020204" pitchFamily="18" charset="0"/>
              </a:rPr>
              <a:t> </a:t>
            </a:r>
            <a:r>
              <a:rPr lang="en-US" u="sng" dirty="0" err="1" smtClean="0">
                <a:latin typeface="UTM Avo" panose="02040603050506020204" pitchFamily="18" charset="0"/>
              </a:rPr>
              <a:t>mềm</a:t>
            </a:r>
            <a:r>
              <a:rPr lang="en-US" u="sng" dirty="0" smtClean="0">
                <a:latin typeface="UTM Avo" panose="02040603050506020204" pitchFamily="18" charset="0"/>
              </a:rPr>
              <a:t> </a:t>
            </a:r>
            <a:r>
              <a:rPr lang="en-US" u="sng" dirty="0" err="1" smtClean="0">
                <a:latin typeface="UTM Avo" panose="02040603050506020204" pitchFamily="18" charset="0"/>
              </a:rPr>
              <a:t>ứng</a:t>
            </a:r>
            <a:r>
              <a:rPr lang="en-US" u="sng" dirty="0" smtClean="0">
                <a:latin typeface="UTM Avo" panose="02040603050506020204" pitchFamily="18" charset="0"/>
              </a:rPr>
              <a:t> </a:t>
            </a:r>
            <a:r>
              <a:rPr lang="en-US" u="sng" dirty="0" err="1" smtClean="0">
                <a:latin typeface="UTM Avo" panose="02040603050506020204" pitchFamily="18" charset="0"/>
              </a:rPr>
              <a:t>dụng</a:t>
            </a:r>
            <a:r>
              <a:rPr lang="en-US" u="sng" dirty="0" smtClean="0">
                <a:latin typeface="UTM Avo" panose="02040603050506020204" pitchFamily="18" charset="0"/>
              </a:rPr>
              <a:t>?</a:t>
            </a:r>
            <a:endParaRPr lang="en-US" u="sng" dirty="0">
              <a:latin typeface="UTM Avo" panose="02040603050506020204" pitchFamily="18" charset="0"/>
            </a:endParaRPr>
          </a:p>
        </p:txBody>
      </p:sp>
    </p:spTree>
    <p:extLst>
      <p:ext uri="{BB962C8B-B14F-4D97-AF65-F5344CB8AC3E}">
        <p14:creationId xmlns:p14="http://schemas.microsoft.com/office/powerpoint/2010/main" val="28866648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0DFF55A-37E0-4629-B4D4-F2EC9CF4345C}"/>
              </a:ext>
            </a:extLst>
          </p:cNvPr>
          <p:cNvPicPr>
            <a:picLocks noChangeAspect="1"/>
          </p:cNvPicPr>
          <p:nvPr/>
        </p:nvPicPr>
        <p:blipFill>
          <a:blip r:embed="rId2"/>
          <a:stretch>
            <a:fillRect/>
          </a:stretch>
        </p:blipFill>
        <p:spPr>
          <a:xfrm>
            <a:off x="510166" y="377154"/>
            <a:ext cx="3490335" cy="936005"/>
          </a:xfrm>
          <a:prstGeom prst="rect">
            <a:avLst/>
          </a:prstGeom>
        </p:spPr>
      </p:pic>
      <p:sp>
        <p:nvSpPr>
          <p:cNvPr id="3" name="TextBox 2"/>
          <p:cNvSpPr txBox="1"/>
          <p:nvPr/>
        </p:nvSpPr>
        <p:spPr>
          <a:xfrm>
            <a:off x="1093304" y="1500809"/>
            <a:ext cx="9263270" cy="400110"/>
          </a:xfrm>
          <a:prstGeom prst="rect">
            <a:avLst/>
          </a:prstGeom>
          <a:noFill/>
        </p:spPr>
        <p:txBody>
          <a:bodyPr wrap="square" rtlCol="0">
            <a:spAutoFit/>
          </a:bodyPr>
          <a:lstStyle/>
          <a:p>
            <a:r>
              <a:rPr lang="vi-VN" sz="2000" b="1" dirty="0">
                <a:latin typeface="UTM Avo" panose="02040603050506020204" pitchFamily="18" charset="0"/>
                <a:cs typeface="Times New Roman" panose="02020603050405020304" pitchFamily="18" charset="0"/>
              </a:rPr>
              <a:t>1. </a:t>
            </a:r>
            <a:r>
              <a:rPr lang="vi-VN" sz="2000" dirty="0">
                <a:latin typeface="UTM Avo" panose="02040603050506020204" pitchFamily="18" charset="0"/>
                <a:cs typeface="Times New Roman" panose="02020603050405020304" pitchFamily="18" charset="0"/>
              </a:rPr>
              <a:t>Em hãy nêu các chức năng của hệ điều hành.</a:t>
            </a:r>
            <a:endParaRPr lang="en-US"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093305" y="2037521"/>
            <a:ext cx="10376452" cy="1938992"/>
          </a:xfrm>
          <a:prstGeom prst="rect">
            <a:avLst/>
          </a:prstGeom>
          <a:noFill/>
        </p:spPr>
        <p:txBody>
          <a:bodyPr wrap="square" rtlCol="0">
            <a:spAutoFit/>
          </a:bodyPr>
          <a:lstStyle/>
          <a:p>
            <a:pPr marL="285750" indent="-285750" algn="just">
              <a:buFontTx/>
              <a:buChar char="-"/>
            </a:pPr>
            <a:r>
              <a:rPr lang="en-US" sz="2000" dirty="0" err="1" smtClean="0">
                <a:latin typeface="UTM Avo" panose="02040603050506020204" pitchFamily="18" charset="0"/>
                <a:cs typeface="Times New Roman" panose="02020603050405020304" pitchFamily="18" charset="0"/>
              </a:rPr>
              <a:t>Quản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lí</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các</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thiết</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bị</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và</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dữ</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liệu</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của</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máy</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tính</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điều</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khiển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chúng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phối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hợp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hoạt</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động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nhịp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nhàng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với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nhau</a:t>
            </a:r>
            <a:r>
              <a:rPr lang="en-US" sz="2000" dirty="0" smtClean="0">
                <a:latin typeface="UTM Avo" panose="02040603050506020204" pitchFamily="18" charset="0"/>
                <a:cs typeface="Times New Roman" panose="02020603050405020304" pitchFamily="18" charset="0"/>
              </a:rPr>
              <a:t>.</a:t>
            </a:r>
          </a:p>
          <a:p>
            <a:pPr marL="285750" indent="-285750" algn="just">
              <a:buFontTx/>
              <a:buChar char="-"/>
            </a:pPr>
            <a:r>
              <a:rPr lang="en-US" sz="2000" dirty="0" err="1" smtClean="0">
                <a:latin typeface="UTM Avo" panose="02040603050506020204" pitchFamily="18" charset="0"/>
                <a:cs typeface="Times New Roman" panose="02020603050405020304" pitchFamily="18" charset="0"/>
              </a:rPr>
              <a:t>Cung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cấp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và</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quản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lí</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môi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trường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trao</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đổi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thông</a:t>
            </a:r>
            <a:r>
              <a:rPr lang="en-US" sz="2000" dirty="0" smtClean="0">
                <a:latin typeface="UTM Avo" panose="02040603050506020204" pitchFamily="18" charset="0"/>
                <a:cs typeface="Times New Roman" panose="02020603050405020304" pitchFamily="18" charset="0"/>
              </a:rPr>
              <a:t> tin (</a:t>
            </a:r>
            <a:r>
              <a:rPr lang="en-US" sz="2000" dirty="0" err="1" smtClean="0">
                <a:latin typeface="UTM Avo" panose="02040603050506020204" pitchFamily="18" charset="0"/>
                <a:cs typeface="Times New Roman" panose="02020603050405020304" pitchFamily="18" charset="0"/>
              </a:rPr>
              <a:t>giao</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diện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giữa</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người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sử</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dụng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và</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máy</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tính</a:t>
            </a:r>
            <a:r>
              <a:rPr lang="en-US" sz="2000" dirty="0" smtClean="0">
                <a:latin typeface="UTM Avo" panose="02040603050506020204" pitchFamily="18" charset="0"/>
                <a:cs typeface="Times New Roman" panose="02020603050405020304" pitchFamily="18" charset="0"/>
              </a:rPr>
              <a:t>.</a:t>
            </a:r>
          </a:p>
          <a:p>
            <a:pPr marL="285750" indent="-285750" algn="just">
              <a:buFontTx/>
              <a:buChar char="-"/>
            </a:pPr>
            <a:r>
              <a:rPr lang="en-US" sz="2000" dirty="0" err="1" smtClean="0">
                <a:latin typeface="UTM Avo" panose="02040603050506020204" pitchFamily="18" charset="0"/>
                <a:cs typeface="Times New Roman" panose="02020603050405020304" pitchFamily="18" charset="0"/>
              </a:rPr>
              <a:t>Cung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cấp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quản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lí</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môi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trường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cho</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phép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người</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sử</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dụng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chạy</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các</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phần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mềm</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ứng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dụng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trên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máy</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tính</a:t>
            </a:r>
            <a:r>
              <a:rPr lang="en-US" sz="2000" dirty="0" smtClean="0">
                <a:latin typeface="UTM Avo" panose="02040603050506020204" pitchFamily="18" charset="0"/>
                <a:cs typeface="Times New Roman" panose="02020603050405020304" pitchFamily="18" charset="0"/>
              </a:rPr>
              <a:t>.</a:t>
            </a:r>
            <a:endParaRPr lang="vi-VN" sz="20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xmlns="" id="{8EF931B1-9B8E-476C-82DE-6D27FBB84BE5}"/>
              </a:ext>
            </a:extLst>
          </p:cNvPr>
          <p:cNvSpPr/>
          <p:nvPr/>
        </p:nvSpPr>
        <p:spPr>
          <a:xfrm>
            <a:off x="989931" y="3988073"/>
            <a:ext cx="10420187" cy="2400657"/>
          </a:xfrm>
          <a:prstGeom prst="rect">
            <a:avLst/>
          </a:prstGeom>
        </p:spPr>
        <p:txBody>
          <a:bodyPr wrap="square">
            <a:spAutoFit/>
          </a:bodyPr>
          <a:lstStyle/>
          <a:p>
            <a:pPr algn="just" defTabSz="342900">
              <a:lnSpc>
                <a:spcPct val="150000"/>
              </a:lnSpc>
            </a:pPr>
            <a:r>
              <a:rPr lang="vi-VN" sz="2000" b="1" dirty="0" smtClean="0">
                <a:latin typeface="UTM Avo" panose="02040603050506020204" pitchFamily="18" charset="0"/>
                <a:cs typeface="Times New Roman" panose="02020603050405020304" pitchFamily="18" charset="0"/>
              </a:rPr>
              <a:t>2</a:t>
            </a:r>
            <a:r>
              <a:rPr lang="vi-VN" sz="2000" b="1" dirty="0">
                <a:latin typeface="UTM Avo" panose="02040603050506020204" pitchFamily="18" charset="0"/>
                <a:cs typeface="Times New Roman" panose="02020603050405020304" pitchFamily="18" charset="0"/>
              </a:rPr>
              <a:t>. </a:t>
            </a:r>
            <a:r>
              <a:rPr lang="vi-VN" sz="2000" dirty="0">
                <a:latin typeface="UTM Avo" panose="02040603050506020204" pitchFamily="18" charset="0"/>
                <a:cs typeface="Times New Roman" panose="02020603050405020304" pitchFamily="18" charset="0"/>
              </a:rPr>
              <a:t>Phát biểu nào sau đây là sai? </a:t>
            </a:r>
            <a:endParaRPr lang="en-US" sz="2000" dirty="0">
              <a:latin typeface="UTM Avo" panose="02040603050506020204" pitchFamily="18" charset="0"/>
              <a:cs typeface="Times New Roman" panose="02020603050405020304" pitchFamily="18" charset="0"/>
            </a:endParaRPr>
          </a:p>
          <a:p>
            <a:pPr algn="just" defTabSz="342900">
              <a:lnSpc>
                <a:spcPct val="150000"/>
              </a:lnSpc>
            </a:pPr>
            <a:r>
              <a:rPr lang="vi-VN" sz="2000" dirty="0">
                <a:latin typeface="UTM Avo" panose="02040603050506020204" pitchFamily="18" charset="0"/>
                <a:cs typeface="Times New Roman" panose="02020603050405020304" pitchFamily="18" charset="0"/>
              </a:rPr>
              <a:t>A. Người sử dụng xử lí những yêu cầu cụ thể bằng phần mềm ứng dụng. </a:t>
            </a:r>
            <a:endParaRPr lang="en-US" sz="2000" dirty="0">
              <a:latin typeface="UTM Avo" panose="02040603050506020204" pitchFamily="18" charset="0"/>
              <a:cs typeface="Times New Roman" panose="02020603050405020304" pitchFamily="18" charset="0"/>
            </a:endParaRPr>
          </a:p>
          <a:p>
            <a:pPr algn="just" defTabSz="342900">
              <a:lnSpc>
                <a:spcPct val="150000"/>
              </a:lnSpc>
            </a:pPr>
            <a:r>
              <a:rPr lang="vi-VN" sz="2000" dirty="0">
                <a:latin typeface="UTM Avo" panose="02040603050506020204" pitchFamily="18" charset="0"/>
                <a:cs typeface="Times New Roman" panose="02020603050405020304" pitchFamily="18" charset="0"/>
              </a:rPr>
              <a:t>B. Để phần mềm ứng dụng chạy được trên máy tính phải có hệ điều hành. </a:t>
            </a:r>
            <a:endParaRPr lang="en-US" sz="2000" dirty="0">
              <a:latin typeface="UTM Avo" panose="02040603050506020204" pitchFamily="18" charset="0"/>
              <a:cs typeface="Times New Roman" panose="02020603050405020304" pitchFamily="18" charset="0"/>
            </a:endParaRPr>
          </a:p>
          <a:p>
            <a:pPr algn="just" defTabSz="342900">
              <a:lnSpc>
                <a:spcPct val="150000"/>
              </a:lnSpc>
            </a:pPr>
            <a:r>
              <a:rPr lang="vi-VN" sz="2000" dirty="0">
                <a:latin typeface="UTM Avo" panose="02040603050506020204" pitchFamily="18" charset="0"/>
                <a:cs typeface="Times New Roman" panose="02020603050405020304" pitchFamily="18" charset="0"/>
              </a:rPr>
              <a:t>C. Để máy tính hoạt động được phải có phần mềm ứng dụng. </a:t>
            </a:r>
            <a:endParaRPr lang="en-US" sz="2000" dirty="0">
              <a:latin typeface="UTM Avo" panose="02040603050506020204" pitchFamily="18" charset="0"/>
              <a:cs typeface="Times New Roman" panose="02020603050405020304" pitchFamily="18" charset="0"/>
            </a:endParaRPr>
          </a:p>
          <a:p>
            <a:pPr algn="just" defTabSz="342900">
              <a:lnSpc>
                <a:spcPct val="150000"/>
              </a:lnSpc>
            </a:pPr>
            <a:r>
              <a:rPr lang="vi-VN" sz="2000" dirty="0">
                <a:latin typeface="UTM Avo" panose="02040603050506020204" pitchFamily="18" charset="0"/>
                <a:cs typeface="Times New Roman" panose="02020603050405020304" pitchFamily="18" charset="0"/>
              </a:rPr>
              <a:t>D. Để máy tính hoạt động được phải có hệ điều hành.</a:t>
            </a:r>
          </a:p>
        </p:txBody>
      </p:sp>
      <p:sp>
        <p:nvSpPr>
          <p:cNvPr id="6" name="Oval 5"/>
          <p:cNvSpPr/>
          <p:nvPr/>
        </p:nvSpPr>
        <p:spPr>
          <a:xfrm>
            <a:off x="940236" y="5486401"/>
            <a:ext cx="500939" cy="32799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531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1000" fill="hold"/>
                                        <p:tgtEl>
                                          <p:spTgt spid="5">
                                            <p:txEl>
                                              <p:pRg st="0" end="0"/>
                                            </p:txEl>
                                          </p:spTgt>
                                        </p:tgtEl>
                                        <p:attrNameLst>
                                          <p:attrName>ppt_w</p:attrName>
                                        </p:attrNameLst>
                                      </p:cBhvr>
                                      <p:tavLst>
                                        <p:tav tm="0">
                                          <p:val>
                                            <p:strVal val="#ppt_w+.3"/>
                                          </p:val>
                                        </p:tav>
                                        <p:tav tm="100000">
                                          <p:val>
                                            <p:strVal val="#ppt_w"/>
                                          </p:val>
                                        </p:tav>
                                      </p:tavLst>
                                    </p:anim>
                                    <p:anim calcmode="lin" valueType="num">
                                      <p:cBhvr>
                                        <p:cTn id="22"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0" end="0"/>
                                            </p:txEl>
                                          </p:spTgt>
                                        </p:tgtEl>
                                      </p:cBhvr>
                                    </p:animEffect>
                                  </p:childTnLst>
                                </p:cTn>
                              </p:par>
                              <p:par>
                                <p:cTn id="24" presetID="50" presetClass="entr" presetSubtype="0" decel="100000" fill="hold" nodeType="with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 calcmode="lin" valueType="num">
                                      <p:cBhvr>
                                        <p:cTn id="26" dur="1000" fill="hold"/>
                                        <p:tgtEl>
                                          <p:spTgt spid="5">
                                            <p:txEl>
                                              <p:pRg st="1" end="1"/>
                                            </p:txEl>
                                          </p:spTgt>
                                        </p:tgtEl>
                                        <p:attrNameLst>
                                          <p:attrName>ppt_w</p:attrName>
                                        </p:attrNameLst>
                                      </p:cBhvr>
                                      <p:tavLst>
                                        <p:tav tm="0">
                                          <p:val>
                                            <p:strVal val="#ppt_w+.3"/>
                                          </p:val>
                                        </p:tav>
                                        <p:tav tm="100000">
                                          <p:val>
                                            <p:strVal val="#ppt_w"/>
                                          </p:val>
                                        </p:tav>
                                      </p:tavLst>
                                    </p:anim>
                                    <p:anim calcmode="lin" valueType="num">
                                      <p:cBhvr>
                                        <p:cTn id="27"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8" dur="1000"/>
                                        <p:tgtEl>
                                          <p:spTgt spid="5">
                                            <p:txEl>
                                              <p:pRg st="1" end="1"/>
                                            </p:txEl>
                                          </p:spTgt>
                                        </p:tgtEl>
                                      </p:cBhvr>
                                    </p:animEffect>
                                  </p:childTnLst>
                                </p:cTn>
                              </p:par>
                              <p:par>
                                <p:cTn id="29" presetID="50" presetClass="entr" presetSubtype="0" decel="10000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p:cTn id="31" dur="1000" fill="hold"/>
                                        <p:tgtEl>
                                          <p:spTgt spid="5">
                                            <p:txEl>
                                              <p:pRg st="2" end="2"/>
                                            </p:txEl>
                                          </p:spTgt>
                                        </p:tgtEl>
                                        <p:attrNameLst>
                                          <p:attrName>ppt_w</p:attrName>
                                        </p:attrNameLst>
                                      </p:cBhvr>
                                      <p:tavLst>
                                        <p:tav tm="0">
                                          <p:val>
                                            <p:strVal val="#ppt_w+.3"/>
                                          </p:val>
                                        </p:tav>
                                        <p:tav tm="100000">
                                          <p:val>
                                            <p:strVal val="#ppt_w"/>
                                          </p:val>
                                        </p:tav>
                                      </p:tavLst>
                                    </p:anim>
                                    <p:anim calcmode="lin" valueType="num">
                                      <p:cBhvr>
                                        <p:cTn id="3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33" dur="1000"/>
                                        <p:tgtEl>
                                          <p:spTgt spid="5">
                                            <p:txEl>
                                              <p:pRg st="2" end="2"/>
                                            </p:txEl>
                                          </p:spTgt>
                                        </p:tgtEl>
                                      </p:cBhvr>
                                    </p:animEffect>
                                  </p:childTnLst>
                                </p:cTn>
                              </p:par>
                              <p:par>
                                <p:cTn id="34" presetID="50" presetClass="entr" presetSubtype="0" decel="100000" fill="hold" nodeType="with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 calcmode="lin" valueType="num">
                                      <p:cBhvr>
                                        <p:cTn id="36" dur="1000" fill="hold"/>
                                        <p:tgtEl>
                                          <p:spTgt spid="5">
                                            <p:txEl>
                                              <p:pRg st="3" end="3"/>
                                            </p:txEl>
                                          </p:spTgt>
                                        </p:tgtEl>
                                        <p:attrNameLst>
                                          <p:attrName>ppt_w</p:attrName>
                                        </p:attrNameLst>
                                      </p:cBhvr>
                                      <p:tavLst>
                                        <p:tav tm="0">
                                          <p:val>
                                            <p:strVal val="#ppt_w+.3"/>
                                          </p:val>
                                        </p:tav>
                                        <p:tav tm="100000">
                                          <p:val>
                                            <p:strVal val="#ppt_w"/>
                                          </p:val>
                                        </p:tav>
                                      </p:tavLst>
                                    </p:anim>
                                    <p:anim calcmode="lin" valueType="num">
                                      <p:cBhvr>
                                        <p:cTn id="37"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8" dur="1000"/>
                                        <p:tgtEl>
                                          <p:spTgt spid="5">
                                            <p:txEl>
                                              <p:pRg st="3" end="3"/>
                                            </p:txEl>
                                          </p:spTgt>
                                        </p:tgtEl>
                                      </p:cBhvr>
                                    </p:animEffect>
                                  </p:childTnLst>
                                </p:cTn>
                              </p:par>
                              <p:par>
                                <p:cTn id="39" presetID="50" presetClass="entr" presetSubtype="0" decel="100000" fill="hold" nodeType="with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p:cTn id="41" dur="1000" fill="hold"/>
                                        <p:tgtEl>
                                          <p:spTgt spid="5">
                                            <p:txEl>
                                              <p:pRg st="4" end="4"/>
                                            </p:txEl>
                                          </p:spTgt>
                                        </p:tgtEl>
                                        <p:attrNameLst>
                                          <p:attrName>ppt_w</p:attrName>
                                        </p:attrNameLst>
                                      </p:cBhvr>
                                      <p:tavLst>
                                        <p:tav tm="0">
                                          <p:val>
                                            <p:strVal val="#ppt_w+.3"/>
                                          </p:val>
                                        </p:tav>
                                        <p:tav tm="100000">
                                          <p:val>
                                            <p:strVal val="#ppt_w"/>
                                          </p:val>
                                        </p:tav>
                                      </p:tavLst>
                                    </p:anim>
                                    <p:anim calcmode="lin" valueType="num">
                                      <p:cBhvr>
                                        <p:cTn id="42"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3" dur="1000"/>
                                        <p:tgtEl>
                                          <p:spTgt spid="5">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circle(in)">
                                      <p:cBhvr>
                                        <p:cTn id="4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A1AA1A4-8B09-405E-9B2B-CCDD8355A5BC}"/>
              </a:ext>
            </a:extLst>
          </p:cNvPr>
          <p:cNvPicPr>
            <a:picLocks noChangeAspect="1"/>
          </p:cNvPicPr>
          <p:nvPr/>
        </p:nvPicPr>
        <p:blipFill>
          <a:blip r:embed="rId2"/>
          <a:stretch>
            <a:fillRect/>
          </a:stretch>
        </p:blipFill>
        <p:spPr>
          <a:xfrm>
            <a:off x="602308" y="236512"/>
            <a:ext cx="3490335" cy="952468"/>
          </a:xfrm>
          <a:prstGeom prst="rect">
            <a:avLst/>
          </a:prstGeom>
        </p:spPr>
      </p:pic>
      <p:sp>
        <p:nvSpPr>
          <p:cNvPr id="3" name="Rectangle 2">
            <a:extLst>
              <a:ext uri="{FF2B5EF4-FFF2-40B4-BE49-F238E27FC236}">
                <a16:creationId xmlns:a16="http://schemas.microsoft.com/office/drawing/2014/main" xmlns="" id="{BEAC4981-D7B3-4F03-9777-ECF4EFED3D8B}"/>
              </a:ext>
            </a:extLst>
          </p:cNvPr>
          <p:cNvSpPr/>
          <p:nvPr/>
        </p:nvSpPr>
        <p:spPr>
          <a:xfrm>
            <a:off x="602308" y="1298309"/>
            <a:ext cx="9113193" cy="950325"/>
          </a:xfrm>
          <a:prstGeom prst="rect">
            <a:avLst/>
          </a:prstGeom>
        </p:spPr>
        <p:txBody>
          <a:bodyPr wrap="square">
            <a:spAutoFit/>
          </a:bodyPr>
          <a:lstStyle/>
          <a:p>
            <a:pPr algn="just" defTabSz="342900">
              <a:lnSpc>
                <a:spcPct val="150000"/>
              </a:lnSpc>
            </a:pPr>
            <a:r>
              <a:rPr lang="vi-VN" sz="2000" dirty="0">
                <a:latin typeface="UTM Avo" panose="02040603050506020204" pitchFamily="18" charset="0"/>
                <a:cs typeface="Times New Roman" panose="02020603050405020304" pitchFamily="18" charset="0"/>
              </a:rPr>
              <a:t>Khi tải Scratch để cài đặt lên máy tính, tại sao cần phải chọn phiên bản phù hợp với hệ điều hành trên máy tính của em?</a:t>
            </a:r>
          </a:p>
        </p:txBody>
      </p:sp>
      <p:sp>
        <p:nvSpPr>
          <p:cNvPr id="4" name="TextBox 3"/>
          <p:cNvSpPr txBox="1"/>
          <p:nvPr/>
        </p:nvSpPr>
        <p:spPr>
          <a:xfrm>
            <a:off x="602308" y="2494722"/>
            <a:ext cx="9113193" cy="707886"/>
          </a:xfrm>
          <a:prstGeom prst="rect">
            <a:avLst/>
          </a:prstGeom>
          <a:noFill/>
        </p:spPr>
        <p:txBody>
          <a:bodyPr wrap="square" rtlCol="0">
            <a:spAutoFit/>
          </a:bodyPr>
          <a:lstStyle/>
          <a:p>
            <a:r>
              <a:rPr lang="en-US" sz="2000" dirty="0" err="1">
                <a:latin typeface="UTM Avo" panose="02040603050506020204" pitchFamily="18" charset="0"/>
                <a:cs typeface="Times New Roman" panose="02020603050405020304" pitchFamily="18" charset="0"/>
              </a:rPr>
              <a:t>V</a:t>
            </a:r>
            <a:r>
              <a:rPr lang="en-US" sz="2000" dirty="0" err="1" smtClean="0">
                <a:latin typeface="UTM Avo" panose="02040603050506020204" pitchFamily="18" charset="0"/>
                <a:cs typeface="Times New Roman" panose="02020603050405020304" pitchFamily="18" charset="0"/>
              </a:rPr>
              <a:t>ì</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Phiên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bản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không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phù</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hợp</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thì</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hệ</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điều</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hành</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sẽ</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không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thực</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hiện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được</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chức</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năng</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quản</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lý</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và</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điều</a:t>
            </a:r>
            <a:r>
              <a:rPr lang="en-US" sz="2000" dirty="0" smtClean="0">
                <a:latin typeface="UTM Avo" panose="02040603050506020204" pitchFamily="18" charset="0"/>
                <a:cs typeface="Times New Roman" panose="02020603050405020304" pitchFamily="18" charset="0"/>
              </a:rPr>
              <a:t> </a:t>
            </a:r>
            <a:r>
              <a:rPr lang="en-US" sz="2000" dirty="0" err="1" smtClean="0">
                <a:latin typeface="UTM Avo" panose="02040603050506020204" pitchFamily="18" charset="0"/>
                <a:cs typeface="Times New Roman" panose="02020603050405020304" pitchFamily="18" charset="0"/>
              </a:rPr>
              <a:t>phối</a:t>
            </a:r>
            <a:r>
              <a:rPr lang="en-US" sz="2000" dirty="0" smtClean="0">
                <a:latin typeface="UTM Avo" panose="02040603050506020204" pitchFamily="18" charset="0"/>
                <a:cs typeface="Times New Roman" panose="02020603050405020304" pitchFamily="18" charset="0"/>
              </a:rPr>
              <a:t>.</a:t>
            </a:r>
            <a:endParaRPr lang="en-US" sz="2000" dirty="0">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16055377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xmlns=""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xmlns=""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xmlns=""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xmlns=""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xmlns=""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xmlns=""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xmlns=""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xmlns=""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xmlns=""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xmlns=""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xmlns=""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xmlns=""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xmlns=""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xmlns=""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xmlns=""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xmlns=""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xmlns=""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xmlns=""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xmlns=""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xmlns=""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xmlns=""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xmlns=""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xmlns=""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xmlns=""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xmlns=""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xmlns=""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xmlns=""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xmlns=""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xmlns=""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xmlns=""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xmlns=""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xmlns=""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xmlns=""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xmlns=""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xmlns=""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xmlns=""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xmlns=""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xmlns=""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xmlns=""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xmlns=""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xmlns=""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xmlns=""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xmlns=""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xmlns=""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xmlns=""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xmlns=""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xmlns=""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xmlns=""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xmlns=""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xmlns=""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xmlns=""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xmlns=""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xmlns=""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xmlns=""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xmlns=""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xmlns=""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a:extLst>
              <a:ext uri="{FF2B5EF4-FFF2-40B4-BE49-F238E27FC236}">
                <a16:creationId xmlns:a16="http://schemas.microsoft.com/office/drawing/2014/main" xmlns="" id="{24C4C1C4-43C3-40EE-887E-6B37C3452A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37270" y="4748311"/>
            <a:ext cx="4084635" cy="2041582"/>
          </a:xfrm>
          <a:prstGeom prst="rect">
            <a:avLst/>
          </a:prstGeom>
        </p:spPr>
      </p:pic>
    </p:spTree>
    <p:extLst>
      <p:ext uri="{BB962C8B-B14F-4D97-AF65-F5344CB8AC3E}">
        <p14:creationId xmlns:p14="http://schemas.microsoft.com/office/powerpoint/2010/main" val="2176942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008A3B"/>
      </a:accent1>
      <a:accent2>
        <a:srgbClr val="7DC8FF"/>
      </a:accent2>
      <a:accent3>
        <a:srgbClr val="56AF35"/>
      </a:accent3>
      <a:accent4>
        <a:srgbClr val="CDD500"/>
      </a:accent4>
      <a:accent5>
        <a:srgbClr val="4472C4"/>
      </a:accent5>
      <a:accent6>
        <a:srgbClr val="F95421"/>
      </a:accent6>
      <a:hlink>
        <a:srgbClr val="0563C1"/>
      </a:hlink>
      <a:folHlink>
        <a:srgbClr val="954F72"/>
      </a:folHlink>
    </a:clrScheme>
    <a:fontScheme name="zezbname">
      <a:majorFont>
        <a:latin typeface="Segoe Print"/>
        <a:ea typeface="方正黑体_GBK"/>
        <a:cs typeface=""/>
      </a:majorFont>
      <a:minorFont>
        <a:latin typeface="Segoe Print"/>
        <a:ea typeface="方正黑体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9384</TotalTime>
  <Words>615</Words>
  <Application>Microsoft Office PowerPoint</Application>
  <PresentationFormat>Custom</PresentationFormat>
  <Paragraphs>43</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cp:lastModifiedBy>
  <cp:revision>506</cp:revision>
  <dcterms:created xsi:type="dcterms:W3CDTF">2021-11-14T08:33:55Z</dcterms:created>
  <dcterms:modified xsi:type="dcterms:W3CDTF">2025-05-17T14:03:22Z</dcterms:modified>
</cp:coreProperties>
</file>