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99" r:id="rId2"/>
    <p:sldId id="295" r:id="rId3"/>
    <p:sldId id="296" r:id="rId4"/>
    <p:sldId id="278" r:id="rId5"/>
    <p:sldId id="276" r:id="rId6"/>
    <p:sldId id="297" r:id="rId7"/>
    <p:sldId id="280" r:id="rId8"/>
    <p:sldId id="279" r:id="rId9"/>
    <p:sldId id="291" r:id="rId10"/>
    <p:sldId id="289" r:id="rId11"/>
    <p:sldId id="294" r:id="rId12"/>
    <p:sldId id="293" r:id="rId13"/>
    <p:sldId id="284" r:id="rId14"/>
    <p:sldId id="28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FF"/>
    <a:srgbClr val="967200"/>
    <a:srgbClr val="99FF33"/>
    <a:srgbClr val="0000C0"/>
    <a:srgbClr val="AFD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42" autoAdjust="0"/>
    <p:restoredTop sz="94660"/>
  </p:normalViewPr>
  <p:slideViewPr>
    <p:cSldViewPr>
      <p:cViewPr varScale="1">
        <p:scale>
          <a:sx n="85" d="100"/>
          <a:sy n="85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E7C8D5-FBD8-4074-B9FA-4452A55C74BD}" type="doc">
      <dgm:prSet loTypeId="urn:microsoft.com/office/officeart/2005/8/layout/bList2#1" loCatId="picture" qsTypeId="urn:microsoft.com/office/officeart/2005/8/quickstyle/simple1" qsCatId="simple" csTypeId="urn:microsoft.com/office/officeart/2005/8/colors/accent1_2" csCatId="accent1" phldr="1"/>
      <dgm:spPr/>
    </dgm:pt>
    <dgm:pt modelId="{AEE6FB83-8B98-4E55-B612-666D0011E719}">
      <dgm:prSet phldrT="[Text]" custT="1"/>
      <dgm:spPr/>
      <dgm:t>
        <a:bodyPr/>
        <a:lstStyle/>
        <a:p>
          <a:pPr algn="ctr"/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TP.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Phủ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Lý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2864D1-BCA7-4C35-AB60-36F350393129}" type="parTrans" cxnId="{0C312001-C668-4092-9B2B-3BBA7EE8CF8A}">
      <dgm:prSet/>
      <dgm:spPr/>
      <dgm:t>
        <a:bodyPr/>
        <a:lstStyle/>
        <a:p>
          <a:endParaRPr lang="en-US"/>
        </a:p>
      </dgm:t>
    </dgm:pt>
    <dgm:pt modelId="{32702080-FD81-43B2-AAAD-D62FBAA7E896}" type="sibTrans" cxnId="{0C312001-C668-4092-9B2B-3BBA7EE8CF8A}">
      <dgm:prSet/>
      <dgm:spPr/>
      <dgm:t>
        <a:bodyPr/>
        <a:lstStyle/>
        <a:p>
          <a:endParaRPr lang="en-US"/>
        </a:p>
      </dgm:t>
    </dgm:pt>
    <dgm:pt modelId="{E1F5475F-A64A-4D69-88B3-D37F35D0B0D0}">
      <dgm:prSet/>
      <dgm:spPr/>
      <dgm:t>
        <a:bodyPr/>
        <a:lstStyle/>
        <a:p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Trạm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xăng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15F14D-F17B-406E-AE33-92CB2653D725}" type="parTrans" cxnId="{54A91B7A-149F-4291-A3E3-E3C1CF2C695D}">
      <dgm:prSet/>
      <dgm:spPr/>
      <dgm:t>
        <a:bodyPr/>
        <a:lstStyle/>
        <a:p>
          <a:endParaRPr lang="en-US"/>
        </a:p>
      </dgm:t>
    </dgm:pt>
    <dgm:pt modelId="{4CB7B759-C5CC-46A6-BE0D-F98BF2AE47F2}" type="sibTrans" cxnId="{54A91B7A-149F-4291-A3E3-E3C1CF2C695D}">
      <dgm:prSet/>
      <dgm:spPr/>
      <dgm:t>
        <a:bodyPr/>
        <a:lstStyle/>
        <a:p>
          <a:endParaRPr lang="en-US"/>
        </a:p>
      </dgm:t>
    </dgm:pt>
    <dgm:pt modelId="{A62EC37A-E2E7-4841-B3B9-B7841C66E0F8}" type="pres">
      <dgm:prSet presAssocID="{03E7C8D5-FBD8-4074-B9FA-4452A55C74BD}" presName="diagram" presStyleCnt="0">
        <dgm:presLayoutVars>
          <dgm:dir/>
          <dgm:animLvl val="lvl"/>
          <dgm:resizeHandles val="exact"/>
        </dgm:presLayoutVars>
      </dgm:prSet>
      <dgm:spPr/>
    </dgm:pt>
    <dgm:pt modelId="{C68BF18B-673E-47E2-BB14-103D5618AAB8}" type="pres">
      <dgm:prSet presAssocID="{AEE6FB83-8B98-4E55-B612-666D0011E719}" presName="compNode" presStyleCnt="0"/>
      <dgm:spPr/>
    </dgm:pt>
    <dgm:pt modelId="{5551711D-BD13-4283-ABEF-129007C9BDDE}" type="pres">
      <dgm:prSet presAssocID="{AEE6FB83-8B98-4E55-B612-666D0011E719}" presName="childRect" presStyleLbl="bgAcc1" presStyleIdx="0" presStyleCnt="1" custScaleX="50303" custScaleY="28034" custLinFactNeighborX="5510" custLinFactNeighborY="30833">
        <dgm:presLayoutVars>
          <dgm:bulletEnabled val="1"/>
        </dgm:presLayoutVars>
      </dgm:prSet>
      <dgm:spPr/>
    </dgm:pt>
    <dgm:pt modelId="{6528C077-6848-490F-859F-1D82782B37DB}" type="pres">
      <dgm:prSet presAssocID="{AEE6FB83-8B98-4E55-B612-666D0011E71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4E752DC-949F-4731-B193-505DB2CA2CBC}" type="pres">
      <dgm:prSet presAssocID="{AEE6FB83-8B98-4E55-B612-666D0011E719}" presName="parentRect" presStyleLbl="alignNode1" presStyleIdx="0" presStyleCnt="1" custAng="16200000" custScaleX="71542" custScaleY="76518" custLinFactNeighborX="-37159" custLinFactNeighborY="-61977"/>
      <dgm:spPr/>
    </dgm:pt>
    <dgm:pt modelId="{0AAB2062-0F90-4B94-AA79-D05DD712F94F}" type="pres">
      <dgm:prSet presAssocID="{AEE6FB83-8B98-4E55-B612-666D0011E719}" presName="adorn" presStyleLbl="fgAccFollowNode1" presStyleIdx="0" presStyleCnt="1" custLinFactY="-28983" custLinFactNeighborX="28663" custLinFactNeighborY="-100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0C312001-C668-4092-9B2B-3BBA7EE8CF8A}" srcId="{03E7C8D5-FBD8-4074-B9FA-4452A55C74BD}" destId="{AEE6FB83-8B98-4E55-B612-666D0011E719}" srcOrd="0" destOrd="0" parTransId="{C82864D1-BCA7-4C35-AB60-36F350393129}" sibTransId="{32702080-FD81-43B2-AAAD-D62FBAA7E896}"/>
    <dgm:cxn modelId="{E8705D0B-B77B-48B7-B850-FFAC6F255475}" type="presOf" srcId="{AEE6FB83-8B98-4E55-B612-666D0011E719}" destId="{F4E752DC-949F-4731-B193-505DB2CA2CBC}" srcOrd="1" destOrd="0" presId="urn:microsoft.com/office/officeart/2005/8/layout/bList2#1"/>
    <dgm:cxn modelId="{819CCF47-8E75-4A3F-AD94-85628DAEB6D9}" type="presOf" srcId="{03E7C8D5-FBD8-4074-B9FA-4452A55C74BD}" destId="{A62EC37A-E2E7-4841-B3B9-B7841C66E0F8}" srcOrd="0" destOrd="0" presId="urn:microsoft.com/office/officeart/2005/8/layout/bList2#1"/>
    <dgm:cxn modelId="{9A50D34C-70B1-4273-809F-0DBD79ACEE65}" type="presOf" srcId="{AEE6FB83-8B98-4E55-B612-666D0011E719}" destId="{6528C077-6848-490F-859F-1D82782B37DB}" srcOrd="0" destOrd="0" presId="urn:microsoft.com/office/officeart/2005/8/layout/bList2#1"/>
    <dgm:cxn modelId="{54A91B7A-149F-4291-A3E3-E3C1CF2C695D}" srcId="{AEE6FB83-8B98-4E55-B612-666D0011E719}" destId="{E1F5475F-A64A-4D69-88B3-D37F35D0B0D0}" srcOrd="0" destOrd="0" parTransId="{6015F14D-F17B-406E-AE33-92CB2653D725}" sibTransId="{4CB7B759-C5CC-46A6-BE0D-F98BF2AE47F2}"/>
    <dgm:cxn modelId="{A0F8F0E9-4A69-4D7E-B3C4-762AD5DB7FA4}" type="presOf" srcId="{E1F5475F-A64A-4D69-88B3-D37F35D0B0D0}" destId="{5551711D-BD13-4283-ABEF-129007C9BDDE}" srcOrd="0" destOrd="0" presId="urn:microsoft.com/office/officeart/2005/8/layout/bList2#1"/>
    <dgm:cxn modelId="{6FC2E547-A921-4B5E-9CEB-1D8DF336C33F}" type="presParOf" srcId="{A62EC37A-E2E7-4841-B3B9-B7841C66E0F8}" destId="{C68BF18B-673E-47E2-BB14-103D5618AAB8}" srcOrd="0" destOrd="0" presId="urn:microsoft.com/office/officeart/2005/8/layout/bList2#1"/>
    <dgm:cxn modelId="{A43DA004-C3F7-4B56-919A-5F9869197D86}" type="presParOf" srcId="{C68BF18B-673E-47E2-BB14-103D5618AAB8}" destId="{5551711D-BD13-4283-ABEF-129007C9BDDE}" srcOrd="0" destOrd="0" presId="urn:microsoft.com/office/officeart/2005/8/layout/bList2#1"/>
    <dgm:cxn modelId="{9E4886BC-0708-4BF2-B5FC-70674DEC5587}" type="presParOf" srcId="{C68BF18B-673E-47E2-BB14-103D5618AAB8}" destId="{6528C077-6848-490F-859F-1D82782B37DB}" srcOrd="1" destOrd="0" presId="urn:microsoft.com/office/officeart/2005/8/layout/bList2#1"/>
    <dgm:cxn modelId="{1DEE0A27-6743-4B36-87E9-2EB644DD55CB}" type="presParOf" srcId="{C68BF18B-673E-47E2-BB14-103D5618AAB8}" destId="{F4E752DC-949F-4731-B193-505DB2CA2CBC}" srcOrd="2" destOrd="0" presId="urn:microsoft.com/office/officeart/2005/8/layout/bList2#1"/>
    <dgm:cxn modelId="{CFF8A4A9-E750-467A-B4BA-D60E71C054A3}" type="presParOf" srcId="{C68BF18B-673E-47E2-BB14-103D5618AAB8}" destId="{0AAB2062-0F90-4B94-AA79-D05DD712F94F}" srcOrd="3" destOrd="0" presId="urn:microsoft.com/office/officeart/2005/8/layout/bList2#1"/>
  </dgm:cxnLst>
  <dgm:bg/>
  <dgm:whole>
    <a:ln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51711D-BD13-4283-ABEF-129007C9BDDE}">
      <dsp:nvSpPr>
        <dsp:cNvPr id="0" name=""/>
        <dsp:cNvSpPr/>
      </dsp:nvSpPr>
      <dsp:spPr>
        <a:xfrm>
          <a:off x="392152" y="563709"/>
          <a:ext cx="844265" cy="35122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4191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Trạm</a:t>
          </a:r>
          <a:r>
            <a:rPr lang="en-US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1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xăng</a:t>
          </a:r>
          <a:endParaRPr lang="en-US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0382" y="571939"/>
        <a:ext cx="827805" cy="342996"/>
      </dsp:txXfrm>
    </dsp:sp>
    <dsp:sp modelId="{F4E752DC-949F-4731-B193-505DB2CA2CBC}">
      <dsp:nvSpPr>
        <dsp:cNvPr id="0" name=""/>
        <dsp:cNvSpPr/>
      </dsp:nvSpPr>
      <dsp:spPr>
        <a:xfrm rot="16200000">
          <a:off x="-394253" y="708822"/>
          <a:ext cx="1200732" cy="4122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TP.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Phủ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Lý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216680" y="886395"/>
        <a:ext cx="845586" cy="412225"/>
      </dsp:txXfrm>
    </dsp:sp>
    <dsp:sp modelId="{0AAB2062-0F90-4B94-AA79-D05DD712F94F}">
      <dsp:nvSpPr>
        <dsp:cNvPr id="0" name=""/>
        <dsp:cNvSpPr/>
      </dsp:nvSpPr>
      <dsp:spPr>
        <a:xfrm>
          <a:off x="1233491" y="307351"/>
          <a:ext cx="587425" cy="58742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B0ECA-9330-4F41-A09B-309550ACB3FB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21DCA-CE41-4613-912B-BFAB906D9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32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Hoàn</a:t>
            </a:r>
            <a:r>
              <a:rPr lang="en-US" baseline="0"/>
              <a:t> thành bài nào GV linh động viết vào nhé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0B64C-F99D-4875-B5C8-ED5FC3D3013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48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0C0A7CE-68B0-4D7E-9884-D7BE6EE8BC27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6EB1A48-EBEA-472A-9755-08B7148B9B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5" descr="Kết quả hình ảnh cho hình nền powerpoint &amp;dstrok;ẹp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3075" name="AutoShape 7" descr="Kết quả hình ảnh cho hình nền powerpoint &amp;dstrok;ẹp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3076" name="AutoShape 8" descr="1024px-American_Empire1"/>
          <p:cNvSpPr>
            <a:spLocks noChangeAspect="1" noChangeArrowheads="1"/>
          </p:cNvSpPr>
          <p:nvPr/>
        </p:nvSpPr>
        <p:spPr bwMode="auto">
          <a:xfrm>
            <a:off x="1066800" y="0"/>
            <a:ext cx="852487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pic>
        <p:nvPicPr>
          <p:cNvPr id="3077" name="Picture 10" descr="Kết quả hình ảnh cho tai hinh nen powerpoint dep nhat mien ph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13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1760538"/>
            <a:ext cx="874871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CHÀO MỪNG QUÝ THẦY CÔ CÙNG VỀ THAM DỰ</a:t>
            </a:r>
          </a:p>
          <a:p>
            <a:pPr algn="ctr">
              <a:defRPr/>
            </a:pPr>
            <a:r>
              <a:rPr lang="en-US" sz="4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TIẾT HỌC NGÀY HÔM NAY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9865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KIỂM TRA BÀI CŨ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/ 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Line 7"/>
          <p:cNvSpPr>
            <a:spLocks noChangeShapeType="1"/>
          </p:cNvSpPr>
          <p:nvPr/>
        </p:nvSpPr>
        <p:spPr bwMode="auto">
          <a:xfrm>
            <a:off x="4267200" y="2209800"/>
            <a:ext cx="2738" cy="1993721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267200" y="4203521"/>
            <a:ext cx="0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rot="5400000">
            <a:off x="5311649" y="3174028"/>
            <a:ext cx="1587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rot="16200000">
            <a:off x="3210147" y="3172440"/>
            <a:ext cx="1587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rot="2783432">
            <a:off x="4970462" y="2461538"/>
            <a:ext cx="1587" cy="205740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rot="7751452">
            <a:off x="5016950" y="3822301"/>
            <a:ext cx="1587" cy="205740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rot="18620110">
            <a:off x="3474843" y="2527942"/>
            <a:ext cx="1587" cy="205740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rot="13658942">
            <a:off x="3548174" y="3833671"/>
            <a:ext cx="1588" cy="205740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33800" y="6400800"/>
            <a:ext cx="1237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3799" y="1622858"/>
            <a:ext cx="1237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33799" y="647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79208" y="3907169"/>
            <a:ext cx="1445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2668" y="3938734"/>
            <a:ext cx="1237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57973" y="2256908"/>
            <a:ext cx="2166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 BẮC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09842" y="5294353"/>
            <a:ext cx="2372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 NAM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256908"/>
            <a:ext cx="197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 BẮC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1343" y="5304927"/>
            <a:ext cx="2133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 NAM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6949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KIỂM TRA BÀI CŨ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2/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tỉ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tỉ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1: 500.000</a:t>
            </a:r>
          </a:p>
          <a:p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805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-2272" y="-782277"/>
            <a:ext cx="9144000" cy="248574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vi-VN" sz="3600" b="1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vi-VN" sz="36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Tuần</a:t>
            </a:r>
            <a:r>
              <a:rPr lang="en-US" altLang="vi-VN" sz="3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5. </a:t>
            </a:r>
            <a:r>
              <a:rPr lang="en-US" altLang="vi-VN" sz="36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Tiết</a:t>
            </a:r>
            <a:r>
              <a:rPr lang="en-US" altLang="vi-VN" sz="3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</a:t>
            </a:r>
          </a:p>
          <a:p>
            <a:pPr algn="ctr">
              <a:lnSpc>
                <a:spcPct val="150000"/>
              </a:lnSpc>
            </a:pPr>
            <a:r>
              <a:rPr lang="en-US" altLang="vi-VN" sz="3600" b="1" u="sng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BÀI 4 </a:t>
            </a:r>
            <a:r>
              <a:rPr lang="en-US" altLang="vi-VN" sz="36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L</a:t>
            </a:r>
            <a:r>
              <a:rPr lang="vi-VN" altLang="vi-VN" sz="36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ƯỢ</a:t>
            </a:r>
            <a:r>
              <a:rPr lang="en-US" altLang="vi-VN" sz="36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 ĐỒ TRÍ NHỚ</a:t>
            </a:r>
            <a:endParaRPr lang="en-US" altLang="vi-VN" sz="3600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1600200"/>
            <a:ext cx="9144000" cy="553997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.VnTime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.VnTime" charset="0"/>
            </a:endParaRP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817036A0-A032-4577-BF35-0E7EDDDA8A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04"/>
          <a:stretch/>
        </p:blipFill>
        <p:spPr>
          <a:xfrm>
            <a:off x="4569728" y="2235560"/>
            <a:ext cx="4239835" cy="4191000"/>
          </a:xfrm>
          <a:prstGeom prst="rect">
            <a:avLst/>
          </a:prstGeom>
          <a:ln>
            <a:solidFill>
              <a:srgbClr val="000099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09F740-E41A-4BF1-8077-46FB2F6989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00" t="35259" r="58583" b="26074"/>
          <a:stretch/>
        </p:blipFill>
        <p:spPr>
          <a:xfrm>
            <a:off x="372511" y="2209800"/>
            <a:ext cx="3824706" cy="4202649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-65039"/>
            <a:ext cx="9144000" cy="855615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dirty="0">
                <a:latin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</a:rPr>
              <a:t>BÀI 4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:  L</a:t>
            </a: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</a:rPr>
              <a:t>ƯỢC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 ĐỒ TRÍ NHỚ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0" y="1028700"/>
            <a:ext cx="9144000" cy="2762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defRPr/>
            </a:pP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endParaRPr lang="en-US" sz="10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  <a:sym typeface="Wingdings" pitchFamily="2" charset="2"/>
            </a:endParaRPr>
          </a:p>
        </p:txBody>
      </p:sp>
      <p:pic>
        <p:nvPicPr>
          <p:cNvPr id="4" name="Picture 9" descr="TRAIDA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58200" y="23067"/>
            <a:ext cx="6858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ringwrlmed2_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590" y="-161925"/>
            <a:ext cx="819150" cy="122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820115"/>
            <a:ext cx="9144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I. L</a:t>
            </a:r>
            <a:r>
              <a:rPr lang="vi-VN" sz="3200" b="1" u="sng" dirty="0">
                <a:latin typeface="Times New Roman" pitchFamily="18" charset="0"/>
                <a:cs typeface="Times New Roman" pitchFamily="18" charset="0"/>
              </a:rPr>
              <a:t>ượ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vi-VN" sz="3200" b="1" u="sng" dirty="0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 trí nhớ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20F61B-757D-4445-8091-9BEF5088E551}"/>
              </a:ext>
            </a:extLst>
          </p:cNvPr>
          <p:cNvSpPr txBox="1"/>
          <p:nvPr/>
        </p:nvSpPr>
        <p:spPr>
          <a:xfrm>
            <a:off x="0" y="2005026"/>
            <a:ext cx="9144000" cy="48734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Bằng xe máy,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tôi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xuất phát từ Hà Nội đi về h</a:t>
            </a:r>
            <a:r>
              <a:rPr lang="vi-VN" sz="2600" b="1" dirty="0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ớng nam dọc theo quốc lộ 1A. Dừng ở một trạm xăng ven đ</a:t>
            </a:r>
            <a:r>
              <a:rPr lang="vi-VN" sz="2600" b="1" dirty="0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ờng trong thành phố Phủ Lý (tỉnh Hà Nam), sau đó chúng tôi tiếp tục di chuyển. Sau h</a:t>
            </a:r>
            <a:r>
              <a:rPr lang="vi-VN" sz="2600" b="1" dirty="0">
                <a:latin typeface="Times New Roman" pitchFamily="18" charset="0"/>
                <a:cs typeface="Times New Roman" pitchFamily="18" charset="0"/>
              </a:rPr>
              <a:t>ơ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n 3 giờ đồng hồ, chúng tôi đã có mặt tại thành phố Ninh Bình (tỉnh Ninh Bình). Từ đây theo đại lộ Tràng An về h</a:t>
            </a:r>
            <a:r>
              <a:rPr lang="vi-VN" sz="2600" b="1" dirty="0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ớng tây khoảng 6km, danh thắng Tràng An hiện ra tr</a:t>
            </a:r>
            <a:r>
              <a:rPr lang="vi-VN" sz="2600" b="1" dirty="0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ớc mắt chúng tôi với khung cảnh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thật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634CA7-B3D0-43CA-9764-C57889043ACD}"/>
              </a:ext>
            </a:extLst>
          </p:cNvPr>
          <p:cNvSpPr txBox="1"/>
          <p:nvPr/>
        </p:nvSpPr>
        <p:spPr>
          <a:xfrm>
            <a:off x="-15607" y="1331810"/>
            <a:ext cx="9144000" cy="66120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Hãy đọc đoạn văn </a:t>
            </a:r>
            <a:r>
              <a:rPr lang="en-US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B368D2-B731-431B-BBEC-EB832C043F6D}"/>
              </a:ext>
            </a:extLst>
          </p:cNvPr>
          <p:cNvSpPr txBox="1"/>
          <p:nvPr/>
        </p:nvSpPr>
        <p:spPr>
          <a:xfrm>
            <a:off x="-15607" y="6211669"/>
            <a:ext cx="9144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Hãy vẽ lại hành trình của chuyến đi đ</a:t>
            </a:r>
            <a:r>
              <a:rPr lang="vi-VN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ợc mô tả trong đoạn văn trên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8242" y="126735"/>
            <a:ext cx="8915400" cy="600075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nl-NL" b="1" u="sng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Bài 4</a:t>
            </a:r>
            <a:r>
              <a:rPr lang="nl-NL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LƯỢC ĐỒ TRÍ NHỚ</a:t>
            </a:r>
            <a:r>
              <a:rPr lang="nl-NL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nl-N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189134" y="804095"/>
            <a:ext cx="17544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30565919"/>
              </p:ext>
            </p:extLst>
          </p:nvPr>
        </p:nvGraphicFramePr>
        <p:xfrm>
          <a:off x="2412125" y="1788086"/>
          <a:ext cx="1820917" cy="1829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Frame 26"/>
          <p:cNvSpPr/>
          <p:nvPr/>
        </p:nvSpPr>
        <p:spPr>
          <a:xfrm>
            <a:off x="2423949" y="4530675"/>
            <a:ext cx="1765186" cy="990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530366" y="4671932"/>
            <a:ext cx="15036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TP.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Bent Arrow 31"/>
          <p:cNvSpPr/>
          <p:nvPr/>
        </p:nvSpPr>
        <p:spPr>
          <a:xfrm rot="10800000">
            <a:off x="1770744" y="1476333"/>
            <a:ext cx="3022879" cy="5308463"/>
          </a:xfrm>
          <a:prstGeom prst="bentArrow">
            <a:avLst>
              <a:gd name="adj1" fmla="val 12092"/>
              <a:gd name="adj2" fmla="val 7382"/>
              <a:gd name="adj3" fmla="val 16786"/>
              <a:gd name="adj4" fmla="val 35138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22171" y="6298324"/>
            <a:ext cx="1760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Tràng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</a:t>
            </a:r>
          </a:p>
        </p:txBody>
      </p:sp>
      <p:sp>
        <p:nvSpPr>
          <p:cNvPr id="37" name="Rectangle 36"/>
          <p:cNvSpPr/>
          <p:nvPr/>
        </p:nvSpPr>
        <p:spPr>
          <a:xfrm rot="5400000">
            <a:off x="3689694" y="3030964"/>
            <a:ext cx="1829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A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817272" y="1476333"/>
            <a:ext cx="0" cy="42623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eft-Right Arrow 4"/>
          <p:cNvSpPr/>
          <p:nvPr/>
        </p:nvSpPr>
        <p:spPr>
          <a:xfrm>
            <a:off x="2731376" y="5436290"/>
            <a:ext cx="3605297" cy="862034"/>
          </a:xfrm>
          <a:prstGeom prst="leftRightArrow">
            <a:avLst>
              <a:gd name="adj1" fmla="val 24396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558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1"/>
            <a:ext cx="9144000" cy="1066800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dirty="0">
                <a:latin typeface="Times New Roman" pitchFamily="18" charset="0"/>
              </a:rPr>
              <a:t> 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</a:rPr>
              <a:t>BÀI 4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</a:rPr>
              <a:t>: L</a:t>
            </a:r>
            <a:r>
              <a:rPr lang="vi-VN" sz="2800" b="1" dirty="0">
                <a:solidFill>
                  <a:srgbClr val="FF0000"/>
                </a:solidFill>
                <a:latin typeface="Times New Roman" pitchFamily="18" charset="0"/>
              </a:rPr>
              <a:t>ƯỢC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</a:rPr>
              <a:t> ĐỒ TRÍ NHỚ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0" y="1028700"/>
            <a:ext cx="9144000" cy="2762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defRPr/>
            </a:pP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endParaRPr lang="en-US" sz="10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  <a:sym typeface="Wingdings" pitchFamily="2" charset="2"/>
            </a:endParaRPr>
          </a:p>
        </p:txBody>
      </p:sp>
      <p:pic>
        <p:nvPicPr>
          <p:cNvPr id="4" name="Picture 9" descr="TRAIDA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58200" y="0"/>
            <a:ext cx="6858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ringwrlmed2_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-152400"/>
            <a:ext cx="819150" cy="122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990600"/>
            <a:ext cx="9144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200" b="1" u="sng" dirty="0" err="1">
                <a:latin typeface="Times New Roman" pitchFamily="18" charset="0"/>
                <a:cs typeface="Times New Roman" pitchFamily="18" charset="0"/>
              </a:rPr>
              <a:t>Khái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latin typeface="Times New Roman" pitchFamily="18" charset="0"/>
                <a:cs typeface="Times New Roman" pitchFamily="18" charset="0"/>
              </a:rPr>
              <a:t>niệm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4" name="Cloud Callout 13"/>
          <p:cNvSpPr/>
          <p:nvPr/>
        </p:nvSpPr>
        <p:spPr>
          <a:xfrm>
            <a:off x="228600" y="3505200"/>
            <a:ext cx="4648200" cy="2743200"/>
          </a:xfrm>
          <a:prstGeom prst="cloudCallout">
            <a:avLst>
              <a:gd name="adj1" fmla="val 95893"/>
              <a:gd name="adj2" fmla="val 3215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Khai thác thông tin mục  1 SGK cho biết, l</a:t>
            </a:r>
            <a:r>
              <a:rPr lang="vi-VN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vi-VN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trí nh</a:t>
            </a:r>
            <a:r>
              <a:rPr lang="vi-VN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ớ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là gì?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09F740-E41A-4BF1-8077-46FB2F6989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00" t="35259" r="58583" b="26074"/>
          <a:stretch/>
        </p:blipFill>
        <p:spPr>
          <a:xfrm>
            <a:off x="5105400" y="3200400"/>
            <a:ext cx="3824706" cy="3657600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524000"/>
            <a:ext cx="9144000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Lược đồ trí nhớ là hình ảnh về một địa điểm hoặc một khu vực cụ thể trong tâm trí con người.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loud Callout 15"/>
          <p:cNvSpPr/>
          <p:nvPr/>
        </p:nvSpPr>
        <p:spPr>
          <a:xfrm>
            <a:off x="0" y="3733800"/>
            <a:ext cx="4419600" cy="3124200"/>
          </a:xfrm>
          <a:prstGeom prst="cloudCallout">
            <a:avLst>
              <a:gd name="adj1" fmla="val 95893"/>
              <a:gd name="adj2" fmla="val 3215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vi-VN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ược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ồ </a:t>
            </a:r>
            <a:r>
              <a:rPr lang="en-US" sz="32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vi-VN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ớ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có ý </a:t>
            </a:r>
            <a:r>
              <a:rPr lang="en-US" sz="32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gì trong cuộc sống và học tập?</a:t>
            </a:r>
          </a:p>
        </p:txBody>
      </p:sp>
      <p:sp>
        <p:nvSpPr>
          <p:cNvPr id="17" name="Google Shape;147;p19">
            <a:extLst>
              <a:ext uri="{FF2B5EF4-FFF2-40B4-BE49-F238E27FC236}">
                <a16:creationId xmlns:a16="http://schemas.microsoft.com/office/drawing/2014/main" id="{D9CE4F57-5476-486D-A133-FF8BCE8A5CD8}"/>
              </a:ext>
            </a:extLst>
          </p:cNvPr>
          <p:cNvSpPr txBox="1"/>
          <p:nvPr/>
        </p:nvSpPr>
        <p:spPr>
          <a:xfrm>
            <a:off x="0" y="2895600"/>
            <a:ext cx="9144000" cy="396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pt-BR" sz="2800" b="1" u="sng" dirty="0">
                <a:latin typeface="Times New Roman" pitchFamily="18" charset="0"/>
                <a:cs typeface="Times New Roman" pitchFamily="18" charset="0"/>
              </a:rPr>
              <a:t>Ý nghĩa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+ Giúp định hướng di chuyển từ nơi này đến nơi khác bằng cách vẽ phác họa tuyến đường đi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+ Giúp chúng ta hiểu hơn về thế giới xung quanh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+ Sắp xếp không gian và thể hiện các đối tượng, phác họa hình ảnh một địa điểm, một hành trình một vùng nào đó.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025" grpId="0" animBg="1"/>
      <p:bldP spid="16" grpId="0" animBg="1"/>
      <p:bldP spid="16" grpId="1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1"/>
            <a:ext cx="9144000" cy="1066800"/>
          </a:xfrm>
          <a:prstGeom prst="rect">
            <a:avLst/>
          </a:prstGeom>
          <a:gradFill rotWithShape="1">
            <a:gsLst>
              <a:gs pos="0">
                <a:srgbClr val="FF3300"/>
              </a:gs>
              <a:gs pos="50000">
                <a:srgbClr val="CCFFCC"/>
              </a:gs>
              <a:gs pos="100000">
                <a:srgbClr val="FF3300"/>
              </a:gs>
            </a:gsLst>
            <a:lin ang="5400000" scaled="1"/>
          </a:gra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dirty="0">
                <a:latin typeface="Times New Roman" pitchFamily="18" charset="0"/>
              </a:rPr>
              <a:t> BÀI 4. L</a:t>
            </a:r>
            <a:r>
              <a:rPr lang="vi-VN" sz="2800" b="1" dirty="0">
                <a:latin typeface="Times New Roman" pitchFamily="18" charset="0"/>
              </a:rPr>
              <a:t>ƯỢC</a:t>
            </a:r>
            <a:r>
              <a:rPr lang="en-US" sz="2800" b="1" dirty="0">
                <a:latin typeface="Times New Roman" pitchFamily="18" charset="0"/>
              </a:rPr>
              <a:t> ĐỒ TRÍ NHỚ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0" y="1028700"/>
            <a:ext cx="9144000" cy="2762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defRPr/>
            </a:pP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 </a:t>
            </a:r>
            <a:r>
              <a:rPr lang="en-US" sz="1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r>
              <a:rPr lang="en-US" sz="1000" dirty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</a:t>
            </a:r>
            <a:endParaRPr lang="en-US" sz="10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  <a:sym typeface="Wingdings" pitchFamily="2" charset="2"/>
            </a:endParaRPr>
          </a:p>
        </p:txBody>
      </p:sp>
      <p:pic>
        <p:nvPicPr>
          <p:cNvPr id="4" name="Picture 9" descr="TRAIDA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0" y="138113"/>
            <a:ext cx="6858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ringwrlmed2_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19150" cy="122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1219200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US" sz="3600" b="1" u="sng" dirty="0" err="1"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vi-VN" sz="3600" b="1" u="sng" dirty="0">
                <a:latin typeface="Times New Roman" pitchFamily="18" charset="0"/>
                <a:cs typeface="Times New Roman" pitchFamily="18" charset="0"/>
              </a:rPr>
              <a:t>ược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u="sng" dirty="0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 trí nhớ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170864"/>
              </p:ext>
            </p:extLst>
          </p:nvPr>
        </p:nvGraphicFramePr>
        <p:xfrm>
          <a:off x="-11017" y="2895600"/>
          <a:ext cx="9144000" cy="3885963"/>
        </p:xfrm>
        <a:graphic>
          <a:graphicData uri="http://schemas.openxmlformats.org/drawingml/2006/table">
            <a:tbl>
              <a:tblPr/>
              <a:tblGrid>
                <a:gridCol w="1916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7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53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1. 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Hình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 dung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</a:rPr>
                        <a:t> a)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Sắp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xếp</a:t>
                      </a:r>
                      <a:r>
                        <a:rPr lang="en-US" sz="2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ữn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hình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ảnh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trong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ư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duy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của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   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mình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3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2. 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Sắp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 xếp không gian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</a:rPr>
                        <a:t>b)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Đ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ị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iểm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v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ự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được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chọn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để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phác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thảo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   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ược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đồ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24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53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3. 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Vị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 trí bắt đầu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</a:rPr>
                        <a:t>             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c)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Nhớ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lại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và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suy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nghĩ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về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nơi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em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sẽ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vẽ</a:t>
                      </a:r>
                      <a:endParaRPr lang="en-US" sz="24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865531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1, 2, 3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a, b, c ở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914400" y="4800600"/>
            <a:ext cx="381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1028700" y="4305300"/>
            <a:ext cx="266700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1638300" y="5143500"/>
            <a:ext cx="14478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1600200" y="3810000"/>
            <a:ext cx="1524000" cy="914400"/>
          </a:xfrm>
          <a:prstGeom prst="straightConnector1">
            <a:avLst/>
          </a:prstGeom>
          <a:ln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>
            <a:off x="0" y="1"/>
            <a:ext cx="9144000" cy="1295399"/>
          </a:xfrm>
          <a:prstGeom prst="snip2DiagRect">
            <a:avLst>
              <a:gd name="adj1" fmla="val 0"/>
              <a:gd name="adj2" fmla="val 24222"/>
            </a:avLst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en-US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 b</a:t>
            </a:r>
            <a:r>
              <a:rPr lang="vi-VN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ướ</a:t>
            </a:r>
            <a:r>
              <a:rPr lang="en-US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40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vi-VN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ược</a:t>
            </a:r>
            <a:r>
              <a:rPr lang="en-US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trí </a:t>
            </a:r>
            <a:r>
              <a:rPr lang="en-US" sz="40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vi-VN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ớ</a:t>
            </a:r>
            <a:r>
              <a:rPr lang="en-US" sz="40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95A129-1F37-4138-A776-3D91014FBA69}"/>
              </a:ext>
            </a:extLst>
          </p:cNvPr>
          <p:cNvSpPr/>
          <p:nvPr/>
        </p:nvSpPr>
        <p:spPr>
          <a:xfrm>
            <a:off x="-10100" y="2743200"/>
            <a:ext cx="9144000" cy="1066800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vi-VN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ắ</a:t>
            </a:r>
            <a:r>
              <a:rPr lang="en-US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xếp không gian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nh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ữn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 hình ảnh trong t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của mình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B4417C-3D83-4ABA-AF82-0A01A1B3ABFC}"/>
              </a:ext>
            </a:extLst>
          </p:cNvPr>
          <p:cNvSpPr/>
          <p:nvPr/>
        </p:nvSpPr>
        <p:spPr>
          <a:xfrm>
            <a:off x="-10100" y="4343400"/>
            <a:ext cx="9154099" cy="1102605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trí b</a:t>
            </a:r>
            <a:r>
              <a:rPr lang="vi-VN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ắ</a:t>
            </a:r>
            <a:r>
              <a:rPr lang="en-US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vi-VN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iểm, khu v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ự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A2F288-C1F6-4CB4-B170-A2338DC91DFC}"/>
              </a:ext>
            </a:extLst>
          </p:cNvPr>
          <p:cNvSpPr/>
          <p:nvPr/>
        </p:nvSpPr>
        <p:spPr>
          <a:xfrm>
            <a:off x="0" y="1333872"/>
            <a:ext cx="9144000" cy="1104527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dung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nh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ớ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lại và suy nghĩ về n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ơ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 em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vi-VN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4062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129" y="0"/>
            <a:ext cx="5508871" cy="6858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0"/>
            <a:ext cx="35814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4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LUYỆN TẬP</a:t>
            </a:r>
            <a:endParaRPr lang="en-US" sz="22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2. Quan sát H.4.1 cho biết:</a:t>
            </a:r>
          </a:p>
          <a:p>
            <a:pPr algn="just">
              <a:lnSpc>
                <a:spcPct val="130000"/>
              </a:lnSpc>
            </a:pP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ườ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 vẽ l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này sống ở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đâ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u?</a:t>
            </a:r>
          </a:p>
          <a:p>
            <a:pPr algn="just">
              <a:lnSpc>
                <a:spcPct val="130000"/>
              </a:lnSpc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T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ừ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thị trấn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đế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 tr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ườ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 học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 qua nh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ữn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lí nào?</a:t>
            </a:r>
          </a:p>
          <a:p>
            <a:pPr algn="just">
              <a:lnSpc>
                <a:spcPct val="130000"/>
              </a:lnSpc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Đối t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lí nào kéo dài theo chiều b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ắ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- nam ở rìa phía tây của l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ược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lnSpc>
                <a:spcPct val="130000"/>
              </a:lnSpc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Hồ n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ằm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h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ướ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 nào của l</a:t>
            </a:r>
            <a:r>
              <a:rPr lang="vi-VN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ược đồ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lnSpc>
                <a:spcPct val="130000"/>
              </a:lnSpc>
            </a:pP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5413829"/>
          </a:xfrm>
          <a:solidFill>
            <a:schemeClr val="bg1"/>
          </a:solidFill>
        </p:spPr>
        <p:txBody>
          <a:bodyPr>
            <a:normAutofit/>
          </a:bodyPr>
          <a:lstStyle/>
          <a:p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8213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TÌNH HUỐNG VẬN DỤNG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371600"/>
            <a:ext cx="914399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EM HÃY VẼ LẠI ĐOẠN ĐƯỜNG ĐI TỪ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BAN NHÂN DÂN PHƯỜNG TƯƠNG BÌNH HIỆP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ĐẾN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THCS TƯƠNG BÌNH HIỆP</a:t>
            </a:r>
          </a:p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396" y="17205"/>
            <a:ext cx="9181641" cy="685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2438400" y="3352800"/>
            <a:ext cx="19812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908453" y="1476260"/>
            <a:ext cx="929089" cy="2034831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923142" y="3123406"/>
            <a:ext cx="963058" cy="114379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923141" y="1676400"/>
            <a:ext cx="914401" cy="3669383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923142" y="6210300"/>
            <a:ext cx="9144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923141" y="1437481"/>
            <a:ext cx="914401" cy="10319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1"/>
            <a:ext cx="9144000" cy="1066800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dirty="0">
                <a:latin typeface="Times New Roman" pitchFamily="18" charset="0"/>
              </a:rPr>
              <a:t>  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</a:rPr>
              <a:t>BÀI 4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</a:rPr>
              <a:t>: L</a:t>
            </a:r>
            <a:r>
              <a:rPr lang="vi-VN" sz="2800" b="1" dirty="0">
                <a:solidFill>
                  <a:srgbClr val="FF0000"/>
                </a:solidFill>
                <a:latin typeface="Times New Roman" pitchFamily="18" charset="0"/>
              </a:rPr>
              <a:t>ƯỢC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</a:rPr>
              <a:t> ĐỒ TRÍ NHỚ</a:t>
            </a:r>
          </a:p>
        </p:txBody>
      </p:sp>
      <p:pic>
        <p:nvPicPr>
          <p:cNvPr id="4" name="Picture 9" descr="TRAIDA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0" y="138113"/>
            <a:ext cx="6858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ringwrlmed2_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19150" cy="122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: Rounded Corners 5">
            <a:extLst>
              <a:ext uri="{FF2B5EF4-FFF2-40B4-BE49-F238E27FC236}">
                <a16:creationId xmlns:a16="http://schemas.microsoft.com/office/drawing/2014/main" id="{7027D11F-9EBF-46D2-B639-067C5B7130D3}"/>
              </a:ext>
            </a:extLst>
          </p:cNvPr>
          <p:cNvSpPr/>
          <p:nvPr/>
        </p:nvSpPr>
        <p:spPr>
          <a:xfrm>
            <a:off x="1066800" y="4844419"/>
            <a:ext cx="6477000" cy="10469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Phác thảo lược đồ trí nhớ</a:t>
            </a:r>
          </a:p>
        </p:txBody>
      </p:sp>
      <p:sp>
        <p:nvSpPr>
          <p:cNvPr id="11" name="Rectangle: Rounded Corners 6">
            <a:extLst>
              <a:ext uri="{FF2B5EF4-FFF2-40B4-BE49-F238E27FC236}">
                <a16:creationId xmlns:a16="http://schemas.microsoft.com/office/drawing/2014/main" id="{99D75515-C577-4425-89F9-2F36EDA9EBD2}"/>
              </a:ext>
            </a:extLst>
          </p:cNvPr>
          <p:cNvSpPr/>
          <p:nvPr/>
        </p:nvSpPr>
        <p:spPr>
          <a:xfrm>
            <a:off x="2331504" y="3124200"/>
            <a:ext cx="6400800" cy="1046962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Lược đồ trí nhớ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E9DAAF-4DBA-43F7-915F-D94B3CDD85D0}"/>
              </a:ext>
            </a:extLst>
          </p:cNvPr>
          <p:cNvSpPr txBox="1"/>
          <p:nvPr/>
        </p:nvSpPr>
        <p:spPr>
          <a:xfrm>
            <a:off x="1371600" y="1905000"/>
            <a:ext cx="3505200" cy="609600"/>
          </a:xfrm>
          <a:custGeom>
            <a:avLst/>
            <a:gdLst/>
            <a:ahLst/>
            <a:cxnLst/>
            <a:rect l="l" t="t" r="r" b="b"/>
            <a:pathLst>
              <a:path w="6208084" h="919518">
                <a:moveTo>
                  <a:pt x="5143023" y="668672"/>
                </a:moveTo>
                <a:cubicBezTo>
                  <a:pt x="5130234" y="668672"/>
                  <a:pt x="5119127" y="672963"/>
                  <a:pt x="5109704" y="681545"/>
                </a:cubicBezTo>
                <a:cubicBezTo>
                  <a:pt x="5100281" y="690127"/>
                  <a:pt x="5095569" y="701317"/>
                  <a:pt x="5095569" y="715115"/>
                </a:cubicBezTo>
                <a:cubicBezTo>
                  <a:pt x="5095569" y="729250"/>
                  <a:pt x="5100281" y="740525"/>
                  <a:pt x="5109704" y="748939"/>
                </a:cubicBezTo>
                <a:cubicBezTo>
                  <a:pt x="5119127" y="757352"/>
                  <a:pt x="5130234" y="761559"/>
                  <a:pt x="5143023" y="761559"/>
                </a:cubicBezTo>
                <a:cubicBezTo>
                  <a:pt x="5155475" y="761559"/>
                  <a:pt x="5166497" y="757352"/>
                  <a:pt x="5176089" y="748939"/>
                </a:cubicBezTo>
                <a:cubicBezTo>
                  <a:pt x="5185680" y="740525"/>
                  <a:pt x="5190476" y="729250"/>
                  <a:pt x="5190476" y="715115"/>
                </a:cubicBezTo>
                <a:cubicBezTo>
                  <a:pt x="5190476" y="701317"/>
                  <a:pt x="5185680" y="690127"/>
                  <a:pt x="5176089" y="681545"/>
                </a:cubicBezTo>
                <a:cubicBezTo>
                  <a:pt x="5166497" y="672963"/>
                  <a:pt x="5155475" y="668672"/>
                  <a:pt x="5143023" y="668672"/>
                </a:cubicBezTo>
                <a:close/>
                <a:moveTo>
                  <a:pt x="1609248" y="668672"/>
                </a:moveTo>
                <a:cubicBezTo>
                  <a:pt x="1596459" y="668672"/>
                  <a:pt x="1585353" y="672963"/>
                  <a:pt x="1575929" y="681545"/>
                </a:cubicBezTo>
                <a:cubicBezTo>
                  <a:pt x="1566506" y="690127"/>
                  <a:pt x="1561794" y="701317"/>
                  <a:pt x="1561794" y="715115"/>
                </a:cubicBezTo>
                <a:cubicBezTo>
                  <a:pt x="1561794" y="729250"/>
                  <a:pt x="1566506" y="740525"/>
                  <a:pt x="1575929" y="748939"/>
                </a:cubicBezTo>
                <a:cubicBezTo>
                  <a:pt x="1585353" y="757352"/>
                  <a:pt x="1596459" y="761559"/>
                  <a:pt x="1609248" y="761559"/>
                </a:cubicBezTo>
                <a:cubicBezTo>
                  <a:pt x="1621700" y="761559"/>
                  <a:pt x="1632722" y="757352"/>
                  <a:pt x="1642314" y="748939"/>
                </a:cubicBezTo>
                <a:cubicBezTo>
                  <a:pt x="1651905" y="740525"/>
                  <a:pt x="1656701" y="729250"/>
                  <a:pt x="1656701" y="715115"/>
                </a:cubicBezTo>
                <a:cubicBezTo>
                  <a:pt x="1656701" y="701317"/>
                  <a:pt x="1651905" y="690127"/>
                  <a:pt x="1642314" y="681545"/>
                </a:cubicBezTo>
                <a:cubicBezTo>
                  <a:pt x="1632722" y="672963"/>
                  <a:pt x="1621700" y="668672"/>
                  <a:pt x="1609248" y="668672"/>
                </a:cubicBezTo>
                <a:close/>
                <a:moveTo>
                  <a:pt x="3758840" y="500565"/>
                </a:moveTo>
                <a:lnTo>
                  <a:pt x="3813866" y="500565"/>
                </a:lnTo>
                <a:cubicBezTo>
                  <a:pt x="3828674" y="500565"/>
                  <a:pt x="3839023" y="503678"/>
                  <a:pt x="3844913" y="509904"/>
                </a:cubicBezTo>
                <a:cubicBezTo>
                  <a:pt x="3850802" y="516130"/>
                  <a:pt x="3853747" y="524796"/>
                  <a:pt x="3853747" y="535903"/>
                </a:cubicBezTo>
                <a:cubicBezTo>
                  <a:pt x="3853747" y="547009"/>
                  <a:pt x="3850886" y="555759"/>
                  <a:pt x="3845165" y="562153"/>
                </a:cubicBezTo>
                <a:cubicBezTo>
                  <a:pt x="3839443" y="568548"/>
                  <a:pt x="3829011" y="571745"/>
                  <a:pt x="3813866" y="571745"/>
                </a:cubicBezTo>
                <a:lnTo>
                  <a:pt x="3758840" y="571745"/>
                </a:lnTo>
                <a:close/>
                <a:moveTo>
                  <a:pt x="643967" y="468691"/>
                </a:moveTo>
                <a:lnTo>
                  <a:pt x="643967" y="886673"/>
                </a:lnTo>
                <a:lnTo>
                  <a:pt x="658728" y="886673"/>
                </a:lnTo>
                <a:lnTo>
                  <a:pt x="657234" y="889376"/>
                </a:lnTo>
                <a:lnTo>
                  <a:pt x="411449" y="889376"/>
                </a:lnTo>
                <a:close/>
                <a:moveTo>
                  <a:pt x="4132163" y="463208"/>
                </a:moveTo>
                <a:lnTo>
                  <a:pt x="4163462" y="535903"/>
                </a:lnTo>
                <a:lnTo>
                  <a:pt x="4101369" y="535903"/>
                </a:lnTo>
                <a:close/>
                <a:moveTo>
                  <a:pt x="643967" y="420685"/>
                </a:moveTo>
                <a:lnTo>
                  <a:pt x="657234" y="444688"/>
                </a:lnTo>
                <a:lnTo>
                  <a:pt x="643967" y="468691"/>
                </a:lnTo>
                <a:close/>
                <a:moveTo>
                  <a:pt x="2199769" y="378902"/>
                </a:moveTo>
                <a:lnTo>
                  <a:pt x="2230563" y="378902"/>
                </a:lnTo>
                <a:cubicBezTo>
                  <a:pt x="2258497" y="378902"/>
                  <a:pt x="2280457" y="387354"/>
                  <a:pt x="2296443" y="404258"/>
                </a:cubicBezTo>
                <a:cubicBezTo>
                  <a:pt x="2312429" y="421161"/>
                  <a:pt x="2320422" y="443840"/>
                  <a:pt x="2320422" y="472295"/>
                </a:cubicBezTo>
                <a:cubicBezTo>
                  <a:pt x="2320422" y="500749"/>
                  <a:pt x="2312429" y="523428"/>
                  <a:pt x="2296443" y="540332"/>
                </a:cubicBezTo>
                <a:cubicBezTo>
                  <a:pt x="2280457" y="557235"/>
                  <a:pt x="2258497" y="565687"/>
                  <a:pt x="2230563" y="565687"/>
                </a:cubicBezTo>
                <a:lnTo>
                  <a:pt x="2199769" y="565687"/>
                </a:lnTo>
                <a:close/>
                <a:moveTo>
                  <a:pt x="5142265" y="376378"/>
                </a:moveTo>
                <a:cubicBezTo>
                  <a:pt x="5156779" y="376378"/>
                  <a:pt x="5169603" y="378818"/>
                  <a:pt x="5180738" y="383698"/>
                </a:cubicBezTo>
                <a:cubicBezTo>
                  <a:pt x="5191873" y="388578"/>
                  <a:pt x="5201323" y="395309"/>
                  <a:pt x="5209087" y="403891"/>
                </a:cubicBezTo>
                <a:cubicBezTo>
                  <a:pt x="5216852" y="412473"/>
                  <a:pt x="5222759" y="422653"/>
                  <a:pt x="5226807" y="434433"/>
                </a:cubicBezTo>
                <a:cubicBezTo>
                  <a:pt x="5230857" y="446212"/>
                  <a:pt x="5232881" y="458833"/>
                  <a:pt x="5232881" y="472295"/>
                </a:cubicBezTo>
                <a:cubicBezTo>
                  <a:pt x="5232881" y="485757"/>
                  <a:pt x="5230857" y="498377"/>
                  <a:pt x="5226807" y="510156"/>
                </a:cubicBezTo>
                <a:cubicBezTo>
                  <a:pt x="5222759" y="521936"/>
                  <a:pt x="5216852" y="532116"/>
                  <a:pt x="5209087" y="540698"/>
                </a:cubicBezTo>
                <a:cubicBezTo>
                  <a:pt x="5201323" y="549280"/>
                  <a:pt x="5191873" y="556096"/>
                  <a:pt x="5180738" y="561144"/>
                </a:cubicBezTo>
                <a:cubicBezTo>
                  <a:pt x="5169603" y="566192"/>
                  <a:pt x="5156779" y="568716"/>
                  <a:pt x="5142265" y="568716"/>
                </a:cubicBezTo>
                <a:cubicBezTo>
                  <a:pt x="5127751" y="568716"/>
                  <a:pt x="5114927" y="566192"/>
                  <a:pt x="5103792" y="561144"/>
                </a:cubicBezTo>
                <a:cubicBezTo>
                  <a:pt x="5092657" y="556096"/>
                  <a:pt x="5083207" y="549280"/>
                  <a:pt x="5075443" y="540698"/>
                </a:cubicBezTo>
                <a:cubicBezTo>
                  <a:pt x="5067679" y="532116"/>
                  <a:pt x="5061772" y="521936"/>
                  <a:pt x="5057723" y="510156"/>
                </a:cubicBezTo>
                <a:cubicBezTo>
                  <a:pt x="5053674" y="498377"/>
                  <a:pt x="5051649" y="485757"/>
                  <a:pt x="5051649" y="472295"/>
                </a:cubicBezTo>
                <a:cubicBezTo>
                  <a:pt x="5051649" y="458833"/>
                  <a:pt x="5053674" y="446212"/>
                  <a:pt x="5057723" y="434433"/>
                </a:cubicBezTo>
                <a:cubicBezTo>
                  <a:pt x="5061772" y="422653"/>
                  <a:pt x="5067679" y="412473"/>
                  <a:pt x="5075443" y="403891"/>
                </a:cubicBezTo>
                <a:cubicBezTo>
                  <a:pt x="5083207" y="395309"/>
                  <a:pt x="5092657" y="388578"/>
                  <a:pt x="5103792" y="383698"/>
                </a:cubicBezTo>
                <a:cubicBezTo>
                  <a:pt x="5114927" y="378818"/>
                  <a:pt x="5127751" y="376378"/>
                  <a:pt x="5142265" y="376378"/>
                </a:cubicBezTo>
                <a:close/>
                <a:moveTo>
                  <a:pt x="1608490" y="376378"/>
                </a:moveTo>
                <a:cubicBezTo>
                  <a:pt x="1623004" y="376378"/>
                  <a:pt x="1635829" y="378818"/>
                  <a:pt x="1646964" y="383698"/>
                </a:cubicBezTo>
                <a:cubicBezTo>
                  <a:pt x="1658099" y="388578"/>
                  <a:pt x="1667548" y="395309"/>
                  <a:pt x="1675313" y="403891"/>
                </a:cubicBezTo>
                <a:cubicBezTo>
                  <a:pt x="1683077" y="412473"/>
                  <a:pt x="1688984" y="422653"/>
                  <a:pt x="1693033" y="434433"/>
                </a:cubicBezTo>
                <a:cubicBezTo>
                  <a:pt x="1697082" y="446212"/>
                  <a:pt x="1699107" y="458833"/>
                  <a:pt x="1699107" y="472295"/>
                </a:cubicBezTo>
                <a:cubicBezTo>
                  <a:pt x="1699107" y="485757"/>
                  <a:pt x="1697082" y="498377"/>
                  <a:pt x="1693033" y="510156"/>
                </a:cubicBezTo>
                <a:cubicBezTo>
                  <a:pt x="1688984" y="521936"/>
                  <a:pt x="1683077" y="532116"/>
                  <a:pt x="1675313" y="540698"/>
                </a:cubicBezTo>
                <a:cubicBezTo>
                  <a:pt x="1667548" y="549280"/>
                  <a:pt x="1658099" y="556096"/>
                  <a:pt x="1646964" y="561144"/>
                </a:cubicBezTo>
                <a:cubicBezTo>
                  <a:pt x="1635829" y="566192"/>
                  <a:pt x="1623004" y="568716"/>
                  <a:pt x="1608490" y="568716"/>
                </a:cubicBezTo>
                <a:cubicBezTo>
                  <a:pt x="1593977" y="568716"/>
                  <a:pt x="1581152" y="566192"/>
                  <a:pt x="1570017" y="561144"/>
                </a:cubicBezTo>
                <a:cubicBezTo>
                  <a:pt x="1558882" y="556096"/>
                  <a:pt x="1549433" y="549280"/>
                  <a:pt x="1541668" y="540698"/>
                </a:cubicBezTo>
                <a:cubicBezTo>
                  <a:pt x="1533904" y="532116"/>
                  <a:pt x="1527997" y="521936"/>
                  <a:pt x="1523948" y="510156"/>
                </a:cubicBezTo>
                <a:cubicBezTo>
                  <a:pt x="1519899" y="498377"/>
                  <a:pt x="1517874" y="485757"/>
                  <a:pt x="1517874" y="472295"/>
                </a:cubicBezTo>
                <a:cubicBezTo>
                  <a:pt x="1517874" y="458833"/>
                  <a:pt x="1519899" y="446212"/>
                  <a:pt x="1523948" y="434433"/>
                </a:cubicBezTo>
                <a:cubicBezTo>
                  <a:pt x="1527997" y="422653"/>
                  <a:pt x="1533904" y="412473"/>
                  <a:pt x="1541668" y="403891"/>
                </a:cubicBezTo>
                <a:cubicBezTo>
                  <a:pt x="1549433" y="395309"/>
                  <a:pt x="1558882" y="388578"/>
                  <a:pt x="1570017" y="383698"/>
                </a:cubicBezTo>
                <a:cubicBezTo>
                  <a:pt x="1581152" y="378818"/>
                  <a:pt x="1593977" y="376378"/>
                  <a:pt x="1608490" y="376378"/>
                </a:cubicBezTo>
                <a:close/>
                <a:moveTo>
                  <a:pt x="3758840" y="372844"/>
                </a:moveTo>
                <a:lnTo>
                  <a:pt x="3807303" y="372844"/>
                </a:lnTo>
                <a:cubicBezTo>
                  <a:pt x="3820092" y="372844"/>
                  <a:pt x="3828927" y="375621"/>
                  <a:pt x="3833807" y="381174"/>
                </a:cubicBezTo>
                <a:cubicBezTo>
                  <a:pt x="3838687" y="386727"/>
                  <a:pt x="3841127" y="394383"/>
                  <a:pt x="3841127" y="404143"/>
                </a:cubicBezTo>
                <a:cubicBezTo>
                  <a:pt x="3841127" y="413903"/>
                  <a:pt x="3838518" y="421476"/>
                  <a:pt x="3833302" y="426860"/>
                </a:cubicBezTo>
                <a:cubicBezTo>
                  <a:pt x="3828085" y="432245"/>
                  <a:pt x="3819082" y="434938"/>
                  <a:pt x="3806293" y="434938"/>
                </a:cubicBezTo>
                <a:lnTo>
                  <a:pt x="3758840" y="434938"/>
                </a:lnTo>
                <a:close/>
                <a:moveTo>
                  <a:pt x="4612966" y="300654"/>
                </a:moveTo>
                <a:lnTo>
                  <a:pt x="4612966" y="643935"/>
                </a:lnTo>
                <a:lnTo>
                  <a:pt x="4704844" y="643935"/>
                </a:lnTo>
                <a:lnTo>
                  <a:pt x="4704844" y="509652"/>
                </a:lnTo>
                <a:lnTo>
                  <a:pt x="4823983" y="509652"/>
                </a:lnTo>
                <a:lnTo>
                  <a:pt x="4823983" y="643935"/>
                </a:lnTo>
                <a:lnTo>
                  <a:pt x="4915861" y="643935"/>
                </a:lnTo>
                <a:lnTo>
                  <a:pt x="4915861" y="300654"/>
                </a:lnTo>
                <a:lnTo>
                  <a:pt x="4823983" y="300654"/>
                </a:lnTo>
                <a:lnTo>
                  <a:pt x="4823983" y="432413"/>
                </a:lnTo>
                <a:lnTo>
                  <a:pt x="4704844" y="432413"/>
                </a:lnTo>
                <a:lnTo>
                  <a:pt x="4704844" y="300654"/>
                </a:lnTo>
                <a:close/>
                <a:moveTo>
                  <a:pt x="4338760" y="300654"/>
                </a:moveTo>
                <a:lnTo>
                  <a:pt x="4338760" y="643935"/>
                </a:lnTo>
                <a:lnTo>
                  <a:pt x="4430638" y="643935"/>
                </a:lnTo>
                <a:lnTo>
                  <a:pt x="4430638" y="300654"/>
                </a:lnTo>
                <a:close/>
                <a:moveTo>
                  <a:pt x="3669991" y="300654"/>
                </a:moveTo>
                <a:lnTo>
                  <a:pt x="3669991" y="643935"/>
                </a:lnTo>
                <a:lnTo>
                  <a:pt x="3814371" y="643935"/>
                </a:lnTo>
                <a:cubicBezTo>
                  <a:pt x="3857449" y="643935"/>
                  <a:pt x="3890095" y="635269"/>
                  <a:pt x="3912307" y="617937"/>
                </a:cubicBezTo>
                <a:cubicBezTo>
                  <a:pt x="3934519" y="600604"/>
                  <a:pt x="3945625" y="576120"/>
                  <a:pt x="3945625" y="544485"/>
                </a:cubicBezTo>
                <a:cubicBezTo>
                  <a:pt x="3945625" y="532369"/>
                  <a:pt x="3943859" y="521683"/>
                  <a:pt x="3940325" y="512428"/>
                </a:cubicBezTo>
                <a:cubicBezTo>
                  <a:pt x="3936791" y="503173"/>
                  <a:pt x="3932163" y="495264"/>
                  <a:pt x="3926442" y="488701"/>
                </a:cubicBezTo>
                <a:cubicBezTo>
                  <a:pt x="3920721" y="482139"/>
                  <a:pt x="3914158" y="476838"/>
                  <a:pt x="3906754" y="472799"/>
                </a:cubicBezTo>
                <a:cubicBezTo>
                  <a:pt x="3899349" y="468761"/>
                  <a:pt x="3891609" y="465564"/>
                  <a:pt x="3883532" y="463208"/>
                </a:cubicBezTo>
                <a:cubicBezTo>
                  <a:pt x="3897330" y="458159"/>
                  <a:pt x="3908689" y="449746"/>
                  <a:pt x="3917607" y="437966"/>
                </a:cubicBezTo>
                <a:cubicBezTo>
                  <a:pt x="3926526" y="426187"/>
                  <a:pt x="3930985" y="410033"/>
                  <a:pt x="3930985" y="389503"/>
                </a:cubicBezTo>
                <a:cubicBezTo>
                  <a:pt x="3930985" y="360560"/>
                  <a:pt x="3920889" y="338516"/>
                  <a:pt x="3900696" y="323371"/>
                </a:cubicBezTo>
                <a:cubicBezTo>
                  <a:pt x="3880503" y="308226"/>
                  <a:pt x="3853242" y="300654"/>
                  <a:pt x="3818914" y="300654"/>
                </a:cubicBezTo>
                <a:close/>
                <a:moveTo>
                  <a:pt x="2447257" y="300654"/>
                </a:moveTo>
                <a:lnTo>
                  <a:pt x="2447257" y="511166"/>
                </a:lnTo>
                <a:cubicBezTo>
                  <a:pt x="2447257" y="534388"/>
                  <a:pt x="2450959" y="554581"/>
                  <a:pt x="2458363" y="571745"/>
                </a:cubicBezTo>
                <a:cubicBezTo>
                  <a:pt x="2465767" y="588909"/>
                  <a:pt x="2476116" y="603213"/>
                  <a:pt x="2489410" y="614655"/>
                </a:cubicBezTo>
                <a:cubicBezTo>
                  <a:pt x="2502704" y="626098"/>
                  <a:pt x="2518438" y="634680"/>
                  <a:pt x="2536611" y="640401"/>
                </a:cubicBezTo>
                <a:cubicBezTo>
                  <a:pt x="2554785" y="646123"/>
                  <a:pt x="2574641" y="648983"/>
                  <a:pt x="2596181" y="648983"/>
                </a:cubicBezTo>
                <a:cubicBezTo>
                  <a:pt x="2617720" y="648983"/>
                  <a:pt x="2637576" y="646123"/>
                  <a:pt x="2655750" y="640401"/>
                </a:cubicBezTo>
                <a:cubicBezTo>
                  <a:pt x="2673924" y="634680"/>
                  <a:pt x="2689657" y="626098"/>
                  <a:pt x="2702951" y="614655"/>
                </a:cubicBezTo>
                <a:cubicBezTo>
                  <a:pt x="2716245" y="603213"/>
                  <a:pt x="2726593" y="588909"/>
                  <a:pt x="2733998" y="571745"/>
                </a:cubicBezTo>
                <a:cubicBezTo>
                  <a:pt x="2741402" y="554581"/>
                  <a:pt x="2745104" y="534388"/>
                  <a:pt x="2745104" y="511166"/>
                </a:cubicBezTo>
                <a:lnTo>
                  <a:pt x="2745104" y="300654"/>
                </a:lnTo>
                <a:lnTo>
                  <a:pt x="2653226" y="300654"/>
                </a:lnTo>
                <a:lnTo>
                  <a:pt x="2653226" y="509762"/>
                </a:lnTo>
                <a:cubicBezTo>
                  <a:pt x="2653226" y="529250"/>
                  <a:pt x="2648598" y="544285"/>
                  <a:pt x="2639343" y="554865"/>
                </a:cubicBezTo>
                <a:cubicBezTo>
                  <a:pt x="2630088" y="565445"/>
                  <a:pt x="2615700" y="570735"/>
                  <a:pt x="2596181" y="570735"/>
                </a:cubicBezTo>
                <a:cubicBezTo>
                  <a:pt x="2576661" y="570735"/>
                  <a:pt x="2562273" y="565445"/>
                  <a:pt x="2553018" y="554865"/>
                </a:cubicBezTo>
                <a:cubicBezTo>
                  <a:pt x="2543763" y="544285"/>
                  <a:pt x="2539135" y="529250"/>
                  <a:pt x="2539135" y="509762"/>
                </a:cubicBezTo>
                <a:lnTo>
                  <a:pt x="2539135" y="300654"/>
                </a:lnTo>
                <a:close/>
                <a:moveTo>
                  <a:pt x="2107891" y="300654"/>
                </a:moveTo>
                <a:lnTo>
                  <a:pt x="2107891" y="643935"/>
                </a:lnTo>
                <a:lnTo>
                  <a:pt x="2240439" y="643935"/>
                </a:lnTo>
                <a:cubicBezTo>
                  <a:pt x="2264971" y="643935"/>
                  <a:pt x="2287819" y="639981"/>
                  <a:pt x="2308985" y="632072"/>
                </a:cubicBezTo>
                <a:cubicBezTo>
                  <a:pt x="2330151" y="624163"/>
                  <a:pt x="2348545" y="612804"/>
                  <a:pt x="2364168" y="597996"/>
                </a:cubicBezTo>
                <a:cubicBezTo>
                  <a:pt x="2379792" y="583188"/>
                  <a:pt x="2391972" y="565182"/>
                  <a:pt x="2400709" y="543980"/>
                </a:cubicBezTo>
                <a:cubicBezTo>
                  <a:pt x="2409446" y="522777"/>
                  <a:pt x="2413815" y="498882"/>
                  <a:pt x="2413815" y="472295"/>
                </a:cubicBezTo>
                <a:cubicBezTo>
                  <a:pt x="2413815" y="445707"/>
                  <a:pt x="2409446" y="421812"/>
                  <a:pt x="2400709" y="400609"/>
                </a:cubicBezTo>
                <a:cubicBezTo>
                  <a:pt x="2391972" y="379407"/>
                  <a:pt x="2379792" y="361401"/>
                  <a:pt x="2364168" y="346593"/>
                </a:cubicBezTo>
                <a:cubicBezTo>
                  <a:pt x="2348545" y="331785"/>
                  <a:pt x="2330151" y="320426"/>
                  <a:pt x="2308985" y="312517"/>
                </a:cubicBezTo>
                <a:cubicBezTo>
                  <a:pt x="2287819" y="304609"/>
                  <a:pt x="2264971" y="300654"/>
                  <a:pt x="2240439" y="300654"/>
                </a:cubicBezTo>
                <a:close/>
                <a:moveTo>
                  <a:pt x="1833685" y="300654"/>
                </a:moveTo>
                <a:lnTo>
                  <a:pt x="1833685" y="643935"/>
                </a:lnTo>
                <a:lnTo>
                  <a:pt x="1925563" y="643935"/>
                </a:lnTo>
                <a:lnTo>
                  <a:pt x="1925563" y="300654"/>
                </a:lnTo>
                <a:close/>
                <a:moveTo>
                  <a:pt x="5521937" y="296615"/>
                </a:moveTo>
                <a:cubicBezTo>
                  <a:pt x="5499051" y="296615"/>
                  <a:pt x="5477107" y="300906"/>
                  <a:pt x="5456104" y="309489"/>
                </a:cubicBezTo>
                <a:cubicBezTo>
                  <a:pt x="5435101" y="318071"/>
                  <a:pt x="5416650" y="330102"/>
                  <a:pt x="5400751" y="345583"/>
                </a:cubicBezTo>
                <a:cubicBezTo>
                  <a:pt x="5384851" y="361065"/>
                  <a:pt x="5372215" y="379575"/>
                  <a:pt x="5362841" y="401114"/>
                </a:cubicBezTo>
                <a:cubicBezTo>
                  <a:pt x="5353469" y="422653"/>
                  <a:pt x="5348781" y="446380"/>
                  <a:pt x="5348781" y="472295"/>
                </a:cubicBezTo>
                <a:cubicBezTo>
                  <a:pt x="5348781" y="498209"/>
                  <a:pt x="5353551" y="521936"/>
                  <a:pt x="5363090" y="543475"/>
                </a:cubicBezTo>
                <a:cubicBezTo>
                  <a:pt x="5372629" y="565014"/>
                  <a:pt x="5385517" y="583608"/>
                  <a:pt x="5401753" y="599258"/>
                </a:cubicBezTo>
                <a:cubicBezTo>
                  <a:pt x="5417988" y="614908"/>
                  <a:pt x="5436861" y="627023"/>
                  <a:pt x="5458372" y="635605"/>
                </a:cubicBezTo>
                <a:cubicBezTo>
                  <a:pt x="5479882" y="644188"/>
                  <a:pt x="5502753" y="648479"/>
                  <a:pt x="5526985" y="648479"/>
                </a:cubicBezTo>
                <a:cubicBezTo>
                  <a:pt x="5561986" y="648479"/>
                  <a:pt x="5591603" y="642000"/>
                  <a:pt x="5615833" y="629043"/>
                </a:cubicBezTo>
                <a:cubicBezTo>
                  <a:pt x="5640065" y="616086"/>
                  <a:pt x="5660763" y="595304"/>
                  <a:pt x="5677927" y="566697"/>
                </a:cubicBezTo>
                <a:lnTo>
                  <a:pt x="5607252" y="521263"/>
                </a:lnTo>
                <a:cubicBezTo>
                  <a:pt x="5599847" y="535061"/>
                  <a:pt x="5590088" y="546420"/>
                  <a:pt x="5577972" y="555338"/>
                </a:cubicBezTo>
                <a:cubicBezTo>
                  <a:pt x="5565857" y="564257"/>
                  <a:pt x="5548692" y="568716"/>
                  <a:pt x="5526480" y="568716"/>
                </a:cubicBezTo>
                <a:cubicBezTo>
                  <a:pt x="5513355" y="568716"/>
                  <a:pt x="5501575" y="566192"/>
                  <a:pt x="5491142" y="561144"/>
                </a:cubicBezTo>
                <a:cubicBezTo>
                  <a:pt x="5480709" y="556096"/>
                  <a:pt x="5471875" y="549280"/>
                  <a:pt x="5464639" y="540698"/>
                </a:cubicBezTo>
                <a:cubicBezTo>
                  <a:pt x="5457403" y="532116"/>
                  <a:pt x="5451850" y="521936"/>
                  <a:pt x="5447979" y="510156"/>
                </a:cubicBezTo>
                <a:cubicBezTo>
                  <a:pt x="5444109" y="498377"/>
                  <a:pt x="5442174" y="485757"/>
                  <a:pt x="5442174" y="472295"/>
                </a:cubicBezTo>
                <a:cubicBezTo>
                  <a:pt x="5442174" y="458833"/>
                  <a:pt x="5444025" y="446212"/>
                  <a:pt x="5447727" y="434433"/>
                </a:cubicBezTo>
                <a:cubicBezTo>
                  <a:pt x="5451429" y="422653"/>
                  <a:pt x="5456814" y="412473"/>
                  <a:pt x="5463881" y="403891"/>
                </a:cubicBezTo>
                <a:cubicBezTo>
                  <a:pt x="5470949" y="395309"/>
                  <a:pt x="5479447" y="388578"/>
                  <a:pt x="5489375" y="383698"/>
                </a:cubicBezTo>
                <a:cubicBezTo>
                  <a:pt x="5499303" y="378818"/>
                  <a:pt x="5510662" y="376378"/>
                  <a:pt x="5523451" y="376378"/>
                </a:cubicBezTo>
                <a:cubicBezTo>
                  <a:pt x="5534221" y="376378"/>
                  <a:pt x="5543728" y="377556"/>
                  <a:pt x="5551973" y="379912"/>
                </a:cubicBezTo>
                <a:cubicBezTo>
                  <a:pt x="5560219" y="382267"/>
                  <a:pt x="5567455" y="385381"/>
                  <a:pt x="5573681" y="389251"/>
                </a:cubicBezTo>
                <a:cubicBezTo>
                  <a:pt x="5579907" y="393121"/>
                  <a:pt x="5585207" y="397496"/>
                  <a:pt x="5589583" y="402376"/>
                </a:cubicBezTo>
                <a:cubicBezTo>
                  <a:pt x="5593959" y="407256"/>
                  <a:pt x="5597828" y="412220"/>
                  <a:pt x="5601194" y="417269"/>
                </a:cubicBezTo>
                <a:lnTo>
                  <a:pt x="5670355" y="370320"/>
                </a:lnTo>
                <a:cubicBezTo>
                  <a:pt x="5663287" y="359887"/>
                  <a:pt x="5655042" y="350127"/>
                  <a:pt x="5645619" y="341040"/>
                </a:cubicBezTo>
                <a:cubicBezTo>
                  <a:pt x="5636195" y="331953"/>
                  <a:pt x="5625425" y="324128"/>
                  <a:pt x="5613310" y="317566"/>
                </a:cubicBezTo>
                <a:cubicBezTo>
                  <a:pt x="5601194" y="311003"/>
                  <a:pt x="5587563" y="305871"/>
                  <a:pt x="5572419" y="302169"/>
                </a:cubicBezTo>
                <a:cubicBezTo>
                  <a:pt x="5557274" y="298467"/>
                  <a:pt x="5540447" y="296615"/>
                  <a:pt x="5521937" y="296615"/>
                </a:cubicBezTo>
                <a:close/>
                <a:moveTo>
                  <a:pt x="5142265" y="296615"/>
                </a:moveTo>
                <a:cubicBezTo>
                  <a:pt x="5117392" y="296615"/>
                  <a:pt x="5093865" y="300906"/>
                  <a:pt x="5071685" y="309489"/>
                </a:cubicBezTo>
                <a:cubicBezTo>
                  <a:pt x="5049503" y="318071"/>
                  <a:pt x="5030011" y="330102"/>
                  <a:pt x="5013207" y="345583"/>
                </a:cubicBezTo>
                <a:cubicBezTo>
                  <a:pt x="4996404" y="361065"/>
                  <a:pt x="4983044" y="379575"/>
                  <a:pt x="4973129" y="401114"/>
                </a:cubicBezTo>
                <a:cubicBezTo>
                  <a:pt x="4963214" y="422653"/>
                  <a:pt x="4958257" y="446380"/>
                  <a:pt x="4958257" y="472295"/>
                </a:cubicBezTo>
                <a:cubicBezTo>
                  <a:pt x="4958257" y="498209"/>
                  <a:pt x="4963214" y="521936"/>
                  <a:pt x="4973129" y="543475"/>
                </a:cubicBezTo>
                <a:cubicBezTo>
                  <a:pt x="4983044" y="565014"/>
                  <a:pt x="4996404" y="583608"/>
                  <a:pt x="5013207" y="599258"/>
                </a:cubicBezTo>
                <a:cubicBezTo>
                  <a:pt x="5030011" y="614908"/>
                  <a:pt x="5049503" y="627023"/>
                  <a:pt x="5071685" y="635605"/>
                </a:cubicBezTo>
                <a:cubicBezTo>
                  <a:pt x="5093865" y="644188"/>
                  <a:pt x="5117392" y="648479"/>
                  <a:pt x="5142265" y="648479"/>
                </a:cubicBezTo>
                <a:cubicBezTo>
                  <a:pt x="5166802" y="648479"/>
                  <a:pt x="5190245" y="644188"/>
                  <a:pt x="5212593" y="635605"/>
                </a:cubicBezTo>
                <a:cubicBezTo>
                  <a:pt x="5234943" y="627023"/>
                  <a:pt x="5254519" y="614908"/>
                  <a:pt x="5271323" y="599258"/>
                </a:cubicBezTo>
                <a:cubicBezTo>
                  <a:pt x="5288127" y="583608"/>
                  <a:pt x="5301486" y="565014"/>
                  <a:pt x="5311401" y="543475"/>
                </a:cubicBezTo>
                <a:cubicBezTo>
                  <a:pt x="5321316" y="521936"/>
                  <a:pt x="5326274" y="498209"/>
                  <a:pt x="5326274" y="472295"/>
                </a:cubicBezTo>
                <a:cubicBezTo>
                  <a:pt x="5326274" y="446380"/>
                  <a:pt x="5321316" y="422653"/>
                  <a:pt x="5311401" y="401114"/>
                </a:cubicBezTo>
                <a:cubicBezTo>
                  <a:pt x="5301486" y="379575"/>
                  <a:pt x="5288127" y="361065"/>
                  <a:pt x="5271323" y="345583"/>
                </a:cubicBezTo>
                <a:cubicBezTo>
                  <a:pt x="5254519" y="330102"/>
                  <a:pt x="5234943" y="318071"/>
                  <a:pt x="5212593" y="309489"/>
                </a:cubicBezTo>
                <a:cubicBezTo>
                  <a:pt x="5190245" y="300906"/>
                  <a:pt x="5166802" y="296615"/>
                  <a:pt x="5142265" y="296615"/>
                </a:cubicBezTo>
                <a:close/>
                <a:moveTo>
                  <a:pt x="3349799" y="296615"/>
                </a:moveTo>
                <a:cubicBezTo>
                  <a:pt x="3324894" y="296615"/>
                  <a:pt x="3301433" y="300906"/>
                  <a:pt x="3279415" y="309489"/>
                </a:cubicBezTo>
                <a:cubicBezTo>
                  <a:pt x="3257397" y="318071"/>
                  <a:pt x="3238103" y="330102"/>
                  <a:pt x="3221533" y="345583"/>
                </a:cubicBezTo>
                <a:cubicBezTo>
                  <a:pt x="3204963" y="361065"/>
                  <a:pt x="3191825" y="379575"/>
                  <a:pt x="3182118" y="401114"/>
                </a:cubicBezTo>
                <a:cubicBezTo>
                  <a:pt x="3172410" y="422653"/>
                  <a:pt x="3167557" y="446380"/>
                  <a:pt x="3167557" y="472295"/>
                </a:cubicBezTo>
                <a:cubicBezTo>
                  <a:pt x="3167557" y="498209"/>
                  <a:pt x="3172437" y="521936"/>
                  <a:pt x="3182197" y="543475"/>
                </a:cubicBezTo>
                <a:cubicBezTo>
                  <a:pt x="3191957" y="565014"/>
                  <a:pt x="3205250" y="583608"/>
                  <a:pt x="3222078" y="599258"/>
                </a:cubicBezTo>
                <a:cubicBezTo>
                  <a:pt x="3238905" y="614908"/>
                  <a:pt x="3258509" y="627023"/>
                  <a:pt x="3280890" y="635605"/>
                </a:cubicBezTo>
                <a:cubicBezTo>
                  <a:pt x="3303270" y="644188"/>
                  <a:pt x="3327081" y="648479"/>
                  <a:pt x="3352323" y="648479"/>
                </a:cubicBezTo>
                <a:cubicBezTo>
                  <a:pt x="3371506" y="648479"/>
                  <a:pt x="3388586" y="647216"/>
                  <a:pt x="3403562" y="644692"/>
                </a:cubicBezTo>
                <a:cubicBezTo>
                  <a:pt x="3418539" y="642168"/>
                  <a:pt x="3431917" y="638803"/>
                  <a:pt x="3443696" y="634596"/>
                </a:cubicBezTo>
                <a:cubicBezTo>
                  <a:pt x="3455475" y="630389"/>
                  <a:pt x="3466076" y="625425"/>
                  <a:pt x="3475500" y="619703"/>
                </a:cubicBezTo>
                <a:cubicBezTo>
                  <a:pt x="3484923" y="613982"/>
                  <a:pt x="3493673" y="607756"/>
                  <a:pt x="3501751" y="601025"/>
                </a:cubicBezTo>
                <a:lnTo>
                  <a:pt x="3501751" y="452606"/>
                </a:lnTo>
                <a:lnTo>
                  <a:pt x="3351818" y="452606"/>
                </a:lnTo>
                <a:lnTo>
                  <a:pt x="3351818" y="523282"/>
                </a:lnTo>
                <a:lnTo>
                  <a:pt x="3419969" y="523282"/>
                </a:lnTo>
                <a:lnTo>
                  <a:pt x="3419969" y="557610"/>
                </a:lnTo>
                <a:cubicBezTo>
                  <a:pt x="3412544" y="561312"/>
                  <a:pt x="3403766" y="564509"/>
                  <a:pt x="3393635" y="567202"/>
                </a:cubicBezTo>
                <a:cubicBezTo>
                  <a:pt x="3383505" y="569894"/>
                  <a:pt x="3369999" y="571240"/>
                  <a:pt x="3353119" y="571240"/>
                </a:cubicBezTo>
                <a:cubicBezTo>
                  <a:pt x="3337927" y="571240"/>
                  <a:pt x="3324591" y="568632"/>
                  <a:pt x="3313112" y="563415"/>
                </a:cubicBezTo>
                <a:cubicBezTo>
                  <a:pt x="3301632" y="558199"/>
                  <a:pt x="3292011" y="551047"/>
                  <a:pt x="3284246" y="541960"/>
                </a:cubicBezTo>
                <a:cubicBezTo>
                  <a:pt x="3276482" y="532874"/>
                  <a:pt x="3270658" y="522356"/>
                  <a:pt x="3266775" y="510409"/>
                </a:cubicBezTo>
                <a:cubicBezTo>
                  <a:pt x="3262891" y="498461"/>
                  <a:pt x="3260949" y="485757"/>
                  <a:pt x="3260949" y="472295"/>
                </a:cubicBezTo>
                <a:cubicBezTo>
                  <a:pt x="3260949" y="458833"/>
                  <a:pt x="3262884" y="446212"/>
                  <a:pt x="3266755" y="434433"/>
                </a:cubicBezTo>
                <a:cubicBezTo>
                  <a:pt x="3270625" y="422653"/>
                  <a:pt x="3276178" y="412473"/>
                  <a:pt x="3283414" y="403891"/>
                </a:cubicBezTo>
                <a:cubicBezTo>
                  <a:pt x="3290650" y="395309"/>
                  <a:pt x="3299653" y="388578"/>
                  <a:pt x="3310422" y="383698"/>
                </a:cubicBezTo>
                <a:cubicBezTo>
                  <a:pt x="3321191" y="378818"/>
                  <a:pt x="3333644" y="376378"/>
                  <a:pt x="3347779" y="376378"/>
                </a:cubicBezTo>
                <a:cubicBezTo>
                  <a:pt x="3364943" y="376378"/>
                  <a:pt x="3379667" y="379743"/>
                  <a:pt x="3391951" y="386474"/>
                </a:cubicBezTo>
                <a:cubicBezTo>
                  <a:pt x="3404235" y="393205"/>
                  <a:pt x="3414753" y="402124"/>
                  <a:pt x="3423503" y="413230"/>
                </a:cubicBezTo>
                <a:lnTo>
                  <a:pt x="3487616" y="357699"/>
                </a:lnTo>
                <a:cubicBezTo>
                  <a:pt x="3472471" y="338516"/>
                  <a:pt x="3453371" y="323539"/>
                  <a:pt x="3430318" y="312770"/>
                </a:cubicBezTo>
                <a:cubicBezTo>
                  <a:pt x="3407264" y="302000"/>
                  <a:pt x="3380424" y="296615"/>
                  <a:pt x="3349799" y="296615"/>
                </a:cubicBezTo>
                <a:close/>
                <a:moveTo>
                  <a:pt x="1608490" y="296615"/>
                </a:moveTo>
                <a:cubicBezTo>
                  <a:pt x="1583617" y="296615"/>
                  <a:pt x="1560090" y="300906"/>
                  <a:pt x="1537910" y="309489"/>
                </a:cubicBezTo>
                <a:cubicBezTo>
                  <a:pt x="1515729" y="318071"/>
                  <a:pt x="1496237" y="330102"/>
                  <a:pt x="1479433" y="345583"/>
                </a:cubicBezTo>
                <a:cubicBezTo>
                  <a:pt x="1462629" y="361065"/>
                  <a:pt x="1449269" y="379575"/>
                  <a:pt x="1439354" y="401114"/>
                </a:cubicBezTo>
                <a:cubicBezTo>
                  <a:pt x="1429439" y="422653"/>
                  <a:pt x="1424482" y="446380"/>
                  <a:pt x="1424482" y="472295"/>
                </a:cubicBezTo>
                <a:cubicBezTo>
                  <a:pt x="1424482" y="498209"/>
                  <a:pt x="1429439" y="521936"/>
                  <a:pt x="1439354" y="543475"/>
                </a:cubicBezTo>
                <a:cubicBezTo>
                  <a:pt x="1449269" y="565014"/>
                  <a:pt x="1462629" y="583608"/>
                  <a:pt x="1479433" y="599258"/>
                </a:cubicBezTo>
                <a:cubicBezTo>
                  <a:pt x="1496237" y="614908"/>
                  <a:pt x="1515729" y="627023"/>
                  <a:pt x="1537910" y="635605"/>
                </a:cubicBezTo>
                <a:cubicBezTo>
                  <a:pt x="1560090" y="644188"/>
                  <a:pt x="1583617" y="648479"/>
                  <a:pt x="1608490" y="648479"/>
                </a:cubicBezTo>
                <a:cubicBezTo>
                  <a:pt x="1633027" y="648479"/>
                  <a:pt x="1656470" y="644188"/>
                  <a:pt x="1678819" y="635605"/>
                </a:cubicBezTo>
                <a:cubicBezTo>
                  <a:pt x="1701168" y="627023"/>
                  <a:pt x="1720744" y="614908"/>
                  <a:pt x="1737548" y="599258"/>
                </a:cubicBezTo>
                <a:cubicBezTo>
                  <a:pt x="1754352" y="583608"/>
                  <a:pt x="1767711" y="565014"/>
                  <a:pt x="1777627" y="543475"/>
                </a:cubicBezTo>
                <a:cubicBezTo>
                  <a:pt x="1787542" y="521936"/>
                  <a:pt x="1792499" y="498209"/>
                  <a:pt x="1792499" y="472295"/>
                </a:cubicBezTo>
                <a:cubicBezTo>
                  <a:pt x="1792499" y="446380"/>
                  <a:pt x="1787542" y="422653"/>
                  <a:pt x="1777627" y="401114"/>
                </a:cubicBezTo>
                <a:cubicBezTo>
                  <a:pt x="1767711" y="379575"/>
                  <a:pt x="1754352" y="361065"/>
                  <a:pt x="1737548" y="345583"/>
                </a:cubicBezTo>
                <a:cubicBezTo>
                  <a:pt x="1720744" y="330102"/>
                  <a:pt x="1701168" y="318071"/>
                  <a:pt x="1678819" y="309489"/>
                </a:cubicBezTo>
                <a:cubicBezTo>
                  <a:pt x="1656470" y="300906"/>
                  <a:pt x="1633027" y="296615"/>
                  <a:pt x="1608490" y="296615"/>
                </a:cubicBezTo>
                <a:close/>
                <a:moveTo>
                  <a:pt x="2804730" y="292577"/>
                </a:moveTo>
                <a:cubicBezTo>
                  <a:pt x="2803721" y="293250"/>
                  <a:pt x="2803216" y="294428"/>
                  <a:pt x="2803216" y="296111"/>
                </a:cubicBezTo>
                <a:lnTo>
                  <a:pt x="2803216" y="643935"/>
                </a:lnTo>
                <a:lnTo>
                  <a:pt x="2889541" y="643935"/>
                </a:lnTo>
                <a:lnTo>
                  <a:pt x="2889541" y="472799"/>
                </a:lnTo>
                <a:lnTo>
                  <a:pt x="3105101" y="649993"/>
                </a:lnTo>
                <a:cubicBezTo>
                  <a:pt x="3107794" y="652349"/>
                  <a:pt x="3109645" y="653274"/>
                  <a:pt x="3110654" y="652770"/>
                </a:cubicBezTo>
                <a:cubicBezTo>
                  <a:pt x="3111664" y="652265"/>
                  <a:pt x="3112169" y="651003"/>
                  <a:pt x="3112169" y="648983"/>
                </a:cubicBezTo>
                <a:lnTo>
                  <a:pt x="3112169" y="300654"/>
                </a:lnTo>
                <a:lnTo>
                  <a:pt x="3025844" y="300654"/>
                </a:lnTo>
                <a:lnTo>
                  <a:pt x="3025844" y="472799"/>
                </a:lnTo>
                <a:lnTo>
                  <a:pt x="2810283" y="295101"/>
                </a:lnTo>
                <a:cubicBezTo>
                  <a:pt x="2807591" y="292745"/>
                  <a:pt x="2805740" y="291904"/>
                  <a:pt x="2804730" y="292577"/>
                </a:cubicBezTo>
                <a:close/>
                <a:moveTo>
                  <a:pt x="1061655" y="292577"/>
                </a:moveTo>
                <a:cubicBezTo>
                  <a:pt x="1060646" y="293250"/>
                  <a:pt x="1060141" y="294428"/>
                  <a:pt x="1060141" y="296111"/>
                </a:cubicBezTo>
                <a:lnTo>
                  <a:pt x="1060141" y="643935"/>
                </a:lnTo>
                <a:lnTo>
                  <a:pt x="1146466" y="643935"/>
                </a:lnTo>
                <a:lnTo>
                  <a:pt x="1146466" y="472799"/>
                </a:lnTo>
                <a:lnTo>
                  <a:pt x="1362026" y="649993"/>
                </a:lnTo>
                <a:cubicBezTo>
                  <a:pt x="1364719" y="652349"/>
                  <a:pt x="1366570" y="653274"/>
                  <a:pt x="1367579" y="652770"/>
                </a:cubicBezTo>
                <a:cubicBezTo>
                  <a:pt x="1368589" y="652265"/>
                  <a:pt x="1369094" y="651003"/>
                  <a:pt x="1369094" y="648983"/>
                </a:cubicBezTo>
                <a:lnTo>
                  <a:pt x="1369094" y="300654"/>
                </a:lnTo>
                <a:lnTo>
                  <a:pt x="1282769" y="300654"/>
                </a:lnTo>
                <a:lnTo>
                  <a:pt x="1282769" y="472799"/>
                </a:lnTo>
                <a:lnTo>
                  <a:pt x="1067209" y="295101"/>
                </a:lnTo>
                <a:cubicBezTo>
                  <a:pt x="1064516" y="292745"/>
                  <a:pt x="1062665" y="291904"/>
                  <a:pt x="1061655" y="292577"/>
                </a:cubicBezTo>
                <a:close/>
                <a:moveTo>
                  <a:pt x="4136201" y="292072"/>
                </a:moveTo>
                <a:cubicBezTo>
                  <a:pt x="4134855" y="292072"/>
                  <a:pt x="4133846" y="292913"/>
                  <a:pt x="4133173" y="294596"/>
                </a:cubicBezTo>
                <a:lnTo>
                  <a:pt x="3966075" y="643935"/>
                </a:lnTo>
                <a:lnTo>
                  <a:pt x="4055934" y="643935"/>
                </a:lnTo>
                <a:lnTo>
                  <a:pt x="4073098" y="602539"/>
                </a:lnTo>
                <a:lnTo>
                  <a:pt x="4192742" y="602539"/>
                </a:lnTo>
                <a:lnTo>
                  <a:pt x="4210915" y="643935"/>
                </a:lnTo>
                <a:lnTo>
                  <a:pt x="4305823" y="643935"/>
                </a:lnTo>
                <a:lnTo>
                  <a:pt x="4139230" y="294596"/>
                </a:lnTo>
                <a:cubicBezTo>
                  <a:pt x="4138557" y="292913"/>
                  <a:pt x="4137547" y="292072"/>
                  <a:pt x="4136201" y="292072"/>
                </a:cubicBezTo>
                <a:close/>
                <a:moveTo>
                  <a:pt x="4054420" y="187573"/>
                </a:moveTo>
                <a:lnTo>
                  <a:pt x="4102378" y="279451"/>
                </a:lnTo>
                <a:lnTo>
                  <a:pt x="4169520" y="279451"/>
                </a:lnTo>
                <a:lnTo>
                  <a:pt x="4149327" y="187573"/>
                </a:lnTo>
                <a:close/>
                <a:moveTo>
                  <a:pt x="1608364" y="171924"/>
                </a:moveTo>
                <a:cubicBezTo>
                  <a:pt x="1607607" y="171924"/>
                  <a:pt x="1606892" y="172428"/>
                  <a:pt x="1606219" y="173438"/>
                </a:cubicBezTo>
                <a:lnTo>
                  <a:pt x="1525447" y="279451"/>
                </a:lnTo>
                <a:lnTo>
                  <a:pt x="1589560" y="279451"/>
                </a:lnTo>
                <a:lnTo>
                  <a:pt x="1608743" y="259763"/>
                </a:lnTo>
                <a:lnTo>
                  <a:pt x="1627421" y="279451"/>
                </a:lnTo>
                <a:lnTo>
                  <a:pt x="1691534" y="279451"/>
                </a:lnTo>
                <a:lnTo>
                  <a:pt x="1610762" y="173438"/>
                </a:lnTo>
                <a:cubicBezTo>
                  <a:pt x="1609921" y="172428"/>
                  <a:pt x="1609121" y="171924"/>
                  <a:pt x="1608364" y="171924"/>
                </a:cubicBezTo>
                <a:close/>
                <a:moveTo>
                  <a:pt x="0" y="30142"/>
                </a:moveTo>
                <a:lnTo>
                  <a:pt x="245785" y="30142"/>
                </a:lnTo>
                <a:lnTo>
                  <a:pt x="491570" y="474830"/>
                </a:lnTo>
                <a:lnTo>
                  <a:pt x="245785" y="919518"/>
                </a:lnTo>
                <a:lnTo>
                  <a:pt x="0" y="919518"/>
                </a:lnTo>
                <a:lnTo>
                  <a:pt x="245785" y="474830"/>
                </a:lnTo>
                <a:close/>
                <a:moveTo>
                  <a:pt x="657234" y="0"/>
                </a:moveTo>
                <a:lnTo>
                  <a:pt x="5764748" y="0"/>
                </a:lnTo>
                <a:lnTo>
                  <a:pt x="6208084" y="443337"/>
                </a:lnTo>
                <a:lnTo>
                  <a:pt x="5764748" y="886673"/>
                </a:lnTo>
                <a:lnTo>
                  <a:pt x="658728" y="886673"/>
                </a:lnTo>
                <a:lnTo>
                  <a:pt x="903019" y="444688"/>
                </a:lnTo>
                <a:close/>
                <a:moveTo>
                  <a:pt x="411449" y="0"/>
                </a:moveTo>
                <a:lnTo>
                  <a:pt x="643967" y="0"/>
                </a:lnTo>
                <a:lnTo>
                  <a:pt x="643967" y="420685"/>
                </a:lnTo>
                <a:close/>
              </a:path>
            </a:pathLst>
          </a:custGeom>
          <a:solidFill>
            <a:srgbClr val="0000FF"/>
          </a:solidFill>
          <a:ln>
            <a:solidFill>
              <a:srgbClr val="0000FF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3000" dirty="0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B67813DD-1784-4616-8F4E-55B75D4E196B}"/>
              </a:ext>
            </a:extLst>
          </p:cNvPr>
          <p:cNvSpPr/>
          <p:nvPr/>
        </p:nvSpPr>
        <p:spPr>
          <a:xfrm>
            <a:off x="1645704" y="3048000"/>
            <a:ext cx="1196603" cy="1166162"/>
          </a:xfrm>
          <a:prstGeom prst="flowChartConnector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01D71F2D-819C-4B44-8712-F9EB5E069125}"/>
              </a:ext>
            </a:extLst>
          </p:cNvPr>
          <p:cNvSpPr/>
          <p:nvPr/>
        </p:nvSpPr>
        <p:spPr>
          <a:xfrm>
            <a:off x="304800" y="4800600"/>
            <a:ext cx="1105164" cy="1090780"/>
          </a:xfrm>
          <a:prstGeom prst="flowChartConnector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362200" y="152400"/>
            <a:ext cx="4343400" cy="762000"/>
          </a:xfrm>
          <a:prstGeom prst="ellipse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1" tIns="60910" rIns="121821" bIns="60910" rtlCol="0" anchor="ctr"/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VỀ NHÀ</a:t>
            </a:r>
          </a:p>
        </p:txBody>
      </p:sp>
      <p:sp>
        <p:nvSpPr>
          <p:cNvPr id="5" name="Block Arc 4"/>
          <p:cNvSpPr/>
          <p:nvPr/>
        </p:nvSpPr>
        <p:spPr>
          <a:xfrm>
            <a:off x="-3657600" y="-152400"/>
            <a:ext cx="5467754" cy="7297088"/>
          </a:xfrm>
          <a:prstGeom prst="blockArc">
            <a:avLst>
              <a:gd name="adj1" fmla="val 18900000"/>
              <a:gd name="adj2" fmla="val 2700000"/>
              <a:gd name="adj3" fmla="val 395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1447801" y="1344304"/>
            <a:ext cx="6606030" cy="999068"/>
          </a:xfrm>
          <a:custGeom>
            <a:avLst/>
            <a:gdLst>
              <a:gd name="connsiteX0" fmla="*/ 0 w 6771233"/>
              <a:gd name="connsiteY0" fmla="*/ 0 h 812800"/>
              <a:gd name="connsiteX1" fmla="*/ 6771233 w 6771233"/>
              <a:gd name="connsiteY1" fmla="*/ 0 h 812800"/>
              <a:gd name="connsiteX2" fmla="*/ 6771233 w 6771233"/>
              <a:gd name="connsiteY2" fmla="*/ 812800 h 812800"/>
              <a:gd name="connsiteX3" fmla="*/ 0 w 6771233"/>
              <a:gd name="connsiteY3" fmla="*/ 812800 h 812800"/>
              <a:gd name="connsiteX4" fmla="*/ 0 w 6771233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1233" h="812800">
                <a:moveTo>
                  <a:pt x="0" y="0"/>
                </a:moveTo>
                <a:lnTo>
                  <a:pt x="6771233" y="0"/>
                </a:lnTo>
                <a:lnTo>
                  <a:pt x="6771233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rgbClr val="99FF33"/>
          </a:solidFill>
          <a:ln w="19050">
            <a:solidFill>
              <a:srgbClr val="0000F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9514" tIns="94750" rIns="94750" bIns="94750" numCol="1" spcCol="2541" anchor="ctr" anchorCtr="0">
            <a:noAutofit/>
          </a:bodyPr>
          <a:lstStyle/>
          <a:p>
            <a:pPr defTabSz="1657994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Ôn tập bài cũ, vẽ s</a:t>
            </a:r>
            <a:r>
              <a:rPr lang="vi-VN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ơ</a:t>
            </a: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đườ</a:t>
            </a: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ng </a:t>
            </a:r>
            <a:r>
              <a:rPr lang="vi-VN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i từ nhà </a:t>
            </a:r>
            <a:r>
              <a:rPr lang="vi-VN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đế</a:t>
            </a: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n tr</a:t>
            </a:r>
            <a:r>
              <a:rPr lang="vi-VN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ườ</a:t>
            </a:r>
            <a:r>
              <a:rPr lang="en-US" sz="2600" b="1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ng em.</a:t>
            </a:r>
            <a:endParaRPr lang="en-US" sz="2600" b="1" dirty="0">
              <a:solidFill>
                <a:srgbClr val="000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940270" y="1315243"/>
            <a:ext cx="1015060" cy="1052645"/>
          </a:xfrm>
          <a:prstGeom prst="ellipse">
            <a:avLst/>
          </a:prstGeom>
          <a:solidFill>
            <a:srgbClr val="00B050"/>
          </a:solidFill>
          <a:ln w="19050">
            <a:solidFill>
              <a:srgbClr val="0000F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1821" tIns="60910" rIns="121821" bIns="60910"/>
          <a:lstStyle/>
          <a:p>
            <a:pPr algn="ctr">
              <a:spcBef>
                <a:spcPts val="799"/>
              </a:spcBef>
            </a:pPr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8" name="Freeform 7"/>
          <p:cNvSpPr/>
          <p:nvPr/>
        </p:nvSpPr>
        <p:spPr>
          <a:xfrm>
            <a:off x="1742979" y="2912535"/>
            <a:ext cx="6334222" cy="897466"/>
          </a:xfrm>
          <a:custGeom>
            <a:avLst/>
            <a:gdLst>
              <a:gd name="connsiteX0" fmla="*/ 0 w 6475780"/>
              <a:gd name="connsiteY0" fmla="*/ 0 h 812800"/>
              <a:gd name="connsiteX1" fmla="*/ 6475780 w 6475780"/>
              <a:gd name="connsiteY1" fmla="*/ 0 h 812800"/>
              <a:gd name="connsiteX2" fmla="*/ 6475780 w 6475780"/>
              <a:gd name="connsiteY2" fmla="*/ 812800 h 812800"/>
              <a:gd name="connsiteX3" fmla="*/ 0 w 6475780"/>
              <a:gd name="connsiteY3" fmla="*/ 812800 h 812800"/>
              <a:gd name="connsiteX4" fmla="*/ 0 w 6475780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5780" h="812800">
                <a:moveTo>
                  <a:pt x="0" y="0"/>
                </a:moveTo>
                <a:lnTo>
                  <a:pt x="6475780" y="0"/>
                </a:lnTo>
                <a:lnTo>
                  <a:pt x="6475780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00F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9514" tIns="94750" rIns="94750" bIns="94750" numCol="1" spcCol="2541" anchor="ctr" anchorCtr="0">
            <a:noAutofit/>
          </a:bodyPr>
          <a:lstStyle/>
          <a:p>
            <a:pPr defTabSz="1657994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Hoàn thành bài tập  SGK</a:t>
            </a:r>
          </a:p>
        </p:txBody>
      </p:sp>
      <p:sp>
        <p:nvSpPr>
          <p:cNvPr id="9" name="Oval 8"/>
          <p:cNvSpPr/>
          <p:nvPr/>
        </p:nvSpPr>
        <p:spPr>
          <a:xfrm>
            <a:off x="1371600" y="2895600"/>
            <a:ext cx="1015060" cy="956735"/>
          </a:xfrm>
          <a:prstGeom prst="ellipse">
            <a:avLst/>
          </a:prstGeom>
          <a:solidFill>
            <a:srgbClr val="FF99CC"/>
          </a:solidFill>
          <a:ln w="19050">
            <a:solidFill>
              <a:srgbClr val="0000F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1821" tIns="60910" rIns="121821" bIns="60910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Freeform 9"/>
          <p:cNvSpPr/>
          <p:nvPr/>
        </p:nvSpPr>
        <p:spPr>
          <a:xfrm>
            <a:off x="1447801" y="4419599"/>
            <a:ext cx="6606030" cy="990601"/>
          </a:xfrm>
          <a:custGeom>
            <a:avLst/>
            <a:gdLst>
              <a:gd name="connsiteX0" fmla="*/ 0 w 6771233"/>
              <a:gd name="connsiteY0" fmla="*/ 0 h 812800"/>
              <a:gd name="connsiteX1" fmla="*/ 6771233 w 6771233"/>
              <a:gd name="connsiteY1" fmla="*/ 0 h 812800"/>
              <a:gd name="connsiteX2" fmla="*/ 6771233 w 6771233"/>
              <a:gd name="connsiteY2" fmla="*/ 812800 h 812800"/>
              <a:gd name="connsiteX3" fmla="*/ 0 w 6771233"/>
              <a:gd name="connsiteY3" fmla="*/ 812800 h 812800"/>
              <a:gd name="connsiteX4" fmla="*/ 0 w 6771233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1233" h="812800">
                <a:moveTo>
                  <a:pt x="0" y="0"/>
                </a:moveTo>
                <a:lnTo>
                  <a:pt x="6771233" y="0"/>
                </a:lnTo>
                <a:lnTo>
                  <a:pt x="6771233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19050">
            <a:solidFill>
              <a:srgbClr val="0000F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9514" tIns="94750" rIns="94750" bIns="94750" numCol="1" spcCol="2541" anchor="ctr" anchorCtr="0">
            <a:noAutofit/>
          </a:bodyPr>
          <a:lstStyle/>
          <a:p>
            <a:pPr defTabSz="1657994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Chuẩn bị tr</a:t>
            </a:r>
            <a:r>
              <a:rPr lang="vi-VN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ướ</a:t>
            </a:r>
            <a:r>
              <a:rPr lang="en-US" sz="2600" b="1" dirty="0">
                <a:solidFill>
                  <a:srgbClr val="0000C0"/>
                </a:solidFill>
                <a:latin typeface="Times New Roman" pitchFamily="18" charset="0"/>
                <a:cs typeface="Times New Roman" pitchFamily="18" charset="0"/>
              </a:rPr>
              <a:t>c bài 5.</a:t>
            </a:r>
          </a:p>
        </p:txBody>
      </p:sp>
      <p:sp>
        <p:nvSpPr>
          <p:cNvPr id="11" name="Oval 10"/>
          <p:cNvSpPr/>
          <p:nvPr/>
        </p:nvSpPr>
        <p:spPr>
          <a:xfrm>
            <a:off x="940270" y="4402666"/>
            <a:ext cx="1015060" cy="1007534"/>
          </a:xfrm>
          <a:prstGeom prst="ellipse">
            <a:avLst/>
          </a:prstGeom>
          <a:solidFill>
            <a:srgbClr val="3399FF"/>
          </a:solidFill>
          <a:ln w="19050">
            <a:solidFill>
              <a:srgbClr val="0000F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1821" tIns="60910" rIns="121821" bIns="60910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3755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1236</TotalTime>
  <Words>816</Words>
  <Application>Microsoft Office PowerPoint</Application>
  <PresentationFormat>On-screen Show (4:3)</PresentationFormat>
  <Paragraphs>118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.VnTime</vt:lpstr>
      <vt:lpstr>Arial</vt:lpstr>
      <vt:lpstr>Calibri</vt:lpstr>
      <vt:lpstr>Franklin Gothic Book</vt:lpstr>
      <vt:lpstr>Franklin Gothic Medium</vt:lpstr>
      <vt:lpstr>Times New Roman</vt:lpstr>
      <vt:lpstr>Wingdings 2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</vt:vector>
  </TitlesOfParts>
  <Company>Truong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BT Truc</dc:creator>
  <cp:keywords>BT Truc</cp:keywords>
  <cp:lastModifiedBy>Admin</cp:lastModifiedBy>
  <cp:revision>393</cp:revision>
  <dcterms:created xsi:type="dcterms:W3CDTF">2020-04-07T09:09:06Z</dcterms:created>
  <dcterms:modified xsi:type="dcterms:W3CDTF">2025-05-15T06:07:26Z</dcterms:modified>
</cp:coreProperties>
</file>