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98" r:id="rId3"/>
    <p:sldId id="290" r:id="rId4"/>
    <p:sldId id="291" r:id="rId5"/>
    <p:sldId id="292" r:id="rId6"/>
    <p:sldId id="293" r:id="rId7"/>
    <p:sldId id="294" r:id="rId8"/>
    <p:sldId id="30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044C-79E1-5600-0617-53D596F49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5505D-8EE4-6955-AE0B-02208DE38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23EE2-411C-84E5-55F0-37AEACBC2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8D945-1EF0-18B5-F107-97BEE2A6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8F2FF-4A7A-DD63-5176-3EFD7A33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3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25A7-5B6F-DA52-85E9-880B66762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8281C-C978-9D04-79C6-210AF695F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4F7BC-5DF4-97F1-7310-2261E39B6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85E18-85CD-E46D-70A2-EB9BCB469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CA083-D5F4-0DB7-F8AC-99002DA9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8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B195-12DD-09EC-860A-3B606E0B9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29356-6190-8407-A8DD-04670C747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45829-DC70-8EEF-5FE2-A9752B80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963E6-EDD4-F910-8A88-6B1A65B9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830E4-877A-7F92-1DED-59582535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0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6D2B-F277-AFB1-BEB1-A3B17239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AD00D-6EE9-6836-781F-565384938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6923D-16E6-0032-10EB-47DA30AB4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D6FE0-150F-C965-CCCC-C2AE12C4F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08EC8-8358-477B-68E9-1FF3D746F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9F07C-F9BB-389C-AC56-EE04FB9B1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6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ED7F-74D8-D420-F9B2-5DBF6222D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DAD96-3AD1-B3EF-A9A6-37FEEC3AB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175E9-7B09-AD18-9974-009E4E6DD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782E9B-581C-29B2-9783-1E56A3E43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3E5D1-7D02-32B8-A767-3D7B0697D5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48EC9C-4180-0994-9D0D-B741AFE19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7DF6E-31C7-CF09-F682-CA7C6611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D2600-7B4E-EA1E-83F1-F2B06081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4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3F3B-A80F-11AE-8FB3-E6B8C73D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D3591-8508-AA0A-8157-216952A06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749AB-05D3-2DBE-0AF5-EE75FE1A8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78C76-1B95-3B9E-D524-B615154D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0503F-3362-02BB-79D1-84F0354B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CB74AF-4344-48BA-595E-EE4F1A2C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E0086-B0E6-76F4-E184-45F12F4D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8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49E10-E572-F220-8B5F-749D497FB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76387-43DB-A7EE-4E30-551D54DF6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72D21-B08C-CD8B-F725-04279C043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E5C0B-8763-6BC7-3035-A8EC945E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448BA-941B-5C07-912A-834F55C6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DA452-EB45-3F38-39DD-DB534F21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4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AFA5-EF0A-547E-94B3-460B236A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5B0BD6-C869-34A8-0336-29A6369A33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E420F-66A7-DE66-54A4-E2BA02F88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EEA40-0CC3-42D5-A84C-DCD81FA7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7773B-3126-1771-6C9A-20FBACD85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D1A2F-0186-0A7F-8161-26D892DB6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83B45-1CF0-E5C7-08B2-835836FC8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04D009-7364-E2F2-23D2-319D93B2D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DFC7B-5BA9-6ED9-5525-D80A6098E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5A42-FFB2-B2B7-6DC6-3272C58D0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3F05B-0313-8C0C-374E-D7AB2649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2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D118EC-8508-45BA-3B87-F82BAE1D5B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104832-7EB0-575D-EE60-D7EFADE757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411A6-D238-83C7-9E9B-F35CC94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BED73-B19D-7F51-1F3B-DEE5BD8AB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D954C-7F1C-56B7-3900-A11CE4B37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74479-F7F3-5F03-A93C-3721FD4F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BEEE2-38D4-3C8E-F790-2D57ACF6C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78BE-AE78-CED3-E140-6AFF6072A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62C37-9D74-4478-B2E3-23039952D676}" type="datetimeFigureOut">
              <a:rPr lang="en-US" smtClean="0"/>
              <a:t>06/05/2025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0B785-35EF-5330-49A8-6C7C45390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D4399-C9A5-1F65-3E0B-48F3DCFE9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5B11-400D-42EA-9C23-03ED9D4B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1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CE65E4-B05D-1B60-ECA0-F5BF6C37B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937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EEA851-9D7C-9645-27A6-D1D76C10DBD7}"/>
              </a:ext>
            </a:extLst>
          </p:cNvPr>
          <p:cNvSpPr txBox="1"/>
          <p:nvPr/>
        </p:nvSpPr>
        <p:spPr>
          <a:xfrm>
            <a:off x="2839451" y="1180337"/>
            <a:ext cx="678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TRƯỜNG TIỂU HỌC PHÚ HÒA 3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8C334C-5CCA-2F9E-C338-778D0F6CB2B7}"/>
              </a:ext>
            </a:extLst>
          </p:cNvPr>
          <p:cNvSpPr txBox="1"/>
          <p:nvPr/>
        </p:nvSpPr>
        <p:spPr>
          <a:xfrm>
            <a:off x="1520792" y="3166630"/>
            <a:ext cx="9644514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CHÀO MỪNG CÁC EM ĐẾN VỚI MÔN TIẾNG VIỆT LỚP 2 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CCE67-086A-5EDB-A2C8-D294957E5BE1}"/>
              </a:ext>
            </a:extLst>
          </p:cNvPr>
          <p:cNvSpPr txBox="1"/>
          <p:nvPr/>
        </p:nvSpPr>
        <p:spPr>
          <a:xfrm>
            <a:off x="8951495" y="4754880"/>
            <a:ext cx="254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GV : TRỊNH THỊ HẠNH </a:t>
            </a:r>
          </a:p>
        </p:txBody>
      </p:sp>
    </p:spTree>
    <p:extLst>
      <p:ext uri="{BB962C8B-B14F-4D97-AF65-F5344CB8AC3E}">
        <p14:creationId xmlns:p14="http://schemas.microsoft.com/office/powerpoint/2010/main" val="292278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4453" y="2205697"/>
            <a:ext cx="752481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KHỞI ĐỘNG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F1D73-A97C-86DC-4B34-37AC75499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832683" y="1567016"/>
            <a:ext cx="4268016" cy="2142308"/>
          </a:xfrm>
          <a:prstGeom prst="horizontalScroll">
            <a:avLst>
              <a:gd name="adj" fmla="val 25000"/>
            </a:avLst>
          </a:prstGeom>
          <a:solidFill>
            <a:srgbClr val="FF0066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1813" y="3784254"/>
            <a:ext cx="9642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</a:t>
            </a:r>
          </a:p>
          <a:p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/x,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endParaRPr lang="en-US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7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2243" y="1301860"/>
            <a:ext cx="107634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	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Cánh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cam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có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đôi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mắt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xanh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biếc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óng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ánh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dưới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ánh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nắng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mặt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trời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Chú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lạc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vào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Bống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Chân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chú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bị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thương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tập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tễnh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Bống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thương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quá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đặt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cánh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cam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vào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chiếc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lọ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nhỏ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đựng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đầy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cỏ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Từ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đó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cánh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cam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trở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thành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bạn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nhỏ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xíu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Bống</a:t>
            </a:r>
            <a:r>
              <a:rPr lang="en-US" sz="44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69108" y="532419"/>
            <a:ext cx="5329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Tạm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biệt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cánh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cam</a:t>
            </a:r>
          </a:p>
        </p:txBody>
      </p:sp>
    </p:spTree>
    <p:extLst>
      <p:ext uri="{BB962C8B-B14F-4D97-AF65-F5344CB8AC3E}">
        <p14:creationId xmlns:p14="http://schemas.microsoft.com/office/powerpoint/2010/main" val="3362755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3860" y="1509991"/>
            <a:ext cx="26409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39" y="258406"/>
            <a:ext cx="9328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oanh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oach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70542" y="1779697"/>
            <a:ext cx="1207410" cy="4762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18167" y="1817797"/>
            <a:ext cx="1207410" cy="47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oach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3060" y="1509991"/>
            <a:ext cx="2640965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6615" y="1816319"/>
            <a:ext cx="1207410" cy="4762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3860" y="3681691"/>
            <a:ext cx="2640965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70542" y="3951397"/>
            <a:ext cx="1207410" cy="4762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3060" y="3681691"/>
            <a:ext cx="3793490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          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endParaRPr lang="en-US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12690" y="3951397"/>
            <a:ext cx="1207410" cy="4762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136615" y="1816319"/>
            <a:ext cx="1740810" cy="47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oanh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84817" y="3979972"/>
            <a:ext cx="1740810" cy="47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oanh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53137" y="3951397"/>
            <a:ext cx="1333638" cy="47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oanh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8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2847" t="23988" r="5078" b="24567"/>
          <a:stretch/>
        </p:blipFill>
        <p:spPr>
          <a:xfrm>
            <a:off x="9734550" y="2181225"/>
            <a:ext cx="1905000" cy="1695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38" y="258406"/>
            <a:ext cx="113957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a)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960" t="23988" r="71744" b="24567"/>
          <a:stretch/>
        </p:blipFill>
        <p:spPr>
          <a:xfrm>
            <a:off x="685799" y="2181225"/>
            <a:ext cx="1924050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366" t="23988" r="49780" b="24567"/>
          <a:stretch/>
        </p:blipFill>
        <p:spPr>
          <a:xfrm>
            <a:off x="3395661" y="2181225"/>
            <a:ext cx="1885951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0662" t="23988" r="27704" b="24567"/>
          <a:stretch/>
        </p:blipFill>
        <p:spPr>
          <a:xfrm>
            <a:off x="6574630" y="2181225"/>
            <a:ext cx="1866901" cy="16954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4157" y="4275921"/>
            <a:ext cx="1700418" cy="77152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sên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38117" y="4275921"/>
            <a:ext cx="1657758" cy="77152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426788" y="4251304"/>
            <a:ext cx="1967118" cy="77152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115016" y="4251304"/>
            <a:ext cx="2781708" cy="77152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43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38" y="258406"/>
            <a:ext cx="11395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b)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r>
              <a:rPr lang="en-US" sz="4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562" y="2759214"/>
            <a:ext cx="312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Nhát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7736" y="2759214"/>
            <a:ext cx="3625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Khoe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trâu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16337" y="2759214"/>
            <a:ext cx="312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562" y="2759214"/>
            <a:ext cx="312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Nhát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thỏ</a:t>
            </a:r>
            <a:endParaRPr lang="en-US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37736" y="2759214"/>
            <a:ext cx="3625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trâu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16337" y="2759214"/>
            <a:ext cx="312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8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A51450-3D2C-DDDC-BA3E-1315B75FB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27"/>
            <a:ext cx="12191999" cy="626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47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198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HP001 4 hàng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Dang Thi Minh Tam</dc:creator>
  <cp:lastModifiedBy>Dang Thi Minh Tam</cp:lastModifiedBy>
  <cp:revision>1</cp:revision>
  <dcterms:created xsi:type="dcterms:W3CDTF">2025-05-06T13:36:00Z</dcterms:created>
  <dcterms:modified xsi:type="dcterms:W3CDTF">2025-05-06T13:57:04Z</dcterms:modified>
</cp:coreProperties>
</file>