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</p:sldMasterIdLst>
  <p:notesMasterIdLst>
    <p:notesMasterId r:id="rId28"/>
  </p:notesMasterIdLst>
  <p:sldIdLst>
    <p:sldId id="326" r:id="rId3"/>
    <p:sldId id="389" r:id="rId4"/>
    <p:sldId id="390" r:id="rId5"/>
    <p:sldId id="434" r:id="rId6"/>
    <p:sldId id="291" r:id="rId7"/>
    <p:sldId id="292" r:id="rId8"/>
    <p:sldId id="293" r:id="rId9"/>
    <p:sldId id="398" r:id="rId10"/>
    <p:sldId id="435" r:id="rId11"/>
    <p:sldId id="391" r:id="rId12"/>
    <p:sldId id="397" r:id="rId13"/>
    <p:sldId id="393" r:id="rId14"/>
    <p:sldId id="436" r:id="rId15"/>
    <p:sldId id="438" r:id="rId16"/>
    <p:sldId id="439" r:id="rId17"/>
    <p:sldId id="405" r:id="rId18"/>
    <p:sldId id="406" r:id="rId19"/>
    <p:sldId id="440" r:id="rId20"/>
    <p:sldId id="431" r:id="rId21"/>
    <p:sldId id="413" r:id="rId22"/>
    <p:sldId id="273" r:id="rId23"/>
    <p:sldId id="259" r:id="rId24"/>
    <p:sldId id="275" r:id="rId25"/>
    <p:sldId id="419" r:id="rId26"/>
    <p:sldId id="42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3:28:23.3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1149 350 56 0 0,'1'0'124'0'0,"0"1"-1"0"0,0 1 1 0 0,1-1 0 0 0,-1 0-1 0 0,0 0 1 0 0,0 0 0 0 0,0 1-1 0 0,0-1 1 0 0,0 1-1 0 0,0-1 1 0 0,-1 0 0 0 0,1 1-1 0 0,0 0 1 0 0,-1-1 0 0 0,1 1-1 0 0,-1-1 1 0 0,1 1 0 0 0,-1 0-1 0 0,0-1 1 0 0,0 1 0 0 0,0-1-1 0 0,0 1 1 0 0,0 0 0 0 0,0-1-1 0 0,0 1 1 0 0,-1 0 0 0 0,1 1-1 0 0,-2 0 4 0 0,0 1-1 0 0,0-1 1 0 0,0 0-1 0 0,0 0 1 0 0,0 0-1 0 0,-1 0 1 0 0,1-1-1 0 0,-1 1 1 0 0,0 0-1 0 0,0-1 1 0 0,-5 4-1 0 0,-7 3 39 0 0,-1-1 0 0 0,1 0-1 0 0,-2-1 1 0 0,-18 6 0 0 0,-50 11 170 0 0,0-5 0 0 0,-1-3-1 0 0,-1-3 1 0 0,0-5 0 0 0,-1-4 0 0 0,1-3 0 0 0,-114-13 0 0 0,178 9-287 0 0,0 0 1 0 0,0-2 0 0 0,0 0-1 0 0,1-1 1 0 0,-1-2 0 0 0,2 0-1 0 0,-27-14 1 0 0,47 22-44 0 0,0-1 0 0 0,-1 0-1 0 0,1 1 1 0 0,0-1 0 0 0,0 0 0 0 0,0 0-1 0 0,0 1 1 0 0,0-1 0 0 0,0 0 0 0 0,0 0-1 0 0,0 0 1 0 0,0 0 0 0 0,1 0 0 0 0,-1-1-1 0 0,0 1 1 0 0,1 0 0 0 0,-1 0 0 0 0,1 0-1 0 0,-1-1 1 0 0,1 1 0 0 0,-1 0 0 0 0,1-1-1 0 0,0 1 1 0 0,0 0 0 0 0,0-1 0 0 0,-1 1-1 0 0,2-3 1 0 0,-1 2-3 0 0,1-1-1 0 0,0 1 1 0 0,1-1-1 0 0,-1 1 1 0 0,0-1-1 0 0,1 1 1 0 0,-1 0-1 0 0,1 0 1 0 0,0 0-1 0 0,0 0 1 0 0,0 0-1 0 0,4-3 1 0 0,6-5-31 0 0,1 1 1 0 0,1 1 0 0 0,21-11 0 0 0,34-11-141 0 0,1 3 0 0 0,0 3 0 0 0,108-21 0 0 0,227-13-477 0 0,-230 42 506 0 0,442-47-1273 0 0,-589 59 1389 0 0,0-2 0 0 0,-1 0 0 0 0,1-2 0 0 0,-2-1 0 0 0,1-1 0 0 0,-1-1 0 0 0,-1-1 0 0 0,25-16 0 0 0,-29 8 367 0 0,-34 34 522 0 0,-56 98-467 0 0,-31 44-348 0 0,22-37-37 0 0,53-78-11 0 0,-2 0 0 0 0,-59 66 0 0 0,34-57-60 0 0,-3-2 0 0 0,-1-3 0 0 0,-2-2 0 0 0,-3-3 1 0 0,-1-2-1 0 0,-1-4 0 0 0,-2-2 0 0 0,-1-2 0 0 0,-2-4 0 0 0,-1-3 0 0 0,-121 25 0 0 0,-85-3 23 0 0,231-41-31 0 0,0-2 0 0 0,-1-2 0 0 0,1-1 1 0 0,-56-10-1 0 0,95 10 55 0 0,0 0 1 0 0,1 0 0 0 0,-1-1-1 0 0,1 1 1 0 0,-1-1 0 0 0,1 0 0 0 0,0 0-1 0 0,0-1 1 0 0,0 1 0 0 0,-5-5-1 0 0,7 6 1 0 0,1 0 0 0 0,0-1-1 0 0,0 1 1 0 0,-1-1 0 0 0,1 1 0 0 0,0-1-1 0 0,0 1 1 0 0,0-1 0 0 0,0 0-1 0 0,1 1 1 0 0,-1-1 0 0 0,0 0-1 0 0,1 0 1 0 0,-1 0 0 0 0,1 1-1 0 0,0-1 1 0 0,0 0 0 0 0,-1 0 0 0 0,1 0-1 0 0,0 0 1 0 0,1 0 0 0 0,-1 0-1 0 0,0 0 1 0 0,0 1 0 0 0,1-1-1 0 0,-1 0 1 0 0,1 0 0 0 0,1-2 0 0 0,9-21-78 0 0,1 0 0 0 0,1 0 1 0 0,1 2-1 0 0,1 0 1 0 0,1 0-1 0 0,1 2 0 0 0,1 0 1 0 0,1 1-1 0 0,0 1 1 0 0,2 0-1 0 0,0 2 0 0 0,1 1 1 0 0,1 0-1 0 0,0 2 1 0 0,1 0-1 0 0,1 2 0 0 0,0 0 1 0 0,0 2-1 0 0,1 1 1 0 0,33-7-1 0 0,-22 9 69 0 0,0 2 0 0 0,0 1 1 0 0,0 3-1 0 0,0 0 0 0 0,69 9 0 0 0,-93-6 16 0 0,0 1-1 0 0,0 1 1 0 0,0 0-1 0 0,-1 0 0 0 0,0 1 1 0 0,0 1-1 0 0,0 0 0 0 0,0 1 1 0 0,-1 0-1 0 0,0 0 1 0 0,16 16-1 0 0,-26-23-85 0 0,5 0-272 0 0,0-1 0 0 0,0 1 0 0 0,0-2 1 0 0,0 1-1 0 0,0-1 0 0 0,0 0 0 0 0,6-2 0 0 0,-2-1-188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3:28:24.6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1112 192 112 0 0,'19'-11'329'0'0,"-1"-2"0"0"0,-1 0 0 0 0,-1-1-1 0 0,0-1 1 0 0,0 0 0 0 0,-2-1 0 0 0,0-1 0 0 0,15-23 0 0 0,-28 39-301 0 0,-1 0 0 0 0,1 0 0 0 0,0 0 0 0 0,-1-1 0 0 0,1 1 0 0 0,-1 0 0 0 0,0-1 1 0 0,1 1-1 0 0,-1 0 0 0 0,0-1 0 0 0,0 1 0 0 0,0-1 0 0 0,1 1 0 0 0,-2 0 0 0 0,1-1 0 0 0,0 1 1 0 0,0 0-1 0 0,0-1 0 0 0,-1-1 0 0 0,1 3-35 0 0,-1-1 0 0 0,1 1 0 0 0,0-1 1 0 0,-1 0-1 0 0,1 1 0 0 0,-1-1 0 0 0,1 1 0 0 0,-1-1 0 0 0,1 1 0 0 0,-1-1 1 0 0,1 1-1 0 0,-1 0 0 0 0,1-1 0 0 0,-1 1 0 0 0,0 0 0 0 0,1-1 0 0 0,-1 1 1 0 0,0 0-1 0 0,1 0 0 0 0,-1-1 0 0 0,0 1 0 0 0,1 0 0 0 0,-1 0 0 0 0,0 0 1 0 0,1 0-1 0 0,-1 0 0 0 0,0 0 0 0 0,1 0 0 0 0,-1 0 0 0 0,0 0 0 0 0,1 0 1 0 0,-1 1-1 0 0,0-1 0 0 0,1 0 0 0 0,-1 0 0 0 0,0 1 0 0 0,1-1 0 0 0,-1 0 1 0 0,0 1-1 0 0,0 0-47 0 0,-44 7-422 0 0,30-6 492 0 0,0 1 1 0 0,0 0-1 0 0,0 1 1 0 0,1 1-1 0 0,-1 0 0 0 0,1 1 1 0 0,0 1-1 0 0,-20 12 1 0 0,2-2 151 0 0,17-9-58 0 0,1 0 0 0 0,1 2 0 0 0,0-1 0 0 0,0 2 1 0 0,0-1-1 0 0,1 2 0 0 0,1 0 0 0 0,-18 24 1 0 0,-1 8 208 0 0,-33 67 0 0 0,38-65-215 0 0,-39 57 0 0 0,45-78-104 0 0,0-2 1 0 0,-2 1 0 0 0,-1-2-1 0 0,0-1 1 0 0,-2-1-1 0 0,0-1 1 0 0,-2-1-1 0 0,0-1 1 0 0,0-1 0 0 0,-2-2-1 0 0,0 0 1 0 0,0-2-1 0 0,-1-1 1 0 0,-37 8-1 0 0,21-7-90 0 0,0-2 0 0 0,-1-1 0 0 0,-91 3 0 0 0,136-12 79 0 0,1 0 0 0 0,-1 0 1 0 0,0 0-1 0 0,0 0 0 0 0,0 0 1 0 0,0 0-1 0 0,0 0 0 0 0,0 0 0 0 0,0 0 1 0 0,0 0-1 0 0,0 0 0 0 0,1 0 1 0 0,-1-1-1 0 0,0 1 0 0 0,0 0 1 0 0,0-1-1 0 0,0 1 0 0 0,1-1 1 0 0,-1 1-1 0 0,0-1 0 0 0,0 1 0 0 0,1-1 1 0 0,-1 0-1 0 0,0 1 0 0 0,1-1 1 0 0,-1 0-1 0 0,1 1 0 0 0,-1-1 1 0 0,1 0-1 0 0,-1 0 0 0 0,1 1 1 0 0,-1-2-1 0 0,1-1-17 0 0,0 1 0 0 0,0 0 1 0 0,1 0-1 0 0,-1 0 1 0 0,1 0-1 0 0,-1 0 0 0 0,1 0 1 0 0,0 0-1 0 0,0 0 0 0 0,0 1 1 0 0,0-1-1 0 0,0 0 0 0 0,2-2 1 0 0,3-5-156 0 0,1 1 1 0 0,0 0 0 0 0,0 0 0 0 0,16-12 0 0 0,-20 18 198 0 0,1-1-1 0 0,0 1 1 0 0,-1 0 0 0 0,1 0 0 0 0,0 1-1 0 0,0-1 1 0 0,0 1 0 0 0,0 0 0 0 0,0 0-1 0 0,0 0 1 0 0,1 1 0 0 0,-1-1-1 0 0,0 1 1 0 0,0 0 0 0 0,1 0 0 0 0,-1 1-1 0 0,0-1 1 0 0,0 1 0 0 0,0 0 0 0 0,0 0-1 0 0,0 0 1 0 0,0 1 0 0 0,0-1-1 0 0,0 1 1 0 0,0 0 0 0 0,5 4 0 0 0,7 5 307 0 0,-2 1 0 0 0,0 1 0 0 0,0 0 0 0 0,21 27 0 0 0,-16-18-248 0 0,-14-16-25 0 0,-1 0-1 0 0,1 1 0 0 0,-1 0 0 0 0,-1-1 0 0 0,1 1 0 0 0,-1 0 0 0 0,-1 1 0 0 0,1-1 0 0 0,-1 0 0 0 0,0 1 0 0 0,-1-1 0 0 0,0 1 0 0 0,0 0 0 0 0,-1 11 0 0 0,-1 9 83 0 0,-1-1 1 0 0,-9 45-1 0 0,9-65-132 0 0,-6 27-5 0 0,5-23-44 0 0,0 0 0 0 0,1 1 0 0 0,-1 19-1 0 0,3-31 32 0 0,0 1 1 0 0,0-1-1 0 0,0 1 0 0 0,0-1 0 0 0,0 0 0 0 0,0 1 0 0 0,0-1 0 0 0,0 0 1 0 0,0 1-1 0 0,1-1 0 0 0,-1 0 0 0 0,0 1 0 0 0,0-1 0 0 0,0 0 1 0 0,0 1-1 0 0,1-1 0 0 0,-1 0 0 0 0,0 1 0 0 0,0-1 0 0 0,1 0 0 0 0,-1 0 1 0 0,0 1-1 0 0,1-1 0 0 0,-1 0 0 0 0,0 0 0 0 0,1 0 0 0 0,-1 1 1 0 0,0-1-1 0 0,1 0 0 0 0,-1 0 0 0 0,0 0 0 0 0,1 0 0 0 0,-1 0 1 0 0,0 0-1 0 0,1 0 0 0 0,-1 0 0 0 0,0 0 0 0 0,1 0 0 0 0,21-5-322 0 0,16-14 23 0 0,-13-1-428 0 0,-1 0 0 0 0,-1-2 0 0 0,-1-1-1 0 0,24-31 1 0 0,-37 43 289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3:28:26.2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385 0 440 0 0,'0'0'2705'0'0,"-12"43"-748"0"0,-4-3-1280 0 0,-2-1-1 0 0,-2-1 0 0 0,-2-1 0 0 0,-41 56 0 0 0,21-33-61 0 0,7-7-235 0 0,-72 114 48 0 0,98-149-460 0 0,0 1 1 0 0,-13 39-1 0 0,20-51-75 0 0,0 0 0 0 0,0 0 0 0 0,1 1 0 0 0,0-1-1 0 0,0 0 1 0 0,0 1 0 0 0,1-1 0 0 0,1 1-1 0 0,-1-1 1 0 0,1 1 0 0 0,3 12 0 0 0,-4-19 56 0 0,1 0 1 0 0,-1 0 0 0 0,0-1-1 0 0,1 1 1 0 0,-1 0 0 0 0,1 0-1 0 0,0 0 1 0 0,-1 0-1 0 0,1-1 1 0 0,0 1 0 0 0,-1 0-1 0 0,1 0 1 0 0,0-1 0 0 0,0 1-1 0 0,0-1 1 0 0,-1 1-1 0 0,1-1 1 0 0,0 1 0 0 0,0-1-1 0 0,0 1 1 0 0,0-1 0 0 0,0 0-1 0 0,0 1 1 0 0,0-1 0 0 0,1 0-1 0 0,30-6-729 0 0,29-31 94 0 0,-56 34 622 0 0,45-35-409 0 0,-1-3 0 0 0,43-47 0 0 0,-64 58 408 0 0,-2-2 1 0 0,28-44 0 0 0,-40 58 512 0 0,-19 32 958 0 0,-41 56-617 0 0,34-55-792 0 0,2 0 0 0 0,-1 1 0 0 0,2 0 0 0 0,0 0 0 0 0,1 1 0 0 0,1 0 0 0 0,-8 29 0 0 0,14-41-51 0 0,1-1 1 0 0,0 1-1 0 0,0-1 0 0 0,1 1 0 0 0,-1-1 1 0 0,1 1-1 0 0,0-1 0 0 0,1 0 1 0 0,-1 1-1 0 0,0-1 0 0 0,1 0 0 0 0,0 0 1 0 0,0 0-1 0 0,1 0 0 0 0,-1 0 1 0 0,1-1-1 0 0,-1 1 0 0 0,1-1 0 0 0,0 1 1 0 0,1-1-1 0 0,-1 0 0 0 0,0 0 1 0 0,1 0-1 0 0,7 4 0 0 0,-8-6 23 0 0,0-1-1 0 0,-1 1 0 0 0,1-1 1 0 0,0 1-1 0 0,0-1 1 0 0,-1 0-1 0 0,1 0 0 0 0,0 0 1 0 0,0 0-1 0 0,-1-1 1 0 0,1 1-1 0 0,0-1 0 0 0,0 0 1 0 0,-1 0-1 0 0,1 1 1 0 0,-1-2-1 0 0,1 1 0 0 0,-1 0 1 0 0,1 0-1 0 0,2-3 1 0 0,46-31-255 0 0,-2-11-58 0 0,-3-1 0 0 0,-1-3 1 0 0,62-88-1 0 0,-53 68 3208 0 0,-57 72-2806 0 0,0 0 1 0 0,0 1 0 0 0,1-1-1 0 0,-1 1 1 0 0,1-1 0 0 0,-1 1-1 0 0,1 0 1 0 0,0 0 0 0 0,0 0 0 0 0,0 1-1 0 0,0-1 1 0 0,1 0 0 0 0,-3 7-1 0 0,-2 3 93 0 0,-34 44 258 0 0,28-42-333 0 0,1 0-1 0 0,1 0 1 0 0,0 1-1 0 0,1 0 0 0 0,1 1 1 0 0,0 0-1 0 0,2 0 0 0 0,-6 20 1 0 0,10-27-78 0 0,-7 58-11 0 0,8-64 7 0 0,1 1 0 0 0,0-1-1 0 0,0 0 1 0 0,1 1 0 0 0,-1-1-1 0 0,1 0 1 0 0,0 1 0 0 0,0-1-1 0 0,0 0 1 0 0,1 0 0 0 0,-1 0-1 0 0,5 8 1 0 0,-3-9-12 0 0,-1-1-1 0 0,0 1 0 0 0,1 0 1 0 0,-1-1-1 0 0,1 1 1 0 0,0-1-1 0 0,-1 0 1 0 0,1 0-1 0 0,0 0 1 0 0,0 0-1 0 0,1-1 1 0 0,-1 1-1 0 0,0-1 0 0 0,1 0 1 0 0,-1 0-1 0 0,1 0 1 0 0,-1 0-1 0 0,1-1 1 0 0,3 1-1 0 0,0-1-36 0 0,0 0-1 0 0,-1-1 0 0 0,1 0 1 0 0,0 0-1 0 0,0-1 0 0 0,-1 0 1 0 0,1 0-1 0 0,-1 0 1 0 0,9-6-1 0 0,4-2-217 0 0,-1-2 0 0 0,0 0 0 0 0,-1-1 0 0 0,0-1 0 0 0,21-22 0 0 0,235-290-4399 0 0,-254 300 4253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3:28:26.9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399 26 28 0 0,'11'-23'2310'0'0,"-11"23"-2255"0"0,0 1 1 0 0,-1-1-1 0 0,1 0 0 0 0,0 0 1 0 0,0 0-1 0 0,0 0 0 0 0,0 0 1 0 0,0 0-1 0 0,0 0 0 0 0,0 0 1 0 0,0-1-1 0 0,0 1 0 0 0,0 0 1 0 0,-1 0-1 0 0,1 0 0 0 0,0 0 1 0 0,0 0-1 0 0,0 0 0 0 0,0 0 1 0 0,0 0-1 0 0,0 0 0 0 0,0 0 1 0 0,0 0-1 0 0,0 0 0 0 0,0 0 1 0 0,0 0-1 0 0,0 0 0 0 0,-1 0 1 0 0,1 0-1 0 0,0 0 0 0 0,0-1 1 0 0,0 1-1 0 0,0 0 0 0 0,0 0 1 0 0,0 0-1 0 0,0 0 0 0 0,0 0 1 0 0,0 0-1 0 0,0 0 0 0 0,0 0 1 0 0,0 0-1 0 0,0-1 0 0 0,0 1 1 0 0,0 0-1 0 0,0 0 0 0 0,0 0 1 0 0,0 0-1 0 0,0 0 0 0 0,0 0 1 0 0,0 0-1 0 0,0 0 0 0 0,0 0 1 0 0,0 0-1 0 0,0-1 0 0 0,0 1 1 0 0,0 0-1 0 0,1 0 0 0 0,-1 0 1 0 0,-24 32 2358 0 0,-203 413 1253 0 0,188-359-3553 0 0,-66 160 26 0 0,102-239-147 0 0,1 0 1 0 0,0-1 0 0 0,1 1 0 0 0,-1 0-1 0 0,1 0 1 0 0,0 0 0 0 0,1 1 0 0 0,0-1-1 0 0,0 0 1 0 0,1 0 0 0 0,0 0-1 0 0,3 12 1 0 0,-3-15-9 0 0,0 0-1 0 0,1-1 1 0 0,-1 1-1 0 0,1-1 0 0 0,0 1 1 0 0,0-1-1 0 0,1 0 1 0 0,-1 0-1 0 0,1 0 1 0 0,-1 0-1 0 0,1 0 0 0 0,0-1 1 0 0,0 1-1 0 0,0-1 1 0 0,0 0-1 0 0,1 0 1 0 0,-1 0-1 0 0,1 0 0 0 0,-1 0 1 0 0,1-1-1 0 0,-1 0 1 0 0,1 0-1 0 0,0 0 1 0 0,5 1-1 0 0,-4-2-35 0 0,0 0 0 0 0,0 0 0 0 0,0-1 0 0 0,0 0 0 0 0,0 0 0 0 0,0 0 0 0 0,0 0 0 0 0,0-1 0 0 0,0 0 0 0 0,-1 0 0 0 0,1 0 0 0 0,-1-1 0 0 0,8-5 0 0 0,3-2-320 0 0,-1 0 0 0 0,20-20 0 0 0,155-171-7872 0 0,-174 182 7174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3:28:27.7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1430 154 28 0 0,'4'1'219'0'0,"0"0"0"0"0,1 0 0 0 0,-1-1 1 0 0,0 1-1 0 0,0-1 0 0 0,0 0 0 0 0,0 0 0 0 0,1-1 0 0 0,-1 1 0 0 0,0-1 0 0 0,0 0 1 0 0,0 0-1 0 0,0 0 0 0 0,0-1 0 0 0,0 1 0 0 0,-1-1 0 0 0,1 0 0 0 0,0 0 1 0 0,-1-1-1 0 0,1 1 0 0 0,-1 0 0 0 0,3-4 0 0 0,-2 3-125 0 0,-1 1 1 0 0,0-1-1 0 0,0 1 0 0 0,0-1 0 0 0,0 0 1 0 0,-1-1-1 0 0,1 1 0 0 0,-1 0 0 0 0,1-1 1 0 0,-1 1-1 0 0,0-1 0 0 0,-1 0 0 0 0,1 0 1 0 0,-1 1-1 0 0,1-1 0 0 0,-1 0 0 0 0,0 0 1 0 0,-1 0-1 0 0,1-1 0 0 0,-1 1 0 0 0,0 0 1 0 0,0-4-1 0 0,-1 5-66 0 0,1 1-1 0 0,-1-1 1 0 0,0 1 0 0 0,-1-1 0 0 0,1 1-1 0 0,0 0 1 0 0,-1-1 0 0 0,1 1 0 0 0,-1 0-1 0 0,0 0 1 0 0,1 0 0 0 0,-1 0 0 0 0,0 1-1 0 0,0-1 1 0 0,0 0 0 0 0,-1 1 0 0 0,1 0-1 0 0,0-1 1 0 0,-1 1 0 0 0,1 0 0 0 0,0 0-1 0 0,-1 0 1 0 0,1 0 0 0 0,-1 1 0 0 0,0-1-1 0 0,1 1 1 0 0,-1-1 0 0 0,1 1 0 0 0,-1 0-1 0 0,0 0 1 0 0,1 0 0 0 0,-1 1-1 0 0,-4 0 1 0 0,-5 0 116 0 0,0 1 0 0 0,-1 1 0 0 0,1 0 0 0 0,0 0 0 0 0,-19 10 0 0 0,12-4-157 0 0,1 0 0 0 0,1 2 0 0 0,0 0-1 0 0,0 1 1 0 0,1 1 0 0 0,-18 18-1 0 0,27-25 7 0 0,0 1 0 0 0,1 0 0 0 0,0 1 0 0 0,0 0 0 0 0,1-1 0 0 0,0 2-1 0 0,0-1 1 0 0,1 0 0 0 0,0 1 0 0 0,1 0 0 0 0,0 0 0 0 0,0 0 0 0 0,1 0-1 0 0,0 1 1 0 0,-1 13 0 0 0,3-17-38 0 0,0-1 0 0 0,0 0 0 0 0,0 1 0 0 0,1-1 0 0 0,0 0 0 0 0,0 0 0 0 0,1 0-1 0 0,-1 0 1 0 0,1 0 0 0 0,0 0 0 0 0,0 0 0 0 0,1 0 0 0 0,-1-1 0 0 0,1 1 0 0 0,0-1 0 0 0,1 0 0 0 0,-1 0 0 0 0,1 0-1 0 0,-1 0 1 0 0,1 0 0 0 0,0-1 0 0 0,9 6 0 0 0,4 0 72 0 0,0-2 0 0 0,1 1-1 0 0,0-2 1 0 0,0-1 0 0 0,23 5-1 0 0,54 17 282 0 0,-88-24-298 0 0,0 0 0 0 0,0 0 0 0 0,-1 1 0 0 0,1 0 1 0 0,-1 0-1 0 0,0 0 0 0 0,0 1 0 0 0,0 0 0 0 0,9 11 0 0 0,-8-8 13 0 0,-1 0 0 0 0,0 1 1 0 0,-1 0-1 0 0,0 0 0 0 0,0 0 0 0 0,-1 0 0 0 0,0 1 0 0 0,-1 0 0 0 0,0 0 0 0 0,0 0 1 0 0,-1 0-1 0 0,-1 0 0 0 0,0 1 0 0 0,0-1 0 0 0,-1 1 0 0 0,-1 18 0 0 0,-2-17 65 0 0,1 0 0 0 0,-2 0 0 0 0,1 0 0 0 0,-2-1 0 0 0,1 0-1 0 0,-2 0 1 0 0,1 0 0 0 0,-1-1 0 0 0,-1 1 0 0 0,0-2 0 0 0,-1 1-1 0 0,0-1 1 0 0,0 0 0 0 0,-11 9 0 0 0,-13 9-21 0 0,-2-2 0 0 0,0-1 0 0 0,-2-1-1 0 0,0-3 1 0 0,-40 18 0 0 0,16-13-141 0 0,0-3-1 0 0,-101 23 0 0 0,131-39-27 0 0,-1-1 0 0 0,-1-2 0 0 0,1-1 1 0 0,0-1-1 0 0,-1-2 0 0 0,1-1 0 0 0,0-1 0 0 0,0-2 0 0 0,-33-10 0 0 0,-2-5-197 0 0,2-3 1 0 0,0-3-1 0 0,-64-36 0 0 0,67 29 151 0 0,36 18 92 0 0,0 1 1 0 0,0 1-1 0 0,-2 2 0 0 0,1 1 1 0 0,-1 0-1 0 0,-48-9 1 0 0,71 19 47 0 0,-12-2-73 0 0,28 1 42 0 0,-12 1 35 0 0,1 0 0 0 0,2 1 1 0 0,-2 0 48 0 0,3 0-1766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3:28:28.7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0 162 472 0 0,'0'-23'3150'0'0,"5"18"-3081"0"0,0 0 1 0 0,0 1-1 0 0,0 0 1 0 0,0 0 0 0 0,0 0-1 0 0,1 0 1 0 0,0 1-1 0 0,0 0 1 0 0,0 0-1 0 0,0 1 1 0 0,0-1-1 0 0,9-1 1 0 0,88-17-38 0 0,-62 15-14 0 0,17-2-32 0 0,0 4 0 0 0,1 1-1 0 0,75 8 1 0 0,-1-1-57 0 0,1-3-173 0 0,166-4-271 0 0,19-28-540 0 0,-311 31 986 0 0,-1-1 0 0 0,0 0 1 0 0,1 0-1 0 0,-1-1 1 0 0,0 0-1 0 0,0 0 0 0 0,0 0 1 0 0,11-7-1 0 0,-17 8-51 0 0,1-3-1097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3:28:29.7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1 133 404 0 0,'0'0'2522'0'0,"15"-19"-1545"0"0,6 9-883 0 0,2 0 0 0 0,0 1 0 0 0,0 2-1 0 0,0 0 1 0 0,1 2 0 0 0,29-4 0 0 0,-28 5-90 0 0,2 1-9 0 0,1 1-1 0 0,-1 2 1 0 0,1 0-1 0 0,44 8 0 0 0,-38-4-13 0 0,-1-1 0 0 0,50-3-1 0 0,-78 0 18 0 0,20-1-88 0 0,0-2 0 0 0,0 0 0 0 0,0-1 0 0 0,0-2 0 0 0,37-13 0 0 0,-61 19 34 0 0,-1-1 0 0 0,0 1 0 0 0,1 0 0 0 0,-1-1 0 0 0,1 1 0 0 0,-1 0 0 0 0,0-1 1 0 0,1 1-1 0 0,-1-1 0 0 0,0 1 0 0 0,1 0 0 0 0,-1-1 0 0 0,0 1 0 0 0,0-1 0 0 0,1 1 0 0 0,-1-1 0 0 0,0 1 1 0 0,0-1-1 0 0,0 1 0 0 0,0-1 0 0 0,0 0 0 0 0,1 1 0 0 0,-1-1 0 0 0,0 1 0 0 0,0-1 0 0 0,-1 1 1 0 0,1-1-1 0 0,0 1 0 0 0,0-1 0 0 0,0 1 0 0 0,0-1 0 0 0,0 1 0 0 0,0-1 0 0 0,-1 1 0 0 0,1-1 1 0 0,0 1-1 0 0,-1-1 0 0 0,1 1 0 0 0,0-1 0 0 0,0 1 0 0 0,-1-1 0 0 0,-2-4-793 0 0,3 4 302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8F3DF0-2123-4A4A-BEEB-79B21332900B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EEDF1-C6AB-4A85-A8C3-5EFFB5202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263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203A42-F27F-4D41-98FE-785E9627B7E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8014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203A42-F27F-4D41-98FE-785E9627B7E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825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9B867-022A-875E-0B32-961859C5B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378B37-03A0-4DEB-626A-FB5C199246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BEF03-1858-7A15-9CDF-CAE4922D4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E3FF-FDEF-4681-B1F5-9C48E8E1097F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3D041-3A5D-71BC-FB84-23E28493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CFFD82-9E74-03D6-2037-AFD8E70C1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1C8B7-967E-47D8-807B-41E6B27B3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574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07212-17C3-37A7-4AAE-10670B5B0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7C4A7-8DBE-F5F1-4E16-9513A5A6D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4CD3A-85CC-E118-DBA3-F954816A8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E3FF-FDEF-4681-B1F5-9C48E8E1097F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F133B-3D94-7212-4A1A-97F90924E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174F59-82FC-76C1-68A9-4495C8558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1C8B7-967E-47D8-807B-41E6B27B3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66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5106B-0442-FB4C-CED0-190811F20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28A8D-3E5C-573C-FA64-B8F584FF4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46978-0AF3-7313-A7CF-FA0284141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E3FF-FDEF-4681-B1F5-9C48E8E1097F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EF507-9010-8EF2-8CCA-034340491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3B16EC-0287-9D9F-346E-D95639C15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1C8B7-967E-47D8-807B-41E6B27B3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190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3986-0084-D344-8D67-D431EDFF0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87CEA-5B03-338C-DB45-E1001A1E92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39B5DF-D116-C42A-0A98-A934DA8D2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860848-BFFD-A8E4-AB5E-4C0D9C354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E3FF-FDEF-4681-B1F5-9C48E8E1097F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8F012B-CAC7-87DD-051D-35E4D5FFE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6E9240-6094-ED7A-0842-7C565CBF6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1C8B7-967E-47D8-807B-41E6B27B3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602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B95A2-2167-CB91-46F7-C837BCA4F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4CA86D-ED97-2414-75F1-C3E1A5E25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566045-66FB-85D4-1249-EA1F4A8D9B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1C5AF3-8500-C899-EA41-6248007FDA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5A0D46-3C5C-F673-3506-FAD7082937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21075B-5407-1B29-AC3A-0172DD0CF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E3FF-FDEF-4681-B1F5-9C48E8E1097F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23C6EA-4569-D449-794E-CB3937D94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6A936D-EC85-EAF8-A79C-66D94F5F6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1C8B7-967E-47D8-807B-41E6B27B3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652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66C6-4990-F3A0-066A-DBC873078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EAEB5C-6F61-3DF8-6CD0-E36C891DE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E3FF-FDEF-4681-B1F5-9C48E8E1097F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C322B6-C5F8-130F-1C37-5CD9D36CB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F58C3B-43A8-2388-F623-589685063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1C8B7-967E-47D8-807B-41E6B27B3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352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35473C-B1E1-8DEA-1964-25B9703AD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E3FF-FDEF-4681-B1F5-9C48E8E1097F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87CD23-4C85-1A19-1DD0-20072DAD7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A42FEC-01C0-9D67-06D4-FCF7D2F83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1C8B7-967E-47D8-807B-41E6B27B3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66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F7477-3970-6588-2C9F-31A951316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DFD32-9609-C43F-15E3-0D7220E4E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B0FC6-6263-5BCE-341D-D685FB429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0D5474-0FF5-AF5E-E7D4-3BA743277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E3FF-FDEF-4681-B1F5-9C48E8E1097F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1C0E51-ADCC-62CC-FFC3-0453BF882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C4D8CA-642B-A2EA-B207-734FA2F6C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1C8B7-967E-47D8-807B-41E6B27B3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023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E7ACE-1EF7-5DF4-00CF-ABB499D54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786790-2255-EF4A-3CDC-76B31571F9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C169E-2605-0567-36BC-4C6B4D99FB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917BFC-C52C-2C38-8B0B-A792C8A95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E3FF-FDEF-4681-B1F5-9C48E8E1097F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F47B26-3B5F-675D-31DE-A33D7F5F5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503042-C363-EB9B-C4D0-95AA3299E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1C8B7-967E-47D8-807B-41E6B27B3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423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03AFC-3840-4C09-2EF3-6CD0BAE90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B18E17-0D2C-95C1-94E4-10B2B732E0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5C885-A89E-B862-EF34-9737615DD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E3FF-FDEF-4681-B1F5-9C48E8E1097F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722E9-2EDE-D539-B1A4-034C25E44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D1265B-5E96-0583-7642-3C2E96BF0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1C8B7-967E-47D8-807B-41E6B27B3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715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FBA419-192E-7B3B-4F2C-9595B1B9DD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4744BF-BD2D-74CD-0F57-5AE2F468A4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1BD6F-7C47-9961-CA5C-397C162FE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E3FF-FDEF-4681-B1F5-9C48E8E1097F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FA3AB-0495-BBC9-EE73-E0CEC170B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A7DF88-DF27-00F1-611A-2601C7998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1C8B7-967E-47D8-807B-41E6B27B3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458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42" y="-32084"/>
            <a:ext cx="12249038" cy="689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475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1"/>
          <p:cNvSpPr/>
          <p:nvPr/>
        </p:nvSpPr>
        <p:spPr>
          <a:xfrm rot="10800000">
            <a:off x="0" y="-6306"/>
            <a:ext cx="2908384" cy="6870607"/>
          </a:xfrm>
          <a:custGeom>
            <a:avLst/>
            <a:gdLst/>
            <a:ahLst/>
            <a:cxnLst/>
            <a:rect l="l" t="t" r="r" b="b"/>
            <a:pathLst>
              <a:path w="34625" h="76391" extrusionOk="0">
                <a:moveTo>
                  <a:pt x="34624" y="0"/>
                </a:moveTo>
                <a:lnTo>
                  <a:pt x="10050" y="72"/>
                </a:lnTo>
                <a:cubicBezTo>
                  <a:pt x="10050" y="72"/>
                  <a:pt x="1" y="6370"/>
                  <a:pt x="10050" y="20670"/>
                </a:cubicBezTo>
                <a:cubicBezTo>
                  <a:pt x="20110" y="34969"/>
                  <a:pt x="18979" y="38791"/>
                  <a:pt x="16288" y="51257"/>
                </a:cubicBezTo>
                <a:cubicBezTo>
                  <a:pt x="13598" y="63722"/>
                  <a:pt x="34624" y="76391"/>
                  <a:pt x="34624" y="76391"/>
                </a:cubicBezTo>
                <a:lnTo>
                  <a:pt x="3462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0" name="Google Shape;370;p21"/>
          <p:cNvSpPr txBox="1">
            <a:spLocks noGrp="1"/>
          </p:cNvSpPr>
          <p:nvPr>
            <p:ph type="title"/>
          </p:nvPr>
        </p:nvSpPr>
        <p:spPr>
          <a:xfrm>
            <a:off x="965200" y="593367"/>
            <a:ext cx="6756400" cy="10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4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  <p:sp>
        <p:nvSpPr>
          <p:cNvPr id="371" name="Google Shape;371;p21"/>
          <p:cNvSpPr txBox="1">
            <a:spLocks noGrp="1"/>
          </p:cNvSpPr>
          <p:nvPr>
            <p:ph type="body" idx="1"/>
          </p:nvPr>
        </p:nvSpPr>
        <p:spPr>
          <a:xfrm>
            <a:off x="965167" y="2759000"/>
            <a:ext cx="3899600" cy="13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867">
                <a:solidFill>
                  <a:srgbClr val="FFFFFF"/>
                </a:solidFill>
              </a:defRPr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2" name="Google Shape;372;p21"/>
          <p:cNvSpPr/>
          <p:nvPr/>
        </p:nvSpPr>
        <p:spPr>
          <a:xfrm rot="930717">
            <a:off x="692580" y="861233"/>
            <a:ext cx="272368" cy="236729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3" name="Google Shape;373;p21"/>
          <p:cNvSpPr/>
          <p:nvPr/>
        </p:nvSpPr>
        <p:spPr>
          <a:xfrm rot="-522159">
            <a:off x="11153681" y="790724"/>
            <a:ext cx="272364" cy="236728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4" name="Google Shape;374;p21"/>
          <p:cNvSpPr/>
          <p:nvPr/>
        </p:nvSpPr>
        <p:spPr>
          <a:xfrm rot="-522202">
            <a:off x="10815560" y="474159"/>
            <a:ext cx="379061" cy="329455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98038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2"/>
          <p:cNvSpPr/>
          <p:nvPr/>
        </p:nvSpPr>
        <p:spPr>
          <a:xfrm flipH="1">
            <a:off x="6159512" y="2108267"/>
            <a:ext cx="6094573" cy="4749803"/>
          </a:xfrm>
          <a:custGeom>
            <a:avLst/>
            <a:gdLst/>
            <a:ahLst/>
            <a:cxnLst/>
            <a:rect l="l" t="t" r="r" b="b"/>
            <a:pathLst>
              <a:path w="39363" h="46052" extrusionOk="0">
                <a:moveTo>
                  <a:pt x="795" y="1"/>
                </a:moveTo>
                <a:cubicBezTo>
                  <a:pt x="713" y="1"/>
                  <a:pt x="630" y="28"/>
                  <a:pt x="560" y="78"/>
                </a:cubicBezTo>
                <a:cubicBezTo>
                  <a:pt x="0" y="555"/>
                  <a:pt x="274" y="3007"/>
                  <a:pt x="274" y="3722"/>
                </a:cubicBezTo>
                <a:lnTo>
                  <a:pt x="274" y="45941"/>
                </a:lnTo>
                <a:lnTo>
                  <a:pt x="334" y="45941"/>
                </a:lnTo>
                <a:lnTo>
                  <a:pt x="17407" y="45917"/>
                </a:lnTo>
                <a:lnTo>
                  <a:pt x="29647" y="45905"/>
                </a:lnTo>
                <a:cubicBezTo>
                  <a:pt x="29685" y="45905"/>
                  <a:pt x="29722" y="45905"/>
                  <a:pt x="29760" y="45905"/>
                </a:cubicBezTo>
                <a:cubicBezTo>
                  <a:pt x="31414" y="45905"/>
                  <a:pt x="33224" y="46051"/>
                  <a:pt x="34997" y="46051"/>
                </a:cubicBezTo>
                <a:cubicBezTo>
                  <a:pt x="36273" y="46051"/>
                  <a:pt x="37530" y="45976"/>
                  <a:pt x="38696" y="45715"/>
                </a:cubicBezTo>
                <a:cubicBezTo>
                  <a:pt x="39362" y="45572"/>
                  <a:pt x="38696" y="40143"/>
                  <a:pt x="38600" y="39559"/>
                </a:cubicBezTo>
                <a:cubicBezTo>
                  <a:pt x="38255" y="37166"/>
                  <a:pt x="37457" y="34725"/>
                  <a:pt x="35457" y="33213"/>
                </a:cubicBezTo>
                <a:cubicBezTo>
                  <a:pt x="33540" y="31773"/>
                  <a:pt x="31028" y="31523"/>
                  <a:pt x="28659" y="31166"/>
                </a:cubicBezTo>
                <a:cubicBezTo>
                  <a:pt x="26051" y="30761"/>
                  <a:pt x="23444" y="30153"/>
                  <a:pt x="21110" y="28939"/>
                </a:cubicBezTo>
                <a:cubicBezTo>
                  <a:pt x="18777" y="27713"/>
                  <a:pt x="16717" y="25843"/>
                  <a:pt x="15681" y="23403"/>
                </a:cubicBezTo>
                <a:cubicBezTo>
                  <a:pt x="14645" y="20950"/>
                  <a:pt x="14728" y="18188"/>
                  <a:pt x="14264" y="15580"/>
                </a:cubicBezTo>
                <a:cubicBezTo>
                  <a:pt x="12966" y="8222"/>
                  <a:pt x="7418" y="3257"/>
                  <a:pt x="1001" y="66"/>
                </a:cubicBezTo>
                <a:cubicBezTo>
                  <a:pt x="939" y="22"/>
                  <a:pt x="867" y="1"/>
                  <a:pt x="79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7" name="Google Shape;217;p12"/>
          <p:cNvSpPr txBox="1">
            <a:spLocks noGrp="1"/>
          </p:cNvSpPr>
          <p:nvPr>
            <p:ph type="title" hasCustomPrompt="1"/>
          </p:nvPr>
        </p:nvSpPr>
        <p:spPr>
          <a:xfrm>
            <a:off x="2406600" y="2438417"/>
            <a:ext cx="7378800" cy="16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0533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18" name="Google Shape;218;p12"/>
          <p:cNvSpPr txBox="1">
            <a:spLocks noGrp="1"/>
          </p:cNvSpPr>
          <p:nvPr>
            <p:ph type="body" idx="1"/>
          </p:nvPr>
        </p:nvSpPr>
        <p:spPr>
          <a:xfrm>
            <a:off x="2406600" y="3872784"/>
            <a:ext cx="7378800" cy="5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1219170" lvl="1" indent="-431789" algn="ctr">
              <a:spcBef>
                <a:spcPts val="2133"/>
              </a:spcBef>
              <a:spcAft>
                <a:spcPts val="0"/>
              </a:spcAft>
              <a:buSzPts val="1500"/>
              <a:buChar char="○"/>
              <a:defRPr/>
            </a:lvl2pPr>
            <a:lvl3pPr marL="1828754" lvl="2" indent="-431789" algn="ctr">
              <a:spcBef>
                <a:spcPts val="2133"/>
              </a:spcBef>
              <a:spcAft>
                <a:spcPts val="0"/>
              </a:spcAft>
              <a:buSzPts val="1500"/>
              <a:buChar char="■"/>
              <a:defRPr/>
            </a:lvl3pPr>
            <a:lvl4pPr marL="2438339" lvl="3" indent="-431789" algn="ctr">
              <a:spcBef>
                <a:spcPts val="2133"/>
              </a:spcBef>
              <a:spcAft>
                <a:spcPts val="0"/>
              </a:spcAft>
              <a:buSzPts val="1500"/>
              <a:buChar char="●"/>
              <a:defRPr/>
            </a:lvl4pPr>
            <a:lvl5pPr marL="3047924" lvl="4" indent="-431789" algn="ctr">
              <a:spcBef>
                <a:spcPts val="2133"/>
              </a:spcBef>
              <a:spcAft>
                <a:spcPts val="0"/>
              </a:spcAft>
              <a:buSzPts val="1500"/>
              <a:buChar char="○"/>
              <a:defRPr/>
            </a:lvl5pPr>
            <a:lvl6pPr marL="3657509" lvl="5" indent="-431789" algn="ctr">
              <a:spcBef>
                <a:spcPts val="2133"/>
              </a:spcBef>
              <a:spcAft>
                <a:spcPts val="0"/>
              </a:spcAft>
              <a:buSzPts val="15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9" name="Google Shape;219;p12"/>
          <p:cNvSpPr/>
          <p:nvPr/>
        </p:nvSpPr>
        <p:spPr>
          <a:xfrm rot="10800000" flipH="1">
            <a:off x="-38110" y="-12693"/>
            <a:ext cx="2705156" cy="2108260"/>
          </a:xfrm>
          <a:custGeom>
            <a:avLst/>
            <a:gdLst/>
            <a:ahLst/>
            <a:cxnLst/>
            <a:rect l="l" t="t" r="r" b="b"/>
            <a:pathLst>
              <a:path w="39363" h="46052" extrusionOk="0">
                <a:moveTo>
                  <a:pt x="795" y="1"/>
                </a:moveTo>
                <a:cubicBezTo>
                  <a:pt x="713" y="1"/>
                  <a:pt x="630" y="28"/>
                  <a:pt x="560" y="78"/>
                </a:cubicBezTo>
                <a:cubicBezTo>
                  <a:pt x="0" y="555"/>
                  <a:pt x="274" y="3007"/>
                  <a:pt x="274" y="3722"/>
                </a:cubicBezTo>
                <a:lnTo>
                  <a:pt x="274" y="45941"/>
                </a:lnTo>
                <a:lnTo>
                  <a:pt x="334" y="45941"/>
                </a:lnTo>
                <a:lnTo>
                  <a:pt x="17407" y="45917"/>
                </a:lnTo>
                <a:lnTo>
                  <a:pt x="29647" y="45905"/>
                </a:lnTo>
                <a:cubicBezTo>
                  <a:pt x="29685" y="45905"/>
                  <a:pt x="29722" y="45905"/>
                  <a:pt x="29760" y="45905"/>
                </a:cubicBezTo>
                <a:cubicBezTo>
                  <a:pt x="31414" y="45905"/>
                  <a:pt x="33224" y="46051"/>
                  <a:pt x="34997" y="46051"/>
                </a:cubicBezTo>
                <a:cubicBezTo>
                  <a:pt x="36273" y="46051"/>
                  <a:pt x="37530" y="45976"/>
                  <a:pt x="38696" y="45715"/>
                </a:cubicBezTo>
                <a:cubicBezTo>
                  <a:pt x="39362" y="45572"/>
                  <a:pt x="38696" y="40143"/>
                  <a:pt x="38600" y="39559"/>
                </a:cubicBezTo>
                <a:cubicBezTo>
                  <a:pt x="38255" y="37166"/>
                  <a:pt x="37457" y="34725"/>
                  <a:pt x="35457" y="33213"/>
                </a:cubicBezTo>
                <a:cubicBezTo>
                  <a:pt x="33540" y="31773"/>
                  <a:pt x="31028" y="31523"/>
                  <a:pt x="28659" y="31166"/>
                </a:cubicBezTo>
                <a:cubicBezTo>
                  <a:pt x="26051" y="30761"/>
                  <a:pt x="23444" y="30153"/>
                  <a:pt x="21110" y="28939"/>
                </a:cubicBezTo>
                <a:cubicBezTo>
                  <a:pt x="18777" y="27713"/>
                  <a:pt x="16717" y="25843"/>
                  <a:pt x="15681" y="23403"/>
                </a:cubicBezTo>
                <a:cubicBezTo>
                  <a:pt x="14645" y="20950"/>
                  <a:pt x="14728" y="18188"/>
                  <a:pt x="14264" y="15580"/>
                </a:cubicBezTo>
                <a:cubicBezTo>
                  <a:pt x="12966" y="8222"/>
                  <a:pt x="7418" y="3257"/>
                  <a:pt x="1001" y="66"/>
                </a:cubicBezTo>
                <a:cubicBezTo>
                  <a:pt x="939" y="22"/>
                  <a:pt x="867" y="1"/>
                  <a:pt x="79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20" name="Google Shape;220;p12"/>
          <p:cNvGrpSpPr/>
          <p:nvPr/>
        </p:nvGrpSpPr>
        <p:grpSpPr>
          <a:xfrm rot="10800000" flipH="1">
            <a:off x="11105935" y="6077591"/>
            <a:ext cx="936792" cy="1092780"/>
            <a:chOff x="7049801" y="540000"/>
            <a:chExt cx="647313" cy="755099"/>
          </a:xfrm>
        </p:grpSpPr>
        <p:sp>
          <p:nvSpPr>
            <p:cNvPr id="221" name="Google Shape;221;p12"/>
            <p:cNvSpPr/>
            <p:nvPr/>
          </p:nvSpPr>
          <p:spPr>
            <a:xfrm>
              <a:off x="7049801" y="540000"/>
              <a:ext cx="647313" cy="755090"/>
            </a:xfrm>
            <a:custGeom>
              <a:avLst/>
              <a:gdLst/>
              <a:ahLst/>
              <a:cxnLst/>
              <a:rect l="l" t="t" r="r" b="b"/>
              <a:pathLst>
                <a:path w="16889" h="19701" extrusionOk="0">
                  <a:moveTo>
                    <a:pt x="11961" y="0"/>
                  </a:moveTo>
                  <a:cubicBezTo>
                    <a:pt x="11730" y="0"/>
                    <a:pt x="11515" y="28"/>
                    <a:pt x="11324" y="89"/>
                  </a:cubicBezTo>
                  <a:cubicBezTo>
                    <a:pt x="10228" y="434"/>
                    <a:pt x="9728" y="1779"/>
                    <a:pt x="9062" y="2601"/>
                  </a:cubicBezTo>
                  <a:lnTo>
                    <a:pt x="6180" y="6149"/>
                  </a:lnTo>
                  <a:lnTo>
                    <a:pt x="3299" y="9697"/>
                  </a:lnTo>
                  <a:lnTo>
                    <a:pt x="1858" y="11471"/>
                  </a:lnTo>
                  <a:cubicBezTo>
                    <a:pt x="1084" y="12435"/>
                    <a:pt x="1" y="13221"/>
                    <a:pt x="96" y="14602"/>
                  </a:cubicBezTo>
                  <a:lnTo>
                    <a:pt x="430" y="19293"/>
                  </a:lnTo>
                  <a:cubicBezTo>
                    <a:pt x="418" y="19401"/>
                    <a:pt x="453" y="19508"/>
                    <a:pt x="513" y="19591"/>
                  </a:cubicBezTo>
                  <a:cubicBezTo>
                    <a:pt x="572" y="19670"/>
                    <a:pt x="659" y="19700"/>
                    <a:pt x="755" y="19700"/>
                  </a:cubicBezTo>
                  <a:cubicBezTo>
                    <a:pt x="889" y="19700"/>
                    <a:pt x="1043" y="19642"/>
                    <a:pt x="1168" y="19579"/>
                  </a:cubicBezTo>
                  <a:cubicBezTo>
                    <a:pt x="2513" y="18877"/>
                    <a:pt x="4061" y="18281"/>
                    <a:pt x="5299" y="17400"/>
                  </a:cubicBezTo>
                  <a:cubicBezTo>
                    <a:pt x="6216" y="16746"/>
                    <a:pt x="6799" y="15662"/>
                    <a:pt x="7442" y="14757"/>
                  </a:cubicBezTo>
                  <a:cubicBezTo>
                    <a:pt x="8431" y="13388"/>
                    <a:pt x="9443" y="12043"/>
                    <a:pt x="10467" y="10709"/>
                  </a:cubicBezTo>
                  <a:cubicBezTo>
                    <a:pt x="10776" y="10304"/>
                    <a:pt x="11133" y="9935"/>
                    <a:pt x="11467" y="9554"/>
                  </a:cubicBezTo>
                  <a:cubicBezTo>
                    <a:pt x="12348" y="8578"/>
                    <a:pt x="13217" y="7590"/>
                    <a:pt x="14062" y="6590"/>
                  </a:cubicBezTo>
                  <a:cubicBezTo>
                    <a:pt x="14729" y="5804"/>
                    <a:pt x="15753" y="4851"/>
                    <a:pt x="16134" y="3875"/>
                  </a:cubicBezTo>
                  <a:cubicBezTo>
                    <a:pt x="16888" y="1952"/>
                    <a:pt x="13878" y="0"/>
                    <a:pt x="119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2" name="Google Shape;222;p12"/>
            <p:cNvSpPr/>
            <p:nvPr/>
          </p:nvSpPr>
          <p:spPr>
            <a:xfrm>
              <a:off x="7063983" y="601325"/>
              <a:ext cx="616076" cy="693728"/>
            </a:xfrm>
            <a:custGeom>
              <a:avLst/>
              <a:gdLst/>
              <a:ahLst/>
              <a:cxnLst/>
              <a:rect l="l" t="t" r="r" b="b"/>
              <a:pathLst>
                <a:path w="16074" h="18100" extrusionOk="0">
                  <a:moveTo>
                    <a:pt x="15097" y="1"/>
                  </a:moveTo>
                  <a:cubicBezTo>
                    <a:pt x="14978" y="167"/>
                    <a:pt x="14859" y="334"/>
                    <a:pt x="14740" y="489"/>
                  </a:cubicBezTo>
                  <a:cubicBezTo>
                    <a:pt x="10942" y="5442"/>
                    <a:pt x="6608" y="9954"/>
                    <a:pt x="1810" y="13943"/>
                  </a:cubicBezTo>
                  <a:lnTo>
                    <a:pt x="0" y="16836"/>
                  </a:lnTo>
                  <a:cubicBezTo>
                    <a:pt x="12" y="17122"/>
                    <a:pt x="36" y="17408"/>
                    <a:pt x="60" y="17693"/>
                  </a:cubicBezTo>
                  <a:cubicBezTo>
                    <a:pt x="48" y="17801"/>
                    <a:pt x="83" y="17896"/>
                    <a:pt x="143" y="17991"/>
                  </a:cubicBezTo>
                  <a:cubicBezTo>
                    <a:pt x="202" y="18069"/>
                    <a:pt x="286" y="18099"/>
                    <a:pt x="381" y="18099"/>
                  </a:cubicBezTo>
                  <a:cubicBezTo>
                    <a:pt x="516" y="18099"/>
                    <a:pt x="671" y="18037"/>
                    <a:pt x="798" y="17967"/>
                  </a:cubicBezTo>
                  <a:cubicBezTo>
                    <a:pt x="2143" y="17277"/>
                    <a:pt x="3691" y="16681"/>
                    <a:pt x="4929" y="15800"/>
                  </a:cubicBezTo>
                  <a:cubicBezTo>
                    <a:pt x="5858" y="15146"/>
                    <a:pt x="6429" y="14062"/>
                    <a:pt x="7084" y="13157"/>
                  </a:cubicBezTo>
                  <a:cubicBezTo>
                    <a:pt x="8061" y="11788"/>
                    <a:pt x="9073" y="10431"/>
                    <a:pt x="10097" y="9097"/>
                  </a:cubicBezTo>
                  <a:cubicBezTo>
                    <a:pt x="10406" y="8704"/>
                    <a:pt x="10763" y="8323"/>
                    <a:pt x="11109" y="7954"/>
                  </a:cubicBezTo>
                  <a:cubicBezTo>
                    <a:pt x="11978" y="6966"/>
                    <a:pt x="12847" y="5990"/>
                    <a:pt x="13692" y="4978"/>
                  </a:cubicBezTo>
                  <a:cubicBezTo>
                    <a:pt x="14359" y="4192"/>
                    <a:pt x="15383" y="3251"/>
                    <a:pt x="15764" y="2275"/>
                  </a:cubicBezTo>
                  <a:cubicBezTo>
                    <a:pt x="16073" y="1477"/>
                    <a:pt x="15740" y="668"/>
                    <a:pt x="150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3" name="Google Shape;223;p12"/>
            <p:cNvSpPr/>
            <p:nvPr/>
          </p:nvSpPr>
          <p:spPr>
            <a:xfrm>
              <a:off x="7052101" y="1055397"/>
              <a:ext cx="219195" cy="239662"/>
            </a:xfrm>
            <a:custGeom>
              <a:avLst/>
              <a:gdLst/>
              <a:ahLst/>
              <a:cxnLst/>
              <a:rect l="l" t="t" r="r" b="b"/>
              <a:pathLst>
                <a:path w="5719" h="6253" extrusionOk="0">
                  <a:moveTo>
                    <a:pt x="282" y="0"/>
                  </a:moveTo>
                  <a:cubicBezTo>
                    <a:pt x="268" y="0"/>
                    <a:pt x="253" y="0"/>
                    <a:pt x="239" y="0"/>
                  </a:cubicBezTo>
                  <a:cubicBezTo>
                    <a:pt x="167" y="96"/>
                    <a:pt x="120" y="203"/>
                    <a:pt x="84" y="322"/>
                  </a:cubicBezTo>
                  <a:cubicBezTo>
                    <a:pt x="12" y="596"/>
                    <a:pt x="0" y="882"/>
                    <a:pt x="36" y="1155"/>
                  </a:cubicBezTo>
                  <a:lnTo>
                    <a:pt x="370" y="5846"/>
                  </a:lnTo>
                  <a:cubicBezTo>
                    <a:pt x="358" y="5954"/>
                    <a:pt x="393" y="6049"/>
                    <a:pt x="453" y="6144"/>
                  </a:cubicBezTo>
                  <a:cubicBezTo>
                    <a:pt x="512" y="6222"/>
                    <a:pt x="596" y="6252"/>
                    <a:pt x="691" y="6252"/>
                  </a:cubicBezTo>
                  <a:cubicBezTo>
                    <a:pt x="826" y="6252"/>
                    <a:pt x="981" y="6190"/>
                    <a:pt x="1108" y="6120"/>
                  </a:cubicBezTo>
                  <a:cubicBezTo>
                    <a:pt x="2453" y="5430"/>
                    <a:pt x="4001" y="4834"/>
                    <a:pt x="5239" y="3953"/>
                  </a:cubicBezTo>
                  <a:cubicBezTo>
                    <a:pt x="5382" y="3846"/>
                    <a:pt x="5513" y="3739"/>
                    <a:pt x="5632" y="3620"/>
                  </a:cubicBezTo>
                  <a:cubicBezTo>
                    <a:pt x="5718" y="2737"/>
                    <a:pt x="5015" y="1999"/>
                    <a:pt x="4166" y="1999"/>
                  </a:cubicBezTo>
                  <a:cubicBezTo>
                    <a:pt x="4076" y="1999"/>
                    <a:pt x="3986" y="2008"/>
                    <a:pt x="3894" y="2025"/>
                  </a:cubicBezTo>
                  <a:cubicBezTo>
                    <a:pt x="4022" y="1257"/>
                    <a:pt x="3411" y="679"/>
                    <a:pt x="2761" y="679"/>
                  </a:cubicBezTo>
                  <a:cubicBezTo>
                    <a:pt x="2503" y="679"/>
                    <a:pt x="2239" y="770"/>
                    <a:pt x="2013" y="977"/>
                  </a:cubicBezTo>
                  <a:cubicBezTo>
                    <a:pt x="1744" y="299"/>
                    <a:pt x="1029" y="0"/>
                    <a:pt x="282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4" name="Google Shape;224;p12"/>
            <p:cNvSpPr/>
            <p:nvPr/>
          </p:nvSpPr>
          <p:spPr>
            <a:xfrm>
              <a:off x="7059383" y="1184103"/>
              <a:ext cx="108658" cy="110996"/>
            </a:xfrm>
            <a:custGeom>
              <a:avLst/>
              <a:gdLst/>
              <a:ahLst/>
              <a:cxnLst/>
              <a:rect l="l" t="t" r="r" b="b"/>
              <a:pathLst>
                <a:path w="2835" h="2896" extrusionOk="0">
                  <a:moveTo>
                    <a:pt x="1" y="0"/>
                  </a:moveTo>
                  <a:cubicBezTo>
                    <a:pt x="49" y="833"/>
                    <a:pt x="108" y="1655"/>
                    <a:pt x="168" y="2488"/>
                  </a:cubicBezTo>
                  <a:cubicBezTo>
                    <a:pt x="168" y="2596"/>
                    <a:pt x="203" y="2703"/>
                    <a:pt x="263" y="2786"/>
                  </a:cubicBezTo>
                  <a:cubicBezTo>
                    <a:pt x="322" y="2865"/>
                    <a:pt x="409" y="2895"/>
                    <a:pt x="505" y="2895"/>
                  </a:cubicBezTo>
                  <a:cubicBezTo>
                    <a:pt x="639" y="2895"/>
                    <a:pt x="793" y="2837"/>
                    <a:pt x="918" y="2774"/>
                  </a:cubicBezTo>
                  <a:cubicBezTo>
                    <a:pt x="1537" y="2453"/>
                    <a:pt x="2192" y="2155"/>
                    <a:pt x="2835" y="1834"/>
                  </a:cubicBezTo>
                  <a:cubicBezTo>
                    <a:pt x="2763" y="1715"/>
                    <a:pt x="2692" y="1595"/>
                    <a:pt x="2608" y="1476"/>
                  </a:cubicBezTo>
                  <a:cubicBezTo>
                    <a:pt x="2299" y="1024"/>
                    <a:pt x="1882" y="643"/>
                    <a:pt x="1418" y="369"/>
                  </a:cubicBezTo>
                  <a:cubicBezTo>
                    <a:pt x="977" y="131"/>
                    <a:pt x="489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5" name="Google Shape;225;p12"/>
          <p:cNvGrpSpPr/>
          <p:nvPr/>
        </p:nvGrpSpPr>
        <p:grpSpPr>
          <a:xfrm rot="6385603">
            <a:off x="9924339" y="6046502"/>
            <a:ext cx="468312" cy="441255"/>
            <a:chOff x="6520753" y="2095400"/>
            <a:chExt cx="429607" cy="404737"/>
          </a:xfrm>
        </p:grpSpPr>
        <p:sp>
          <p:nvSpPr>
            <p:cNvPr id="226" name="Google Shape;226;p12"/>
            <p:cNvSpPr/>
            <p:nvPr/>
          </p:nvSpPr>
          <p:spPr>
            <a:xfrm>
              <a:off x="6520753" y="2095400"/>
              <a:ext cx="429607" cy="404627"/>
            </a:xfrm>
            <a:custGeom>
              <a:avLst/>
              <a:gdLst/>
              <a:ahLst/>
              <a:cxnLst/>
              <a:rect l="l" t="t" r="r" b="b"/>
              <a:pathLst>
                <a:path w="23647" h="22272" extrusionOk="0">
                  <a:moveTo>
                    <a:pt x="12026" y="1"/>
                  </a:moveTo>
                  <a:cubicBezTo>
                    <a:pt x="10599" y="1"/>
                    <a:pt x="9180" y="269"/>
                    <a:pt x="7870" y="835"/>
                  </a:cubicBezTo>
                  <a:cubicBezTo>
                    <a:pt x="2727" y="3026"/>
                    <a:pt x="0" y="8693"/>
                    <a:pt x="1512" y="14075"/>
                  </a:cubicBezTo>
                  <a:cubicBezTo>
                    <a:pt x="2873" y="19022"/>
                    <a:pt x="7416" y="22272"/>
                    <a:pt x="12267" y="22272"/>
                  </a:cubicBezTo>
                  <a:cubicBezTo>
                    <a:pt x="13696" y="22272"/>
                    <a:pt x="15153" y="21989"/>
                    <a:pt x="16562" y="21385"/>
                  </a:cubicBezTo>
                  <a:cubicBezTo>
                    <a:pt x="19205" y="20206"/>
                    <a:pt x="21313" y="18075"/>
                    <a:pt x="22467" y="15408"/>
                  </a:cubicBezTo>
                  <a:cubicBezTo>
                    <a:pt x="23646" y="12586"/>
                    <a:pt x="23479" y="9550"/>
                    <a:pt x="22420" y="6740"/>
                  </a:cubicBezTo>
                  <a:cubicBezTo>
                    <a:pt x="20840" y="2521"/>
                    <a:pt x="16397" y="1"/>
                    <a:pt x="120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" name="Google Shape;227;p12"/>
            <p:cNvSpPr/>
            <p:nvPr/>
          </p:nvSpPr>
          <p:spPr>
            <a:xfrm>
              <a:off x="6527675" y="2148197"/>
              <a:ext cx="420087" cy="351941"/>
            </a:xfrm>
            <a:custGeom>
              <a:avLst/>
              <a:gdLst/>
              <a:ahLst/>
              <a:cxnLst/>
              <a:rect l="l" t="t" r="r" b="b"/>
              <a:pathLst>
                <a:path w="23123" h="19372" extrusionOk="0">
                  <a:moveTo>
                    <a:pt x="4287" y="0"/>
                  </a:moveTo>
                  <a:lnTo>
                    <a:pt x="4287" y="0"/>
                  </a:lnTo>
                  <a:cubicBezTo>
                    <a:pt x="1227" y="2846"/>
                    <a:pt x="0" y="7156"/>
                    <a:pt x="1131" y="11180"/>
                  </a:cubicBezTo>
                  <a:cubicBezTo>
                    <a:pt x="2493" y="16122"/>
                    <a:pt x="7042" y="19371"/>
                    <a:pt x="11897" y="19371"/>
                  </a:cubicBezTo>
                  <a:cubicBezTo>
                    <a:pt x="13323" y="19371"/>
                    <a:pt x="14775" y="19091"/>
                    <a:pt x="16181" y="18491"/>
                  </a:cubicBezTo>
                  <a:cubicBezTo>
                    <a:pt x="18824" y="17312"/>
                    <a:pt x="20943" y="15169"/>
                    <a:pt x="22086" y="12502"/>
                  </a:cubicBezTo>
                  <a:cubicBezTo>
                    <a:pt x="23098" y="10097"/>
                    <a:pt x="23122" y="7537"/>
                    <a:pt x="22444" y="5096"/>
                  </a:cubicBezTo>
                  <a:lnTo>
                    <a:pt x="22444" y="5096"/>
                  </a:lnTo>
                  <a:cubicBezTo>
                    <a:pt x="19994" y="8483"/>
                    <a:pt x="15884" y="10682"/>
                    <a:pt x="11690" y="10682"/>
                  </a:cubicBezTo>
                  <a:cubicBezTo>
                    <a:pt x="11624" y="10682"/>
                    <a:pt x="11557" y="10681"/>
                    <a:pt x="11490" y="10680"/>
                  </a:cubicBezTo>
                  <a:cubicBezTo>
                    <a:pt x="10525" y="10668"/>
                    <a:pt x="9549" y="10526"/>
                    <a:pt x="8704" y="10061"/>
                  </a:cubicBezTo>
                  <a:cubicBezTo>
                    <a:pt x="8073" y="9716"/>
                    <a:pt x="7549" y="9168"/>
                    <a:pt x="7073" y="8632"/>
                  </a:cubicBezTo>
                  <a:cubicBezTo>
                    <a:pt x="5703" y="7049"/>
                    <a:pt x="4584" y="5203"/>
                    <a:pt x="4203" y="3144"/>
                  </a:cubicBezTo>
                  <a:cubicBezTo>
                    <a:pt x="4001" y="2108"/>
                    <a:pt x="4037" y="1036"/>
                    <a:pt x="4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8" name="Google Shape;228;p12"/>
          <p:cNvGrpSpPr/>
          <p:nvPr/>
        </p:nvGrpSpPr>
        <p:grpSpPr>
          <a:xfrm rot="-8454469">
            <a:off x="1555345" y="-503890"/>
            <a:ext cx="1070992" cy="1069428"/>
            <a:chOff x="6947760" y="2254924"/>
            <a:chExt cx="539061" cy="538273"/>
          </a:xfrm>
        </p:grpSpPr>
        <p:sp>
          <p:nvSpPr>
            <p:cNvPr id="229" name="Google Shape;229;p12"/>
            <p:cNvSpPr/>
            <p:nvPr/>
          </p:nvSpPr>
          <p:spPr>
            <a:xfrm rot="2241434">
              <a:off x="7024089" y="2332953"/>
              <a:ext cx="386403" cy="382215"/>
            </a:xfrm>
            <a:custGeom>
              <a:avLst/>
              <a:gdLst/>
              <a:ahLst/>
              <a:cxnLst/>
              <a:rect l="l" t="t" r="r" b="b"/>
              <a:pathLst>
                <a:path w="19563" h="19351" extrusionOk="0">
                  <a:moveTo>
                    <a:pt x="5732" y="1"/>
                  </a:moveTo>
                  <a:cubicBezTo>
                    <a:pt x="5525" y="1"/>
                    <a:pt x="5362" y="24"/>
                    <a:pt x="5251" y="74"/>
                  </a:cubicBezTo>
                  <a:cubicBezTo>
                    <a:pt x="5251" y="74"/>
                    <a:pt x="1" y="18421"/>
                    <a:pt x="322" y="19314"/>
                  </a:cubicBezTo>
                  <a:cubicBezTo>
                    <a:pt x="331" y="19338"/>
                    <a:pt x="354" y="19350"/>
                    <a:pt x="389" y="19350"/>
                  </a:cubicBezTo>
                  <a:cubicBezTo>
                    <a:pt x="1662" y="19350"/>
                    <a:pt x="19563" y="4288"/>
                    <a:pt x="19563" y="4288"/>
                  </a:cubicBezTo>
                  <a:cubicBezTo>
                    <a:pt x="19563" y="4288"/>
                    <a:pt x="8549" y="1"/>
                    <a:pt x="5732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0" name="Google Shape;230;p12"/>
            <p:cNvSpPr/>
            <p:nvPr/>
          </p:nvSpPr>
          <p:spPr>
            <a:xfrm rot="2241434">
              <a:off x="7206373" y="2334578"/>
              <a:ext cx="127478" cy="82088"/>
            </a:xfrm>
            <a:custGeom>
              <a:avLst/>
              <a:gdLst/>
              <a:ahLst/>
              <a:cxnLst/>
              <a:rect l="l" t="t" r="r" b="b"/>
              <a:pathLst>
                <a:path w="6454" h="4156" extrusionOk="0">
                  <a:moveTo>
                    <a:pt x="1614" y="0"/>
                  </a:moveTo>
                  <a:cubicBezTo>
                    <a:pt x="1407" y="0"/>
                    <a:pt x="1243" y="23"/>
                    <a:pt x="1131" y="73"/>
                  </a:cubicBezTo>
                  <a:cubicBezTo>
                    <a:pt x="1131" y="73"/>
                    <a:pt x="655" y="1740"/>
                    <a:pt x="0" y="4085"/>
                  </a:cubicBezTo>
                  <a:cubicBezTo>
                    <a:pt x="335" y="4126"/>
                    <a:pt x="721" y="4155"/>
                    <a:pt x="1138" y="4155"/>
                  </a:cubicBezTo>
                  <a:cubicBezTo>
                    <a:pt x="2920" y="4155"/>
                    <a:pt x="5257" y="3617"/>
                    <a:pt x="6454" y="1108"/>
                  </a:cubicBezTo>
                  <a:cubicBezTo>
                    <a:pt x="4405" y="474"/>
                    <a:pt x="2556" y="0"/>
                    <a:pt x="1614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1" name="Google Shape;231;p12"/>
            <p:cNvSpPr/>
            <p:nvPr/>
          </p:nvSpPr>
          <p:spPr>
            <a:xfrm rot="2241434">
              <a:off x="7006986" y="2392589"/>
              <a:ext cx="383341" cy="316798"/>
            </a:xfrm>
            <a:custGeom>
              <a:avLst/>
              <a:gdLst/>
              <a:ahLst/>
              <a:cxnLst/>
              <a:rect l="l" t="t" r="r" b="b"/>
              <a:pathLst>
                <a:path w="19408" h="16039" extrusionOk="0">
                  <a:moveTo>
                    <a:pt x="16824" y="0"/>
                  </a:moveTo>
                  <a:cubicBezTo>
                    <a:pt x="14109" y="2739"/>
                    <a:pt x="10835" y="4906"/>
                    <a:pt x="7156" y="6060"/>
                  </a:cubicBezTo>
                  <a:cubicBezTo>
                    <a:pt x="6401" y="6293"/>
                    <a:pt x="5603" y="6488"/>
                    <a:pt x="4817" y="6488"/>
                  </a:cubicBezTo>
                  <a:cubicBezTo>
                    <a:pt x="4437" y="6488"/>
                    <a:pt x="4060" y="6443"/>
                    <a:pt x="3691" y="6334"/>
                  </a:cubicBezTo>
                  <a:cubicBezTo>
                    <a:pt x="3287" y="6215"/>
                    <a:pt x="2918" y="6001"/>
                    <a:pt x="2596" y="5727"/>
                  </a:cubicBezTo>
                  <a:cubicBezTo>
                    <a:pt x="1298" y="10525"/>
                    <a:pt x="1" y="15550"/>
                    <a:pt x="167" y="16002"/>
                  </a:cubicBezTo>
                  <a:cubicBezTo>
                    <a:pt x="176" y="16026"/>
                    <a:pt x="199" y="16038"/>
                    <a:pt x="234" y="16038"/>
                  </a:cubicBezTo>
                  <a:cubicBezTo>
                    <a:pt x="1507" y="16038"/>
                    <a:pt x="19408" y="976"/>
                    <a:pt x="19408" y="976"/>
                  </a:cubicBezTo>
                  <a:cubicBezTo>
                    <a:pt x="19408" y="976"/>
                    <a:pt x="18360" y="560"/>
                    <a:pt x="16824" y="0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32" name="Google Shape;232;p12"/>
          <p:cNvGrpSpPr/>
          <p:nvPr/>
        </p:nvGrpSpPr>
        <p:grpSpPr>
          <a:xfrm rot="-1636644">
            <a:off x="965576" y="376027"/>
            <a:ext cx="794201" cy="826632"/>
            <a:chOff x="910503" y="280033"/>
            <a:chExt cx="595650" cy="619972"/>
          </a:xfrm>
        </p:grpSpPr>
        <p:sp>
          <p:nvSpPr>
            <p:cNvPr id="233" name="Google Shape;233;p12"/>
            <p:cNvSpPr/>
            <p:nvPr/>
          </p:nvSpPr>
          <p:spPr>
            <a:xfrm rot="-484475">
              <a:off x="946679" y="314047"/>
              <a:ext cx="523298" cy="551943"/>
            </a:xfrm>
            <a:custGeom>
              <a:avLst/>
              <a:gdLst/>
              <a:ahLst/>
              <a:cxnLst/>
              <a:rect l="l" t="t" r="r" b="b"/>
              <a:pathLst>
                <a:path w="34148" h="36023" extrusionOk="0">
                  <a:moveTo>
                    <a:pt x="20291" y="7433"/>
                  </a:moveTo>
                  <a:cubicBezTo>
                    <a:pt x="21090" y="7433"/>
                    <a:pt x="21903" y="7634"/>
                    <a:pt x="22718" y="8083"/>
                  </a:cubicBezTo>
                  <a:cubicBezTo>
                    <a:pt x="29445" y="11774"/>
                    <a:pt x="22385" y="22037"/>
                    <a:pt x="22385" y="22037"/>
                  </a:cubicBezTo>
                  <a:cubicBezTo>
                    <a:pt x="20150" y="26090"/>
                    <a:pt x="17834" y="27530"/>
                    <a:pt x="15817" y="27530"/>
                  </a:cubicBezTo>
                  <a:cubicBezTo>
                    <a:pt x="12763" y="27530"/>
                    <a:pt x="10396" y="24228"/>
                    <a:pt x="10038" y="21704"/>
                  </a:cubicBezTo>
                  <a:cubicBezTo>
                    <a:pt x="9504" y="18021"/>
                    <a:pt x="14506" y="7433"/>
                    <a:pt x="20291" y="7433"/>
                  </a:cubicBezTo>
                  <a:close/>
                  <a:moveTo>
                    <a:pt x="21725" y="1"/>
                  </a:moveTo>
                  <a:cubicBezTo>
                    <a:pt x="15013" y="1"/>
                    <a:pt x="7883" y="5821"/>
                    <a:pt x="4359" y="13977"/>
                  </a:cubicBezTo>
                  <a:cubicBezTo>
                    <a:pt x="1" y="24073"/>
                    <a:pt x="4359" y="32455"/>
                    <a:pt x="10478" y="35098"/>
                  </a:cubicBezTo>
                  <a:cubicBezTo>
                    <a:pt x="11905" y="35715"/>
                    <a:pt x="13452" y="36022"/>
                    <a:pt x="15037" y="36022"/>
                  </a:cubicBezTo>
                  <a:cubicBezTo>
                    <a:pt x="20252" y="36022"/>
                    <a:pt x="25882" y="32693"/>
                    <a:pt x="29005" y="26073"/>
                  </a:cubicBezTo>
                  <a:cubicBezTo>
                    <a:pt x="33303" y="17013"/>
                    <a:pt x="34148" y="4666"/>
                    <a:pt x="26361" y="1023"/>
                  </a:cubicBezTo>
                  <a:cubicBezTo>
                    <a:pt x="24875" y="326"/>
                    <a:pt x="23311" y="1"/>
                    <a:pt x="2172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4" name="Google Shape;234;p12"/>
            <p:cNvSpPr/>
            <p:nvPr/>
          </p:nvSpPr>
          <p:spPr>
            <a:xfrm rot="-484475">
              <a:off x="989881" y="342737"/>
              <a:ext cx="296313" cy="238869"/>
            </a:xfrm>
            <a:custGeom>
              <a:avLst/>
              <a:gdLst/>
              <a:ahLst/>
              <a:cxnLst/>
              <a:rect l="l" t="t" r="r" b="b"/>
              <a:pathLst>
                <a:path w="19336" h="15590" extrusionOk="0">
                  <a:moveTo>
                    <a:pt x="16951" y="0"/>
                  </a:moveTo>
                  <a:cubicBezTo>
                    <a:pt x="14313" y="0"/>
                    <a:pt x="7782" y="3615"/>
                    <a:pt x="5477" y="6677"/>
                  </a:cubicBezTo>
                  <a:cubicBezTo>
                    <a:pt x="3381" y="9475"/>
                    <a:pt x="0" y="15321"/>
                    <a:pt x="1584" y="15583"/>
                  </a:cubicBezTo>
                  <a:cubicBezTo>
                    <a:pt x="1613" y="15587"/>
                    <a:pt x="1642" y="15590"/>
                    <a:pt x="1672" y="15590"/>
                  </a:cubicBezTo>
                  <a:cubicBezTo>
                    <a:pt x="3236" y="15590"/>
                    <a:pt x="5079" y="9158"/>
                    <a:pt x="9239" y="6260"/>
                  </a:cubicBezTo>
                  <a:cubicBezTo>
                    <a:pt x="13204" y="3486"/>
                    <a:pt x="19336" y="1569"/>
                    <a:pt x="17836" y="248"/>
                  </a:cubicBezTo>
                  <a:cubicBezTo>
                    <a:pt x="17642" y="78"/>
                    <a:pt x="17338" y="0"/>
                    <a:pt x="16951" y="0"/>
                  </a:cubicBezTo>
                  <a:close/>
                </a:path>
              </a:pathLst>
            </a:custGeom>
            <a:solidFill>
              <a:srgbClr val="F9A3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35" name="Google Shape;235;p12"/>
          <p:cNvGrpSpPr/>
          <p:nvPr/>
        </p:nvGrpSpPr>
        <p:grpSpPr>
          <a:xfrm>
            <a:off x="10739274" y="5114608"/>
            <a:ext cx="582567" cy="685416"/>
            <a:chOff x="1001075" y="894988"/>
            <a:chExt cx="592200" cy="696750"/>
          </a:xfrm>
        </p:grpSpPr>
        <p:sp>
          <p:nvSpPr>
            <p:cNvPr id="236" name="Google Shape;236;p12"/>
            <p:cNvSpPr/>
            <p:nvPr/>
          </p:nvSpPr>
          <p:spPr>
            <a:xfrm>
              <a:off x="1001075" y="894988"/>
              <a:ext cx="592200" cy="696750"/>
            </a:xfrm>
            <a:custGeom>
              <a:avLst/>
              <a:gdLst/>
              <a:ahLst/>
              <a:cxnLst/>
              <a:rect l="l" t="t" r="r" b="b"/>
              <a:pathLst>
                <a:path w="23688" h="27870" extrusionOk="0">
                  <a:moveTo>
                    <a:pt x="14091" y="0"/>
                  </a:moveTo>
                  <a:cubicBezTo>
                    <a:pt x="8456" y="0"/>
                    <a:pt x="1" y="3081"/>
                    <a:pt x="351" y="6249"/>
                  </a:cubicBezTo>
                  <a:cubicBezTo>
                    <a:pt x="523" y="7796"/>
                    <a:pt x="1904" y="8290"/>
                    <a:pt x="3621" y="8290"/>
                  </a:cubicBezTo>
                  <a:cubicBezTo>
                    <a:pt x="6646" y="8290"/>
                    <a:pt x="10711" y="6759"/>
                    <a:pt x="11036" y="6759"/>
                  </a:cubicBezTo>
                  <a:cubicBezTo>
                    <a:pt x="11065" y="6759"/>
                    <a:pt x="11064" y="6771"/>
                    <a:pt x="11031" y="6797"/>
                  </a:cubicBezTo>
                  <a:cubicBezTo>
                    <a:pt x="3756" y="12476"/>
                    <a:pt x="7042" y="14465"/>
                    <a:pt x="8435" y="14941"/>
                  </a:cubicBezTo>
                  <a:cubicBezTo>
                    <a:pt x="8530" y="14974"/>
                    <a:pt x="8644" y="14989"/>
                    <a:pt x="8772" y="14989"/>
                  </a:cubicBezTo>
                  <a:cubicBezTo>
                    <a:pt x="9701" y="14989"/>
                    <a:pt x="11433" y="14225"/>
                    <a:pt x="12968" y="14225"/>
                  </a:cubicBezTo>
                  <a:cubicBezTo>
                    <a:pt x="14334" y="14225"/>
                    <a:pt x="15544" y="14831"/>
                    <a:pt x="15889" y="17120"/>
                  </a:cubicBezTo>
                  <a:cubicBezTo>
                    <a:pt x="16471" y="21022"/>
                    <a:pt x="12591" y="22244"/>
                    <a:pt x="9423" y="22244"/>
                  </a:cubicBezTo>
                  <a:cubicBezTo>
                    <a:pt x="7603" y="22244"/>
                    <a:pt x="6019" y="21841"/>
                    <a:pt x="5649" y="21311"/>
                  </a:cubicBezTo>
                  <a:cubicBezTo>
                    <a:pt x="5146" y="20591"/>
                    <a:pt x="4321" y="20173"/>
                    <a:pt x="3535" y="20173"/>
                  </a:cubicBezTo>
                  <a:cubicBezTo>
                    <a:pt x="2723" y="20173"/>
                    <a:pt x="1952" y="20621"/>
                    <a:pt x="1625" y="21644"/>
                  </a:cubicBezTo>
                  <a:cubicBezTo>
                    <a:pt x="288" y="25820"/>
                    <a:pt x="5485" y="27869"/>
                    <a:pt x="10193" y="27869"/>
                  </a:cubicBezTo>
                  <a:cubicBezTo>
                    <a:pt x="11942" y="27869"/>
                    <a:pt x="13623" y="27587"/>
                    <a:pt x="14877" y="27026"/>
                  </a:cubicBezTo>
                  <a:cubicBezTo>
                    <a:pt x="19508" y="24942"/>
                    <a:pt x="23687" y="19703"/>
                    <a:pt x="21890" y="14322"/>
                  </a:cubicBezTo>
                  <a:cubicBezTo>
                    <a:pt x="20080" y="8940"/>
                    <a:pt x="15782" y="8428"/>
                    <a:pt x="15710" y="8083"/>
                  </a:cubicBezTo>
                  <a:cubicBezTo>
                    <a:pt x="15639" y="7738"/>
                    <a:pt x="20437" y="6487"/>
                    <a:pt x="18865" y="1927"/>
                  </a:cubicBezTo>
                  <a:cubicBezTo>
                    <a:pt x="18398" y="564"/>
                    <a:pt x="16503" y="0"/>
                    <a:pt x="140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7" name="Google Shape;237;p12"/>
            <p:cNvSpPr/>
            <p:nvPr/>
          </p:nvSpPr>
          <p:spPr>
            <a:xfrm>
              <a:off x="1305200" y="933575"/>
              <a:ext cx="41100" cy="41100"/>
            </a:xfrm>
            <a:custGeom>
              <a:avLst/>
              <a:gdLst/>
              <a:ahLst/>
              <a:cxnLst/>
              <a:rect l="l" t="t" r="r" b="b"/>
              <a:pathLst>
                <a:path w="1644" h="1644" extrusionOk="0">
                  <a:moveTo>
                    <a:pt x="822" y="1"/>
                  </a:moveTo>
                  <a:cubicBezTo>
                    <a:pt x="370" y="1"/>
                    <a:pt x="1" y="370"/>
                    <a:pt x="1" y="822"/>
                  </a:cubicBezTo>
                  <a:cubicBezTo>
                    <a:pt x="1" y="1275"/>
                    <a:pt x="370" y="1644"/>
                    <a:pt x="822" y="1644"/>
                  </a:cubicBezTo>
                  <a:cubicBezTo>
                    <a:pt x="1275" y="1644"/>
                    <a:pt x="1644" y="1275"/>
                    <a:pt x="1644" y="822"/>
                  </a:cubicBezTo>
                  <a:cubicBezTo>
                    <a:pt x="1644" y="370"/>
                    <a:pt x="1275" y="1"/>
                    <a:pt x="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8" name="Google Shape;238;p12"/>
            <p:cNvSpPr/>
            <p:nvPr/>
          </p:nvSpPr>
          <p:spPr>
            <a:xfrm>
              <a:off x="1042975" y="951675"/>
              <a:ext cx="231000" cy="88600"/>
            </a:xfrm>
            <a:custGeom>
              <a:avLst/>
              <a:gdLst/>
              <a:ahLst/>
              <a:cxnLst/>
              <a:rect l="l" t="t" r="r" b="b"/>
              <a:pathLst>
                <a:path w="9240" h="3544" extrusionOk="0">
                  <a:moveTo>
                    <a:pt x="7451" y="1"/>
                  </a:moveTo>
                  <a:cubicBezTo>
                    <a:pt x="6376" y="1"/>
                    <a:pt x="4968" y="303"/>
                    <a:pt x="3763" y="741"/>
                  </a:cubicBezTo>
                  <a:cubicBezTo>
                    <a:pt x="1489" y="1551"/>
                    <a:pt x="1" y="2432"/>
                    <a:pt x="441" y="3241"/>
                  </a:cubicBezTo>
                  <a:cubicBezTo>
                    <a:pt x="559" y="3455"/>
                    <a:pt x="722" y="3543"/>
                    <a:pt x="926" y="3543"/>
                  </a:cubicBezTo>
                  <a:cubicBezTo>
                    <a:pt x="1786" y="3543"/>
                    <a:pt x="3374" y="1972"/>
                    <a:pt x="5406" y="1741"/>
                  </a:cubicBezTo>
                  <a:cubicBezTo>
                    <a:pt x="7251" y="1527"/>
                    <a:pt x="9240" y="1610"/>
                    <a:pt x="9156" y="812"/>
                  </a:cubicBezTo>
                  <a:cubicBezTo>
                    <a:pt x="9084" y="234"/>
                    <a:pt x="8395" y="1"/>
                    <a:pt x="74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39" name="Google Shape;239;p12"/>
          <p:cNvGrpSpPr/>
          <p:nvPr/>
        </p:nvGrpSpPr>
        <p:grpSpPr>
          <a:xfrm>
            <a:off x="299116" y="177710"/>
            <a:ext cx="521187" cy="516812"/>
            <a:chOff x="4508600" y="1990625"/>
            <a:chExt cx="402150" cy="398775"/>
          </a:xfrm>
        </p:grpSpPr>
        <p:sp>
          <p:nvSpPr>
            <p:cNvPr id="240" name="Google Shape;240;p12"/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1" name="Google Shape;241;p12"/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2633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1">
            <a:extLst>
              <a:ext uri="{FF2B5EF4-FFF2-40B4-BE49-F238E27FC236}">
                <a16:creationId xmlns:a16="http://schemas.microsoft.com/office/drawing/2014/main" id="{2BCCCDA0-F89B-44BA-A43C-321596DC61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67000"/>
            <a:lum bright="20000" contrast="-40000"/>
          </a:blip>
          <a:stretch>
            <a:fillRect/>
          </a:stretch>
        </p:blipFill>
        <p:spPr>
          <a:xfrm rot="16200000">
            <a:off x="2904005" y="-2904004"/>
            <a:ext cx="6446520" cy="12254529"/>
          </a:xfrm>
          <a:prstGeom prst="rect">
            <a:avLst/>
          </a:prstGeom>
          <a:noFill/>
          <a:effectLst>
            <a:glow>
              <a:schemeClr val="accent1"/>
            </a:glow>
            <a:reflection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7275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(Red)">
    <p:bg>
      <p:bgPr>
        <a:blipFill dpi="0" rotWithShape="1">
          <a:blip r:embed="rId2">
            <a:lum/>
          </a:blip>
          <a:srcRect/>
          <a:stretch>
            <a:fillRect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5720C6-925A-09F2-A46B-03D4A08FFC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42" y="-32084"/>
            <a:ext cx="12249038" cy="689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4697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78B0AD7-34EE-020B-86F7-03E1BE8EA0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3" y="1143000"/>
            <a:ext cx="12192000" cy="5715000"/>
          </a:xfrm>
          <a:prstGeom prst="rect">
            <a:avLst/>
          </a:prstGeom>
          <a:solidFill>
            <a:srgbClr val="64007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C1E59F4-F2EF-2D83-760E-5B9EC98E9CC1}"/>
              </a:ext>
            </a:extLst>
          </p:cNvPr>
          <p:cNvGrpSpPr>
            <a:grpSpLocks/>
          </p:cNvGrpSpPr>
          <p:nvPr/>
        </p:nvGrpSpPr>
        <p:grpSpPr bwMode="auto">
          <a:xfrm>
            <a:off x="203201" y="1450976"/>
            <a:ext cx="588433" cy="454025"/>
            <a:chOff x="5136" y="192"/>
            <a:chExt cx="278" cy="286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B3742F3-C5EE-790E-41C1-412C16209F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6" y="199"/>
              <a:ext cx="275" cy="279"/>
            </a:xfrm>
            <a:custGeom>
              <a:avLst/>
              <a:gdLst>
                <a:gd name="T0" fmla="*/ 79 w 169"/>
                <a:gd name="T1" fmla="*/ 1 h 172"/>
                <a:gd name="T2" fmla="*/ 53 w 169"/>
                <a:gd name="T3" fmla="*/ 27 h 172"/>
                <a:gd name="T4" fmla="*/ 52 w 169"/>
                <a:gd name="T5" fmla="*/ 29 h 172"/>
                <a:gd name="T6" fmla="*/ 52 w 169"/>
                <a:gd name="T7" fmla="*/ 30 h 172"/>
                <a:gd name="T8" fmla="*/ 79 w 169"/>
                <a:gd name="T9" fmla="*/ 66 h 172"/>
                <a:gd name="T10" fmla="*/ 2 w 169"/>
                <a:gd name="T11" fmla="*/ 52 h 172"/>
                <a:gd name="T12" fmla="*/ 0 w 169"/>
                <a:gd name="T13" fmla="*/ 52 h 172"/>
                <a:gd name="T14" fmla="*/ 0 w 169"/>
                <a:gd name="T15" fmla="*/ 54 h 172"/>
                <a:gd name="T16" fmla="*/ 3 w 169"/>
                <a:gd name="T17" fmla="*/ 95 h 172"/>
                <a:gd name="T18" fmla="*/ 5 w 169"/>
                <a:gd name="T19" fmla="*/ 97 h 172"/>
                <a:gd name="T20" fmla="*/ 81 w 169"/>
                <a:gd name="T21" fmla="*/ 118 h 172"/>
                <a:gd name="T22" fmla="*/ 57 w 169"/>
                <a:gd name="T23" fmla="*/ 137 h 172"/>
                <a:gd name="T24" fmla="*/ 56 w 169"/>
                <a:gd name="T25" fmla="*/ 138 h 172"/>
                <a:gd name="T26" fmla="*/ 56 w 169"/>
                <a:gd name="T27" fmla="*/ 139 h 172"/>
                <a:gd name="T28" fmla="*/ 57 w 169"/>
                <a:gd name="T29" fmla="*/ 140 h 172"/>
                <a:gd name="T30" fmla="*/ 83 w 169"/>
                <a:gd name="T31" fmla="*/ 171 h 172"/>
                <a:gd name="T32" fmla="*/ 86 w 169"/>
                <a:gd name="T33" fmla="*/ 171 h 172"/>
                <a:gd name="T34" fmla="*/ 168 w 169"/>
                <a:gd name="T35" fmla="*/ 115 h 172"/>
                <a:gd name="T36" fmla="*/ 169 w 169"/>
                <a:gd name="T37" fmla="*/ 114 h 172"/>
                <a:gd name="T38" fmla="*/ 168 w 169"/>
                <a:gd name="T39" fmla="*/ 112 h 172"/>
                <a:gd name="T40" fmla="*/ 83 w 169"/>
                <a:gd name="T41" fmla="*/ 1 h 172"/>
                <a:gd name="T42" fmla="*/ 81 w 169"/>
                <a:gd name="T43" fmla="*/ 0 h 172"/>
                <a:gd name="T44" fmla="*/ 79 w 169"/>
                <a:gd name="T45" fmla="*/ 1 h 172"/>
                <a:gd name="T46" fmla="*/ 81 w 169"/>
                <a:gd name="T47" fmla="*/ 5 h 172"/>
                <a:gd name="T48" fmla="*/ 164 w 169"/>
                <a:gd name="T49" fmla="*/ 113 h 172"/>
                <a:gd name="T50" fmla="*/ 85 w 169"/>
                <a:gd name="T51" fmla="*/ 167 h 172"/>
                <a:gd name="T52" fmla="*/ 62 w 169"/>
                <a:gd name="T53" fmla="*/ 139 h 172"/>
                <a:gd name="T54" fmla="*/ 87 w 169"/>
                <a:gd name="T55" fmla="*/ 118 h 172"/>
                <a:gd name="T56" fmla="*/ 88 w 169"/>
                <a:gd name="T57" fmla="*/ 117 h 172"/>
                <a:gd name="T58" fmla="*/ 88 w 169"/>
                <a:gd name="T59" fmla="*/ 116 h 172"/>
                <a:gd name="T60" fmla="*/ 86 w 169"/>
                <a:gd name="T61" fmla="*/ 115 h 172"/>
                <a:gd name="T62" fmla="*/ 7 w 169"/>
                <a:gd name="T63" fmla="*/ 93 h 172"/>
                <a:gd name="T64" fmla="*/ 4 w 169"/>
                <a:gd name="T65" fmla="*/ 56 h 172"/>
                <a:gd name="T66" fmla="*/ 83 w 169"/>
                <a:gd name="T67" fmla="*/ 71 h 172"/>
                <a:gd name="T68" fmla="*/ 86 w 169"/>
                <a:gd name="T69" fmla="*/ 70 h 172"/>
                <a:gd name="T70" fmla="*/ 86 w 169"/>
                <a:gd name="T71" fmla="*/ 69 h 172"/>
                <a:gd name="T72" fmla="*/ 85 w 169"/>
                <a:gd name="T73" fmla="*/ 68 h 172"/>
                <a:gd name="T74" fmla="*/ 57 w 169"/>
                <a:gd name="T75" fmla="*/ 29 h 172"/>
                <a:gd name="T76" fmla="*/ 81 w 169"/>
                <a:gd name="T77" fmla="*/ 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9" h="172">
                  <a:moveTo>
                    <a:pt x="79" y="1"/>
                  </a:moveTo>
                  <a:lnTo>
                    <a:pt x="53" y="27"/>
                  </a:lnTo>
                  <a:cubicBezTo>
                    <a:pt x="52" y="28"/>
                    <a:pt x="52" y="28"/>
                    <a:pt x="52" y="29"/>
                  </a:cubicBezTo>
                  <a:cubicBezTo>
                    <a:pt x="52" y="29"/>
                    <a:pt x="52" y="30"/>
                    <a:pt x="52" y="30"/>
                  </a:cubicBezTo>
                  <a:cubicBezTo>
                    <a:pt x="52" y="30"/>
                    <a:pt x="74" y="59"/>
                    <a:pt x="79" y="66"/>
                  </a:cubicBezTo>
                  <a:cubicBezTo>
                    <a:pt x="70" y="64"/>
                    <a:pt x="2" y="52"/>
                    <a:pt x="2" y="52"/>
                  </a:cubicBezTo>
                  <a:cubicBezTo>
                    <a:pt x="1" y="52"/>
                    <a:pt x="1" y="52"/>
                    <a:pt x="0" y="52"/>
                  </a:cubicBezTo>
                  <a:cubicBezTo>
                    <a:pt x="0" y="53"/>
                    <a:pt x="0" y="53"/>
                    <a:pt x="0" y="54"/>
                  </a:cubicBezTo>
                  <a:cubicBezTo>
                    <a:pt x="0" y="54"/>
                    <a:pt x="3" y="95"/>
                    <a:pt x="3" y="95"/>
                  </a:cubicBezTo>
                  <a:cubicBezTo>
                    <a:pt x="3" y="96"/>
                    <a:pt x="4" y="96"/>
                    <a:pt x="5" y="97"/>
                  </a:cubicBezTo>
                  <a:cubicBezTo>
                    <a:pt x="5" y="97"/>
                    <a:pt x="74" y="116"/>
                    <a:pt x="81" y="118"/>
                  </a:cubicBezTo>
                  <a:cubicBezTo>
                    <a:pt x="76" y="122"/>
                    <a:pt x="57" y="137"/>
                    <a:pt x="57" y="137"/>
                  </a:cubicBezTo>
                  <a:cubicBezTo>
                    <a:pt x="57" y="137"/>
                    <a:pt x="56" y="138"/>
                    <a:pt x="56" y="138"/>
                  </a:cubicBezTo>
                  <a:cubicBezTo>
                    <a:pt x="56" y="138"/>
                    <a:pt x="56" y="138"/>
                    <a:pt x="56" y="139"/>
                  </a:cubicBezTo>
                  <a:cubicBezTo>
                    <a:pt x="56" y="139"/>
                    <a:pt x="57" y="140"/>
                    <a:pt x="57" y="140"/>
                  </a:cubicBezTo>
                  <a:lnTo>
                    <a:pt x="83" y="171"/>
                  </a:lnTo>
                  <a:cubicBezTo>
                    <a:pt x="84" y="172"/>
                    <a:pt x="85" y="172"/>
                    <a:pt x="86" y="171"/>
                  </a:cubicBezTo>
                  <a:lnTo>
                    <a:pt x="168" y="115"/>
                  </a:lnTo>
                  <a:cubicBezTo>
                    <a:pt x="168" y="115"/>
                    <a:pt x="169" y="114"/>
                    <a:pt x="169" y="114"/>
                  </a:cubicBezTo>
                  <a:cubicBezTo>
                    <a:pt x="169" y="113"/>
                    <a:pt x="169" y="112"/>
                    <a:pt x="168" y="112"/>
                  </a:cubicBezTo>
                  <a:lnTo>
                    <a:pt x="83" y="1"/>
                  </a:lnTo>
                  <a:cubicBezTo>
                    <a:pt x="82" y="0"/>
                    <a:pt x="82" y="0"/>
                    <a:pt x="81" y="0"/>
                  </a:cubicBezTo>
                  <a:cubicBezTo>
                    <a:pt x="80" y="0"/>
                    <a:pt x="80" y="0"/>
                    <a:pt x="79" y="1"/>
                  </a:cubicBezTo>
                  <a:close/>
                  <a:moveTo>
                    <a:pt x="81" y="5"/>
                  </a:moveTo>
                  <a:cubicBezTo>
                    <a:pt x="83" y="9"/>
                    <a:pt x="161" y="109"/>
                    <a:pt x="164" y="113"/>
                  </a:cubicBezTo>
                  <a:cubicBezTo>
                    <a:pt x="160" y="115"/>
                    <a:pt x="88" y="164"/>
                    <a:pt x="85" y="167"/>
                  </a:cubicBezTo>
                  <a:cubicBezTo>
                    <a:pt x="83" y="164"/>
                    <a:pt x="64" y="142"/>
                    <a:pt x="62" y="139"/>
                  </a:cubicBezTo>
                  <a:cubicBezTo>
                    <a:pt x="64" y="136"/>
                    <a:pt x="87" y="118"/>
                    <a:pt x="87" y="118"/>
                  </a:cubicBezTo>
                  <a:cubicBezTo>
                    <a:pt x="87" y="118"/>
                    <a:pt x="88" y="117"/>
                    <a:pt x="88" y="117"/>
                  </a:cubicBezTo>
                  <a:cubicBezTo>
                    <a:pt x="88" y="116"/>
                    <a:pt x="88" y="116"/>
                    <a:pt x="88" y="116"/>
                  </a:cubicBezTo>
                  <a:cubicBezTo>
                    <a:pt x="88" y="115"/>
                    <a:pt x="87" y="115"/>
                    <a:pt x="86" y="115"/>
                  </a:cubicBezTo>
                  <a:cubicBezTo>
                    <a:pt x="86" y="115"/>
                    <a:pt x="10" y="94"/>
                    <a:pt x="7" y="93"/>
                  </a:cubicBezTo>
                  <a:cubicBezTo>
                    <a:pt x="7" y="90"/>
                    <a:pt x="4" y="61"/>
                    <a:pt x="4" y="56"/>
                  </a:cubicBezTo>
                  <a:cubicBezTo>
                    <a:pt x="9" y="57"/>
                    <a:pt x="83" y="71"/>
                    <a:pt x="83" y="71"/>
                  </a:cubicBezTo>
                  <a:cubicBezTo>
                    <a:pt x="84" y="72"/>
                    <a:pt x="85" y="71"/>
                    <a:pt x="86" y="70"/>
                  </a:cubicBezTo>
                  <a:cubicBezTo>
                    <a:pt x="86" y="70"/>
                    <a:pt x="86" y="70"/>
                    <a:pt x="86" y="69"/>
                  </a:cubicBezTo>
                  <a:cubicBezTo>
                    <a:pt x="86" y="69"/>
                    <a:pt x="86" y="68"/>
                    <a:pt x="85" y="68"/>
                  </a:cubicBezTo>
                  <a:cubicBezTo>
                    <a:pt x="85" y="68"/>
                    <a:pt x="59" y="32"/>
                    <a:pt x="57" y="29"/>
                  </a:cubicBezTo>
                  <a:cubicBezTo>
                    <a:pt x="59" y="27"/>
                    <a:pt x="78" y="8"/>
                    <a:pt x="81" y="5"/>
                  </a:cubicBezTo>
                  <a:close/>
                </a:path>
              </a:pathLst>
            </a:custGeom>
            <a:solidFill>
              <a:srgbClr val="844EA6">
                <a:alpha val="50000"/>
              </a:srgbClr>
            </a:solidFill>
            <a:ln w="0">
              <a:solidFill>
                <a:srgbClr val="844EA6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DEBFC77-A229-B923-3393-7ED0CCE1C8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3" y="192"/>
              <a:ext cx="151" cy="193"/>
            </a:xfrm>
            <a:custGeom>
              <a:avLst/>
              <a:gdLst>
                <a:gd name="T0" fmla="*/ 21 w 93"/>
                <a:gd name="T1" fmla="*/ 0 h 119"/>
                <a:gd name="T2" fmla="*/ 2 w 93"/>
                <a:gd name="T3" fmla="*/ 4 h 119"/>
                <a:gd name="T4" fmla="*/ 1 w 93"/>
                <a:gd name="T5" fmla="*/ 7 h 119"/>
                <a:gd name="T6" fmla="*/ 3 w 93"/>
                <a:gd name="T7" fmla="*/ 8 h 119"/>
                <a:gd name="T8" fmla="*/ 21 w 93"/>
                <a:gd name="T9" fmla="*/ 4 h 119"/>
                <a:gd name="T10" fmla="*/ 89 w 93"/>
                <a:gd name="T11" fmla="*/ 91 h 119"/>
                <a:gd name="T12" fmla="*/ 86 w 93"/>
                <a:gd name="T13" fmla="*/ 117 h 119"/>
                <a:gd name="T14" fmla="*/ 88 w 93"/>
                <a:gd name="T15" fmla="*/ 119 h 119"/>
                <a:gd name="T16" fmla="*/ 91 w 93"/>
                <a:gd name="T17" fmla="*/ 117 h 119"/>
                <a:gd name="T18" fmla="*/ 93 w 93"/>
                <a:gd name="T19" fmla="*/ 90 h 119"/>
                <a:gd name="T20" fmla="*/ 92 w 93"/>
                <a:gd name="T21" fmla="*/ 89 h 119"/>
                <a:gd name="T22" fmla="*/ 23 w 93"/>
                <a:gd name="T23" fmla="*/ 0 h 119"/>
                <a:gd name="T24" fmla="*/ 21 w 93"/>
                <a:gd name="T2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19">
                  <a:moveTo>
                    <a:pt x="21" y="0"/>
                  </a:moveTo>
                  <a:lnTo>
                    <a:pt x="2" y="4"/>
                  </a:lnTo>
                  <a:cubicBezTo>
                    <a:pt x="1" y="4"/>
                    <a:pt x="0" y="6"/>
                    <a:pt x="1" y="7"/>
                  </a:cubicBezTo>
                  <a:cubicBezTo>
                    <a:pt x="1" y="8"/>
                    <a:pt x="2" y="9"/>
                    <a:pt x="3" y="8"/>
                  </a:cubicBezTo>
                  <a:cubicBezTo>
                    <a:pt x="3" y="8"/>
                    <a:pt x="18" y="5"/>
                    <a:pt x="21" y="4"/>
                  </a:cubicBezTo>
                  <a:cubicBezTo>
                    <a:pt x="22" y="6"/>
                    <a:pt x="88" y="89"/>
                    <a:pt x="89" y="91"/>
                  </a:cubicBezTo>
                  <a:cubicBezTo>
                    <a:pt x="88" y="92"/>
                    <a:pt x="86" y="117"/>
                    <a:pt x="86" y="117"/>
                  </a:cubicBezTo>
                  <a:cubicBezTo>
                    <a:pt x="86" y="118"/>
                    <a:pt x="87" y="119"/>
                    <a:pt x="88" y="119"/>
                  </a:cubicBezTo>
                  <a:cubicBezTo>
                    <a:pt x="90" y="119"/>
                    <a:pt x="91" y="119"/>
                    <a:pt x="91" y="117"/>
                  </a:cubicBezTo>
                  <a:lnTo>
                    <a:pt x="93" y="90"/>
                  </a:lnTo>
                  <a:cubicBezTo>
                    <a:pt x="93" y="90"/>
                    <a:pt x="93" y="89"/>
                    <a:pt x="92" y="89"/>
                  </a:cubicBezTo>
                  <a:lnTo>
                    <a:pt x="23" y="0"/>
                  </a:lnTo>
                  <a:cubicBezTo>
                    <a:pt x="23" y="0"/>
                    <a:pt x="22" y="0"/>
                    <a:pt x="21" y="0"/>
                  </a:cubicBezTo>
                  <a:close/>
                </a:path>
              </a:pathLst>
            </a:custGeom>
            <a:solidFill>
              <a:srgbClr val="844EA6"/>
            </a:solidFill>
            <a:ln w="0">
              <a:solidFill>
                <a:srgbClr val="844EA6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DED65E6-90AF-66F9-3440-0AF1836DA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7" y="380"/>
              <a:ext cx="38" cy="48"/>
            </a:xfrm>
            <a:custGeom>
              <a:avLst/>
              <a:gdLst>
                <a:gd name="T0" fmla="*/ 19 w 23"/>
                <a:gd name="T1" fmla="*/ 1 h 29"/>
                <a:gd name="T2" fmla="*/ 10 w 23"/>
                <a:gd name="T3" fmla="*/ 10 h 29"/>
                <a:gd name="T4" fmla="*/ 1 w 23"/>
                <a:gd name="T5" fmla="*/ 25 h 29"/>
                <a:gd name="T6" fmla="*/ 1 w 23"/>
                <a:gd name="T7" fmla="*/ 28 h 29"/>
                <a:gd name="T8" fmla="*/ 4 w 23"/>
                <a:gd name="T9" fmla="*/ 28 h 29"/>
                <a:gd name="T10" fmla="*/ 13 w 23"/>
                <a:gd name="T11" fmla="*/ 13 h 29"/>
                <a:gd name="T12" fmla="*/ 22 w 23"/>
                <a:gd name="T13" fmla="*/ 3 h 29"/>
                <a:gd name="T14" fmla="*/ 22 w 23"/>
                <a:gd name="T15" fmla="*/ 0 h 29"/>
                <a:gd name="T16" fmla="*/ 19 w 23"/>
                <a:gd name="T17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9">
                  <a:moveTo>
                    <a:pt x="19" y="1"/>
                  </a:moveTo>
                  <a:lnTo>
                    <a:pt x="10" y="10"/>
                  </a:lnTo>
                  <a:cubicBezTo>
                    <a:pt x="10" y="10"/>
                    <a:pt x="1" y="25"/>
                    <a:pt x="1" y="25"/>
                  </a:cubicBezTo>
                  <a:cubicBezTo>
                    <a:pt x="0" y="26"/>
                    <a:pt x="0" y="28"/>
                    <a:pt x="1" y="28"/>
                  </a:cubicBezTo>
                  <a:cubicBezTo>
                    <a:pt x="2" y="29"/>
                    <a:pt x="4" y="29"/>
                    <a:pt x="4" y="28"/>
                  </a:cubicBezTo>
                  <a:cubicBezTo>
                    <a:pt x="4" y="28"/>
                    <a:pt x="13" y="13"/>
                    <a:pt x="13" y="13"/>
                  </a:cubicBezTo>
                  <a:cubicBezTo>
                    <a:pt x="13" y="13"/>
                    <a:pt x="22" y="3"/>
                    <a:pt x="22" y="3"/>
                  </a:cubicBezTo>
                  <a:cubicBezTo>
                    <a:pt x="23" y="3"/>
                    <a:pt x="23" y="1"/>
                    <a:pt x="22" y="0"/>
                  </a:cubicBezTo>
                  <a:cubicBezTo>
                    <a:pt x="21" y="0"/>
                    <a:pt x="20" y="0"/>
                    <a:pt x="19" y="1"/>
                  </a:cubicBezTo>
                  <a:close/>
                </a:path>
              </a:pathLst>
            </a:custGeom>
            <a:solidFill>
              <a:srgbClr val="844EA6"/>
            </a:solidFill>
            <a:ln w="0">
              <a:solidFill>
                <a:srgbClr val="844EA6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735F945-C4FB-4527-C66A-8697EF28D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6" y="264"/>
              <a:ext cx="114" cy="25"/>
            </a:xfrm>
            <a:custGeom>
              <a:avLst/>
              <a:gdLst>
                <a:gd name="T0" fmla="*/ 26 w 70"/>
                <a:gd name="T1" fmla="*/ 0 h 16"/>
                <a:gd name="T2" fmla="*/ 1 w 70"/>
                <a:gd name="T3" fmla="*/ 12 h 16"/>
                <a:gd name="T4" fmla="*/ 0 w 70"/>
                <a:gd name="T5" fmla="*/ 15 h 16"/>
                <a:gd name="T6" fmla="*/ 3 w 70"/>
                <a:gd name="T7" fmla="*/ 16 h 16"/>
                <a:gd name="T8" fmla="*/ 28 w 70"/>
                <a:gd name="T9" fmla="*/ 4 h 16"/>
                <a:gd name="T10" fmla="*/ 68 w 70"/>
                <a:gd name="T11" fmla="*/ 10 h 16"/>
                <a:gd name="T12" fmla="*/ 70 w 70"/>
                <a:gd name="T13" fmla="*/ 8 h 16"/>
                <a:gd name="T14" fmla="*/ 68 w 70"/>
                <a:gd name="T15" fmla="*/ 6 h 16"/>
                <a:gd name="T16" fmla="*/ 28 w 70"/>
                <a:gd name="T17" fmla="*/ 0 h 16"/>
                <a:gd name="T18" fmla="*/ 26 w 70"/>
                <a:gd name="T1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16">
                  <a:moveTo>
                    <a:pt x="26" y="0"/>
                  </a:moveTo>
                  <a:lnTo>
                    <a:pt x="1" y="12"/>
                  </a:lnTo>
                  <a:cubicBezTo>
                    <a:pt x="0" y="12"/>
                    <a:pt x="0" y="14"/>
                    <a:pt x="0" y="15"/>
                  </a:cubicBezTo>
                  <a:cubicBezTo>
                    <a:pt x="0" y="16"/>
                    <a:pt x="1" y="16"/>
                    <a:pt x="3" y="16"/>
                  </a:cubicBezTo>
                  <a:cubicBezTo>
                    <a:pt x="3" y="16"/>
                    <a:pt x="27" y="4"/>
                    <a:pt x="28" y="4"/>
                  </a:cubicBezTo>
                  <a:cubicBezTo>
                    <a:pt x="29" y="4"/>
                    <a:pt x="68" y="10"/>
                    <a:pt x="68" y="10"/>
                  </a:cubicBezTo>
                  <a:cubicBezTo>
                    <a:pt x="69" y="10"/>
                    <a:pt x="70" y="9"/>
                    <a:pt x="70" y="8"/>
                  </a:cubicBezTo>
                  <a:cubicBezTo>
                    <a:pt x="70" y="7"/>
                    <a:pt x="69" y="6"/>
                    <a:pt x="68" y="6"/>
                  </a:cubicBezTo>
                  <a:lnTo>
                    <a:pt x="28" y="0"/>
                  </a:lnTo>
                  <a:cubicBezTo>
                    <a:pt x="27" y="0"/>
                    <a:pt x="27" y="0"/>
                    <a:pt x="26" y="0"/>
                  </a:cubicBezTo>
                  <a:close/>
                </a:path>
              </a:pathLst>
            </a:custGeom>
            <a:solidFill>
              <a:srgbClr val="844EA6"/>
            </a:solidFill>
            <a:ln w="0">
              <a:solidFill>
                <a:srgbClr val="844EA6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90BCA9A7-9BBC-F50E-2E20-5E09C3088BED}"/>
              </a:ext>
            </a:extLst>
          </p:cNvPr>
          <p:cNvGrpSpPr>
            <a:grpSpLocks/>
          </p:cNvGrpSpPr>
          <p:nvPr/>
        </p:nvGrpSpPr>
        <p:grpSpPr bwMode="auto">
          <a:xfrm>
            <a:off x="0" y="1447801"/>
            <a:ext cx="12183533" cy="428625"/>
            <a:chOff x="0" y="978"/>
            <a:chExt cx="5756" cy="270"/>
          </a:xfrm>
        </p:grpSpPr>
        <p:sp>
          <p:nvSpPr>
            <p:cNvPr id="9" name="Line 9">
              <a:extLst>
                <a:ext uri="{FF2B5EF4-FFF2-40B4-BE49-F238E27FC236}">
                  <a16:creationId xmlns:a16="http://schemas.microsoft.com/office/drawing/2014/main" id="{25FFB7D3-0551-36EA-1906-4510163916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1038"/>
              <a:ext cx="5756" cy="0"/>
            </a:xfrm>
            <a:prstGeom prst="line">
              <a:avLst/>
            </a:prstGeom>
            <a:noFill/>
            <a:ln w="9525">
              <a:solidFill>
                <a:srgbClr val="844EA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" name="Line 10">
              <a:extLst>
                <a:ext uri="{FF2B5EF4-FFF2-40B4-BE49-F238E27FC236}">
                  <a16:creationId xmlns:a16="http://schemas.microsoft.com/office/drawing/2014/main" id="{04980518-7734-6E2B-B481-9DBFA23326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1068"/>
              <a:ext cx="5756" cy="0"/>
            </a:xfrm>
            <a:prstGeom prst="line">
              <a:avLst/>
            </a:prstGeom>
            <a:noFill/>
            <a:ln w="9525">
              <a:solidFill>
                <a:srgbClr val="844EA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" name="Line 11">
              <a:extLst>
                <a:ext uri="{FF2B5EF4-FFF2-40B4-BE49-F238E27FC236}">
                  <a16:creationId xmlns:a16="http://schemas.microsoft.com/office/drawing/2014/main" id="{049DD03C-31A8-804A-7C27-1558A820A6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978"/>
              <a:ext cx="5756" cy="0"/>
            </a:xfrm>
            <a:prstGeom prst="line">
              <a:avLst/>
            </a:prstGeom>
            <a:noFill/>
            <a:ln w="9525">
              <a:solidFill>
                <a:srgbClr val="844EA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" name="Line 12">
              <a:extLst>
                <a:ext uri="{FF2B5EF4-FFF2-40B4-BE49-F238E27FC236}">
                  <a16:creationId xmlns:a16="http://schemas.microsoft.com/office/drawing/2014/main" id="{FE8AA12A-8E52-93D9-765C-A4886F3968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1097"/>
              <a:ext cx="5756" cy="0"/>
            </a:xfrm>
            <a:prstGeom prst="line">
              <a:avLst/>
            </a:prstGeom>
            <a:noFill/>
            <a:ln w="9525">
              <a:solidFill>
                <a:srgbClr val="844EA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" name="Line 13">
              <a:extLst>
                <a:ext uri="{FF2B5EF4-FFF2-40B4-BE49-F238E27FC236}">
                  <a16:creationId xmlns:a16="http://schemas.microsoft.com/office/drawing/2014/main" id="{26A1FFC9-EEF3-D3BB-5E1B-C7E6FD65AA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1009"/>
              <a:ext cx="5756" cy="0"/>
            </a:xfrm>
            <a:prstGeom prst="line">
              <a:avLst/>
            </a:prstGeom>
            <a:noFill/>
            <a:ln w="9525">
              <a:solidFill>
                <a:srgbClr val="844EA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" name="Line 14">
              <a:extLst>
                <a:ext uri="{FF2B5EF4-FFF2-40B4-BE49-F238E27FC236}">
                  <a16:creationId xmlns:a16="http://schemas.microsoft.com/office/drawing/2014/main" id="{66F876D6-8161-EFC9-FAE7-7558FD3C62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1129"/>
              <a:ext cx="5756" cy="0"/>
            </a:xfrm>
            <a:prstGeom prst="line">
              <a:avLst/>
            </a:prstGeom>
            <a:noFill/>
            <a:ln w="9525">
              <a:solidFill>
                <a:srgbClr val="844EA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" name="Line 15">
              <a:extLst>
                <a:ext uri="{FF2B5EF4-FFF2-40B4-BE49-F238E27FC236}">
                  <a16:creationId xmlns:a16="http://schemas.microsoft.com/office/drawing/2014/main" id="{D395975C-F732-156F-A238-A61ABD5D0D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1158"/>
              <a:ext cx="5756" cy="0"/>
            </a:xfrm>
            <a:prstGeom prst="line">
              <a:avLst/>
            </a:prstGeom>
            <a:noFill/>
            <a:ln w="9525">
              <a:solidFill>
                <a:srgbClr val="844EA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" name="Line 16">
              <a:extLst>
                <a:ext uri="{FF2B5EF4-FFF2-40B4-BE49-F238E27FC236}">
                  <a16:creationId xmlns:a16="http://schemas.microsoft.com/office/drawing/2014/main" id="{A83269C3-3AD7-FDAC-6E33-835CEF2715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1189"/>
              <a:ext cx="5756" cy="0"/>
            </a:xfrm>
            <a:prstGeom prst="line">
              <a:avLst/>
            </a:prstGeom>
            <a:noFill/>
            <a:ln w="9525">
              <a:solidFill>
                <a:srgbClr val="844EA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" name="Line 17">
              <a:extLst>
                <a:ext uri="{FF2B5EF4-FFF2-40B4-BE49-F238E27FC236}">
                  <a16:creationId xmlns:a16="http://schemas.microsoft.com/office/drawing/2014/main" id="{8003B3A3-C8F0-ABF4-5D08-1E291EE4FD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1218"/>
              <a:ext cx="5756" cy="0"/>
            </a:xfrm>
            <a:prstGeom prst="line">
              <a:avLst/>
            </a:prstGeom>
            <a:noFill/>
            <a:ln w="9525">
              <a:solidFill>
                <a:srgbClr val="844EA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" name="Line 18">
              <a:extLst>
                <a:ext uri="{FF2B5EF4-FFF2-40B4-BE49-F238E27FC236}">
                  <a16:creationId xmlns:a16="http://schemas.microsoft.com/office/drawing/2014/main" id="{2741BC2A-5867-4CB9-25AF-4B167DC467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1248"/>
              <a:ext cx="5756" cy="0"/>
            </a:xfrm>
            <a:prstGeom prst="line">
              <a:avLst/>
            </a:prstGeom>
            <a:noFill/>
            <a:ln w="9525">
              <a:solidFill>
                <a:srgbClr val="844EA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</p:grpSp>
      <p:sp>
        <p:nvSpPr>
          <p:cNvPr id="19" name="Rectangle 19">
            <a:extLst>
              <a:ext uri="{FF2B5EF4-FFF2-40B4-BE49-F238E27FC236}">
                <a16:creationId xmlns:a16="http://schemas.microsoft.com/office/drawing/2014/main" id="{8237BF7B-0134-8EAE-54A7-70A9552B4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33600"/>
            <a:ext cx="12192000" cy="37338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BEA6D0"/>
              </a:gs>
            </a:gsLst>
            <a:lin ang="5400000" scaled="1"/>
          </a:gra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pic>
        <p:nvPicPr>
          <p:cNvPr id="20" name="Picture 20" descr="Image-0010">
            <a:extLst>
              <a:ext uri="{FF2B5EF4-FFF2-40B4-BE49-F238E27FC236}">
                <a16:creationId xmlns:a16="http://schemas.microsoft.com/office/drawing/2014/main" id="{59D6E625-6AA6-7C7E-6B73-FFF757391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Line 21">
            <a:extLst>
              <a:ext uri="{FF2B5EF4-FFF2-40B4-BE49-F238E27FC236}">
                <a16:creationId xmlns:a16="http://schemas.microsoft.com/office/drawing/2014/main" id="{926364E7-99A5-F1EC-1AEC-83183EA191C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442075"/>
            <a:ext cx="12183533" cy="0"/>
          </a:xfrm>
          <a:prstGeom prst="line">
            <a:avLst/>
          </a:prstGeom>
          <a:noFill/>
          <a:ln w="9525">
            <a:solidFill>
              <a:srgbClr val="844E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22" name="Line 22">
            <a:extLst>
              <a:ext uri="{FF2B5EF4-FFF2-40B4-BE49-F238E27FC236}">
                <a16:creationId xmlns:a16="http://schemas.microsoft.com/office/drawing/2014/main" id="{F78F82D4-99C8-C5A8-C675-134D4AF3AF3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489700"/>
            <a:ext cx="12183533" cy="0"/>
          </a:xfrm>
          <a:prstGeom prst="line">
            <a:avLst/>
          </a:prstGeom>
          <a:noFill/>
          <a:ln w="9525">
            <a:solidFill>
              <a:srgbClr val="844E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23" name="Line 23">
            <a:extLst>
              <a:ext uri="{FF2B5EF4-FFF2-40B4-BE49-F238E27FC236}">
                <a16:creationId xmlns:a16="http://schemas.microsoft.com/office/drawing/2014/main" id="{AA7024DC-28E4-90FF-40E7-B8889F5CEB2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43650"/>
            <a:ext cx="12183533" cy="0"/>
          </a:xfrm>
          <a:prstGeom prst="line">
            <a:avLst/>
          </a:prstGeom>
          <a:noFill/>
          <a:ln w="9525">
            <a:solidFill>
              <a:srgbClr val="844E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24" name="Line 24">
            <a:extLst>
              <a:ext uri="{FF2B5EF4-FFF2-40B4-BE49-F238E27FC236}">
                <a16:creationId xmlns:a16="http://schemas.microsoft.com/office/drawing/2014/main" id="{5206893A-1DFE-79EE-A7BC-E1C9BE34AB0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34150"/>
            <a:ext cx="12183533" cy="0"/>
          </a:xfrm>
          <a:prstGeom prst="line">
            <a:avLst/>
          </a:prstGeom>
          <a:noFill/>
          <a:ln w="9525">
            <a:solidFill>
              <a:srgbClr val="844E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25" name="Line 25">
            <a:extLst>
              <a:ext uri="{FF2B5EF4-FFF2-40B4-BE49-F238E27FC236}">
                <a16:creationId xmlns:a16="http://schemas.microsoft.com/office/drawing/2014/main" id="{835DEF62-217B-AF50-DF2C-59B8A961EE3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6513"/>
            <a:ext cx="12183533" cy="0"/>
          </a:xfrm>
          <a:prstGeom prst="line">
            <a:avLst/>
          </a:prstGeom>
          <a:noFill/>
          <a:ln w="9525">
            <a:solidFill>
              <a:srgbClr val="844E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26" name="Line 26">
            <a:extLst>
              <a:ext uri="{FF2B5EF4-FFF2-40B4-BE49-F238E27FC236}">
                <a16:creationId xmlns:a16="http://schemas.microsoft.com/office/drawing/2014/main" id="{78414098-5254-E4E3-505E-8ACBA248FAB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89713"/>
            <a:ext cx="12183533" cy="0"/>
          </a:xfrm>
          <a:prstGeom prst="line">
            <a:avLst/>
          </a:prstGeom>
          <a:noFill/>
          <a:ln w="9525">
            <a:solidFill>
              <a:srgbClr val="844E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27" name="Line 27">
            <a:extLst>
              <a:ext uri="{FF2B5EF4-FFF2-40B4-BE49-F238E27FC236}">
                <a16:creationId xmlns:a16="http://schemas.microsoft.com/office/drawing/2014/main" id="{05E57DCF-1EDD-5310-85E1-00E15ECC247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635750"/>
            <a:ext cx="12183533" cy="0"/>
          </a:xfrm>
          <a:prstGeom prst="line">
            <a:avLst/>
          </a:prstGeom>
          <a:noFill/>
          <a:ln w="9525">
            <a:solidFill>
              <a:srgbClr val="844E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28" name="Line 28">
            <a:extLst>
              <a:ext uri="{FF2B5EF4-FFF2-40B4-BE49-F238E27FC236}">
                <a16:creationId xmlns:a16="http://schemas.microsoft.com/office/drawing/2014/main" id="{0D0B4396-5E04-00D6-4DB3-FF81F44E639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689725"/>
            <a:ext cx="12183533" cy="0"/>
          </a:xfrm>
          <a:prstGeom prst="line">
            <a:avLst/>
          </a:prstGeom>
          <a:noFill/>
          <a:ln w="9525">
            <a:solidFill>
              <a:srgbClr val="844E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29" name="Line 29">
            <a:extLst>
              <a:ext uri="{FF2B5EF4-FFF2-40B4-BE49-F238E27FC236}">
                <a16:creationId xmlns:a16="http://schemas.microsoft.com/office/drawing/2014/main" id="{0BB49D53-855C-145B-103B-3886A6E05E47}"/>
              </a:ext>
            </a:extLst>
          </p:cNvPr>
          <p:cNvSpPr>
            <a:spLocks noChangeShapeType="1"/>
          </p:cNvSpPr>
          <p:nvPr/>
        </p:nvSpPr>
        <p:spPr bwMode="auto">
          <a:xfrm>
            <a:off x="8467" y="6734175"/>
            <a:ext cx="12183533" cy="0"/>
          </a:xfrm>
          <a:prstGeom prst="line">
            <a:avLst/>
          </a:prstGeom>
          <a:noFill/>
          <a:ln w="9525">
            <a:solidFill>
              <a:srgbClr val="844E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30" name="Line 30">
            <a:extLst>
              <a:ext uri="{FF2B5EF4-FFF2-40B4-BE49-F238E27FC236}">
                <a16:creationId xmlns:a16="http://schemas.microsoft.com/office/drawing/2014/main" id="{49FA2909-0EAF-9FBB-D500-A8864A95277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781800"/>
            <a:ext cx="12183533" cy="0"/>
          </a:xfrm>
          <a:prstGeom prst="line">
            <a:avLst/>
          </a:prstGeom>
          <a:noFill/>
          <a:ln w="9525">
            <a:solidFill>
              <a:srgbClr val="844E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grpSp>
        <p:nvGrpSpPr>
          <p:cNvPr id="31" name="Group 31">
            <a:extLst>
              <a:ext uri="{FF2B5EF4-FFF2-40B4-BE49-F238E27FC236}">
                <a16:creationId xmlns:a16="http://schemas.microsoft.com/office/drawing/2014/main" id="{6EE6F3D7-F973-413A-89CE-7FEF9EB4F0BD}"/>
              </a:ext>
            </a:extLst>
          </p:cNvPr>
          <p:cNvGrpSpPr>
            <a:grpSpLocks/>
          </p:cNvGrpSpPr>
          <p:nvPr/>
        </p:nvGrpSpPr>
        <p:grpSpPr bwMode="auto">
          <a:xfrm>
            <a:off x="266701" y="6589714"/>
            <a:ext cx="11417300" cy="211137"/>
            <a:chOff x="96" y="4049"/>
            <a:chExt cx="5394" cy="156"/>
          </a:xfrm>
        </p:grpSpPr>
        <p:sp>
          <p:nvSpPr>
            <p:cNvPr id="14368" name="Rectangle 32">
              <a:extLst>
                <a:ext uri="{FF2B5EF4-FFF2-40B4-BE49-F238E27FC236}">
                  <a16:creationId xmlns:a16="http://schemas.microsoft.com/office/drawing/2014/main" id="{F1DAFC2F-DDE2-1406-2BFB-400F07B02E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4055"/>
              <a:ext cx="94" cy="144"/>
            </a:xfrm>
            <a:prstGeom prst="rect">
              <a:avLst/>
            </a:prstGeom>
            <a:solidFill>
              <a:srgbClr val="A500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69" name="Rectangle 33">
              <a:extLst>
                <a:ext uri="{FF2B5EF4-FFF2-40B4-BE49-F238E27FC236}">
                  <a16:creationId xmlns:a16="http://schemas.microsoft.com/office/drawing/2014/main" id="{DD3777A3-1DBF-0D2D-B49B-8345A35B4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" y="4055"/>
              <a:ext cx="95" cy="144"/>
            </a:xfrm>
            <a:prstGeom prst="rect">
              <a:avLst/>
            </a:prstGeom>
            <a:solidFill>
              <a:srgbClr val="AC8D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70" name="Rectangle 34">
              <a:extLst>
                <a:ext uri="{FF2B5EF4-FFF2-40B4-BE49-F238E27FC236}">
                  <a16:creationId xmlns:a16="http://schemas.microsoft.com/office/drawing/2014/main" id="{4FC8F903-985D-F892-8091-7EE801867B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" y="4055"/>
              <a:ext cx="95" cy="144"/>
            </a:xfrm>
            <a:prstGeom prst="rect">
              <a:avLst/>
            </a:prstGeom>
            <a:solidFill>
              <a:srgbClr val="B46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71" name="Rectangle 35">
              <a:extLst>
                <a:ext uri="{FF2B5EF4-FFF2-40B4-BE49-F238E27FC236}">
                  <a16:creationId xmlns:a16="http://schemas.microsoft.com/office/drawing/2014/main" id="{D11902B8-7ECC-F753-0FFA-5FADD4B5C4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4055"/>
              <a:ext cx="88" cy="144"/>
            </a:xfrm>
            <a:prstGeom prst="rect">
              <a:avLst/>
            </a:prstGeom>
            <a:solidFill>
              <a:srgbClr val="99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72" name="Rectangle 36">
              <a:extLst>
                <a:ext uri="{FF2B5EF4-FFF2-40B4-BE49-F238E27FC236}">
                  <a16:creationId xmlns:a16="http://schemas.microsoft.com/office/drawing/2014/main" id="{8033BFF7-DB1A-6D79-3889-31898DFA65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9" y="4049"/>
              <a:ext cx="95" cy="144"/>
            </a:xfrm>
            <a:prstGeom prst="rect">
              <a:avLst/>
            </a:prstGeom>
            <a:solidFill>
              <a:srgbClr val="8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73" name="Rectangle 37">
              <a:extLst>
                <a:ext uri="{FF2B5EF4-FFF2-40B4-BE49-F238E27FC236}">
                  <a16:creationId xmlns:a16="http://schemas.microsoft.com/office/drawing/2014/main" id="{1584ED28-568D-4ED5-DBDA-C56B8F24B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1" y="4049"/>
              <a:ext cx="89" cy="144"/>
            </a:xfrm>
            <a:prstGeom prst="rect">
              <a:avLst/>
            </a:prstGeom>
            <a:solidFill>
              <a:srgbClr val="844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74" name="Rectangle 38">
              <a:extLst>
                <a:ext uri="{FF2B5EF4-FFF2-40B4-BE49-F238E27FC236}">
                  <a16:creationId xmlns:a16="http://schemas.microsoft.com/office/drawing/2014/main" id="{816632C9-8807-2FD2-4814-9B374FD4B0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2" y="4049"/>
              <a:ext cx="63" cy="144"/>
            </a:xfrm>
            <a:prstGeom prst="rect">
              <a:avLst/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75" name="Rectangle 39">
              <a:extLst>
                <a:ext uri="{FF2B5EF4-FFF2-40B4-BE49-F238E27FC236}">
                  <a16:creationId xmlns:a16="http://schemas.microsoft.com/office/drawing/2014/main" id="{CC311C46-E6CE-DF72-64FC-72120029E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6" y="4055"/>
              <a:ext cx="63" cy="144"/>
            </a:xfrm>
            <a:prstGeom prst="rect">
              <a:avLst/>
            </a:prstGeom>
            <a:solidFill>
              <a:srgbClr val="D18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76" name="Rectangle 40">
              <a:extLst>
                <a:ext uri="{FF2B5EF4-FFF2-40B4-BE49-F238E27FC236}">
                  <a16:creationId xmlns:a16="http://schemas.microsoft.com/office/drawing/2014/main" id="{5BB9F625-7E21-1BBB-694F-1489630EFA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4" y="4055"/>
              <a:ext cx="63" cy="144"/>
            </a:xfrm>
            <a:prstGeom prst="rect">
              <a:avLst/>
            </a:prstGeom>
            <a:solidFill>
              <a:srgbClr val="B46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77" name="Rectangle 41">
              <a:extLst>
                <a:ext uri="{FF2B5EF4-FFF2-40B4-BE49-F238E27FC236}">
                  <a16:creationId xmlns:a16="http://schemas.microsoft.com/office/drawing/2014/main" id="{5C7B0F94-FFEA-EDC4-F8E0-E89CAB2F37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8" y="4055"/>
              <a:ext cx="64" cy="144"/>
            </a:xfrm>
            <a:prstGeom prst="rect">
              <a:avLst/>
            </a:prstGeom>
            <a:solidFill>
              <a:srgbClr val="844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78" name="Rectangle 42">
              <a:extLst>
                <a:ext uri="{FF2B5EF4-FFF2-40B4-BE49-F238E27FC236}">
                  <a16:creationId xmlns:a16="http://schemas.microsoft.com/office/drawing/2014/main" id="{01BE7BA4-6087-7F0F-606D-0F2C34AFE2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4" y="4055"/>
              <a:ext cx="63" cy="144"/>
            </a:xfrm>
            <a:prstGeom prst="rect">
              <a:avLst/>
            </a:prstGeom>
            <a:solidFill>
              <a:srgbClr val="D18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79" name="Rectangle 43">
              <a:extLst>
                <a:ext uri="{FF2B5EF4-FFF2-40B4-BE49-F238E27FC236}">
                  <a16:creationId xmlns:a16="http://schemas.microsoft.com/office/drawing/2014/main" id="{3E6FE078-5873-2CAF-CC2A-D51F1E8B19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0" y="4055"/>
              <a:ext cx="64" cy="144"/>
            </a:xfrm>
            <a:prstGeom prst="rect">
              <a:avLst/>
            </a:prstGeom>
            <a:solidFill>
              <a:srgbClr val="844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80" name="Rectangle 44">
              <a:extLst>
                <a:ext uri="{FF2B5EF4-FFF2-40B4-BE49-F238E27FC236}">
                  <a16:creationId xmlns:a16="http://schemas.microsoft.com/office/drawing/2014/main" id="{66E4D58C-8552-1743-ECF3-83085815CF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2" y="4055"/>
              <a:ext cx="63" cy="144"/>
            </a:xfrm>
            <a:prstGeom prst="rect">
              <a:avLst/>
            </a:prstGeom>
            <a:solidFill>
              <a:srgbClr val="D18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81" name="Rectangle 45">
              <a:extLst>
                <a:ext uri="{FF2B5EF4-FFF2-40B4-BE49-F238E27FC236}">
                  <a16:creationId xmlns:a16="http://schemas.microsoft.com/office/drawing/2014/main" id="{CF16904E-48FC-BBA1-DB1E-F548EBB8C0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3" y="4055"/>
              <a:ext cx="63" cy="144"/>
            </a:xfrm>
            <a:prstGeom prst="rect">
              <a:avLst/>
            </a:prstGeom>
            <a:solidFill>
              <a:srgbClr val="844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82" name="Rectangle 46">
              <a:extLst>
                <a:ext uri="{FF2B5EF4-FFF2-40B4-BE49-F238E27FC236}">
                  <a16:creationId xmlns:a16="http://schemas.microsoft.com/office/drawing/2014/main" id="{E1ED29B4-6E47-F3AD-F632-60E939839E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0" y="4055"/>
              <a:ext cx="63" cy="144"/>
            </a:xfrm>
            <a:prstGeom prst="rect">
              <a:avLst/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83" name="Rectangle 47">
              <a:extLst>
                <a:ext uri="{FF2B5EF4-FFF2-40B4-BE49-F238E27FC236}">
                  <a16:creationId xmlns:a16="http://schemas.microsoft.com/office/drawing/2014/main" id="{628B0E25-8C90-E238-1B57-AE960B79E5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5" y="4055"/>
              <a:ext cx="63" cy="144"/>
            </a:xfrm>
            <a:prstGeom prst="rect">
              <a:avLst/>
            </a:prstGeom>
            <a:solidFill>
              <a:srgbClr val="99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84" name="Rectangle 48">
              <a:extLst>
                <a:ext uri="{FF2B5EF4-FFF2-40B4-BE49-F238E27FC236}">
                  <a16:creationId xmlns:a16="http://schemas.microsoft.com/office/drawing/2014/main" id="{1864B6DC-7048-C7C2-EC8E-64ED50E7DC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8" y="4055"/>
              <a:ext cx="63" cy="144"/>
            </a:xfrm>
            <a:prstGeom prst="rect">
              <a:avLst/>
            </a:prstGeom>
            <a:solidFill>
              <a:srgbClr val="B46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85" name="Rectangle 49">
              <a:extLst>
                <a:ext uri="{FF2B5EF4-FFF2-40B4-BE49-F238E27FC236}">
                  <a16:creationId xmlns:a16="http://schemas.microsoft.com/office/drawing/2014/main" id="{86647E10-67F0-49D8-6A96-7B4D946145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1" y="4061"/>
              <a:ext cx="63" cy="144"/>
            </a:xfrm>
            <a:prstGeom prst="rect">
              <a:avLst/>
            </a:prstGeom>
            <a:solidFill>
              <a:srgbClr val="CC00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86" name="Rectangle 50">
              <a:extLst>
                <a:ext uri="{FF2B5EF4-FFF2-40B4-BE49-F238E27FC236}">
                  <a16:creationId xmlns:a16="http://schemas.microsoft.com/office/drawing/2014/main" id="{35051320-F6E9-2D94-03FE-66A118424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9" y="4055"/>
              <a:ext cx="63" cy="144"/>
            </a:xfrm>
            <a:prstGeom prst="rect">
              <a:avLst/>
            </a:prstGeom>
            <a:solidFill>
              <a:srgbClr val="844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87" name="Rectangle 51">
              <a:extLst>
                <a:ext uri="{FF2B5EF4-FFF2-40B4-BE49-F238E27FC236}">
                  <a16:creationId xmlns:a16="http://schemas.microsoft.com/office/drawing/2014/main" id="{9D0D103A-822C-2CBB-D122-FCCFE9B165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7" y="4049"/>
              <a:ext cx="68" cy="156"/>
            </a:xfrm>
            <a:prstGeom prst="rect">
              <a:avLst/>
            </a:prstGeom>
            <a:solidFill>
              <a:srgbClr val="6400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88" name="Rectangle 52">
              <a:extLst>
                <a:ext uri="{FF2B5EF4-FFF2-40B4-BE49-F238E27FC236}">
                  <a16:creationId xmlns:a16="http://schemas.microsoft.com/office/drawing/2014/main" id="{072A4538-C803-E0B8-3C4A-83908A4EED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0" y="4055"/>
              <a:ext cx="64" cy="144"/>
            </a:xfrm>
            <a:prstGeom prst="rect">
              <a:avLst/>
            </a:prstGeom>
            <a:solidFill>
              <a:srgbClr val="B46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9900CC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89" name="Rectangle 53">
              <a:extLst>
                <a:ext uri="{FF2B5EF4-FFF2-40B4-BE49-F238E27FC236}">
                  <a16:creationId xmlns:a16="http://schemas.microsoft.com/office/drawing/2014/main" id="{72D62733-93A0-0203-BA1E-DA58B46D85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2" y="4055"/>
              <a:ext cx="64" cy="144"/>
            </a:xfrm>
            <a:prstGeom prst="rect">
              <a:avLst/>
            </a:prstGeom>
            <a:solidFill>
              <a:srgbClr val="D18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90" name="Rectangle 54">
              <a:extLst>
                <a:ext uri="{FF2B5EF4-FFF2-40B4-BE49-F238E27FC236}">
                  <a16:creationId xmlns:a16="http://schemas.microsoft.com/office/drawing/2014/main" id="{EB4751B6-2AAB-9457-E57E-7701309987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2" y="4055"/>
              <a:ext cx="63" cy="144"/>
            </a:xfrm>
            <a:prstGeom prst="rect">
              <a:avLst/>
            </a:prstGeom>
            <a:solidFill>
              <a:srgbClr val="844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91" name="Rectangle 55">
              <a:extLst>
                <a:ext uri="{FF2B5EF4-FFF2-40B4-BE49-F238E27FC236}">
                  <a16:creationId xmlns:a16="http://schemas.microsoft.com/office/drawing/2014/main" id="{8FD49A6D-2832-F9BF-A764-03F7492500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4" y="4055"/>
              <a:ext cx="64" cy="144"/>
            </a:xfrm>
            <a:prstGeom prst="rect">
              <a:avLst/>
            </a:prstGeom>
            <a:solidFill>
              <a:srgbClr val="D18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92" name="Rectangle 56">
              <a:extLst>
                <a:ext uri="{FF2B5EF4-FFF2-40B4-BE49-F238E27FC236}">
                  <a16:creationId xmlns:a16="http://schemas.microsoft.com/office/drawing/2014/main" id="{766645BC-3BCD-60EF-D414-D18E568158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0" y="4055"/>
              <a:ext cx="63" cy="144"/>
            </a:xfrm>
            <a:prstGeom prst="rect">
              <a:avLst/>
            </a:prstGeom>
            <a:solidFill>
              <a:srgbClr val="844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93" name="Rectangle 57">
              <a:extLst>
                <a:ext uri="{FF2B5EF4-FFF2-40B4-BE49-F238E27FC236}">
                  <a16:creationId xmlns:a16="http://schemas.microsoft.com/office/drawing/2014/main" id="{B7F81FAD-5D58-F14E-170D-285EDF161B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6" y="4055"/>
              <a:ext cx="63" cy="144"/>
            </a:xfrm>
            <a:prstGeom prst="rect">
              <a:avLst/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94" name="Rectangle 58">
              <a:extLst>
                <a:ext uri="{FF2B5EF4-FFF2-40B4-BE49-F238E27FC236}">
                  <a16:creationId xmlns:a16="http://schemas.microsoft.com/office/drawing/2014/main" id="{654111E9-A77A-0BC4-24B5-3ECB15EB1B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7" y="4055"/>
              <a:ext cx="63" cy="144"/>
            </a:xfrm>
            <a:prstGeom prst="rect">
              <a:avLst/>
            </a:prstGeom>
            <a:solidFill>
              <a:srgbClr val="CC00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</p:grpSp>
      <p:grpSp>
        <p:nvGrpSpPr>
          <p:cNvPr id="14397" name="Group 64">
            <a:extLst>
              <a:ext uri="{FF2B5EF4-FFF2-40B4-BE49-F238E27FC236}">
                <a16:creationId xmlns:a16="http://schemas.microsoft.com/office/drawing/2014/main" id="{C4DFBFF8-C64D-3B36-A3E3-215FCEF9EAC1}"/>
              </a:ext>
            </a:extLst>
          </p:cNvPr>
          <p:cNvGrpSpPr>
            <a:grpSpLocks/>
          </p:cNvGrpSpPr>
          <p:nvPr/>
        </p:nvGrpSpPr>
        <p:grpSpPr bwMode="auto">
          <a:xfrm>
            <a:off x="10469034" y="179389"/>
            <a:ext cx="1401233" cy="942975"/>
            <a:chOff x="144" y="144"/>
            <a:chExt cx="480" cy="431"/>
          </a:xfrm>
        </p:grpSpPr>
        <p:sp>
          <p:nvSpPr>
            <p:cNvPr id="14398" name="Freeform 65">
              <a:extLst>
                <a:ext uri="{FF2B5EF4-FFF2-40B4-BE49-F238E27FC236}">
                  <a16:creationId xmlns:a16="http://schemas.microsoft.com/office/drawing/2014/main" id="{292E3F0C-3EE5-69F5-D0F2-2769D95E58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" y="156"/>
              <a:ext cx="99" cy="199"/>
            </a:xfrm>
            <a:custGeom>
              <a:avLst/>
              <a:gdLst>
                <a:gd name="T0" fmla="*/ 0 w 23"/>
                <a:gd name="T1" fmla="*/ 7 h 49"/>
                <a:gd name="T2" fmla="*/ 23 w 23"/>
                <a:gd name="T3" fmla="*/ 0 h 49"/>
                <a:gd name="T4" fmla="*/ 20 w 23"/>
                <a:gd name="T5" fmla="*/ 34 h 49"/>
                <a:gd name="T6" fmla="*/ 0 w 23"/>
                <a:gd name="T7" fmla="*/ 49 h 49"/>
                <a:gd name="T8" fmla="*/ 0 w 23"/>
                <a:gd name="T9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49">
                  <a:moveTo>
                    <a:pt x="0" y="7"/>
                  </a:moveTo>
                  <a:lnTo>
                    <a:pt x="23" y="0"/>
                  </a:lnTo>
                  <a:lnTo>
                    <a:pt x="20" y="34"/>
                  </a:lnTo>
                  <a:lnTo>
                    <a:pt x="0" y="49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D8C9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99" name="Freeform 66">
              <a:extLst>
                <a:ext uri="{FF2B5EF4-FFF2-40B4-BE49-F238E27FC236}">
                  <a16:creationId xmlns:a16="http://schemas.microsoft.com/office/drawing/2014/main" id="{1EF56668-5146-C1E7-A170-3C4FC179F9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" y="144"/>
              <a:ext cx="231" cy="41"/>
            </a:xfrm>
            <a:custGeom>
              <a:avLst/>
              <a:gdLst>
                <a:gd name="T0" fmla="*/ 0 w 54"/>
                <a:gd name="T1" fmla="*/ 4 h 10"/>
                <a:gd name="T2" fmla="*/ 26 w 54"/>
                <a:gd name="T3" fmla="*/ 0 h 10"/>
                <a:gd name="T4" fmla="*/ 54 w 54"/>
                <a:gd name="T5" fmla="*/ 3 h 10"/>
                <a:gd name="T6" fmla="*/ 31 w 54"/>
                <a:gd name="T7" fmla="*/ 10 h 10"/>
                <a:gd name="T8" fmla="*/ 0 w 54"/>
                <a:gd name="T9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0">
                  <a:moveTo>
                    <a:pt x="0" y="4"/>
                  </a:moveTo>
                  <a:lnTo>
                    <a:pt x="26" y="0"/>
                  </a:lnTo>
                  <a:lnTo>
                    <a:pt x="54" y="3"/>
                  </a:lnTo>
                  <a:lnTo>
                    <a:pt x="31" y="1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E16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400" name="Freeform 67">
              <a:extLst>
                <a:ext uri="{FF2B5EF4-FFF2-40B4-BE49-F238E27FC236}">
                  <a16:creationId xmlns:a16="http://schemas.microsoft.com/office/drawing/2014/main" id="{1BC7CD0A-4F4D-CF37-8B81-899C257A7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" y="161"/>
              <a:ext cx="133" cy="194"/>
            </a:xfrm>
            <a:custGeom>
              <a:avLst/>
              <a:gdLst>
                <a:gd name="T0" fmla="*/ 0 w 31"/>
                <a:gd name="T1" fmla="*/ 0 h 48"/>
                <a:gd name="T2" fmla="*/ 31 w 31"/>
                <a:gd name="T3" fmla="*/ 6 h 48"/>
                <a:gd name="T4" fmla="*/ 31 w 31"/>
                <a:gd name="T5" fmla="*/ 48 h 48"/>
                <a:gd name="T6" fmla="*/ 5 w 31"/>
                <a:gd name="T7" fmla="*/ 36 h 48"/>
                <a:gd name="T8" fmla="*/ 0 w 31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8">
                  <a:moveTo>
                    <a:pt x="0" y="0"/>
                  </a:moveTo>
                  <a:lnTo>
                    <a:pt x="31" y="6"/>
                  </a:lnTo>
                  <a:lnTo>
                    <a:pt x="31" y="48"/>
                  </a:lnTo>
                  <a:lnTo>
                    <a:pt x="5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00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401" name="Freeform 68">
              <a:extLst>
                <a:ext uri="{FF2B5EF4-FFF2-40B4-BE49-F238E27FC236}">
                  <a16:creationId xmlns:a16="http://schemas.microsoft.com/office/drawing/2014/main" id="{32D2F94A-0FDC-814C-34A4-28764CC04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" y="295"/>
              <a:ext cx="227" cy="134"/>
            </a:xfrm>
            <a:custGeom>
              <a:avLst/>
              <a:gdLst>
                <a:gd name="T0" fmla="*/ 53 w 53"/>
                <a:gd name="T1" fmla="*/ 12 h 33"/>
                <a:gd name="T2" fmla="*/ 40 w 53"/>
                <a:gd name="T3" fmla="*/ 33 h 33"/>
                <a:gd name="T4" fmla="*/ 0 w 53"/>
                <a:gd name="T5" fmla="*/ 15 h 33"/>
                <a:gd name="T6" fmla="*/ 20 w 53"/>
                <a:gd name="T7" fmla="*/ 0 h 33"/>
                <a:gd name="T8" fmla="*/ 53 w 53"/>
                <a:gd name="T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3">
                  <a:moveTo>
                    <a:pt x="53" y="12"/>
                  </a:moveTo>
                  <a:lnTo>
                    <a:pt x="40" y="33"/>
                  </a:lnTo>
                  <a:lnTo>
                    <a:pt x="0" y="15"/>
                  </a:lnTo>
                  <a:lnTo>
                    <a:pt x="20" y="0"/>
                  </a:lnTo>
                  <a:lnTo>
                    <a:pt x="53" y="12"/>
                  </a:lnTo>
                  <a:close/>
                </a:path>
              </a:pathLst>
            </a:custGeom>
            <a:solidFill>
              <a:srgbClr val="E16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402" name="Freeform 69">
              <a:extLst>
                <a:ext uri="{FF2B5EF4-FFF2-40B4-BE49-F238E27FC236}">
                  <a16:creationId xmlns:a16="http://schemas.microsoft.com/office/drawing/2014/main" id="{D3123B16-66F5-CC6F-D029-1AF9527AE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" y="307"/>
              <a:ext cx="253" cy="149"/>
            </a:xfrm>
            <a:custGeom>
              <a:avLst/>
              <a:gdLst>
                <a:gd name="T0" fmla="*/ 0 w 59"/>
                <a:gd name="T1" fmla="*/ 16 h 37"/>
                <a:gd name="T2" fmla="*/ 25 w 59"/>
                <a:gd name="T3" fmla="*/ 37 h 37"/>
                <a:gd name="T4" fmla="*/ 59 w 59"/>
                <a:gd name="T5" fmla="*/ 12 h 37"/>
                <a:gd name="T6" fmla="*/ 33 w 59"/>
                <a:gd name="T7" fmla="*/ 0 h 37"/>
                <a:gd name="T8" fmla="*/ 0 w 59"/>
                <a:gd name="T9" fmla="*/ 1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7">
                  <a:moveTo>
                    <a:pt x="0" y="16"/>
                  </a:moveTo>
                  <a:lnTo>
                    <a:pt x="25" y="37"/>
                  </a:lnTo>
                  <a:lnTo>
                    <a:pt x="59" y="12"/>
                  </a:lnTo>
                  <a:lnTo>
                    <a:pt x="33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E16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403" name="Freeform 70">
              <a:extLst>
                <a:ext uri="{FF2B5EF4-FFF2-40B4-BE49-F238E27FC236}">
                  <a16:creationId xmlns:a16="http://schemas.microsoft.com/office/drawing/2014/main" id="{B8CDA077-B4F4-B877-BCDE-88B124FD0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" y="372"/>
              <a:ext cx="141" cy="203"/>
            </a:xfrm>
            <a:custGeom>
              <a:avLst/>
              <a:gdLst>
                <a:gd name="T0" fmla="*/ 33 w 33"/>
                <a:gd name="T1" fmla="*/ 50 h 50"/>
                <a:gd name="T2" fmla="*/ 10 w 33"/>
                <a:gd name="T3" fmla="*/ 28 h 50"/>
                <a:gd name="T4" fmla="*/ 0 w 33"/>
                <a:gd name="T5" fmla="*/ 0 h 50"/>
                <a:gd name="T6" fmla="*/ 25 w 33"/>
                <a:gd name="T7" fmla="*/ 21 h 50"/>
                <a:gd name="T8" fmla="*/ 33 w 33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50">
                  <a:moveTo>
                    <a:pt x="33" y="50"/>
                  </a:moveTo>
                  <a:lnTo>
                    <a:pt x="10" y="28"/>
                  </a:lnTo>
                  <a:lnTo>
                    <a:pt x="0" y="0"/>
                  </a:lnTo>
                  <a:lnTo>
                    <a:pt x="25" y="21"/>
                  </a:lnTo>
                  <a:lnTo>
                    <a:pt x="33" y="50"/>
                  </a:lnTo>
                  <a:close/>
                </a:path>
              </a:pathLst>
            </a:custGeom>
            <a:solidFill>
              <a:srgbClr val="6400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404" name="Freeform 71">
              <a:extLst>
                <a:ext uri="{FF2B5EF4-FFF2-40B4-BE49-F238E27FC236}">
                  <a16:creationId xmlns:a16="http://schemas.microsoft.com/office/drawing/2014/main" id="{DBF79B7B-4B57-88E8-C46B-C24D86E78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" y="355"/>
              <a:ext cx="171" cy="192"/>
            </a:xfrm>
            <a:custGeom>
              <a:avLst/>
              <a:gdLst>
                <a:gd name="T0" fmla="*/ 0 w 40"/>
                <a:gd name="T1" fmla="*/ 27 h 47"/>
                <a:gd name="T2" fmla="*/ 31 w 40"/>
                <a:gd name="T3" fmla="*/ 47 h 47"/>
                <a:gd name="T4" fmla="*/ 40 w 40"/>
                <a:gd name="T5" fmla="*/ 18 h 47"/>
                <a:gd name="T6" fmla="*/ 0 w 40"/>
                <a:gd name="T7" fmla="*/ 0 h 47"/>
                <a:gd name="T8" fmla="*/ 0 w 40"/>
                <a:gd name="T9" fmla="*/ 2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7">
                  <a:moveTo>
                    <a:pt x="0" y="27"/>
                  </a:moveTo>
                  <a:lnTo>
                    <a:pt x="31" y="47"/>
                  </a:lnTo>
                  <a:lnTo>
                    <a:pt x="40" y="18"/>
                  </a:lnTo>
                  <a:lnTo>
                    <a:pt x="0" y="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6400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405" name="Freeform 72">
              <a:extLst>
                <a:ext uri="{FF2B5EF4-FFF2-40B4-BE49-F238E27FC236}">
                  <a16:creationId xmlns:a16="http://schemas.microsoft.com/office/drawing/2014/main" id="{FD0E2C9B-555E-DFA3-EAFB-45B195073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" y="355"/>
              <a:ext cx="146" cy="220"/>
            </a:xfrm>
            <a:custGeom>
              <a:avLst/>
              <a:gdLst>
                <a:gd name="T0" fmla="*/ 8 w 34"/>
                <a:gd name="T1" fmla="*/ 54 h 54"/>
                <a:gd name="T2" fmla="*/ 34 w 34"/>
                <a:gd name="T3" fmla="*/ 27 h 54"/>
                <a:gd name="T4" fmla="*/ 34 w 34"/>
                <a:gd name="T5" fmla="*/ 0 h 54"/>
                <a:gd name="T6" fmla="*/ 0 w 34"/>
                <a:gd name="T7" fmla="*/ 25 h 54"/>
                <a:gd name="T8" fmla="*/ 8 w 3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54">
                  <a:moveTo>
                    <a:pt x="8" y="54"/>
                  </a:moveTo>
                  <a:lnTo>
                    <a:pt x="34" y="27"/>
                  </a:lnTo>
                  <a:lnTo>
                    <a:pt x="34" y="0"/>
                  </a:lnTo>
                  <a:lnTo>
                    <a:pt x="0" y="25"/>
                  </a:lnTo>
                  <a:lnTo>
                    <a:pt x="8" y="54"/>
                  </a:lnTo>
                  <a:close/>
                </a:path>
              </a:pathLst>
            </a:custGeom>
            <a:solidFill>
              <a:srgbClr val="D8C9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406" name="Freeform 73">
              <a:extLst>
                <a:ext uri="{FF2B5EF4-FFF2-40B4-BE49-F238E27FC236}">
                  <a16:creationId xmlns:a16="http://schemas.microsoft.com/office/drawing/2014/main" id="{311AA6E2-6389-3B3A-0FD1-CF416CDA6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" y="343"/>
              <a:ext cx="94" cy="204"/>
            </a:xfrm>
            <a:custGeom>
              <a:avLst/>
              <a:gdLst>
                <a:gd name="T0" fmla="*/ 14 w 22"/>
                <a:gd name="T1" fmla="*/ 25 h 50"/>
                <a:gd name="T2" fmla="*/ 22 w 22"/>
                <a:gd name="T3" fmla="*/ 0 h 50"/>
                <a:gd name="T4" fmla="*/ 9 w 22"/>
                <a:gd name="T5" fmla="*/ 21 h 50"/>
                <a:gd name="T6" fmla="*/ 0 w 22"/>
                <a:gd name="T7" fmla="*/ 50 h 50"/>
                <a:gd name="T8" fmla="*/ 14 w 22"/>
                <a:gd name="T9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50">
                  <a:moveTo>
                    <a:pt x="14" y="25"/>
                  </a:moveTo>
                  <a:lnTo>
                    <a:pt x="22" y="0"/>
                  </a:lnTo>
                  <a:lnTo>
                    <a:pt x="9" y="21"/>
                  </a:lnTo>
                  <a:lnTo>
                    <a:pt x="0" y="50"/>
                  </a:lnTo>
                  <a:lnTo>
                    <a:pt x="14" y="25"/>
                  </a:lnTo>
                  <a:close/>
                </a:path>
              </a:pathLst>
            </a:custGeom>
            <a:solidFill>
              <a:srgbClr val="D8C9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</p:grpSp>
      <p:sp>
        <p:nvSpPr>
          <p:cNvPr id="14395" name="Rectangle 59"/>
          <p:cNvSpPr>
            <a:spLocks noGrp="1" noChangeArrowheads="1"/>
          </p:cNvSpPr>
          <p:nvPr>
            <p:ph type="ctrTitle"/>
          </p:nvPr>
        </p:nvSpPr>
        <p:spPr>
          <a:xfrm>
            <a:off x="0" y="2819400"/>
            <a:ext cx="12192000" cy="1143000"/>
          </a:xfrm>
        </p:spPr>
        <p:txBody>
          <a:bodyPr/>
          <a:lstStyle>
            <a:lvl1pPr algn="ctr">
              <a:defRPr sz="5000"/>
            </a:lvl1pPr>
          </a:lstStyle>
          <a:p>
            <a:pPr lvl="0"/>
            <a:r>
              <a:rPr lang="ko-KR" altLang="en-US" noProof="0"/>
              <a:t>마스터 제목 스타일 편집</a:t>
            </a:r>
          </a:p>
        </p:txBody>
      </p:sp>
      <p:sp>
        <p:nvSpPr>
          <p:cNvPr id="14396" name="Rectangle 60"/>
          <p:cNvSpPr>
            <a:spLocks noGrp="1" noChangeArrowheads="1"/>
          </p:cNvSpPr>
          <p:nvPr>
            <p:ph type="subTitle" idx="1"/>
          </p:nvPr>
        </p:nvSpPr>
        <p:spPr>
          <a:xfrm>
            <a:off x="0" y="3778250"/>
            <a:ext cx="12192000" cy="838200"/>
          </a:xfrm>
        </p:spPr>
        <p:txBody>
          <a:bodyPr/>
          <a:lstStyle>
            <a:lvl1pPr marL="0" indent="0" algn="ctr">
              <a:buFontTx/>
              <a:buNone/>
              <a:defRPr sz="3600">
                <a:solidFill>
                  <a:srgbClr val="9958DA"/>
                </a:solidFill>
                <a:latin typeface="-쉬리M" pitchFamily="18" charset="-127"/>
                <a:ea typeface="-쉬리M" pitchFamily="18" charset="-127"/>
              </a:defRPr>
            </a:lvl1pPr>
          </a:lstStyle>
          <a:p>
            <a:pPr lvl="0"/>
            <a:r>
              <a:rPr lang="ko-KR" altLang="en-US" noProof="0"/>
              <a:t>마스터 부제목 스타일 편집</a:t>
            </a:r>
          </a:p>
        </p:txBody>
      </p:sp>
      <p:sp>
        <p:nvSpPr>
          <p:cNvPr id="14407" name="Rectangle 61">
            <a:extLst>
              <a:ext uri="{FF2B5EF4-FFF2-40B4-BE49-F238E27FC236}">
                <a16:creationId xmlns:a16="http://schemas.microsoft.com/office/drawing/2014/main" id="{C2E480E2-9109-3BCC-9BB7-091F4EADB7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408" name="Rectangle 62">
            <a:extLst>
              <a:ext uri="{FF2B5EF4-FFF2-40B4-BE49-F238E27FC236}">
                <a16:creationId xmlns:a16="http://schemas.microsoft.com/office/drawing/2014/main" id="{5A4B0ED4-4543-E02C-2545-1135F06BF7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1722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409" name="Rectangle 63">
            <a:extLst>
              <a:ext uri="{FF2B5EF4-FFF2-40B4-BE49-F238E27FC236}">
                <a16:creationId xmlns:a16="http://schemas.microsoft.com/office/drawing/2014/main" id="{0BC2D1F6-E2CB-B346-902D-67B6F33A0A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25653059-131F-454C-BCD6-4F9976580D08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00130200"/>
      </p:ext>
    </p:extLst>
  </p:cSld>
  <p:clrMapOvr>
    <a:masterClrMapping/>
  </p:clrMapOvr>
  <p:transition>
    <p:cover dir="d"/>
    <p:sndAc>
      <p:stSnd>
        <p:snd r:embed="rId1" name="chimes.wav"/>
      </p:stSnd>
    </p:sndAc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46982DD8-089A-9861-35C0-67FEF3B2A3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2">
            <a:extLst>
              <a:ext uri="{FF2B5EF4-FFF2-40B4-BE49-F238E27FC236}">
                <a16:creationId xmlns:a16="http://schemas.microsoft.com/office/drawing/2014/main" id="{89717314-A296-64A4-88DD-7550BBE0B9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B7EA5FAB-1A74-5926-43E6-2F5B7FAD43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8D395E-1123-4587-9758-A8ED339F04E6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42834714"/>
      </p:ext>
    </p:extLst>
  </p:cSld>
  <p:clrMapOvr>
    <a:masterClrMapping/>
  </p:clrMapOvr>
  <p:transition>
    <p:cover dir="d"/>
    <p:sndAc>
      <p:stSnd>
        <p:snd r:embed="rId1" name="chimes.wav"/>
      </p:stSnd>
    </p:sndAc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8FA792F5-26A7-2884-EC9B-788EF80A93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2">
            <a:extLst>
              <a:ext uri="{FF2B5EF4-FFF2-40B4-BE49-F238E27FC236}">
                <a16:creationId xmlns:a16="http://schemas.microsoft.com/office/drawing/2014/main" id="{2235770F-0281-7B72-82F2-0E27B3939F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796AF3C8-19F3-B721-B64F-5C4155E759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A5996A-74DE-47A9-8D19-5701288C2727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57282449"/>
      </p:ext>
    </p:extLst>
  </p:cSld>
  <p:clrMapOvr>
    <a:masterClrMapping/>
  </p:clrMapOvr>
  <p:transition>
    <p:cover dir="d"/>
    <p:sndAc>
      <p:stSnd>
        <p:snd r:embed="rId1" name="chimes.wav"/>
      </p:stSnd>
    </p:sndAc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47800"/>
            <a:ext cx="508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47800"/>
            <a:ext cx="508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1">
            <a:extLst>
              <a:ext uri="{FF2B5EF4-FFF2-40B4-BE49-F238E27FC236}">
                <a16:creationId xmlns:a16="http://schemas.microsoft.com/office/drawing/2014/main" id="{9CD5A5F3-DF3D-C48F-F215-FCED56F749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2">
            <a:extLst>
              <a:ext uri="{FF2B5EF4-FFF2-40B4-BE49-F238E27FC236}">
                <a16:creationId xmlns:a16="http://schemas.microsoft.com/office/drawing/2014/main" id="{1735CA99-94F7-2798-9681-65437A9745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AB78BE94-F00E-81DF-4019-735583532C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F63E92-67E6-4422-A04B-C479221095F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85500646"/>
      </p:ext>
    </p:extLst>
  </p:cSld>
  <p:clrMapOvr>
    <a:masterClrMapping/>
  </p:clrMapOvr>
  <p:transition>
    <p:cover dir="d"/>
    <p:sndAc>
      <p:stSnd>
        <p:snd r:embed="rId1" name="chimes.wav"/>
      </p:stSnd>
    </p:sndAc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1">
            <a:extLst>
              <a:ext uri="{FF2B5EF4-FFF2-40B4-BE49-F238E27FC236}">
                <a16:creationId xmlns:a16="http://schemas.microsoft.com/office/drawing/2014/main" id="{DF73BD35-FB8A-C829-3F74-FCA5C2E547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62">
            <a:extLst>
              <a:ext uri="{FF2B5EF4-FFF2-40B4-BE49-F238E27FC236}">
                <a16:creationId xmlns:a16="http://schemas.microsoft.com/office/drawing/2014/main" id="{5E514D49-8964-5176-A0EF-A222865248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3">
            <a:extLst>
              <a:ext uri="{FF2B5EF4-FFF2-40B4-BE49-F238E27FC236}">
                <a16:creationId xmlns:a16="http://schemas.microsoft.com/office/drawing/2014/main" id="{A1CB16C5-EB22-43D8-0E5C-91F9C6FCAD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7BF25C-C5FD-4904-973F-1A1BDC507B89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51905985"/>
      </p:ext>
    </p:extLst>
  </p:cSld>
  <p:clrMapOvr>
    <a:masterClrMapping/>
  </p:clrMapOvr>
  <p:transition>
    <p:cover dir="d"/>
    <p:sndAc>
      <p:stSnd>
        <p:snd r:embed="rId1" name="chimes.wav"/>
      </p:stSnd>
    </p:sndAc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1">
            <a:extLst>
              <a:ext uri="{FF2B5EF4-FFF2-40B4-BE49-F238E27FC236}">
                <a16:creationId xmlns:a16="http://schemas.microsoft.com/office/drawing/2014/main" id="{7575DB8F-6D28-2466-4123-4C0874875B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2">
            <a:extLst>
              <a:ext uri="{FF2B5EF4-FFF2-40B4-BE49-F238E27FC236}">
                <a16:creationId xmlns:a16="http://schemas.microsoft.com/office/drawing/2014/main" id="{887F49FC-359A-FA68-B25B-6AF1E3C14C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3">
            <a:extLst>
              <a:ext uri="{FF2B5EF4-FFF2-40B4-BE49-F238E27FC236}">
                <a16:creationId xmlns:a16="http://schemas.microsoft.com/office/drawing/2014/main" id="{53E3C207-A959-884B-26B3-CF1052C610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9365C7-E3A0-4690-B8F8-3221061A01CF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82606959"/>
      </p:ext>
    </p:extLst>
  </p:cSld>
  <p:clrMapOvr>
    <a:masterClrMapping/>
  </p:clrMapOvr>
  <p:transition>
    <p:cover dir="d"/>
    <p:sndAc>
      <p:stSnd>
        <p:snd r:embed="rId1" name="chimes.wav"/>
      </p:stSnd>
    </p:sndAc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>
            <a:extLst>
              <a:ext uri="{FF2B5EF4-FFF2-40B4-BE49-F238E27FC236}">
                <a16:creationId xmlns:a16="http://schemas.microsoft.com/office/drawing/2014/main" id="{8A2103BB-0C87-6429-8F8A-FAD28B253E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62">
            <a:extLst>
              <a:ext uri="{FF2B5EF4-FFF2-40B4-BE49-F238E27FC236}">
                <a16:creationId xmlns:a16="http://schemas.microsoft.com/office/drawing/2014/main" id="{CC60B6A1-E3EB-99DB-F912-5BAF4E85C0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3">
            <a:extLst>
              <a:ext uri="{FF2B5EF4-FFF2-40B4-BE49-F238E27FC236}">
                <a16:creationId xmlns:a16="http://schemas.microsoft.com/office/drawing/2014/main" id="{A1BD7F37-F8D7-4C9B-3076-FA01A14482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6368FE-FFDB-496B-9543-FF96A1CE4348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31780338"/>
      </p:ext>
    </p:extLst>
  </p:cSld>
  <p:clrMapOvr>
    <a:masterClrMapping/>
  </p:clrMapOvr>
  <p:transition>
    <p:cover dir="d"/>
    <p:sndAc>
      <p:stSnd>
        <p:snd r:embed="rId1" name="chimes.wav"/>
      </p:stSnd>
    </p:sndAc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1">
            <a:extLst>
              <a:ext uri="{FF2B5EF4-FFF2-40B4-BE49-F238E27FC236}">
                <a16:creationId xmlns:a16="http://schemas.microsoft.com/office/drawing/2014/main" id="{882A1B56-9F04-7C10-B495-27F21F1EC9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2">
            <a:extLst>
              <a:ext uri="{FF2B5EF4-FFF2-40B4-BE49-F238E27FC236}">
                <a16:creationId xmlns:a16="http://schemas.microsoft.com/office/drawing/2014/main" id="{D68AD70F-8B03-D2F8-270E-FBDBB9E52C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410E8633-0D31-D575-58E8-124974ECAE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53C96F-D125-4637-BE03-0B8F9916EC85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32537239"/>
      </p:ext>
    </p:extLst>
  </p:cSld>
  <p:clrMapOvr>
    <a:masterClrMapping/>
  </p:clrMapOvr>
  <p:transition>
    <p:cover dir="d"/>
    <p:sndAc>
      <p:stSnd>
        <p:snd r:embed="rId1" name="chimes.wav"/>
      </p:stSnd>
    </p:sndAc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1">
            <a:extLst>
              <a:ext uri="{FF2B5EF4-FFF2-40B4-BE49-F238E27FC236}">
                <a16:creationId xmlns:a16="http://schemas.microsoft.com/office/drawing/2014/main" id="{09CFA250-E6F2-BC94-AD88-29F063529E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2">
            <a:extLst>
              <a:ext uri="{FF2B5EF4-FFF2-40B4-BE49-F238E27FC236}">
                <a16:creationId xmlns:a16="http://schemas.microsoft.com/office/drawing/2014/main" id="{BC7E06B4-2B62-577B-12D1-C637E4E652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0CED4BC1-A24D-0F6F-530D-6978B6E34B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F56F3C-49D9-480B-8B47-CA20A12ADDF3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55966080"/>
      </p:ext>
    </p:extLst>
  </p:cSld>
  <p:clrMapOvr>
    <a:masterClrMapping/>
  </p:clrMapOvr>
  <p:transition>
    <p:cover dir="d"/>
    <p:sndAc>
      <p:stSnd>
        <p:snd r:embed="rId1" name="chimes.wav"/>
      </p:stSnd>
    </p:sndAc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6CC64C58-0952-8294-9C63-AC02A4B870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2">
            <a:extLst>
              <a:ext uri="{FF2B5EF4-FFF2-40B4-BE49-F238E27FC236}">
                <a16:creationId xmlns:a16="http://schemas.microsoft.com/office/drawing/2014/main" id="{939917C4-8AFE-F4A2-E342-58B545DDA3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5BE9AB0C-3D65-1ACD-B33F-52902B1739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915B77-08A0-4E52-A6D2-57DBC4C31749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73352079"/>
      </p:ext>
    </p:extLst>
  </p:cSld>
  <p:clrMapOvr>
    <a:masterClrMapping/>
  </p:clrMapOvr>
  <p:transition>
    <p:cover dir="d"/>
    <p:sndAc>
      <p:stSnd>
        <p:snd r:embed="rId1" name="chimes.wav"/>
      </p:stSnd>
    </p:sndAc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63000" y="228600"/>
            <a:ext cx="26162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28600"/>
            <a:ext cx="76454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6F9DA809-3672-6C81-19E8-3DF851CDEF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2">
            <a:extLst>
              <a:ext uri="{FF2B5EF4-FFF2-40B4-BE49-F238E27FC236}">
                <a16:creationId xmlns:a16="http://schemas.microsoft.com/office/drawing/2014/main" id="{C686A90C-CF9F-C30F-68A6-04F0CA9FF6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4378812B-0031-0A9B-F9F0-B4AE28504D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0A5EC5-E77E-4D4C-B1F3-C2DCA4D51CF3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5818620"/>
      </p:ext>
    </p:extLst>
  </p:cSld>
  <p:clrMapOvr>
    <a:masterClrMapping/>
  </p:clrMapOvr>
  <p:transition>
    <p:cover dir="d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DA225D-5A0A-C688-D185-049CF150C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FFE73-854E-F009-7A8E-5B91E2A7B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8204B-6D38-0E44-644A-DA2FE31E50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AE3FF-FDEF-4681-B1F5-9C48E8E1097F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E70F6-4CA2-256E-7D61-E015CEEF1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4FCB9B-3DC8-E939-BDED-4AAA5E63D1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1C8B7-967E-47D8-807B-41E6B27B3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918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FF33"/>
            </a:gs>
            <a:gs pos="50000">
              <a:schemeClr val="bg1"/>
            </a:gs>
            <a:gs pos="100000">
              <a:srgbClr val="99FF3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-0010">
            <a:extLst>
              <a:ext uri="{FF2B5EF4-FFF2-40B4-BE49-F238E27FC236}">
                <a16:creationId xmlns:a16="http://schemas.microsoft.com/office/drawing/2014/main" id="{4E6AAF11-D9C8-B0A1-E267-770BB8512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>
            <a:extLst>
              <a:ext uri="{FF2B5EF4-FFF2-40B4-BE49-F238E27FC236}">
                <a16:creationId xmlns:a16="http://schemas.microsoft.com/office/drawing/2014/main" id="{02F16332-C41B-B394-A133-EDC3A98A5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35076"/>
            <a:ext cx="12208933" cy="5622925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6B1D5"/>
              </a:gs>
            </a:gsLst>
            <a:lin ang="5400000" scaled="1"/>
          </a:gra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600" b="1">
                <a:solidFill>
                  <a:schemeClr val="tx1"/>
                </a:solidFill>
                <a:latin typeface="Times New Roman" panose="02020603050405020304" pitchFamily="18" charset="0"/>
                <a:ea typeface="-윤명조230" pitchFamily="18" charset="-127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Times New Roman" panose="02020603050405020304" pitchFamily="18" charset="0"/>
                <a:ea typeface="-윤명조230" pitchFamily="18" charset="-127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Times New Roman" panose="02020603050405020304" pitchFamily="18" charset="0"/>
                <a:ea typeface="-윤명조230" pitchFamily="18" charset="-127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Times New Roman" panose="02020603050405020304" pitchFamily="18" charset="0"/>
                <a:ea typeface="-윤명조230" pitchFamily="18" charset="-127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Times New Roman" panose="02020603050405020304" pitchFamily="18" charset="0"/>
                <a:ea typeface="-윤명조230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anose="02020603050405020304" pitchFamily="18" charset="0"/>
                <a:ea typeface="-윤명조230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anose="02020603050405020304" pitchFamily="18" charset="0"/>
                <a:ea typeface="-윤명조230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anose="02020603050405020304" pitchFamily="18" charset="0"/>
                <a:ea typeface="-윤명조230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anose="02020603050405020304" pitchFamily="18" charset="0"/>
                <a:ea typeface="-윤명조230" pitchFamily="18" charset="-127"/>
              </a:defRPr>
            </a:lvl9pPr>
          </a:lstStyle>
          <a:p>
            <a:pPr algn="l" eaLnBrk="1" latinLnBrk="1" hangingPunct="1"/>
            <a:r>
              <a:rPr kumimoji="1" lang="en-US" altLang="ko-KR" sz="2400" b="0">
                <a:latin typeface="Gulim" panose="020B0503020000020004" pitchFamily="34" charset="-127"/>
                <a:ea typeface="Gulim" panose="020B0503020000020004" pitchFamily="34" charset="-127"/>
              </a:rPr>
              <a:t>     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3274C930-2B48-5457-9FD8-2AA8B7D11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29364"/>
            <a:ext cx="12208933" cy="554037"/>
          </a:xfrm>
          <a:prstGeom prst="rect">
            <a:avLst/>
          </a:prstGeom>
          <a:solidFill>
            <a:srgbClr val="64007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EF228EBA-839A-C215-EE89-C1D5E96C2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1413"/>
            <a:ext cx="12208933" cy="182562"/>
          </a:xfrm>
          <a:prstGeom prst="rect">
            <a:avLst/>
          </a:prstGeom>
          <a:solidFill>
            <a:srgbClr val="64007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grpSp>
        <p:nvGrpSpPr>
          <p:cNvPr id="1030" name="Group 6">
            <a:extLst>
              <a:ext uri="{FF2B5EF4-FFF2-40B4-BE49-F238E27FC236}">
                <a16:creationId xmlns:a16="http://schemas.microsoft.com/office/drawing/2014/main" id="{E5C24E76-FF28-E263-C54F-F5D3DCD9079F}"/>
              </a:ext>
            </a:extLst>
          </p:cNvPr>
          <p:cNvGrpSpPr>
            <a:grpSpLocks/>
          </p:cNvGrpSpPr>
          <p:nvPr/>
        </p:nvGrpSpPr>
        <p:grpSpPr bwMode="auto">
          <a:xfrm>
            <a:off x="10566400" y="247651"/>
            <a:ext cx="1016000" cy="684213"/>
            <a:chOff x="144" y="144"/>
            <a:chExt cx="480" cy="431"/>
          </a:xfrm>
        </p:grpSpPr>
        <p:sp>
          <p:nvSpPr>
            <p:cNvPr id="13319" name="Freeform 7">
              <a:extLst>
                <a:ext uri="{FF2B5EF4-FFF2-40B4-BE49-F238E27FC236}">
                  <a16:creationId xmlns:a16="http://schemas.microsoft.com/office/drawing/2014/main" id="{8F6C9DA5-E528-3833-9E32-A45BEE394A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" y="156"/>
              <a:ext cx="99" cy="199"/>
            </a:xfrm>
            <a:custGeom>
              <a:avLst/>
              <a:gdLst>
                <a:gd name="T0" fmla="*/ 0 w 23"/>
                <a:gd name="T1" fmla="*/ 7 h 49"/>
                <a:gd name="T2" fmla="*/ 23 w 23"/>
                <a:gd name="T3" fmla="*/ 0 h 49"/>
                <a:gd name="T4" fmla="*/ 20 w 23"/>
                <a:gd name="T5" fmla="*/ 34 h 49"/>
                <a:gd name="T6" fmla="*/ 0 w 23"/>
                <a:gd name="T7" fmla="*/ 49 h 49"/>
                <a:gd name="T8" fmla="*/ 0 w 23"/>
                <a:gd name="T9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49">
                  <a:moveTo>
                    <a:pt x="0" y="7"/>
                  </a:moveTo>
                  <a:lnTo>
                    <a:pt x="23" y="0"/>
                  </a:lnTo>
                  <a:lnTo>
                    <a:pt x="20" y="34"/>
                  </a:lnTo>
                  <a:lnTo>
                    <a:pt x="0" y="49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D8C9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20" name="Freeform 8">
              <a:extLst>
                <a:ext uri="{FF2B5EF4-FFF2-40B4-BE49-F238E27FC236}">
                  <a16:creationId xmlns:a16="http://schemas.microsoft.com/office/drawing/2014/main" id="{E0AF160D-2D77-802F-FE50-78EE69F0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" y="144"/>
              <a:ext cx="232" cy="41"/>
            </a:xfrm>
            <a:custGeom>
              <a:avLst/>
              <a:gdLst>
                <a:gd name="T0" fmla="*/ 0 w 54"/>
                <a:gd name="T1" fmla="*/ 4 h 10"/>
                <a:gd name="T2" fmla="*/ 26 w 54"/>
                <a:gd name="T3" fmla="*/ 0 h 10"/>
                <a:gd name="T4" fmla="*/ 54 w 54"/>
                <a:gd name="T5" fmla="*/ 3 h 10"/>
                <a:gd name="T6" fmla="*/ 31 w 54"/>
                <a:gd name="T7" fmla="*/ 10 h 10"/>
                <a:gd name="T8" fmla="*/ 0 w 54"/>
                <a:gd name="T9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0">
                  <a:moveTo>
                    <a:pt x="0" y="4"/>
                  </a:moveTo>
                  <a:lnTo>
                    <a:pt x="26" y="0"/>
                  </a:lnTo>
                  <a:lnTo>
                    <a:pt x="54" y="3"/>
                  </a:lnTo>
                  <a:lnTo>
                    <a:pt x="31" y="1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E16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21" name="Freeform 9">
              <a:extLst>
                <a:ext uri="{FF2B5EF4-FFF2-40B4-BE49-F238E27FC236}">
                  <a16:creationId xmlns:a16="http://schemas.microsoft.com/office/drawing/2014/main" id="{BEB6C742-B692-6ECC-66BA-CE70DA2C1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" y="161"/>
              <a:ext cx="133" cy="194"/>
            </a:xfrm>
            <a:custGeom>
              <a:avLst/>
              <a:gdLst>
                <a:gd name="T0" fmla="*/ 0 w 31"/>
                <a:gd name="T1" fmla="*/ 0 h 48"/>
                <a:gd name="T2" fmla="*/ 31 w 31"/>
                <a:gd name="T3" fmla="*/ 6 h 48"/>
                <a:gd name="T4" fmla="*/ 31 w 31"/>
                <a:gd name="T5" fmla="*/ 48 h 48"/>
                <a:gd name="T6" fmla="*/ 5 w 31"/>
                <a:gd name="T7" fmla="*/ 36 h 48"/>
                <a:gd name="T8" fmla="*/ 0 w 31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8">
                  <a:moveTo>
                    <a:pt x="0" y="0"/>
                  </a:moveTo>
                  <a:lnTo>
                    <a:pt x="31" y="6"/>
                  </a:lnTo>
                  <a:lnTo>
                    <a:pt x="31" y="48"/>
                  </a:lnTo>
                  <a:lnTo>
                    <a:pt x="5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00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22" name="Freeform 10">
              <a:extLst>
                <a:ext uri="{FF2B5EF4-FFF2-40B4-BE49-F238E27FC236}">
                  <a16:creationId xmlns:a16="http://schemas.microsoft.com/office/drawing/2014/main" id="{13EE9B0F-94AF-5234-2193-EABDF98BCF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" y="295"/>
              <a:ext cx="227" cy="134"/>
            </a:xfrm>
            <a:custGeom>
              <a:avLst/>
              <a:gdLst>
                <a:gd name="T0" fmla="*/ 53 w 53"/>
                <a:gd name="T1" fmla="*/ 12 h 33"/>
                <a:gd name="T2" fmla="*/ 40 w 53"/>
                <a:gd name="T3" fmla="*/ 33 h 33"/>
                <a:gd name="T4" fmla="*/ 0 w 53"/>
                <a:gd name="T5" fmla="*/ 15 h 33"/>
                <a:gd name="T6" fmla="*/ 20 w 53"/>
                <a:gd name="T7" fmla="*/ 0 h 33"/>
                <a:gd name="T8" fmla="*/ 53 w 53"/>
                <a:gd name="T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3">
                  <a:moveTo>
                    <a:pt x="53" y="12"/>
                  </a:moveTo>
                  <a:lnTo>
                    <a:pt x="40" y="33"/>
                  </a:lnTo>
                  <a:lnTo>
                    <a:pt x="0" y="15"/>
                  </a:lnTo>
                  <a:lnTo>
                    <a:pt x="20" y="0"/>
                  </a:lnTo>
                  <a:lnTo>
                    <a:pt x="53" y="12"/>
                  </a:lnTo>
                  <a:close/>
                </a:path>
              </a:pathLst>
            </a:custGeom>
            <a:solidFill>
              <a:srgbClr val="E16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23" name="Freeform 11">
              <a:extLst>
                <a:ext uri="{FF2B5EF4-FFF2-40B4-BE49-F238E27FC236}">
                  <a16:creationId xmlns:a16="http://schemas.microsoft.com/office/drawing/2014/main" id="{237F37BA-6BEC-8AE4-21BC-3B9E012CB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" y="307"/>
              <a:ext cx="253" cy="150"/>
            </a:xfrm>
            <a:custGeom>
              <a:avLst/>
              <a:gdLst>
                <a:gd name="T0" fmla="*/ 0 w 59"/>
                <a:gd name="T1" fmla="*/ 16 h 37"/>
                <a:gd name="T2" fmla="*/ 25 w 59"/>
                <a:gd name="T3" fmla="*/ 37 h 37"/>
                <a:gd name="T4" fmla="*/ 59 w 59"/>
                <a:gd name="T5" fmla="*/ 12 h 37"/>
                <a:gd name="T6" fmla="*/ 33 w 59"/>
                <a:gd name="T7" fmla="*/ 0 h 37"/>
                <a:gd name="T8" fmla="*/ 0 w 59"/>
                <a:gd name="T9" fmla="*/ 1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7">
                  <a:moveTo>
                    <a:pt x="0" y="16"/>
                  </a:moveTo>
                  <a:lnTo>
                    <a:pt x="25" y="37"/>
                  </a:lnTo>
                  <a:lnTo>
                    <a:pt x="59" y="12"/>
                  </a:lnTo>
                  <a:lnTo>
                    <a:pt x="33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E16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24" name="Freeform 12">
              <a:extLst>
                <a:ext uri="{FF2B5EF4-FFF2-40B4-BE49-F238E27FC236}">
                  <a16:creationId xmlns:a16="http://schemas.microsoft.com/office/drawing/2014/main" id="{1D3563CA-7EB2-D742-E101-247C7579A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" y="372"/>
              <a:ext cx="141" cy="203"/>
            </a:xfrm>
            <a:custGeom>
              <a:avLst/>
              <a:gdLst>
                <a:gd name="T0" fmla="*/ 33 w 33"/>
                <a:gd name="T1" fmla="*/ 50 h 50"/>
                <a:gd name="T2" fmla="*/ 10 w 33"/>
                <a:gd name="T3" fmla="*/ 28 h 50"/>
                <a:gd name="T4" fmla="*/ 0 w 33"/>
                <a:gd name="T5" fmla="*/ 0 h 50"/>
                <a:gd name="T6" fmla="*/ 25 w 33"/>
                <a:gd name="T7" fmla="*/ 21 h 50"/>
                <a:gd name="T8" fmla="*/ 33 w 33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50">
                  <a:moveTo>
                    <a:pt x="33" y="50"/>
                  </a:moveTo>
                  <a:lnTo>
                    <a:pt x="10" y="28"/>
                  </a:lnTo>
                  <a:lnTo>
                    <a:pt x="0" y="0"/>
                  </a:lnTo>
                  <a:lnTo>
                    <a:pt x="25" y="21"/>
                  </a:lnTo>
                  <a:lnTo>
                    <a:pt x="33" y="50"/>
                  </a:lnTo>
                  <a:close/>
                </a:path>
              </a:pathLst>
            </a:custGeom>
            <a:solidFill>
              <a:srgbClr val="6400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25" name="Freeform 13">
              <a:extLst>
                <a:ext uri="{FF2B5EF4-FFF2-40B4-BE49-F238E27FC236}">
                  <a16:creationId xmlns:a16="http://schemas.microsoft.com/office/drawing/2014/main" id="{94DD3417-43BD-A901-B033-414236D7D7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" y="355"/>
              <a:ext cx="171" cy="192"/>
            </a:xfrm>
            <a:custGeom>
              <a:avLst/>
              <a:gdLst>
                <a:gd name="T0" fmla="*/ 0 w 40"/>
                <a:gd name="T1" fmla="*/ 27 h 47"/>
                <a:gd name="T2" fmla="*/ 31 w 40"/>
                <a:gd name="T3" fmla="*/ 47 h 47"/>
                <a:gd name="T4" fmla="*/ 40 w 40"/>
                <a:gd name="T5" fmla="*/ 18 h 47"/>
                <a:gd name="T6" fmla="*/ 0 w 40"/>
                <a:gd name="T7" fmla="*/ 0 h 47"/>
                <a:gd name="T8" fmla="*/ 0 w 40"/>
                <a:gd name="T9" fmla="*/ 2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7">
                  <a:moveTo>
                    <a:pt x="0" y="27"/>
                  </a:moveTo>
                  <a:lnTo>
                    <a:pt x="31" y="47"/>
                  </a:lnTo>
                  <a:lnTo>
                    <a:pt x="40" y="18"/>
                  </a:lnTo>
                  <a:lnTo>
                    <a:pt x="0" y="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6400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26" name="Freeform 14">
              <a:extLst>
                <a:ext uri="{FF2B5EF4-FFF2-40B4-BE49-F238E27FC236}">
                  <a16:creationId xmlns:a16="http://schemas.microsoft.com/office/drawing/2014/main" id="{AF4C59CE-2C90-7EB9-46BE-DF389E485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" y="355"/>
              <a:ext cx="146" cy="220"/>
            </a:xfrm>
            <a:custGeom>
              <a:avLst/>
              <a:gdLst>
                <a:gd name="T0" fmla="*/ 8 w 34"/>
                <a:gd name="T1" fmla="*/ 54 h 54"/>
                <a:gd name="T2" fmla="*/ 34 w 34"/>
                <a:gd name="T3" fmla="*/ 27 h 54"/>
                <a:gd name="T4" fmla="*/ 34 w 34"/>
                <a:gd name="T5" fmla="*/ 0 h 54"/>
                <a:gd name="T6" fmla="*/ 0 w 34"/>
                <a:gd name="T7" fmla="*/ 25 h 54"/>
                <a:gd name="T8" fmla="*/ 8 w 3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54">
                  <a:moveTo>
                    <a:pt x="8" y="54"/>
                  </a:moveTo>
                  <a:lnTo>
                    <a:pt x="34" y="27"/>
                  </a:lnTo>
                  <a:lnTo>
                    <a:pt x="34" y="0"/>
                  </a:lnTo>
                  <a:lnTo>
                    <a:pt x="0" y="25"/>
                  </a:lnTo>
                  <a:lnTo>
                    <a:pt x="8" y="54"/>
                  </a:lnTo>
                  <a:close/>
                </a:path>
              </a:pathLst>
            </a:custGeom>
            <a:solidFill>
              <a:srgbClr val="D8C9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27" name="Freeform 15">
              <a:extLst>
                <a:ext uri="{FF2B5EF4-FFF2-40B4-BE49-F238E27FC236}">
                  <a16:creationId xmlns:a16="http://schemas.microsoft.com/office/drawing/2014/main" id="{8D8233DD-ABB4-45D1-CCCC-11B8B2D40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" y="343"/>
              <a:ext cx="94" cy="204"/>
            </a:xfrm>
            <a:custGeom>
              <a:avLst/>
              <a:gdLst>
                <a:gd name="T0" fmla="*/ 14 w 22"/>
                <a:gd name="T1" fmla="*/ 25 h 50"/>
                <a:gd name="T2" fmla="*/ 22 w 22"/>
                <a:gd name="T3" fmla="*/ 0 h 50"/>
                <a:gd name="T4" fmla="*/ 9 w 22"/>
                <a:gd name="T5" fmla="*/ 21 h 50"/>
                <a:gd name="T6" fmla="*/ 0 w 22"/>
                <a:gd name="T7" fmla="*/ 50 h 50"/>
                <a:gd name="T8" fmla="*/ 14 w 22"/>
                <a:gd name="T9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50">
                  <a:moveTo>
                    <a:pt x="14" y="25"/>
                  </a:moveTo>
                  <a:lnTo>
                    <a:pt x="22" y="0"/>
                  </a:lnTo>
                  <a:lnTo>
                    <a:pt x="9" y="21"/>
                  </a:lnTo>
                  <a:lnTo>
                    <a:pt x="0" y="50"/>
                  </a:lnTo>
                  <a:lnTo>
                    <a:pt x="14" y="25"/>
                  </a:lnTo>
                  <a:close/>
                </a:path>
              </a:pathLst>
            </a:custGeom>
            <a:solidFill>
              <a:srgbClr val="D8C9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</p:grpSp>
      <p:sp>
        <p:nvSpPr>
          <p:cNvPr id="13328" name="Line 16">
            <a:extLst>
              <a:ext uri="{FF2B5EF4-FFF2-40B4-BE49-F238E27FC236}">
                <a16:creationId xmlns:a16="http://schemas.microsoft.com/office/drawing/2014/main" id="{52A4B34F-59D2-95C6-588D-A1C74E90D6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442075"/>
            <a:ext cx="12183533" cy="0"/>
          </a:xfrm>
          <a:prstGeom prst="line">
            <a:avLst/>
          </a:prstGeom>
          <a:noFill/>
          <a:ln w="9525">
            <a:solidFill>
              <a:srgbClr val="844E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13329" name="Line 17">
            <a:extLst>
              <a:ext uri="{FF2B5EF4-FFF2-40B4-BE49-F238E27FC236}">
                <a16:creationId xmlns:a16="http://schemas.microsoft.com/office/drawing/2014/main" id="{222CA0AF-CCD7-5B62-C30B-BF3AE5F175E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489700"/>
            <a:ext cx="12183533" cy="0"/>
          </a:xfrm>
          <a:prstGeom prst="line">
            <a:avLst/>
          </a:prstGeom>
          <a:noFill/>
          <a:ln w="9525">
            <a:solidFill>
              <a:srgbClr val="844E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13330" name="Line 18">
            <a:extLst>
              <a:ext uri="{FF2B5EF4-FFF2-40B4-BE49-F238E27FC236}">
                <a16:creationId xmlns:a16="http://schemas.microsoft.com/office/drawing/2014/main" id="{F17873AB-366B-95CF-3668-FE830238945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43650"/>
            <a:ext cx="12183533" cy="0"/>
          </a:xfrm>
          <a:prstGeom prst="line">
            <a:avLst/>
          </a:prstGeom>
          <a:noFill/>
          <a:ln w="9525">
            <a:solidFill>
              <a:srgbClr val="844E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13331" name="Line 19">
            <a:extLst>
              <a:ext uri="{FF2B5EF4-FFF2-40B4-BE49-F238E27FC236}">
                <a16:creationId xmlns:a16="http://schemas.microsoft.com/office/drawing/2014/main" id="{28380648-2117-C89D-8AAE-80A45B8F220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34150"/>
            <a:ext cx="12183533" cy="0"/>
          </a:xfrm>
          <a:prstGeom prst="line">
            <a:avLst/>
          </a:prstGeom>
          <a:noFill/>
          <a:ln w="9525">
            <a:solidFill>
              <a:srgbClr val="844E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13332" name="Line 20">
            <a:extLst>
              <a:ext uri="{FF2B5EF4-FFF2-40B4-BE49-F238E27FC236}">
                <a16:creationId xmlns:a16="http://schemas.microsoft.com/office/drawing/2014/main" id="{E2BE036B-0688-BE6D-0B40-5BF249E86C5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6513"/>
            <a:ext cx="12183533" cy="0"/>
          </a:xfrm>
          <a:prstGeom prst="line">
            <a:avLst/>
          </a:prstGeom>
          <a:noFill/>
          <a:ln w="9525">
            <a:solidFill>
              <a:srgbClr val="844E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13333" name="Line 21">
            <a:extLst>
              <a:ext uri="{FF2B5EF4-FFF2-40B4-BE49-F238E27FC236}">
                <a16:creationId xmlns:a16="http://schemas.microsoft.com/office/drawing/2014/main" id="{5FF9FAFE-CA6E-7D54-082A-152EA62357A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89713"/>
            <a:ext cx="12183533" cy="0"/>
          </a:xfrm>
          <a:prstGeom prst="line">
            <a:avLst/>
          </a:prstGeom>
          <a:noFill/>
          <a:ln w="9525">
            <a:solidFill>
              <a:srgbClr val="844E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13334" name="Line 22">
            <a:extLst>
              <a:ext uri="{FF2B5EF4-FFF2-40B4-BE49-F238E27FC236}">
                <a16:creationId xmlns:a16="http://schemas.microsoft.com/office/drawing/2014/main" id="{6FCA547D-07B2-93B7-EE09-7D2E63D03B4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635750"/>
            <a:ext cx="12183533" cy="0"/>
          </a:xfrm>
          <a:prstGeom prst="line">
            <a:avLst/>
          </a:prstGeom>
          <a:noFill/>
          <a:ln w="9525">
            <a:solidFill>
              <a:srgbClr val="844E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13335" name="Line 23">
            <a:extLst>
              <a:ext uri="{FF2B5EF4-FFF2-40B4-BE49-F238E27FC236}">
                <a16:creationId xmlns:a16="http://schemas.microsoft.com/office/drawing/2014/main" id="{730D0374-5980-BDE3-1254-11886C4F185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689725"/>
            <a:ext cx="12183533" cy="0"/>
          </a:xfrm>
          <a:prstGeom prst="line">
            <a:avLst/>
          </a:prstGeom>
          <a:noFill/>
          <a:ln w="9525">
            <a:solidFill>
              <a:srgbClr val="844E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13336" name="Line 24">
            <a:extLst>
              <a:ext uri="{FF2B5EF4-FFF2-40B4-BE49-F238E27FC236}">
                <a16:creationId xmlns:a16="http://schemas.microsoft.com/office/drawing/2014/main" id="{B5EE33F7-A30E-5BFF-8034-28BC5F274403}"/>
              </a:ext>
            </a:extLst>
          </p:cNvPr>
          <p:cNvSpPr>
            <a:spLocks noChangeShapeType="1"/>
          </p:cNvSpPr>
          <p:nvPr/>
        </p:nvSpPr>
        <p:spPr bwMode="auto">
          <a:xfrm>
            <a:off x="8467" y="6734175"/>
            <a:ext cx="12183533" cy="0"/>
          </a:xfrm>
          <a:prstGeom prst="line">
            <a:avLst/>
          </a:prstGeom>
          <a:noFill/>
          <a:ln w="9525">
            <a:solidFill>
              <a:srgbClr val="844E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13337" name="Line 25">
            <a:extLst>
              <a:ext uri="{FF2B5EF4-FFF2-40B4-BE49-F238E27FC236}">
                <a16:creationId xmlns:a16="http://schemas.microsoft.com/office/drawing/2014/main" id="{013873E1-7884-A15C-4594-AD511E57F3C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781800"/>
            <a:ext cx="12183533" cy="0"/>
          </a:xfrm>
          <a:prstGeom prst="line">
            <a:avLst/>
          </a:prstGeom>
          <a:noFill/>
          <a:ln w="9525">
            <a:solidFill>
              <a:srgbClr val="844E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grpSp>
        <p:nvGrpSpPr>
          <p:cNvPr id="1041" name="Group 26">
            <a:extLst>
              <a:ext uri="{FF2B5EF4-FFF2-40B4-BE49-F238E27FC236}">
                <a16:creationId xmlns:a16="http://schemas.microsoft.com/office/drawing/2014/main" id="{BE411C80-81D1-2620-BAF5-4A354E810296}"/>
              </a:ext>
            </a:extLst>
          </p:cNvPr>
          <p:cNvGrpSpPr>
            <a:grpSpLocks/>
          </p:cNvGrpSpPr>
          <p:nvPr/>
        </p:nvGrpSpPr>
        <p:grpSpPr bwMode="auto">
          <a:xfrm>
            <a:off x="266701" y="6589714"/>
            <a:ext cx="11417300" cy="211137"/>
            <a:chOff x="96" y="4049"/>
            <a:chExt cx="5394" cy="156"/>
          </a:xfrm>
        </p:grpSpPr>
        <p:sp>
          <p:nvSpPr>
            <p:cNvPr id="13339" name="Rectangle 27">
              <a:extLst>
                <a:ext uri="{FF2B5EF4-FFF2-40B4-BE49-F238E27FC236}">
                  <a16:creationId xmlns:a16="http://schemas.microsoft.com/office/drawing/2014/main" id="{D640D022-3C98-2BBD-4855-6A45B6AF7A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4055"/>
              <a:ext cx="94" cy="144"/>
            </a:xfrm>
            <a:prstGeom prst="rect">
              <a:avLst/>
            </a:prstGeom>
            <a:solidFill>
              <a:srgbClr val="A500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40" name="Rectangle 28">
              <a:extLst>
                <a:ext uri="{FF2B5EF4-FFF2-40B4-BE49-F238E27FC236}">
                  <a16:creationId xmlns:a16="http://schemas.microsoft.com/office/drawing/2014/main" id="{E59F4E76-1229-7143-EF11-1765C34223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" y="4055"/>
              <a:ext cx="95" cy="144"/>
            </a:xfrm>
            <a:prstGeom prst="rect">
              <a:avLst/>
            </a:prstGeom>
            <a:solidFill>
              <a:srgbClr val="AC8D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41" name="Rectangle 29">
              <a:extLst>
                <a:ext uri="{FF2B5EF4-FFF2-40B4-BE49-F238E27FC236}">
                  <a16:creationId xmlns:a16="http://schemas.microsoft.com/office/drawing/2014/main" id="{DF3D90AF-B1DE-52DC-7BE6-0906204546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" y="4055"/>
              <a:ext cx="95" cy="144"/>
            </a:xfrm>
            <a:prstGeom prst="rect">
              <a:avLst/>
            </a:prstGeom>
            <a:solidFill>
              <a:srgbClr val="B46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42" name="Rectangle 30">
              <a:extLst>
                <a:ext uri="{FF2B5EF4-FFF2-40B4-BE49-F238E27FC236}">
                  <a16:creationId xmlns:a16="http://schemas.microsoft.com/office/drawing/2014/main" id="{0F9A6E97-BD4A-3F61-0D9B-FD5A46BE43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4055"/>
              <a:ext cx="88" cy="144"/>
            </a:xfrm>
            <a:prstGeom prst="rect">
              <a:avLst/>
            </a:prstGeom>
            <a:solidFill>
              <a:srgbClr val="99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43" name="Rectangle 31">
              <a:extLst>
                <a:ext uri="{FF2B5EF4-FFF2-40B4-BE49-F238E27FC236}">
                  <a16:creationId xmlns:a16="http://schemas.microsoft.com/office/drawing/2014/main" id="{3EDE1BC7-F70C-8910-1074-17AD98992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9" y="4049"/>
              <a:ext cx="95" cy="144"/>
            </a:xfrm>
            <a:prstGeom prst="rect">
              <a:avLst/>
            </a:prstGeom>
            <a:solidFill>
              <a:srgbClr val="8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44" name="Rectangle 32">
              <a:extLst>
                <a:ext uri="{FF2B5EF4-FFF2-40B4-BE49-F238E27FC236}">
                  <a16:creationId xmlns:a16="http://schemas.microsoft.com/office/drawing/2014/main" id="{009611B2-9285-0A3A-1609-DFBECAD285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1" y="4049"/>
              <a:ext cx="89" cy="144"/>
            </a:xfrm>
            <a:prstGeom prst="rect">
              <a:avLst/>
            </a:prstGeom>
            <a:solidFill>
              <a:srgbClr val="844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45" name="Rectangle 33">
              <a:extLst>
                <a:ext uri="{FF2B5EF4-FFF2-40B4-BE49-F238E27FC236}">
                  <a16:creationId xmlns:a16="http://schemas.microsoft.com/office/drawing/2014/main" id="{62D471FB-018D-7E90-2E11-1F3016F8E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2" y="4049"/>
              <a:ext cx="63" cy="144"/>
            </a:xfrm>
            <a:prstGeom prst="rect">
              <a:avLst/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46" name="Rectangle 34">
              <a:extLst>
                <a:ext uri="{FF2B5EF4-FFF2-40B4-BE49-F238E27FC236}">
                  <a16:creationId xmlns:a16="http://schemas.microsoft.com/office/drawing/2014/main" id="{2F743C17-E9C8-4933-CC81-3C2E016101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6" y="4055"/>
              <a:ext cx="63" cy="144"/>
            </a:xfrm>
            <a:prstGeom prst="rect">
              <a:avLst/>
            </a:prstGeom>
            <a:solidFill>
              <a:srgbClr val="D18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47" name="Rectangle 35">
              <a:extLst>
                <a:ext uri="{FF2B5EF4-FFF2-40B4-BE49-F238E27FC236}">
                  <a16:creationId xmlns:a16="http://schemas.microsoft.com/office/drawing/2014/main" id="{A9EBD677-3F0C-FAD3-848D-2BC342C52A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4" y="4055"/>
              <a:ext cx="63" cy="144"/>
            </a:xfrm>
            <a:prstGeom prst="rect">
              <a:avLst/>
            </a:prstGeom>
            <a:solidFill>
              <a:srgbClr val="B46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48" name="Rectangle 36">
              <a:extLst>
                <a:ext uri="{FF2B5EF4-FFF2-40B4-BE49-F238E27FC236}">
                  <a16:creationId xmlns:a16="http://schemas.microsoft.com/office/drawing/2014/main" id="{3933915E-8E3C-5BD5-E134-8269D7E0D9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8" y="4055"/>
              <a:ext cx="64" cy="144"/>
            </a:xfrm>
            <a:prstGeom prst="rect">
              <a:avLst/>
            </a:prstGeom>
            <a:solidFill>
              <a:srgbClr val="844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49" name="Rectangle 37">
              <a:extLst>
                <a:ext uri="{FF2B5EF4-FFF2-40B4-BE49-F238E27FC236}">
                  <a16:creationId xmlns:a16="http://schemas.microsoft.com/office/drawing/2014/main" id="{0BA874C2-66C0-E550-E502-ADB466FB9B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4" y="4055"/>
              <a:ext cx="63" cy="144"/>
            </a:xfrm>
            <a:prstGeom prst="rect">
              <a:avLst/>
            </a:prstGeom>
            <a:solidFill>
              <a:srgbClr val="D18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50" name="Rectangle 38">
              <a:extLst>
                <a:ext uri="{FF2B5EF4-FFF2-40B4-BE49-F238E27FC236}">
                  <a16:creationId xmlns:a16="http://schemas.microsoft.com/office/drawing/2014/main" id="{6E5B0065-ADAD-E206-B2E5-6AF988DF5F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0" y="4055"/>
              <a:ext cx="64" cy="144"/>
            </a:xfrm>
            <a:prstGeom prst="rect">
              <a:avLst/>
            </a:prstGeom>
            <a:solidFill>
              <a:srgbClr val="844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51" name="Rectangle 39">
              <a:extLst>
                <a:ext uri="{FF2B5EF4-FFF2-40B4-BE49-F238E27FC236}">
                  <a16:creationId xmlns:a16="http://schemas.microsoft.com/office/drawing/2014/main" id="{49BEFDDF-2683-A16A-F444-EAE4002081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2" y="4055"/>
              <a:ext cx="63" cy="144"/>
            </a:xfrm>
            <a:prstGeom prst="rect">
              <a:avLst/>
            </a:prstGeom>
            <a:solidFill>
              <a:srgbClr val="D18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52" name="Rectangle 40">
              <a:extLst>
                <a:ext uri="{FF2B5EF4-FFF2-40B4-BE49-F238E27FC236}">
                  <a16:creationId xmlns:a16="http://schemas.microsoft.com/office/drawing/2014/main" id="{5CE6272C-EBC3-8F70-541E-12CA316A81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3" y="4055"/>
              <a:ext cx="63" cy="144"/>
            </a:xfrm>
            <a:prstGeom prst="rect">
              <a:avLst/>
            </a:prstGeom>
            <a:solidFill>
              <a:srgbClr val="844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53" name="Rectangle 41">
              <a:extLst>
                <a:ext uri="{FF2B5EF4-FFF2-40B4-BE49-F238E27FC236}">
                  <a16:creationId xmlns:a16="http://schemas.microsoft.com/office/drawing/2014/main" id="{3D50F18E-3168-8457-C4BA-ECEE27B77B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0" y="4055"/>
              <a:ext cx="63" cy="144"/>
            </a:xfrm>
            <a:prstGeom prst="rect">
              <a:avLst/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54" name="Rectangle 42">
              <a:extLst>
                <a:ext uri="{FF2B5EF4-FFF2-40B4-BE49-F238E27FC236}">
                  <a16:creationId xmlns:a16="http://schemas.microsoft.com/office/drawing/2014/main" id="{7E6992BA-37AA-B2DF-286B-5E2E15B0C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5" y="4055"/>
              <a:ext cx="63" cy="144"/>
            </a:xfrm>
            <a:prstGeom prst="rect">
              <a:avLst/>
            </a:prstGeom>
            <a:solidFill>
              <a:srgbClr val="99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55" name="Rectangle 43">
              <a:extLst>
                <a:ext uri="{FF2B5EF4-FFF2-40B4-BE49-F238E27FC236}">
                  <a16:creationId xmlns:a16="http://schemas.microsoft.com/office/drawing/2014/main" id="{FA97DADC-D204-F373-CE22-F40D18F71C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8" y="4055"/>
              <a:ext cx="63" cy="144"/>
            </a:xfrm>
            <a:prstGeom prst="rect">
              <a:avLst/>
            </a:prstGeom>
            <a:solidFill>
              <a:srgbClr val="B46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56" name="Rectangle 44">
              <a:extLst>
                <a:ext uri="{FF2B5EF4-FFF2-40B4-BE49-F238E27FC236}">
                  <a16:creationId xmlns:a16="http://schemas.microsoft.com/office/drawing/2014/main" id="{E40987D1-DCB9-E388-4A9C-DDEEC14EA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1" y="4061"/>
              <a:ext cx="63" cy="144"/>
            </a:xfrm>
            <a:prstGeom prst="rect">
              <a:avLst/>
            </a:prstGeom>
            <a:solidFill>
              <a:srgbClr val="CC00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57" name="Rectangle 45">
              <a:extLst>
                <a:ext uri="{FF2B5EF4-FFF2-40B4-BE49-F238E27FC236}">
                  <a16:creationId xmlns:a16="http://schemas.microsoft.com/office/drawing/2014/main" id="{1DE694A1-BADC-75E9-F66E-E6A5CDEA04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9" y="4055"/>
              <a:ext cx="63" cy="144"/>
            </a:xfrm>
            <a:prstGeom prst="rect">
              <a:avLst/>
            </a:prstGeom>
            <a:solidFill>
              <a:srgbClr val="844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58" name="Rectangle 46">
              <a:extLst>
                <a:ext uri="{FF2B5EF4-FFF2-40B4-BE49-F238E27FC236}">
                  <a16:creationId xmlns:a16="http://schemas.microsoft.com/office/drawing/2014/main" id="{6836645E-862A-FD99-D864-D0AF5D7D51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7" y="4049"/>
              <a:ext cx="68" cy="156"/>
            </a:xfrm>
            <a:prstGeom prst="rect">
              <a:avLst/>
            </a:prstGeom>
            <a:solidFill>
              <a:srgbClr val="6400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59" name="Rectangle 47">
              <a:extLst>
                <a:ext uri="{FF2B5EF4-FFF2-40B4-BE49-F238E27FC236}">
                  <a16:creationId xmlns:a16="http://schemas.microsoft.com/office/drawing/2014/main" id="{B1342307-EADB-7443-303D-6F70886C94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0" y="4055"/>
              <a:ext cx="64" cy="144"/>
            </a:xfrm>
            <a:prstGeom prst="rect">
              <a:avLst/>
            </a:prstGeom>
            <a:solidFill>
              <a:srgbClr val="B46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9900CC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60" name="Rectangle 48">
              <a:extLst>
                <a:ext uri="{FF2B5EF4-FFF2-40B4-BE49-F238E27FC236}">
                  <a16:creationId xmlns:a16="http://schemas.microsoft.com/office/drawing/2014/main" id="{FA70A881-5F0A-0F5B-A00C-5811B56C1F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2" y="4055"/>
              <a:ext cx="64" cy="144"/>
            </a:xfrm>
            <a:prstGeom prst="rect">
              <a:avLst/>
            </a:prstGeom>
            <a:solidFill>
              <a:srgbClr val="D18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61" name="Rectangle 49">
              <a:extLst>
                <a:ext uri="{FF2B5EF4-FFF2-40B4-BE49-F238E27FC236}">
                  <a16:creationId xmlns:a16="http://schemas.microsoft.com/office/drawing/2014/main" id="{81AC2DB4-7E3C-2003-B184-2B8057AF20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2" y="4055"/>
              <a:ext cx="63" cy="144"/>
            </a:xfrm>
            <a:prstGeom prst="rect">
              <a:avLst/>
            </a:prstGeom>
            <a:solidFill>
              <a:srgbClr val="844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62" name="Rectangle 50">
              <a:extLst>
                <a:ext uri="{FF2B5EF4-FFF2-40B4-BE49-F238E27FC236}">
                  <a16:creationId xmlns:a16="http://schemas.microsoft.com/office/drawing/2014/main" id="{581FA208-5FC6-0B36-9F9F-4A786FB099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4" y="4055"/>
              <a:ext cx="64" cy="144"/>
            </a:xfrm>
            <a:prstGeom prst="rect">
              <a:avLst/>
            </a:prstGeom>
            <a:solidFill>
              <a:srgbClr val="D18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63" name="Rectangle 51">
              <a:extLst>
                <a:ext uri="{FF2B5EF4-FFF2-40B4-BE49-F238E27FC236}">
                  <a16:creationId xmlns:a16="http://schemas.microsoft.com/office/drawing/2014/main" id="{F7BBFE8D-C8B0-8A5E-FD44-810EB5250E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0" y="4055"/>
              <a:ext cx="63" cy="144"/>
            </a:xfrm>
            <a:prstGeom prst="rect">
              <a:avLst/>
            </a:prstGeom>
            <a:solidFill>
              <a:srgbClr val="844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64" name="Rectangle 52">
              <a:extLst>
                <a:ext uri="{FF2B5EF4-FFF2-40B4-BE49-F238E27FC236}">
                  <a16:creationId xmlns:a16="http://schemas.microsoft.com/office/drawing/2014/main" id="{FF0D5F9F-C0A6-57BA-CC93-B2FF7BC74B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6" y="4055"/>
              <a:ext cx="63" cy="144"/>
            </a:xfrm>
            <a:prstGeom prst="rect">
              <a:avLst/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65" name="Rectangle 53">
              <a:extLst>
                <a:ext uri="{FF2B5EF4-FFF2-40B4-BE49-F238E27FC236}">
                  <a16:creationId xmlns:a16="http://schemas.microsoft.com/office/drawing/2014/main" id="{0B7B1FBC-3DE0-8F44-8549-EB240F3E6C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7" y="4055"/>
              <a:ext cx="63" cy="144"/>
            </a:xfrm>
            <a:prstGeom prst="rect">
              <a:avLst/>
            </a:prstGeom>
            <a:solidFill>
              <a:srgbClr val="CC00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</p:grpSp>
      <p:grpSp>
        <p:nvGrpSpPr>
          <p:cNvPr id="1042" name="Group 54">
            <a:extLst>
              <a:ext uri="{FF2B5EF4-FFF2-40B4-BE49-F238E27FC236}">
                <a16:creationId xmlns:a16="http://schemas.microsoft.com/office/drawing/2014/main" id="{C85025B0-C541-3626-AE63-8B7D52A6E636}"/>
              </a:ext>
            </a:extLst>
          </p:cNvPr>
          <p:cNvGrpSpPr>
            <a:grpSpLocks/>
          </p:cNvGrpSpPr>
          <p:nvPr/>
        </p:nvGrpSpPr>
        <p:grpSpPr bwMode="auto">
          <a:xfrm>
            <a:off x="309034" y="1069976"/>
            <a:ext cx="588433" cy="454025"/>
            <a:chOff x="5136" y="192"/>
            <a:chExt cx="278" cy="286"/>
          </a:xfrm>
        </p:grpSpPr>
        <p:sp>
          <p:nvSpPr>
            <p:cNvPr id="13367" name="Freeform 55">
              <a:extLst>
                <a:ext uri="{FF2B5EF4-FFF2-40B4-BE49-F238E27FC236}">
                  <a16:creationId xmlns:a16="http://schemas.microsoft.com/office/drawing/2014/main" id="{5820168F-1A7B-A70D-ED2E-D58249AF1C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6" y="199"/>
              <a:ext cx="275" cy="279"/>
            </a:xfrm>
            <a:custGeom>
              <a:avLst/>
              <a:gdLst>
                <a:gd name="T0" fmla="*/ 79 w 169"/>
                <a:gd name="T1" fmla="*/ 1 h 172"/>
                <a:gd name="T2" fmla="*/ 53 w 169"/>
                <a:gd name="T3" fmla="*/ 27 h 172"/>
                <a:gd name="T4" fmla="*/ 52 w 169"/>
                <a:gd name="T5" fmla="*/ 29 h 172"/>
                <a:gd name="T6" fmla="*/ 52 w 169"/>
                <a:gd name="T7" fmla="*/ 30 h 172"/>
                <a:gd name="T8" fmla="*/ 79 w 169"/>
                <a:gd name="T9" fmla="*/ 66 h 172"/>
                <a:gd name="T10" fmla="*/ 2 w 169"/>
                <a:gd name="T11" fmla="*/ 52 h 172"/>
                <a:gd name="T12" fmla="*/ 0 w 169"/>
                <a:gd name="T13" fmla="*/ 52 h 172"/>
                <a:gd name="T14" fmla="*/ 0 w 169"/>
                <a:gd name="T15" fmla="*/ 54 h 172"/>
                <a:gd name="T16" fmla="*/ 3 w 169"/>
                <a:gd name="T17" fmla="*/ 95 h 172"/>
                <a:gd name="T18" fmla="*/ 5 w 169"/>
                <a:gd name="T19" fmla="*/ 97 h 172"/>
                <a:gd name="T20" fmla="*/ 81 w 169"/>
                <a:gd name="T21" fmla="*/ 118 h 172"/>
                <a:gd name="T22" fmla="*/ 57 w 169"/>
                <a:gd name="T23" fmla="*/ 137 h 172"/>
                <a:gd name="T24" fmla="*/ 56 w 169"/>
                <a:gd name="T25" fmla="*/ 138 h 172"/>
                <a:gd name="T26" fmla="*/ 56 w 169"/>
                <a:gd name="T27" fmla="*/ 139 h 172"/>
                <a:gd name="T28" fmla="*/ 57 w 169"/>
                <a:gd name="T29" fmla="*/ 140 h 172"/>
                <a:gd name="T30" fmla="*/ 83 w 169"/>
                <a:gd name="T31" fmla="*/ 171 h 172"/>
                <a:gd name="T32" fmla="*/ 86 w 169"/>
                <a:gd name="T33" fmla="*/ 171 h 172"/>
                <a:gd name="T34" fmla="*/ 168 w 169"/>
                <a:gd name="T35" fmla="*/ 115 h 172"/>
                <a:gd name="T36" fmla="*/ 169 w 169"/>
                <a:gd name="T37" fmla="*/ 114 h 172"/>
                <a:gd name="T38" fmla="*/ 168 w 169"/>
                <a:gd name="T39" fmla="*/ 112 h 172"/>
                <a:gd name="T40" fmla="*/ 83 w 169"/>
                <a:gd name="T41" fmla="*/ 1 h 172"/>
                <a:gd name="T42" fmla="*/ 81 w 169"/>
                <a:gd name="T43" fmla="*/ 0 h 172"/>
                <a:gd name="T44" fmla="*/ 79 w 169"/>
                <a:gd name="T45" fmla="*/ 1 h 172"/>
                <a:gd name="T46" fmla="*/ 81 w 169"/>
                <a:gd name="T47" fmla="*/ 5 h 172"/>
                <a:gd name="T48" fmla="*/ 164 w 169"/>
                <a:gd name="T49" fmla="*/ 113 h 172"/>
                <a:gd name="T50" fmla="*/ 85 w 169"/>
                <a:gd name="T51" fmla="*/ 167 h 172"/>
                <a:gd name="T52" fmla="*/ 62 w 169"/>
                <a:gd name="T53" fmla="*/ 139 h 172"/>
                <a:gd name="T54" fmla="*/ 87 w 169"/>
                <a:gd name="T55" fmla="*/ 118 h 172"/>
                <a:gd name="T56" fmla="*/ 88 w 169"/>
                <a:gd name="T57" fmla="*/ 117 h 172"/>
                <a:gd name="T58" fmla="*/ 88 w 169"/>
                <a:gd name="T59" fmla="*/ 116 h 172"/>
                <a:gd name="T60" fmla="*/ 86 w 169"/>
                <a:gd name="T61" fmla="*/ 115 h 172"/>
                <a:gd name="T62" fmla="*/ 7 w 169"/>
                <a:gd name="T63" fmla="*/ 93 h 172"/>
                <a:gd name="T64" fmla="*/ 4 w 169"/>
                <a:gd name="T65" fmla="*/ 56 h 172"/>
                <a:gd name="T66" fmla="*/ 83 w 169"/>
                <a:gd name="T67" fmla="*/ 71 h 172"/>
                <a:gd name="T68" fmla="*/ 86 w 169"/>
                <a:gd name="T69" fmla="*/ 70 h 172"/>
                <a:gd name="T70" fmla="*/ 86 w 169"/>
                <a:gd name="T71" fmla="*/ 69 h 172"/>
                <a:gd name="T72" fmla="*/ 85 w 169"/>
                <a:gd name="T73" fmla="*/ 68 h 172"/>
                <a:gd name="T74" fmla="*/ 57 w 169"/>
                <a:gd name="T75" fmla="*/ 29 h 172"/>
                <a:gd name="T76" fmla="*/ 81 w 169"/>
                <a:gd name="T77" fmla="*/ 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9" h="172">
                  <a:moveTo>
                    <a:pt x="79" y="1"/>
                  </a:moveTo>
                  <a:lnTo>
                    <a:pt x="53" y="27"/>
                  </a:lnTo>
                  <a:cubicBezTo>
                    <a:pt x="52" y="28"/>
                    <a:pt x="52" y="28"/>
                    <a:pt x="52" y="29"/>
                  </a:cubicBezTo>
                  <a:cubicBezTo>
                    <a:pt x="52" y="29"/>
                    <a:pt x="52" y="30"/>
                    <a:pt x="52" y="30"/>
                  </a:cubicBezTo>
                  <a:cubicBezTo>
                    <a:pt x="52" y="30"/>
                    <a:pt x="74" y="59"/>
                    <a:pt x="79" y="66"/>
                  </a:cubicBezTo>
                  <a:cubicBezTo>
                    <a:pt x="70" y="64"/>
                    <a:pt x="2" y="52"/>
                    <a:pt x="2" y="52"/>
                  </a:cubicBezTo>
                  <a:cubicBezTo>
                    <a:pt x="1" y="52"/>
                    <a:pt x="1" y="52"/>
                    <a:pt x="0" y="52"/>
                  </a:cubicBezTo>
                  <a:cubicBezTo>
                    <a:pt x="0" y="53"/>
                    <a:pt x="0" y="53"/>
                    <a:pt x="0" y="54"/>
                  </a:cubicBezTo>
                  <a:cubicBezTo>
                    <a:pt x="0" y="54"/>
                    <a:pt x="3" y="95"/>
                    <a:pt x="3" y="95"/>
                  </a:cubicBezTo>
                  <a:cubicBezTo>
                    <a:pt x="3" y="96"/>
                    <a:pt x="4" y="96"/>
                    <a:pt x="5" y="97"/>
                  </a:cubicBezTo>
                  <a:cubicBezTo>
                    <a:pt x="5" y="97"/>
                    <a:pt x="74" y="116"/>
                    <a:pt x="81" y="118"/>
                  </a:cubicBezTo>
                  <a:cubicBezTo>
                    <a:pt x="76" y="122"/>
                    <a:pt x="57" y="137"/>
                    <a:pt x="57" y="137"/>
                  </a:cubicBezTo>
                  <a:cubicBezTo>
                    <a:pt x="57" y="137"/>
                    <a:pt x="56" y="138"/>
                    <a:pt x="56" y="138"/>
                  </a:cubicBezTo>
                  <a:cubicBezTo>
                    <a:pt x="56" y="138"/>
                    <a:pt x="56" y="138"/>
                    <a:pt x="56" y="139"/>
                  </a:cubicBezTo>
                  <a:cubicBezTo>
                    <a:pt x="56" y="139"/>
                    <a:pt x="57" y="140"/>
                    <a:pt x="57" y="140"/>
                  </a:cubicBezTo>
                  <a:lnTo>
                    <a:pt x="83" y="171"/>
                  </a:lnTo>
                  <a:cubicBezTo>
                    <a:pt x="84" y="172"/>
                    <a:pt x="85" y="172"/>
                    <a:pt x="86" y="171"/>
                  </a:cubicBezTo>
                  <a:lnTo>
                    <a:pt x="168" y="115"/>
                  </a:lnTo>
                  <a:cubicBezTo>
                    <a:pt x="168" y="115"/>
                    <a:pt x="169" y="114"/>
                    <a:pt x="169" y="114"/>
                  </a:cubicBezTo>
                  <a:cubicBezTo>
                    <a:pt x="169" y="113"/>
                    <a:pt x="169" y="112"/>
                    <a:pt x="168" y="112"/>
                  </a:cubicBezTo>
                  <a:lnTo>
                    <a:pt x="83" y="1"/>
                  </a:lnTo>
                  <a:cubicBezTo>
                    <a:pt x="82" y="0"/>
                    <a:pt x="82" y="0"/>
                    <a:pt x="81" y="0"/>
                  </a:cubicBezTo>
                  <a:cubicBezTo>
                    <a:pt x="80" y="0"/>
                    <a:pt x="80" y="0"/>
                    <a:pt x="79" y="1"/>
                  </a:cubicBezTo>
                  <a:close/>
                  <a:moveTo>
                    <a:pt x="81" y="5"/>
                  </a:moveTo>
                  <a:cubicBezTo>
                    <a:pt x="83" y="9"/>
                    <a:pt x="161" y="109"/>
                    <a:pt x="164" y="113"/>
                  </a:cubicBezTo>
                  <a:cubicBezTo>
                    <a:pt x="160" y="115"/>
                    <a:pt x="88" y="164"/>
                    <a:pt x="85" y="167"/>
                  </a:cubicBezTo>
                  <a:cubicBezTo>
                    <a:pt x="83" y="164"/>
                    <a:pt x="64" y="142"/>
                    <a:pt x="62" y="139"/>
                  </a:cubicBezTo>
                  <a:cubicBezTo>
                    <a:pt x="64" y="136"/>
                    <a:pt x="87" y="118"/>
                    <a:pt x="87" y="118"/>
                  </a:cubicBezTo>
                  <a:cubicBezTo>
                    <a:pt x="87" y="118"/>
                    <a:pt x="88" y="117"/>
                    <a:pt x="88" y="117"/>
                  </a:cubicBezTo>
                  <a:cubicBezTo>
                    <a:pt x="88" y="116"/>
                    <a:pt x="88" y="116"/>
                    <a:pt x="88" y="116"/>
                  </a:cubicBezTo>
                  <a:cubicBezTo>
                    <a:pt x="88" y="115"/>
                    <a:pt x="87" y="115"/>
                    <a:pt x="86" y="115"/>
                  </a:cubicBezTo>
                  <a:cubicBezTo>
                    <a:pt x="86" y="115"/>
                    <a:pt x="10" y="94"/>
                    <a:pt x="7" y="93"/>
                  </a:cubicBezTo>
                  <a:cubicBezTo>
                    <a:pt x="7" y="90"/>
                    <a:pt x="4" y="61"/>
                    <a:pt x="4" y="56"/>
                  </a:cubicBezTo>
                  <a:cubicBezTo>
                    <a:pt x="9" y="57"/>
                    <a:pt x="83" y="71"/>
                    <a:pt x="83" y="71"/>
                  </a:cubicBezTo>
                  <a:cubicBezTo>
                    <a:pt x="84" y="72"/>
                    <a:pt x="85" y="71"/>
                    <a:pt x="86" y="70"/>
                  </a:cubicBezTo>
                  <a:cubicBezTo>
                    <a:pt x="86" y="70"/>
                    <a:pt x="86" y="70"/>
                    <a:pt x="86" y="69"/>
                  </a:cubicBezTo>
                  <a:cubicBezTo>
                    <a:pt x="86" y="69"/>
                    <a:pt x="86" y="68"/>
                    <a:pt x="85" y="68"/>
                  </a:cubicBezTo>
                  <a:cubicBezTo>
                    <a:pt x="85" y="68"/>
                    <a:pt x="59" y="32"/>
                    <a:pt x="57" y="29"/>
                  </a:cubicBezTo>
                  <a:cubicBezTo>
                    <a:pt x="59" y="27"/>
                    <a:pt x="78" y="8"/>
                    <a:pt x="81" y="5"/>
                  </a:cubicBezTo>
                  <a:close/>
                </a:path>
              </a:pathLst>
            </a:custGeom>
            <a:solidFill>
              <a:srgbClr val="D183D3"/>
            </a:solidFill>
            <a:ln w="0">
              <a:solidFill>
                <a:srgbClr val="D183D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68" name="Freeform 56">
              <a:extLst>
                <a:ext uri="{FF2B5EF4-FFF2-40B4-BE49-F238E27FC236}">
                  <a16:creationId xmlns:a16="http://schemas.microsoft.com/office/drawing/2014/main" id="{6A9FB320-F316-CD97-7F91-0E1D0F6A3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3" y="192"/>
              <a:ext cx="151" cy="193"/>
            </a:xfrm>
            <a:custGeom>
              <a:avLst/>
              <a:gdLst>
                <a:gd name="T0" fmla="*/ 21 w 93"/>
                <a:gd name="T1" fmla="*/ 0 h 119"/>
                <a:gd name="T2" fmla="*/ 2 w 93"/>
                <a:gd name="T3" fmla="*/ 4 h 119"/>
                <a:gd name="T4" fmla="*/ 1 w 93"/>
                <a:gd name="T5" fmla="*/ 7 h 119"/>
                <a:gd name="T6" fmla="*/ 3 w 93"/>
                <a:gd name="T7" fmla="*/ 8 h 119"/>
                <a:gd name="T8" fmla="*/ 21 w 93"/>
                <a:gd name="T9" fmla="*/ 4 h 119"/>
                <a:gd name="T10" fmla="*/ 89 w 93"/>
                <a:gd name="T11" fmla="*/ 91 h 119"/>
                <a:gd name="T12" fmla="*/ 86 w 93"/>
                <a:gd name="T13" fmla="*/ 117 h 119"/>
                <a:gd name="T14" fmla="*/ 88 w 93"/>
                <a:gd name="T15" fmla="*/ 119 h 119"/>
                <a:gd name="T16" fmla="*/ 91 w 93"/>
                <a:gd name="T17" fmla="*/ 117 h 119"/>
                <a:gd name="T18" fmla="*/ 93 w 93"/>
                <a:gd name="T19" fmla="*/ 90 h 119"/>
                <a:gd name="T20" fmla="*/ 92 w 93"/>
                <a:gd name="T21" fmla="*/ 89 h 119"/>
                <a:gd name="T22" fmla="*/ 23 w 93"/>
                <a:gd name="T23" fmla="*/ 0 h 119"/>
                <a:gd name="T24" fmla="*/ 21 w 93"/>
                <a:gd name="T2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19">
                  <a:moveTo>
                    <a:pt x="21" y="0"/>
                  </a:moveTo>
                  <a:lnTo>
                    <a:pt x="2" y="4"/>
                  </a:lnTo>
                  <a:cubicBezTo>
                    <a:pt x="1" y="4"/>
                    <a:pt x="0" y="6"/>
                    <a:pt x="1" y="7"/>
                  </a:cubicBezTo>
                  <a:cubicBezTo>
                    <a:pt x="1" y="8"/>
                    <a:pt x="2" y="9"/>
                    <a:pt x="3" y="8"/>
                  </a:cubicBezTo>
                  <a:cubicBezTo>
                    <a:pt x="3" y="8"/>
                    <a:pt x="18" y="5"/>
                    <a:pt x="21" y="4"/>
                  </a:cubicBezTo>
                  <a:cubicBezTo>
                    <a:pt x="22" y="6"/>
                    <a:pt x="88" y="89"/>
                    <a:pt x="89" y="91"/>
                  </a:cubicBezTo>
                  <a:cubicBezTo>
                    <a:pt x="88" y="92"/>
                    <a:pt x="86" y="117"/>
                    <a:pt x="86" y="117"/>
                  </a:cubicBezTo>
                  <a:cubicBezTo>
                    <a:pt x="86" y="118"/>
                    <a:pt x="87" y="119"/>
                    <a:pt x="88" y="119"/>
                  </a:cubicBezTo>
                  <a:cubicBezTo>
                    <a:pt x="90" y="119"/>
                    <a:pt x="91" y="119"/>
                    <a:pt x="91" y="117"/>
                  </a:cubicBezTo>
                  <a:lnTo>
                    <a:pt x="93" y="90"/>
                  </a:lnTo>
                  <a:cubicBezTo>
                    <a:pt x="93" y="90"/>
                    <a:pt x="93" y="89"/>
                    <a:pt x="92" y="89"/>
                  </a:cubicBezTo>
                  <a:lnTo>
                    <a:pt x="23" y="0"/>
                  </a:lnTo>
                  <a:cubicBezTo>
                    <a:pt x="23" y="0"/>
                    <a:pt x="22" y="0"/>
                    <a:pt x="21" y="0"/>
                  </a:cubicBezTo>
                  <a:close/>
                </a:path>
              </a:pathLst>
            </a:custGeom>
            <a:solidFill>
              <a:srgbClr val="D183D3"/>
            </a:solidFill>
            <a:ln w="0">
              <a:solidFill>
                <a:srgbClr val="D183D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69" name="Freeform 57">
              <a:extLst>
                <a:ext uri="{FF2B5EF4-FFF2-40B4-BE49-F238E27FC236}">
                  <a16:creationId xmlns:a16="http://schemas.microsoft.com/office/drawing/2014/main" id="{DCAB2172-4A66-6B2E-0886-10D31FD987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7" y="380"/>
              <a:ext cx="38" cy="48"/>
            </a:xfrm>
            <a:custGeom>
              <a:avLst/>
              <a:gdLst>
                <a:gd name="T0" fmla="*/ 19 w 23"/>
                <a:gd name="T1" fmla="*/ 1 h 29"/>
                <a:gd name="T2" fmla="*/ 10 w 23"/>
                <a:gd name="T3" fmla="*/ 10 h 29"/>
                <a:gd name="T4" fmla="*/ 1 w 23"/>
                <a:gd name="T5" fmla="*/ 25 h 29"/>
                <a:gd name="T6" fmla="*/ 1 w 23"/>
                <a:gd name="T7" fmla="*/ 28 h 29"/>
                <a:gd name="T8" fmla="*/ 4 w 23"/>
                <a:gd name="T9" fmla="*/ 28 h 29"/>
                <a:gd name="T10" fmla="*/ 13 w 23"/>
                <a:gd name="T11" fmla="*/ 13 h 29"/>
                <a:gd name="T12" fmla="*/ 22 w 23"/>
                <a:gd name="T13" fmla="*/ 3 h 29"/>
                <a:gd name="T14" fmla="*/ 22 w 23"/>
                <a:gd name="T15" fmla="*/ 0 h 29"/>
                <a:gd name="T16" fmla="*/ 19 w 23"/>
                <a:gd name="T17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9">
                  <a:moveTo>
                    <a:pt x="19" y="1"/>
                  </a:moveTo>
                  <a:lnTo>
                    <a:pt x="10" y="10"/>
                  </a:lnTo>
                  <a:cubicBezTo>
                    <a:pt x="10" y="10"/>
                    <a:pt x="1" y="25"/>
                    <a:pt x="1" y="25"/>
                  </a:cubicBezTo>
                  <a:cubicBezTo>
                    <a:pt x="0" y="26"/>
                    <a:pt x="0" y="28"/>
                    <a:pt x="1" y="28"/>
                  </a:cubicBezTo>
                  <a:cubicBezTo>
                    <a:pt x="2" y="29"/>
                    <a:pt x="4" y="29"/>
                    <a:pt x="4" y="28"/>
                  </a:cubicBezTo>
                  <a:cubicBezTo>
                    <a:pt x="4" y="28"/>
                    <a:pt x="13" y="13"/>
                    <a:pt x="13" y="13"/>
                  </a:cubicBezTo>
                  <a:cubicBezTo>
                    <a:pt x="13" y="13"/>
                    <a:pt x="22" y="3"/>
                    <a:pt x="22" y="3"/>
                  </a:cubicBezTo>
                  <a:cubicBezTo>
                    <a:pt x="23" y="3"/>
                    <a:pt x="23" y="1"/>
                    <a:pt x="22" y="0"/>
                  </a:cubicBezTo>
                  <a:cubicBezTo>
                    <a:pt x="21" y="0"/>
                    <a:pt x="20" y="0"/>
                    <a:pt x="19" y="1"/>
                  </a:cubicBezTo>
                  <a:close/>
                </a:path>
              </a:pathLst>
            </a:custGeom>
            <a:solidFill>
              <a:srgbClr val="D183D3"/>
            </a:solidFill>
            <a:ln w="0">
              <a:solidFill>
                <a:srgbClr val="D183D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70" name="Freeform 58">
              <a:extLst>
                <a:ext uri="{FF2B5EF4-FFF2-40B4-BE49-F238E27FC236}">
                  <a16:creationId xmlns:a16="http://schemas.microsoft.com/office/drawing/2014/main" id="{BA4C7DEA-B933-2992-7A68-6406D1F33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6" y="264"/>
              <a:ext cx="114" cy="25"/>
            </a:xfrm>
            <a:custGeom>
              <a:avLst/>
              <a:gdLst>
                <a:gd name="T0" fmla="*/ 26 w 70"/>
                <a:gd name="T1" fmla="*/ 0 h 16"/>
                <a:gd name="T2" fmla="*/ 1 w 70"/>
                <a:gd name="T3" fmla="*/ 12 h 16"/>
                <a:gd name="T4" fmla="*/ 0 w 70"/>
                <a:gd name="T5" fmla="*/ 15 h 16"/>
                <a:gd name="T6" fmla="*/ 3 w 70"/>
                <a:gd name="T7" fmla="*/ 16 h 16"/>
                <a:gd name="T8" fmla="*/ 28 w 70"/>
                <a:gd name="T9" fmla="*/ 4 h 16"/>
                <a:gd name="T10" fmla="*/ 68 w 70"/>
                <a:gd name="T11" fmla="*/ 10 h 16"/>
                <a:gd name="T12" fmla="*/ 70 w 70"/>
                <a:gd name="T13" fmla="*/ 8 h 16"/>
                <a:gd name="T14" fmla="*/ 68 w 70"/>
                <a:gd name="T15" fmla="*/ 6 h 16"/>
                <a:gd name="T16" fmla="*/ 28 w 70"/>
                <a:gd name="T17" fmla="*/ 0 h 16"/>
                <a:gd name="T18" fmla="*/ 26 w 70"/>
                <a:gd name="T1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16">
                  <a:moveTo>
                    <a:pt x="26" y="0"/>
                  </a:moveTo>
                  <a:lnTo>
                    <a:pt x="1" y="12"/>
                  </a:lnTo>
                  <a:cubicBezTo>
                    <a:pt x="0" y="12"/>
                    <a:pt x="0" y="14"/>
                    <a:pt x="0" y="15"/>
                  </a:cubicBezTo>
                  <a:cubicBezTo>
                    <a:pt x="0" y="16"/>
                    <a:pt x="1" y="16"/>
                    <a:pt x="3" y="16"/>
                  </a:cubicBezTo>
                  <a:cubicBezTo>
                    <a:pt x="3" y="16"/>
                    <a:pt x="27" y="4"/>
                    <a:pt x="28" y="4"/>
                  </a:cubicBezTo>
                  <a:cubicBezTo>
                    <a:pt x="29" y="4"/>
                    <a:pt x="68" y="10"/>
                    <a:pt x="68" y="10"/>
                  </a:cubicBezTo>
                  <a:cubicBezTo>
                    <a:pt x="69" y="10"/>
                    <a:pt x="70" y="9"/>
                    <a:pt x="70" y="8"/>
                  </a:cubicBezTo>
                  <a:cubicBezTo>
                    <a:pt x="70" y="7"/>
                    <a:pt x="69" y="6"/>
                    <a:pt x="68" y="6"/>
                  </a:cubicBezTo>
                  <a:lnTo>
                    <a:pt x="28" y="0"/>
                  </a:lnTo>
                  <a:cubicBezTo>
                    <a:pt x="27" y="0"/>
                    <a:pt x="27" y="0"/>
                    <a:pt x="26" y="0"/>
                  </a:cubicBezTo>
                  <a:close/>
                </a:path>
              </a:pathLst>
            </a:custGeom>
            <a:solidFill>
              <a:srgbClr val="D183D3"/>
            </a:solidFill>
            <a:ln w="0">
              <a:solidFill>
                <a:srgbClr val="D183D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</p:grpSp>
      <p:sp>
        <p:nvSpPr>
          <p:cNvPr id="1043" name="Rectangle 59">
            <a:extLst>
              <a:ext uri="{FF2B5EF4-FFF2-40B4-BE49-F238E27FC236}">
                <a16:creationId xmlns:a16="http://schemas.microsoft.com/office/drawing/2014/main" id="{AFEA0F9A-6619-C47B-5CC9-604650D19C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28600"/>
            <a:ext cx="104648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44" name="Rectangle 60">
            <a:extLst>
              <a:ext uri="{FF2B5EF4-FFF2-40B4-BE49-F238E27FC236}">
                <a16:creationId xmlns:a16="http://schemas.microsoft.com/office/drawing/2014/main" id="{BCD8446D-5FC1-518F-1D4A-F905C4CEA4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447800"/>
            <a:ext cx="103632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3373" name="Rectangle 61">
            <a:extLst>
              <a:ext uri="{FF2B5EF4-FFF2-40B4-BE49-F238E27FC236}">
                <a16:creationId xmlns:a16="http://schemas.microsoft.com/office/drawing/2014/main" id="{6FCB1D55-4CF1-8563-0272-D6162A848FB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latinLnBrk="1">
              <a:defRPr kumimoji="1" sz="1400" b="0">
                <a:solidFill>
                  <a:schemeClr val="bg1"/>
                </a:solidFill>
                <a:effectLst/>
                <a:latin typeface="-윤명조120" pitchFamily="18" charset="-127"/>
                <a:ea typeface="-윤명조120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3374" name="Rectangle 62">
            <a:extLst>
              <a:ext uri="{FF2B5EF4-FFF2-40B4-BE49-F238E27FC236}">
                <a16:creationId xmlns:a16="http://schemas.microsoft.com/office/drawing/2014/main" id="{5B4D859A-4A13-F76F-89AD-9DD2A7DE7C2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246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latinLnBrk="1">
              <a:defRPr kumimoji="1" sz="1400" b="0">
                <a:solidFill>
                  <a:schemeClr val="bg1"/>
                </a:solidFill>
                <a:effectLst/>
                <a:latin typeface="-윤명조120" pitchFamily="18" charset="-127"/>
                <a:ea typeface="-윤명조120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3375" name="Rectangle 63">
            <a:extLst>
              <a:ext uri="{FF2B5EF4-FFF2-40B4-BE49-F238E27FC236}">
                <a16:creationId xmlns:a16="http://schemas.microsoft.com/office/drawing/2014/main" id="{8404CBBF-5B27-CB4C-B8FB-D55AF1FB948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246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latinLnBrk="1">
              <a:defRPr kumimoji="1" sz="1400" b="0">
                <a:solidFill>
                  <a:schemeClr val="bg1"/>
                </a:solidFill>
                <a:latin typeface="-윤명조120" pitchFamily="18" charset="-127"/>
                <a:ea typeface="-윤명조120" pitchFamily="18" charset="-127"/>
              </a:defRPr>
            </a:lvl1pPr>
          </a:lstStyle>
          <a:p>
            <a:fld id="{05807D94-3B88-41C3-B2AC-482D0E7BD87C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53131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ransition>
    <p:cover dir="d"/>
    <p:sndAc>
      <p:stSnd>
        <p:snd r:embed="rId13" name="chimes.wav"/>
      </p:stSnd>
    </p:sndAc>
  </p:transition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rgbClr val="660066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rgbClr val="660066"/>
          </a:solidFill>
          <a:latin typeface="-쉬리B" pitchFamily="18" charset="-127"/>
          <a:ea typeface="-쉬리B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rgbClr val="660066"/>
          </a:solidFill>
          <a:latin typeface="-쉬리B" pitchFamily="18" charset="-127"/>
          <a:ea typeface="-쉬리B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rgbClr val="660066"/>
          </a:solidFill>
          <a:latin typeface="-쉬리B" pitchFamily="18" charset="-127"/>
          <a:ea typeface="-쉬리B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rgbClr val="660066"/>
          </a:solidFill>
          <a:latin typeface="-쉬리B" pitchFamily="18" charset="-127"/>
          <a:ea typeface="-쉬리B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4400">
          <a:solidFill>
            <a:srgbClr val="660066"/>
          </a:solidFill>
          <a:latin typeface="-쉬리B" pitchFamily="18" charset="-127"/>
          <a:ea typeface="-쉬리B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4400">
          <a:solidFill>
            <a:srgbClr val="660066"/>
          </a:solidFill>
          <a:latin typeface="-쉬리B" pitchFamily="18" charset="-127"/>
          <a:ea typeface="-쉬리B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4400">
          <a:solidFill>
            <a:srgbClr val="660066"/>
          </a:solidFill>
          <a:latin typeface="-쉬리B" pitchFamily="18" charset="-127"/>
          <a:ea typeface="-쉬리B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4400">
          <a:solidFill>
            <a:srgbClr val="660066"/>
          </a:solidFill>
          <a:latin typeface="-쉬리B" pitchFamily="18" charset="-127"/>
          <a:ea typeface="-쉬리B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audio" Target="../media/audio2.wav"/><Relationship Id="rId7" Type="http://schemas.openxmlformats.org/officeDocument/2006/relationships/image" Target="../media/image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6.png"/><Relationship Id="rId18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2.emf"/><Relationship Id="rId12" Type="http://schemas.microsoft.com/office/2007/relationships/hdphoto" Target="../media/hdphoto5.wdp"/><Relationship Id="rId17" Type="http://schemas.microsoft.com/office/2007/relationships/hdphoto" Target="../media/hdphoto7.wdp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8.png"/><Relationship Id="rId20" Type="http://schemas.openxmlformats.org/officeDocument/2006/relationships/image" Target="../media/image20.png"/><Relationship Id="rId1" Type="http://schemas.openxmlformats.org/officeDocument/2006/relationships/tags" Target="../tags/tag1.xml"/><Relationship Id="rId6" Type="http://schemas.microsoft.com/office/2007/relationships/hdphoto" Target="../media/hdphoto3.wdp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5" Type="http://schemas.microsoft.com/office/2007/relationships/hdphoto" Target="../media/hdphoto6.wdp"/><Relationship Id="rId10" Type="http://schemas.microsoft.com/office/2007/relationships/hdphoto" Target="../media/hdphoto4.wdp"/><Relationship Id="rId19" Type="http://schemas.microsoft.com/office/2007/relationships/hdphoto" Target="../media/hdphoto8.wdp"/><Relationship Id="rId4" Type="http://schemas.microsoft.com/office/2007/relationships/hdphoto" Target="../media/hdphoto2.wdp"/><Relationship Id="rId9" Type="http://schemas.openxmlformats.org/officeDocument/2006/relationships/image" Target="../media/image14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9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26.png"/><Relationship Id="rId7" Type="http://schemas.openxmlformats.org/officeDocument/2006/relationships/image" Target="../media/image29.gif"/><Relationship Id="rId12" Type="http://schemas.openxmlformats.org/officeDocument/2006/relationships/image" Target="../media/image32.png"/><Relationship Id="rId2" Type="http://schemas.openxmlformats.org/officeDocument/2006/relationships/slide" Target="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11" Type="http://schemas.openxmlformats.org/officeDocument/2006/relationships/slide" Target="slide7.xml"/><Relationship Id="rId5" Type="http://schemas.openxmlformats.org/officeDocument/2006/relationships/slide" Target="slide5.xml"/><Relationship Id="rId10" Type="http://schemas.openxmlformats.org/officeDocument/2006/relationships/image" Target="../media/image31.png"/><Relationship Id="rId4" Type="http://schemas.openxmlformats.org/officeDocument/2006/relationships/image" Target="../media/image27.pn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4.xml"/><Relationship Id="rId5" Type="http://schemas.openxmlformats.org/officeDocument/2006/relationships/slide" Target="slide4.xml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4.xml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310.png"/><Relationship Id="rId7" Type="http://schemas.openxmlformats.org/officeDocument/2006/relationships/slide" Target="slide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0.pn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5.wdp"/><Relationship Id="rId18" Type="http://schemas.microsoft.com/office/2007/relationships/hdphoto" Target="../media/hdphoto6.wdp"/><Relationship Id="rId3" Type="http://schemas.openxmlformats.org/officeDocument/2006/relationships/image" Target="../media/image11.png"/><Relationship Id="rId21" Type="http://schemas.openxmlformats.org/officeDocument/2006/relationships/image" Target="../media/image19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17.png"/><Relationship Id="rId2" Type="http://schemas.openxmlformats.org/officeDocument/2006/relationships/slideLayout" Target="../slideLayouts/slideLayout12.xml"/><Relationship Id="rId16" Type="http://schemas.microsoft.com/office/2007/relationships/hdphoto" Target="../media/hdphoto11.wdp"/><Relationship Id="rId20" Type="http://schemas.microsoft.com/office/2007/relationships/hdphoto" Target="../media/hdphoto7.wdp"/><Relationship Id="rId1" Type="http://schemas.openxmlformats.org/officeDocument/2006/relationships/tags" Target="../tags/tag2.xml"/><Relationship Id="rId6" Type="http://schemas.openxmlformats.org/officeDocument/2006/relationships/image" Target="../media/image37.png"/><Relationship Id="rId11" Type="http://schemas.microsoft.com/office/2007/relationships/hdphoto" Target="../media/hdphoto10.wdp"/><Relationship Id="rId24" Type="http://schemas.openxmlformats.org/officeDocument/2006/relationships/image" Target="../media/image41.png"/><Relationship Id="rId5" Type="http://schemas.openxmlformats.org/officeDocument/2006/relationships/image" Target="../media/image36.png"/><Relationship Id="rId15" Type="http://schemas.openxmlformats.org/officeDocument/2006/relationships/image" Target="../media/image39.png"/><Relationship Id="rId23" Type="http://schemas.openxmlformats.org/officeDocument/2006/relationships/image" Target="../media/image40.png"/><Relationship Id="rId10" Type="http://schemas.openxmlformats.org/officeDocument/2006/relationships/image" Target="../media/image38.png"/><Relationship Id="rId19" Type="http://schemas.openxmlformats.org/officeDocument/2006/relationships/image" Target="../media/image18.png"/><Relationship Id="rId4" Type="http://schemas.microsoft.com/office/2007/relationships/hdphoto" Target="../media/hdphoto3.wdp"/><Relationship Id="rId9" Type="http://schemas.openxmlformats.org/officeDocument/2006/relationships/image" Target="../media/image13.png"/><Relationship Id="rId14" Type="http://schemas.openxmlformats.org/officeDocument/2006/relationships/image" Target="../media/image16.png"/><Relationship Id="rId22" Type="http://schemas.microsoft.com/office/2007/relationships/hdphoto" Target="../media/hdphoto8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26" Type="http://schemas.openxmlformats.org/officeDocument/2006/relationships/image" Target="../media/image65.png"/><Relationship Id="rId39" Type="http://schemas.openxmlformats.org/officeDocument/2006/relationships/image" Target="../media/image78.png"/><Relationship Id="rId21" Type="http://schemas.openxmlformats.org/officeDocument/2006/relationships/image" Target="../media/image60.png"/><Relationship Id="rId34" Type="http://schemas.openxmlformats.org/officeDocument/2006/relationships/image" Target="../media/image73.png"/><Relationship Id="rId42" Type="http://schemas.openxmlformats.org/officeDocument/2006/relationships/image" Target="../media/image81.png"/><Relationship Id="rId47" Type="http://schemas.openxmlformats.org/officeDocument/2006/relationships/image" Target="../media/image86.png"/><Relationship Id="rId50" Type="http://schemas.openxmlformats.org/officeDocument/2006/relationships/image" Target="../media/image89.png"/><Relationship Id="rId55" Type="http://schemas.openxmlformats.org/officeDocument/2006/relationships/image" Target="../media/image18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5" Type="http://schemas.openxmlformats.org/officeDocument/2006/relationships/image" Target="../media/image64.png"/><Relationship Id="rId33" Type="http://schemas.openxmlformats.org/officeDocument/2006/relationships/image" Target="../media/image72.png"/><Relationship Id="rId38" Type="http://schemas.openxmlformats.org/officeDocument/2006/relationships/image" Target="../media/image77.png"/><Relationship Id="rId46" Type="http://schemas.openxmlformats.org/officeDocument/2006/relationships/image" Target="../media/image85.png"/><Relationship Id="rId59" Type="http://schemas.microsoft.com/office/2007/relationships/hdphoto" Target="../media/hdphoto12.wdp"/><Relationship Id="rId2" Type="http://schemas.openxmlformats.org/officeDocument/2006/relationships/tags" Target="../tags/tag4.xml"/><Relationship Id="rId16" Type="http://schemas.openxmlformats.org/officeDocument/2006/relationships/image" Target="../media/image55.jpeg"/><Relationship Id="rId20" Type="http://schemas.openxmlformats.org/officeDocument/2006/relationships/image" Target="../media/image59.png"/><Relationship Id="rId29" Type="http://schemas.openxmlformats.org/officeDocument/2006/relationships/image" Target="../media/image68.png"/><Relationship Id="rId41" Type="http://schemas.openxmlformats.org/officeDocument/2006/relationships/image" Target="../media/image80.png"/><Relationship Id="rId54" Type="http://schemas.microsoft.com/office/2007/relationships/hdphoto" Target="../media/hdphoto6.wdp"/><Relationship Id="rId1" Type="http://schemas.openxmlformats.org/officeDocument/2006/relationships/tags" Target="../tags/tag3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24" Type="http://schemas.openxmlformats.org/officeDocument/2006/relationships/image" Target="../media/image63.png"/><Relationship Id="rId32" Type="http://schemas.openxmlformats.org/officeDocument/2006/relationships/image" Target="../media/image71.png"/><Relationship Id="rId37" Type="http://schemas.openxmlformats.org/officeDocument/2006/relationships/image" Target="../media/image76.png"/><Relationship Id="rId40" Type="http://schemas.openxmlformats.org/officeDocument/2006/relationships/image" Target="../media/image79.png"/><Relationship Id="rId45" Type="http://schemas.openxmlformats.org/officeDocument/2006/relationships/image" Target="../media/image84.png"/><Relationship Id="rId53" Type="http://schemas.openxmlformats.org/officeDocument/2006/relationships/image" Target="../media/image17.png"/><Relationship Id="rId58" Type="http://schemas.openxmlformats.org/officeDocument/2006/relationships/image" Target="../media/image92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28" Type="http://schemas.openxmlformats.org/officeDocument/2006/relationships/image" Target="../media/image67.png"/><Relationship Id="rId36" Type="http://schemas.openxmlformats.org/officeDocument/2006/relationships/image" Target="../media/image75.png"/><Relationship Id="rId49" Type="http://schemas.openxmlformats.org/officeDocument/2006/relationships/image" Target="../media/image88.png"/><Relationship Id="rId57" Type="http://schemas.openxmlformats.org/officeDocument/2006/relationships/image" Target="../media/image21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31" Type="http://schemas.openxmlformats.org/officeDocument/2006/relationships/image" Target="../media/image70.png"/><Relationship Id="rId44" Type="http://schemas.openxmlformats.org/officeDocument/2006/relationships/image" Target="../media/image83.png"/><Relationship Id="rId52" Type="http://schemas.openxmlformats.org/officeDocument/2006/relationships/image" Target="../media/image91.png"/><Relationship Id="rId60" Type="http://schemas.openxmlformats.org/officeDocument/2006/relationships/image" Target="../media/image93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jpeg"/><Relationship Id="rId22" Type="http://schemas.openxmlformats.org/officeDocument/2006/relationships/image" Target="../media/image61.png"/><Relationship Id="rId27" Type="http://schemas.openxmlformats.org/officeDocument/2006/relationships/image" Target="../media/image66.png"/><Relationship Id="rId30" Type="http://schemas.openxmlformats.org/officeDocument/2006/relationships/image" Target="../media/image69.png"/><Relationship Id="rId35" Type="http://schemas.openxmlformats.org/officeDocument/2006/relationships/image" Target="../media/image74.png"/><Relationship Id="rId43" Type="http://schemas.openxmlformats.org/officeDocument/2006/relationships/image" Target="../media/image82.png"/><Relationship Id="rId48" Type="http://schemas.openxmlformats.org/officeDocument/2006/relationships/image" Target="../media/image87.png"/><Relationship Id="rId56" Type="http://schemas.microsoft.com/office/2007/relationships/hdphoto" Target="../media/hdphoto7.wdp"/><Relationship Id="rId8" Type="http://schemas.openxmlformats.org/officeDocument/2006/relationships/image" Target="../media/image47.png"/><Relationship Id="rId51" Type="http://schemas.openxmlformats.org/officeDocument/2006/relationships/image" Target="../media/image90.png"/><Relationship Id="rId3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0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wmf"/><Relationship Id="rId7" Type="http://schemas.openxmlformats.org/officeDocument/2006/relationships/image" Target="../media/image10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5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01.png"/><Relationship Id="rId10" Type="http://schemas.openxmlformats.org/officeDocument/2006/relationships/image" Target="../media/image104.wmf"/><Relationship Id="rId4" Type="http://schemas.openxmlformats.org/officeDocument/2006/relationships/image" Target="../media/image100.png"/><Relationship Id="rId9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0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9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6.png"/><Relationship Id="rId4" Type="http://schemas.openxmlformats.org/officeDocument/2006/relationships/image" Target="../media/image2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26" Type="http://schemas.openxmlformats.org/officeDocument/2006/relationships/image" Target="../media/image65.png"/><Relationship Id="rId39" Type="http://schemas.openxmlformats.org/officeDocument/2006/relationships/image" Target="../media/image78.png"/><Relationship Id="rId21" Type="http://schemas.openxmlformats.org/officeDocument/2006/relationships/image" Target="../media/image60.png"/><Relationship Id="rId34" Type="http://schemas.openxmlformats.org/officeDocument/2006/relationships/image" Target="../media/image73.png"/><Relationship Id="rId42" Type="http://schemas.openxmlformats.org/officeDocument/2006/relationships/image" Target="../media/image81.png"/><Relationship Id="rId47" Type="http://schemas.openxmlformats.org/officeDocument/2006/relationships/image" Target="../media/image86.png"/><Relationship Id="rId50" Type="http://schemas.openxmlformats.org/officeDocument/2006/relationships/image" Target="../media/image89.png"/><Relationship Id="rId55" Type="http://schemas.openxmlformats.org/officeDocument/2006/relationships/image" Target="../media/image18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5" Type="http://schemas.openxmlformats.org/officeDocument/2006/relationships/image" Target="../media/image64.png"/><Relationship Id="rId33" Type="http://schemas.openxmlformats.org/officeDocument/2006/relationships/image" Target="../media/image72.png"/><Relationship Id="rId38" Type="http://schemas.openxmlformats.org/officeDocument/2006/relationships/image" Target="../media/image77.png"/><Relationship Id="rId46" Type="http://schemas.openxmlformats.org/officeDocument/2006/relationships/image" Target="../media/image85.png"/><Relationship Id="rId59" Type="http://schemas.microsoft.com/office/2007/relationships/hdphoto" Target="../media/hdphoto12.wdp"/><Relationship Id="rId2" Type="http://schemas.openxmlformats.org/officeDocument/2006/relationships/tags" Target="../tags/tag6.xml"/><Relationship Id="rId16" Type="http://schemas.openxmlformats.org/officeDocument/2006/relationships/image" Target="../media/image55.jpeg"/><Relationship Id="rId20" Type="http://schemas.openxmlformats.org/officeDocument/2006/relationships/image" Target="../media/image59.png"/><Relationship Id="rId29" Type="http://schemas.openxmlformats.org/officeDocument/2006/relationships/image" Target="../media/image68.png"/><Relationship Id="rId41" Type="http://schemas.openxmlformats.org/officeDocument/2006/relationships/image" Target="../media/image80.png"/><Relationship Id="rId54" Type="http://schemas.microsoft.com/office/2007/relationships/hdphoto" Target="../media/hdphoto6.wdp"/><Relationship Id="rId1" Type="http://schemas.openxmlformats.org/officeDocument/2006/relationships/tags" Target="../tags/tag5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24" Type="http://schemas.openxmlformats.org/officeDocument/2006/relationships/image" Target="../media/image63.png"/><Relationship Id="rId32" Type="http://schemas.openxmlformats.org/officeDocument/2006/relationships/image" Target="../media/image71.png"/><Relationship Id="rId37" Type="http://schemas.openxmlformats.org/officeDocument/2006/relationships/image" Target="../media/image76.png"/><Relationship Id="rId40" Type="http://schemas.openxmlformats.org/officeDocument/2006/relationships/image" Target="../media/image79.png"/><Relationship Id="rId45" Type="http://schemas.openxmlformats.org/officeDocument/2006/relationships/image" Target="../media/image84.png"/><Relationship Id="rId53" Type="http://schemas.openxmlformats.org/officeDocument/2006/relationships/image" Target="../media/image17.png"/><Relationship Id="rId58" Type="http://schemas.openxmlformats.org/officeDocument/2006/relationships/image" Target="../media/image92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28" Type="http://schemas.openxmlformats.org/officeDocument/2006/relationships/image" Target="../media/image67.png"/><Relationship Id="rId36" Type="http://schemas.openxmlformats.org/officeDocument/2006/relationships/image" Target="../media/image75.png"/><Relationship Id="rId49" Type="http://schemas.openxmlformats.org/officeDocument/2006/relationships/image" Target="../media/image88.png"/><Relationship Id="rId57" Type="http://schemas.openxmlformats.org/officeDocument/2006/relationships/image" Target="../media/image21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31" Type="http://schemas.openxmlformats.org/officeDocument/2006/relationships/image" Target="../media/image70.png"/><Relationship Id="rId44" Type="http://schemas.openxmlformats.org/officeDocument/2006/relationships/image" Target="../media/image83.png"/><Relationship Id="rId52" Type="http://schemas.openxmlformats.org/officeDocument/2006/relationships/image" Target="../media/image91.png"/><Relationship Id="rId60" Type="http://schemas.openxmlformats.org/officeDocument/2006/relationships/image" Target="../media/image10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jpeg"/><Relationship Id="rId22" Type="http://schemas.openxmlformats.org/officeDocument/2006/relationships/image" Target="../media/image61.png"/><Relationship Id="rId27" Type="http://schemas.openxmlformats.org/officeDocument/2006/relationships/image" Target="../media/image66.png"/><Relationship Id="rId30" Type="http://schemas.openxmlformats.org/officeDocument/2006/relationships/image" Target="../media/image69.png"/><Relationship Id="rId35" Type="http://schemas.openxmlformats.org/officeDocument/2006/relationships/image" Target="../media/image74.png"/><Relationship Id="rId43" Type="http://schemas.openxmlformats.org/officeDocument/2006/relationships/image" Target="../media/image82.png"/><Relationship Id="rId48" Type="http://schemas.openxmlformats.org/officeDocument/2006/relationships/image" Target="../media/image87.png"/><Relationship Id="rId56" Type="http://schemas.microsoft.com/office/2007/relationships/hdphoto" Target="../media/hdphoto7.wdp"/><Relationship Id="rId8" Type="http://schemas.openxmlformats.org/officeDocument/2006/relationships/image" Target="../media/image47.png"/><Relationship Id="rId51" Type="http://schemas.openxmlformats.org/officeDocument/2006/relationships/image" Target="../media/image90.png"/><Relationship Id="rId3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17.png"/><Relationship Id="rId3" Type="http://schemas.openxmlformats.org/officeDocument/2006/relationships/image" Target="../media/image110.png"/><Relationship Id="rId7" Type="http://schemas.microsoft.com/office/2007/relationships/hdphoto" Target="../media/hdphoto16.wdp"/><Relationship Id="rId12" Type="http://schemas.openxmlformats.org/officeDocument/2006/relationships/image" Target="../media/image1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12.png"/><Relationship Id="rId11" Type="http://schemas.openxmlformats.org/officeDocument/2006/relationships/image" Target="../media/image115.png"/><Relationship Id="rId5" Type="http://schemas.microsoft.com/office/2007/relationships/hdphoto" Target="../media/hdphoto15.wdp"/><Relationship Id="rId10" Type="http://schemas.openxmlformats.org/officeDocument/2006/relationships/image" Target="../media/image114.png"/><Relationship Id="rId4" Type="http://schemas.openxmlformats.org/officeDocument/2006/relationships/image" Target="../media/image111.png"/><Relationship Id="rId9" Type="http://schemas.microsoft.com/office/2007/relationships/hdphoto" Target="../media/hdphoto17.wdp"/><Relationship Id="rId14" Type="http://schemas.openxmlformats.org/officeDocument/2006/relationships/image" Target="../media/image11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audio" Target="../media/audio1.wav"/><Relationship Id="rId3" Type="http://schemas.openxmlformats.org/officeDocument/2006/relationships/image" Target="../media/image119.png"/><Relationship Id="rId7" Type="http://schemas.openxmlformats.org/officeDocument/2006/relationships/image" Target="../media/image122.png"/><Relationship Id="rId12" Type="http://schemas.openxmlformats.org/officeDocument/2006/relationships/image" Target="../media/image1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8.wdp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0" Type="http://schemas.openxmlformats.org/officeDocument/2006/relationships/image" Target="../media/image126.png"/><Relationship Id="rId4" Type="http://schemas.openxmlformats.org/officeDocument/2006/relationships/image" Target="../media/image120.png"/><Relationship Id="rId9" Type="http://schemas.openxmlformats.org/officeDocument/2006/relationships/image" Target="../media/image12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7.png"/><Relationship Id="rId26" Type="http://schemas.openxmlformats.org/officeDocument/2006/relationships/image" Target="../media/image410.png"/><Relationship Id="rId39" Type="http://schemas.openxmlformats.org/officeDocument/2006/relationships/image" Target="../media/image143.gif"/><Relationship Id="rId3" Type="http://schemas.openxmlformats.org/officeDocument/2006/relationships/audio" Target="../media/audio1.wav"/><Relationship Id="rId34" Type="http://schemas.openxmlformats.org/officeDocument/2006/relationships/image" Target="../media/image450.png"/><Relationship Id="rId7" Type="http://schemas.openxmlformats.org/officeDocument/2006/relationships/image" Target="../media/image131.png"/><Relationship Id="rId12" Type="http://schemas.openxmlformats.org/officeDocument/2006/relationships/image" Target="../media/image136.png"/><Relationship Id="rId17" Type="http://schemas.openxmlformats.org/officeDocument/2006/relationships/customXml" Target="../ink/ink1.xml"/><Relationship Id="rId25" Type="http://schemas.openxmlformats.org/officeDocument/2006/relationships/customXml" Target="../ink/ink3.xml"/><Relationship Id="rId33" Type="http://schemas.openxmlformats.org/officeDocument/2006/relationships/customXml" Target="../ink/ink7.xml"/><Relationship Id="rId38" Type="http://schemas.openxmlformats.org/officeDocument/2006/relationships/image" Target="../media/image14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0.png"/><Relationship Id="rId29" Type="http://schemas.openxmlformats.org/officeDocument/2006/relationships/customXml" Target="../ink/ink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.png"/><Relationship Id="rId11" Type="http://schemas.openxmlformats.org/officeDocument/2006/relationships/image" Target="../media/image135.png"/><Relationship Id="rId24" Type="http://schemas.openxmlformats.org/officeDocument/2006/relationships/image" Target="../media/image400.png"/><Relationship Id="rId32" Type="http://schemas.openxmlformats.org/officeDocument/2006/relationships/image" Target="../media/image440.png"/><Relationship Id="rId37" Type="http://schemas.openxmlformats.org/officeDocument/2006/relationships/image" Target="../media/image123.png"/><Relationship Id="rId40" Type="http://schemas.openxmlformats.org/officeDocument/2006/relationships/audio" Target="../media/audio1.wav"/><Relationship Id="rId5" Type="http://schemas.openxmlformats.org/officeDocument/2006/relationships/image" Target="../media/image129.png"/><Relationship Id="rId15" Type="http://schemas.openxmlformats.org/officeDocument/2006/relationships/image" Target="../media/image139.png"/><Relationship Id="rId23" Type="http://schemas.openxmlformats.org/officeDocument/2006/relationships/customXml" Target="../ink/ink2.xml"/><Relationship Id="rId28" Type="http://schemas.openxmlformats.org/officeDocument/2006/relationships/image" Target="../media/image420.png"/><Relationship Id="rId36" Type="http://schemas.microsoft.com/office/2007/relationships/hdphoto" Target="../media/hdphoto19.wdp"/><Relationship Id="rId10" Type="http://schemas.openxmlformats.org/officeDocument/2006/relationships/image" Target="../media/image134.png"/><Relationship Id="rId31" Type="http://schemas.openxmlformats.org/officeDocument/2006/relationships/customXml" Target="../ink/ink6.xml"/><Relationship Id="rId4" Type="http://schemas.openxmlformats.org/officeDocument/2006/relationships/image" Target="../media/image128.png"/><Relationship Id="rId9" Type="http://schemas.openxmlformats.org/officeDocument/2006/relationships/image" Target="../media/image133.png"/><Relationship Id="rId14" Type="http://schemas.openxmlformats.org/officeDocument/2006/relationships/image" Target="../media/image138.png"/><Relationship Id="rId22" Type="http://schemas.openxmlformats.org/officeDocument/2006/relationships/image" Target="../media/image390.png"/><Relationship Id="rId27" Type="http://schemas.openxmlformats.org/officeDocument/2006/relationships/customXml" Target="../ink/ink4.xml"/><Relationship Id="rId30" Type="http://schemas.openxmlformats.org/officeDocument/2006/relationships/image" Target="../media/image430.png"/><Relationship Id="rId35" Type="http://schemas.openxmlformats.org/officeDocument/2006/relationships/image" Target="../media/image141.pn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5.jpeg"/><Relationship Id="rId18" Type="http://schemas.openxmlformats.org/officeDocument/2006/relationships/image" Target="../media/image60.png"/><Relationship Id="rId26" Type="http://schemas.openxmlformats.org/officeDocument/2006/relationships/image" Target="../media/image68.png"/><Relationship Id="rId39" Type="http://schemas.openxmlformats.org/officeDocument/2006/relationships/image" Target="../media/image81.png"/><Relationship Id="rId3" Type="http://schemas.openxmlformats.org/officeDocument/2006/relationships/image" Target="../media/image145.png"/><Relationship Id="rId21" Type="http://schemas.openxmlformats.org/officeDocument/2006/relationships/image" Target="../media/image63.png"/><Relationship Id="rId34" Type="http://schemas.openxmlformats.org/officeDocument/2006/relationships/image" Target="../media/image76.png"/><Relationship Id="rId42" Type="http://schemas.openxmlformats.org/officeDocument/2006/relationships/image" Target="../media/image84.png"/><Relationship Id="rId47" Type="http://schemas.openxmlformats.org/officeDocument/2006/relationships/image" Target="../media/image89.png"/><Relationship Id="rId50" Type="http://schemas.openxmlformats.org/officeDocument/2006/relationships/image" Target="../media/image92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5" Type="http://schemas.openxmlformats.org/officeDocument/2006/relationships/image" Target="../media/image67.png"/><Relationship Id="rId33" Type="http://schemas.openxmlformats.org/officeDocument/2006/relationships/image" Target="../media/image75.png"/><Relationship Id="rId38" Type="http://schemas.openxmlformats.org/officeDocument/2006/relationships/image" Target="../media/image80.png"/><Relationship Id="rId46" Type="http://schemas.openxmlformats.org/officeDocument/2006/relationships/image" Target="../media/image88.png"/><Relationship Id="rId2" Type="http://schemas.openxmlformats.org/officeDocument/2006/relationships/image" Target="../media/image144.png"/><Relationship Id="rId16" Type="http://schemas.openxmlformats.org/officeDocument/2006/relationships/image" Target="../media/image58.png"/><Relationship Id="rId20" Type="http://schemas.openxmlformats.org/officeDocument/2006/relationships/image" Target="../media/image62.png"/><Relationship Id="rId29" Type="http://schemas.openxmlformats.org/officeDocument/2006/relationships/image" Target="../media/image71.png"/><Relationship Id="rId41" Type="http://schemas.openxmlformats.org/officeDocument/2006/relationships/image" Target="../media/image8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8.png"/><Relationship Id="rId11" Type="http://schemas.openxmlformats.org/officeDocument/2006/relationships/image" Target="../media/image53.jpeg"/><Relationship Id="rId24" Type="http://schemas.openxmlformats.org/officeDocument/2006/relationships/image" Target="../media/image66.png"/><Relationship Id="rId32" Type="http://schemas.openxmlformats.org/officeDocument/2006/relationships/image" Target="../media/image74.png"/><Relationship Id="rId37" Type="http://schemas.openxmlformats.org/officeDocument/2006/relationships/image" Target="../media/image79.png"/><Relationship Id="rId40" Type="http://schemas.openxmlformats.org/officeDocument/2006/relationships/image" Target="../media/image82.png"/><Relationship Id="rId45" Type="http://schemas.openxmlformats.org/officeDocument/2006/relationships/image" Target="../media/image87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23" Type="http://schemas.openxmlformats.org/officeDocument/2006/relationships/image" Target="../media/image65.png"/><Relationship Id="rId28" Type="http://schemas.openxmlformats.org/officeDocument/2006/relationships/image" Target="../media/image70.png"/><Relationship Id="rId36" Type="http://schemas.openxmlformats.org/officeDocument/2006/relationships/image" Target="../media/image78.png"/><Relationship Id="rId49" Type="http://schemas.openxmlformats.org/officeDocument/2006/relationships/image" Target="../media/image91.png"/><Relationship Id="rId10" Type="http://schemas.openxmlformats.org/officeDocument/2006/relationships/image" Target="../media/image52.png"/><Relationship Id="rId19" Type="http://schemas.openxmlformats.org/officeDocument/2006/relationships/image" Target="../media/image61.png"/><Relationship Id="rId31" Type="http://schemas.openxmlformats.org/officeDocument/2006/relationships/image" Target="../media/image73.png"/><Relationship Id="rId44" Type="http://schemas.openxmlformats.org/officeDocument/2006/relationships/image" Target="../media/image86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Relationship Id="rId22" Type="http://schemas.openxmlformats.org/officeDocument/2006/relationships/image" Target="../media/image64.png"/><Relationship Id="rId27" Type="http://schemas.openxmlformats.org/officeDocument/2006/relationships/image" Target="../media/image69.png"/><Relationship Id="rId30" Type="http://schemas.openxmlformats.org/officeDocument/2006/relationships/image" Target="../media/image72.png"/><Relationship Id="rId35" Type="http://schemas.openxmlformats.org/officeDocument/2006/relationships/image" Target="../media/image77.png"/><Relationship Id="rId43" Type="http://schemas.openxmlformats.org/officeDocument/2006/relationships/image" Target="../media/image85.png"/><Relationship Id="rId48" Type="http://schemas.openxmlformats.org/officeDocument/2006/relationships/image" Target="../media/image90.png"/><Relationship Id="rId8" Type="http://schemas.openxmlformats.org/officeDocument/2006/relationships/image" Target="../media/image50.png"/><Relationship Id="rId51" Type="http://schemas.microsoft.com/office/2007/relationships/hdphoto" Target="../media/hdphoto12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3" Type="http://schemas.openxmlformats.org/officeDocument/2006/relationships/image" Target="../media/image22.png"/><Relationship Id="rId7" Type="http://schemas.openxmlformats.org/officeDocument/2006/relationships/image" Target="../media/image14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9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Group 23">
            <a:extLst>
              <a:ext uri="{FF2B5EF4-FFF2-40B4-BE49-F238E27FC236}">
                <a16:creationId xmlns:a16="http://schemas.microsoft.com/office/drawing/2014/main" id="{4A89DEDD-6296-A7D2-3324-4D63D73C2591}"/>
              </a:ext>
            </a:extLst>
          </p:cNvPr>
          <p:cNvGrpSpPr>
            <a:grpSpLocks/>
          </p:cNvGrpSpPr>
          <p:nvPr/>
        </p:nvGrpSpPr>
        <p:grpSpPr bwMode="auto">
          <a:xfrm>
            <a:off x="1711326" y="76200"/>
            <a:ext cx="8956675" cy="6781800"/>
            <a:chOff x="80" y="48"/>
            <a:chExt cx="5642" cy="4272"/>
          </a:xfrm>
        </p:grpSpPr>
        <p:sp>
          <p:nvSpPr>
            <p:cNvPr id="3081" name="WordArt 6">
              <a:extLst>
                <a:ext uri="{FF2B5EF4-FFF2-40B4-BE49-F238E27FC236}">
                  <a16:creationId xmlns:a16="http://schemas.microsoft.com/office/drawing/2014/main" id="{203C4110-ED72-D57C-320F-3A3D66670299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853" y="672"/>
              <a:ext cx="4044" cy="1685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0800000"/>
                </a:avLst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800" b="1" i="1" u="none" strike="noStrike" kern="10" cap="none" spc="0" normalizeH="0" baseline="0" noProof="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effectLst>
                    <a:outerShdw dist="35921" dir="2700000" algn="ctr" rotWithShape="0">
                      <a:srgbClr val="808080">
                        <a:alpha val="79999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-윤명조230" pitchFamily="18" charset="-127"/>
                  <a:cs typeface="Times New Roman" panose="02020603050405020304" pitchFamily="18" charset="0"/>
                </a:rPr>
                <a:t>Trường Tiểu học Phú Hòa 3</a:t>
              </a:r>
              <a:endParaRPr kumimoji="0" lang="en-US" sz="4800" b="1" i="1" u="none" strike="noStrike" kern="10" cap="none" spc="0" normalizeH="0" baseline="0" noProof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-윤명조230" pitchFamily="18" charset="-127"/>
                <a:cs typeface="Times New Roman" panose="02020603050405020304" pitchFamily="18" charset="0"/>
              </a:endParaRPr>
            </a:p>
          </p:txBody>
        </p:sp>
        <p:sp>
          <p:nvSpPr>
            <p:cNvPr id="3082" name="WordArt 7">
              <a:extLst>
                <a:ext uri="{FF2B5EF4-FFF2-40B4-BE49-F238E27FC236}">
                  <a16:creationId xmlns:a16="http://schemas.microsoft.com/office/drawing/2014/main" id="{0FBB9BF3-F126-F47A-2656-ADCA05E4766F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913" y="1625"/>
              <a:ext cx="1924" cy="73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1" i="0" u="none" strike="noStrike" kern="10" cap="none" spc="0" normalizeH="0" baseline="0" noProof="0" dirty="0"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  <a:solidFill>
                    <a:srgbClr val="FF00FF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VNI-Allegie"/>
                  <a:ea typeface="-윤명조230" pitchFamily="18" charset="-127"/>
                  <a:cs typeface="+mn-cs"/>
                </a:rPr>
                <a:t>TOÁN 4</a:t>
              </a:r>
            </a:p>
          </p:txBody>
        </p:sp>
        <p:pic>
          <p:nvPicPr>
            <p:cNvPr id="3083" name="Picture 4" descr="659204qfhni5vgxw">
              <a:extLst>
                <a:ext uri="{FF2B5EF4-FFF2-40B4-BE49-F238E27FC236}">
                  <a16:creationId xmlns:a16="http://schemas.microsoft.com/office/drawing/2014/main" id="{14120A42-0609-4A95-5339-A2268BA87A77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" y="195"/>
              <a:ext cx="403" cy="2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4" descr="659204qfhni5vgxw">
              <a:extLst>
                <a:ext uri="{FF2B5EF4-FFF2-40B4-BE49-F238E27FC236}">
                  <a16:creationId xmlns:a16="http://schemas.microsoft.com/office/drawing/2014/main" id="{8B3E039C-AA8A-AEFF-0FA6-08152634E846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 flipV="1">
              <a:off x="290" y="-143"/>
              <a:ext cx="336" cy="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4" descr="659204qfhni5vgxw">
              <a:extLst>
                <a:ext uri="{FF2B5EF4-FFF2-40B4-BE49-F238E27FC236}">
                  <a16:creationId xmlns:a16="http://schemas.microsoft.com/office/drawing/2014/main" id="{854698CF-DF37-2D3F-12EC-E319EB8F34A9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184" y="114"/>
              <a:ext cx="432" cy="2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6" name="Picture 4" descr="659204qfhni5vgxw">
              <a:extLst>
                <a:ext uri="{FF2B5EF4-FFF2-40B4-BE49-F238E27FC236}">
                  <a16:creationId xmlns:a16="http://schemas.microsoft.com/office/drawing/2014/main" id="{78CA3F37-F040-C871-23AE-FCB8B9B93EBE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987" y="-187"/>
              <a:ext cx="346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7" name="Picture 4" descr="659204qfhni5vgxw">
              <a:extLst>
                <a:ext uri="{FF2B5EF4-FFF2-40B4-BE49-F238E27FC236}">
                  <a16:creationId xmlns:a16="http://schemas.microsoft.com/office/drawing/2014/main" id="{924D5626-1A3C-CE19-AFB9-5AAE33E7E8A9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 flipH="1">
              <a:off x="4215" y="2889"/>
              <a:ext cx="432" cy="2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8" name="Picture 4" descr="659204qfhni5vgxw">
              <a:extLst>
                <a:ext uri="{FF2B5EF4-FFF2-40B4-BE49-F238E27FC236}">
                  <a16:creationId xmlns:a16="http://schemas.microsoft.com/office/drawing/2014/main" id="{C35EF990-2A64-0377-4A01-99ED14434235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5376" y="2880"/>
              <a:ext cx="346" cy="1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9" name="Picture 4" descr="659204qfhni5vgxw">
              <a:extLst>
                <a:ext uri="{FF2B5EF4-FFF2-40B4-BE49-F238E27FC236}">
                  <a16:creationId xmlns:a16="http://schemas.microsoft.com/office/drawing/2014/main" id="{3F1A59C2-0730-BCD9-041C-452A13186BE3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1072" y="2944"/>
              <a:ext cx="403" cy="2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0" name="Picture 4" descr="659204qfhni5vgxw">
              <a:extLst>
                <a:ext uri="{FF2B5EF4-FFF2-40B4-BE49-F238E27FC236}">
                  <a16:creationId xmlns:a16="http://schemas.microsoft.com/office/drawing/2014/main" id="{45B397D9-1B85-E99E-DD08-9015C3FC4483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99" y="2784"/>
              <a:ext cx="336" cy="1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91" name="Text Box 14">
              <a:extLst>
                <a:ext uri="{FF2B5EF4-FFF2-40B4-BE49-F238E27FC236}">
                  <a16:creationId xmlns:a16="http://schemas.microsoft.com/office/drawing/2014/main" id="{2DDA1AAC-898D-7BDF-536C-C65AC9328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6" y="2953"/>
              <a:ext cx="4176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3600" b="1">
                  <a:solidFill>
                    <a:schemeClr val="tx1"/>
                  </a:solidFill>
                  <a:latin typeface="Times New Roman" panose="02020603050405020304" pitchFamily="18" charset="0"/>
                  <a:ea typeface="-윤명조230" pitchFamily="18" charset="-127"/>
                </a:defRPr>
              </a:lvl1pPr>
              <a:lvl2pPr marL="742950" indent="-285750" eaLnBrk="0" hangingPunct="0">
                <a:defRPr sz="3600" b="1">
                  <a:solidFill>
                    <a:schemeClr val="tx1"/>
                  </a:solidFill>
                  <a:latin typeface="Times New Roman" panose="02020603050405020304" pitchFamily="18" charset="0"/>
                  <a:ea typeface="-윤명조230" pitchFamily="18" charset="-127"/>
                </a:defRPr>
              </a:lvl2pPr>
              <a:lvl3pPr marL="1143000" indent="-228600" eaLnBrk="0" hangingPunct="0">
                <a:defRPr sz="3600" b="1">
                  <a:solidFill>
                    <a:schemeClr val="tx1"/>
                  </a:solidFill>
                  <a:latin typeface="Times New Roman" panose="02020603050405020304" pitchFamily="18" charset="0"/>
                  <a:ea typeface="-윤명조230" pitchFamily="18" charset="-127"/>
                </a:defRPr>
              </a:lvl3pPr>
              <a:lvl4pPr marL="1600200" indent="-228600" eaLnBrk="0" hangingPunct="0">
                <a:defRPr sz="3600" b="1">
                  <a:solidFill>
                    <a:schemeClr val="tx1"/>
                  </a:solidFill>
                  <a:latin typeface="Times New Roman" panose="02020603050405020304" pitchFamily="18" charset="0"/>
                  <a:ea typeface="-윤명조230" pitchFamily="18" charset="-127"/>
                </a:defRPr>
              </a:lvl4pPr>
              <a:lvl5pPr marL="2057400" indent="-228600" eaLnBrk="0" hangingPunct="0">
                <a:defRPr sz="3600" b="1">
                  <a:solidFill>
                    <a:schemeClr val="tx1"/>
                  </a:solidFill>
                  <a:latin typeface="Times New Roman" panose="02020603050405020304" pitchFamily="18" charset="0"/>
                  <a:ea typeface="-윤명조230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anose="02020603050405020304" pitchFamily="18" charset="0"/>
                  <a:ea typeface="-윤명조230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anose="02020603050405020304" pitchFamily="18" charset="0"/>
                  <a:ea typeface="-윤명조230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anose="02020603050405020304" pitchFamily="18" charset="0"/>
                  <a:ea typeface="-윤명조230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anose="02020603050405020304" pitchFamily="18" charset="0"/>
                  <a:ea typeface="-윤명조230" pitchFamily="18" charset="-127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-윤명조230" pitchFamily="18" charset="-127"/>
                  <a:cs typeface="+mn-cs"/>
                </a:rPr>
                <a:t>Giáo</a:t>
              </a:r>
              <a:r>
                <a:rPr kumimoji="0" lang="en-US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-윤명조230" pitchFamily="18" charset="-127"/>
                  <a:cs typeface="+mn-cs"/>
                </a:rPr>
                <a:t> </a:t>
              </a:r>
              <a:r>
                <a:rPr kumimoji="0" lang="en-US" alt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-윤명조230" pitchFamily="18" charset="-127"/>
                  <a:cs typeface="+mn-cs"/>
                </a:rPr>
                <a:t>viên</a:t>
              </a:r>
              <a:r>
                <a:rPr kumimoji="0" lang="en-US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-윤명조230" pitchFamily="18" charset="-127"/>
                  <a:cs typeface="+mn-cs"/>
                </a:rPr>
                <a:t>: </a:t>
              </a:r>
              <a:r>
                <a:rPr kumimoji="0" lang="en-US" alt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-윤명조230" pitchFamily="18" charset="-127"/>
                  <a:cs typeface="+mn-cs"/>
                </a:rPr>
                <a:t>Nguyễn</a:t>
              </a:r>
              <a:r>
                <a:rPr kumimoji="0" lang="en-US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-윤명조230" pitchFamily="18" charset="-127"/>
                  <a:cs typeface="+mn-cs"/>
                </a:rPr>
                <a:t> </a:t>
              </a:r>
              <a:r>
                <a:rPr kumimoji="0" lang="en-US" alt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-윤명조230" pitchFamily="18" charset="-127"/>
                  <a:cs typeface="+mn-cs"/>
                </a:rPr>
                <a:t>Thị</a:t>
              </a:r>
              <a:r>
                <a:rPr kumimoji="0" lang="en-US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-윤명조230" pitchFamily="18" charset="-127"/>
                  <a:cs typeface="+mn-cs"/>
                </a:rPr>
                <a:t> </a:t>
              </a:r>
              <a:r>
                <a:rPr kumimoji="0" lang="en-US" alt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-윤명조230" pitchFamily="18" charset="-127"/>
                  <a:cs typeface="+mn-cs"/>
                </a:rPr>
                <a:t>Cúc</a:t>
              </a:r>
              <a:endPara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-윤명조230" pitchFamily="18" charset="-127"/>
                <a:cs typeface="+mn-cs"/>
              </a:endParaRPr>
            </a:p>
          </p:txBody>
        </p:sp>
        <p:pic>
          <p:nvPicPr>
            <p:cNvPr id="3092" name="Picture 15" descr="33">
              <a:extLst>
                <a:ext uri="{FF2B5EF4-FFF2-40B4-BE49-F238E27FC236}">
                  <a16:creationId xmlns:a16="http://schemas.microsoft.com/office/drawing/2014/main" id="{CCBC9E1C-19B2-DFE5-2B32-5EC80DC89966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" y="2656"/>
              <a:ext cx="577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3" name="Picture 16" descr="33">
              <a:extLst>
                <a:ext uri="{FF2B5EF4-FFF2-40B4-BE49-F238E27FC236}">
                  <a16:creationId xmlns:a16="http://schemas.microsoft.com/office/drawing/2014/main" id="{0CB52140-8640-3B2C-CF1F-ACFB57A992A1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2" y="2588"/>
              <a:ext cx="577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4" name="Picture 17" descr="chim bay">
              <a:extLst>
                <a:ext uri="{FF2B5EF4-FFF2-40B4-BE49-F238E27FC236}">
                  <a16:creationId xmlns:a16="http://schemas.microsoft.com/office/drawing/2014/main" id="{B3179F1B-41B3-A72B-AEFB-D182B2438A71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" y="672"/>
              <a:ext cx="12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5" name="Picture 18" descr="chim bay 5">
              <a:extLst>
                <a:ext uri="{FF2B5EF4-FFF2-40B4-BE49-F238E27FC236}">
                  <a16:creationId xmlns:a16="http://schemas.microsoft.com/office/drawing/2014/main" id="{34AC7BE8-F3C3-51FD-206C-BD6E177CF325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" y="480"/>
              <a:ext cx="1282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6" name="Picture 19" descr="chim bay 5">
              <a:extLst>
                <a:ext uri="{FF2B5EF4-FFF2-40B4-BE49-F238E27FC236}">
                  <a16:creationId xmlns:a16="http://schemas.microsoft.com/office/drawing/2014/main" id="{AFFD90BD-F50D-E409-400B-D0C897EDAFEC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2" y="480"/>
              <a:ext cx="1282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7" name="Picture 21" descr="N3">
              <a:extLst>
                <a:ext uri="{FF2B5EF4-FFF2-40B4-BE49-F238E27FC236}">
                  <a16:creationId xmlns:a16="http://schemas.microsoft.com/office/drawing/2014/main" id="{9349B941-70BE-C776-6CA2-8BCEF7D713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V="1">
              <a:off x="2016" y="432"/>
              <a:ext cx="144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6022" name="Text Box 22">
            <a:extLst>
              <a:ext uri="{FF2B5EF4-FFF2-40B4-BE49-F238E27FC236}">
                <a16:creationId xmlns:a16="http://schemas.microsoft.com/office/drawing/2014/main" id="{E55F0302-57D5-F705-BD43-6828A906C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0800" y="6858000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Times New Roman" panose="02020603050405020304" pitchFamily="18" charset="0"/>
                <a:ea typeface="-윤명조230" pitchFamily="18" charset="-127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Times New Roman" panose="02020603050405020304" pitchFamily="18" charset="0"/>
                <a:ea typeface="-윤명조230" pitchFamily="18" charset="-127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Times New Roman" panose="02020603050405020304" pitchFamily="18" charset="0"/>
                <a:ea typeface="-윤명조230" pitchFamily="18" charset="-127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Times New Roman" panose="02020603050405020304" pitchFamily="18" charset="0"/>
                <a:ea typeface="-윤명조230" pitchFamily="18" charset="-127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Times New Roman" panose="02020603050405020304" pitchFamily="18" charset="0"/>
                <a:ea typeface="-윤명조230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anose="02020603050405020304" pitchFamily="18" charset="0"/>
                <a:ea typeface="-윤명조230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anose="02020603050405020304" pitchFamily="18" charset="0"/>
                <a:ea typeface="-윤명조230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anose="02020603050405020304" pitchFamily="18" charset="0"/>
                <a:ea typeface="-윤명조230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anose="02020603050405020304" pitchFamily="18" charset="0"/>
                <a:ea typeface="-윤명조230" pitchFamily="18" charset="-127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-윤명조230" pitchFamily="18" charset="-127"/>
                <a:cs typeface="+mn-cs"/>
              </a:rPr>
              <a:t>.</a:t>
            </a:r>
          </a:p>
        </p:txBody>
      </p:sp>
      <p:pic>
        <p:nvPicPr>
          <p:cNvPr id="3077" name="Picture 24" descr="N3">
            <a:extLst>
              <a:ext uri="{FF2B5EF4-FFF2-40B4-BE49-F238E27FC236}">
                <a16:creationId xmlns:a16="http://schemas.microsoft.com/office/drawing/2014/main" id="{ECA260A6-045D-F69F-B10B-1F7CD747F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524000" y="-114300"/>
            <a:ext cx="91440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25" descr="N3">
            <a:extLst>
              <a:ext uri="{FF2B5EF4-FFF2-40B4-BE49-F238E27FC236}">
                <a16:creationId xmlns:a16="http://schemas.microsoft.com/office/drawing/2014/main" id="{5B44ECF9-DCD9-916A-2A53-F95066E79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524000" y="6810376"/>
            <a:ext cx="91440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26" descr="N3">
            <a:extLst>
              <a:ext uri="{FF2B5EF4-FFF2-40B4-BE49-F238E27FC236}">
                <a16:creationId xmlns:a16="http://schemas.microsoft.com/office/drawing/2014/main" id="{9A27C059-0B8D-3F21-1C12-2D2BFEEA3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-1828800" y="3352800"/>
            <a:ext cx="6858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27" descr="N3">
            <a:extLst>
              <a:ext uri="{FF2B5EF4-FFF2-40B4-BE49-F238E27FC236}">
                <a16:creationId xmlns:a16="http://schemas.microsoft.com/office/drawing/2014/main" id="{C09219E2-4552-86F5-0A7F-27C8F47DC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7162800" y="3352800"/>
            <a:ext cx="6858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d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720" t="14036"/>
          <a:stretch/>
        </p:blipFill>
        <p:spPr>
          <a:xfrm rot="16200000" flipV="1">
            <a:off x="4229218" y="-4322120"/>
            <a:ext cx="3686909" cy="12331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57" r="40316"/>
          <a:stretch/>
        </p:blipFill>
        <p:spPr>
          <a:xfrm rot="10800000">
            <a:off x="-1760735" y="1501615"/>
            <a:ext cx="14252300" cy="5558459"/>
          </a:xfrm>
          <a:prstGeom prst="rect">
            <a:avLst/>
          </a:prstGeom>
        </p:spPr>
      </p:pic>
      <p:pic>
        <p:nvPicPr>
          <p:cNvPr id="433" name="图片 2">
            <a:extLst>
              <a:ext uri="{FF2B5EF4-FFF2-40B4-BE49-F238E27FC236}">
                <a16:creationId xmlns:a16="http://schemas.microsoft.com/office/drawing/2014/main" id="{9A7A2051-2B77-4AE9-AED5-29AF4CE20E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184741" flipH="1">
            <a:off x="3776185" y="-366328"/>
            <a:ext cx="6926692" cy="3712341"/>
          </a:xfrm>
          <a:prstGeom prst="rect">
            <a:avLst/>
          </a:prstGeom>
        </p:spPr>
      </p:pic>
      <p:grpSp>
        <p:nvGrpSpPr>
          <p:cNvPr id="436" name="Group 435"/>
          <p:cNvGrpSpPr/>
          <p:nvPr/>
        </p:nvGrpSpPr>
        <p:grpSpPr>
          <a:xfrm>
            <a:off x="9203696" y="2336122"/>
            <a:ext cx="3137878" cy="3756997"/>
            <a:chOff x="8842683" y="2474699"/>
            <a:chExt cx="3654542" cy="4241014"/>
          </a:xfrm>
        </p:grpSpPr>
        <p:pic>
          <p:nvPicPr>
            <p:cNvPr id="13" name="PA_图片 50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319703" y="3342691"/>
              <a:ext cx="2177522" cy="3373022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4" name="Picture 4" descr="Number 3/4 illustration, Fraction fun Fraction Pizza, Learning Fractions s,  text, logo, sign png | PNGWi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875" b="100000" l="761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2683" y="2474699"/>
              <a:ext cx="2427856" cy="21111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35" name="Group 434"/>
          <p:cNvGrpSpPr/>
          <p:nvPr/>
        </p:nvGrpSpPr>
        <p:grpSpPr>
          <a:xfrm>
            <a:off x="-1872299" y="534526"/>
            <a:ext cx="7297913" cy="6858000"/>
            <a:chOff x="-1760735" y="576741"/>
            <a:chExt cx="7297913" cy="6858000"/>
          </a:xfrm>
        </p:grpSpPr>
        <p:pic>
          <p:nvPicPr>
            <p:cNvPr id="8" name="Picture 2" descr="Fraction png images | PNGWi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2601" y="2427962"/>
              <a:ext cx="2654577" cy="30601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60735" y="576741"/>
              <a:ext cx="6858000" cy="6858000"/>
            </a:xfrm>
            <a:prstGeom prst="rect">
              <a:avLst/>
            </a:prstGeom>
          </p:spPr>
        </p:pic>
      </p:grpSp>
      <p:pic>
        <p:nvPicPr>
          <p:cNvPr id="438" name="Picture 437" descr="26 IMAGES, PHOTOS ET ILLUSTRATIONS VECTORIELLES STOCK APPROPRIÉES SUR LE  THÈME &amp;quot;Cupcake Cartoon&amp;quot; | Adobe Stock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55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3271">
            <a:off x="7724313" y="4161377"/>
            <a:ext cx="2600570" cy="260057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9" name="Picture 6" descr="Cute Cartoon Cupcake Vector Illustration Stock Vector (Royalty Free)  574552861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357" b="9857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00097">
            <a:off x="6198629" y="3428774"/>
            <a:ext cx="2164518" cy="2331019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" name="Picture 4" descr="Muffin Kawaii Design SVG Cut file by Creative Fabrica Crafts · Creative  Fabrica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845" b="9533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1003">
            <a:off x="4113787" y="4744018"/>
            <a:ext cx="2716767" cy="190690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E119284-0B0F-CC61-7690-1F67624D5E5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603548" y="-562134"/>
            <a:ext cx="7632854" cy="365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66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4552765" y="-267777"/>
            <a:ext cx="11200789" cy="11655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734519" y="-278253"/>
            <a:ext cx="10104414" cy="11655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6158">
            <a:off x="3840550" y="-125276"/>
            <a:ext cx="8118208" cy="81182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6497"/>
            <a:ext cx="3909059" cy="5830137"/>
          </a:xfrm>
          <a:prstGeom prst="rect">
            <a:avLst/>
          </a:prstGeom>
        </p:spPr>
      </p:pic>
      <p:pic>
        <p:nvPicPr>
          <p:cNvPr id="6" name="Picture 8" descr="Cute happy smiling cupcake Royalty Free Vector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37" b="90000" l="29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467" y="4725916"/>
            <a:ext cx="2477533" cy="267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707133-AE1E-94EA-75C0-C043C4F63D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3949" y="1194325"/>
            <a:ext cx="11937003" cy="566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158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Arrow: Notched Right 34">
            <a:hlinkClick r:id="rId2" action="ppaction://hlinksldjump"/>
            <a:extLst>
              <a:ext uri="{FF2B5EF4-FFF2-40B4-BE49-F238E27FC236}">
                <a16:creationId xmlns:a16="http://schemas.microsoft.com/office/drawing/2014/main" id="{6FAB6386-CDBA-44D4-A6A1-3E524039CF92}"/>
              </a:ext>
            </a:extLst>
          </p:cNvPr>
          <p:cNvSpPr/>
          <p:nvPr/>
        </p:nvSpPr>
        <p:spPr>
          <a:xfrm>
            <a:off x="11115748" y="6074369"/>
            <a:ext cx="1003965" cy="697227"/>
          </a:xfrm>
          <a:prstGeom prst="notched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582F4E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C1A96916-724C-494F-B4F9-AFCFF2F22B67}"/>
              </a:ext>
            </a:extLst>
          </p:cNvPr>
          <p:cNvSpPr txBox="1">
            <a:spLocks/>
          </p:cNvSpPr>
          <p:nvPr/>
        </p:nvSpPr>
        <p:spPr>
          <a:xfrm>
            <a:off x="-396229" y="6235852"/>
            <a:ext cx="2103041" cy="535745"/>
          </a:xfrm>
          <a:prstGeom prst="rect">
            <a:avLst/>
          </a:prstGeom>
        </p:spPr>
        <p:txBody>
          <a:bodyPr vert="horz" lIns="121920" tIns="60960" rIns="121920" bIns="6096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>
                <a:ln>
                  <a:noFill/>
                </a:ln>
                <a:solidFill>
                  <a:srgbClr val="36A289">
                    <a:lumMod val="50000"/>
                  </a:srgbClr>
                </a:solidFill>
                <a:effectLst/>
                <a:uLnTx/>
                <a:uFillTx/>
                <a:latin typeface="#9Slide07 Altus" pitchFamily="2" charset="0"/>
                <a:ea typeface="+mj-ea"/>
                <a:cs typeface="+mj-cs"/>
                <a:sym typeface="Arial"/>
              </a:rPr>
              <a:t>DIỆU HIỀN</a:t>
            </a: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36A289">
                  <a:lumMod val="50000"/>
                </a:srgbClr>
              </a:solidFill>
              <a:effectLst/>
              <a:uLnTx/>
              <a:uFillTx/>
              <a:latin typeface="#9Slide07 Altus" pitchFamily="2" charset="0"/>
              <a:ea typeface="+mj-ea"/>
              <a:cs typeface="+mj-cs"/>
              <a:sym typeface="Arial"/>
            </a:endParaRPr>
          </a:p>
        </p:txBody>
      </p:sp>
      <p:grpSp>
        <p:nvGrpSpPr>
          <p:cNvPr id="9" name="Google Shape;430;p33">
            <a:extLst>
              <a:ext uri="{FF2B5EF4-FFF2-40B4-BE49-F238E27FC236}">
                <a16:creationId xmlns:a16="http://schemas.microsoft.com/office/drawing/2014/main" id="{CB241B2E-A297-BAB4-E3AE-4EA66F2A1F81}"/>
              </a:ext>
            </a:extLst>
          </p:cNvPr>
          <p:cNvGrpSpPr/>
          <p:nvPr/>
        </p:nvGrpSpPr>
        <p:grpSpPr>
          <a:xfrm flipH="1">
            <a:off x="-8162" y="1643701"/>
            <a:ext cx="3770753" cy="5214300"/>
            <a:chOff x="6727039" y="1229170"/>
            <a:chExt cx="2581060" cy="3910725"/>
          </a:xfrm>
        </p:grpSpPr>
        <p:sp>
          <p:nvSpPr>
            <p:cNvPr id="10" name="Google Shape;431;p33">
              <a:extLst>
                <a:ext uri="{FF2B5EF4-FFF2-40B4-BE49-F238E27FC236}">
                  <a16:creationId xmlns:a16="http://schemas.microsoft.com/office/drawing/2014/main" id="{EFF8342A-2083-6FC8-4984-939F877D28E9}"/>
                </a:ext>
              </a:extLst>
            </p:cNvPr>
            <p:cNvSpPr/>
            <p:nvPr/>
          </p:nvSpPr>
          <p:spPr>
            <a:xfrm>
              <a:off x="7754966" y="4075026"/>
              <a:ext cx="128747" cy="264786"/>
            </a:xfrm>
            <a:custGeom>
              <a:avLst/>
              <a:gdLst/>
              <a:ahLst/>
              <a:cxnLst/>
              <a:rect l="l" t="t" r="r" b="b"/>
              <a:pathLst>
                <a:path w="2966" h="5740" extrusionOk="0">
                  <a:moveTo>
                    <a:pt x="2965" y="0"/>
                  </a:moveTo>
                  <a:lnTo>
                    <a:pt x="2965" y="0"/>
                  </a:lnTo>
                  <a:cubicBezTo>
                    <a:pt x="2310" y="1131"/>
                    <a:pt x="1429" y="2131"/>
                    <a:pt x="381" y="2917"/>
                  </a:cubicBezTo>
                  <a:lnTo>
                    <a:pt x="0" y="5739"/>
                  </a:lnTo>
                  <a:cubicBezTo>
                    <a:pt x="2643" y="3965"/>
                    <a:pt x="2965" y="1"/>
                    <a:pt x="29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" name="Google Shape;432;p33">
              <a:extLst>
                <a:ext uri="{FF2B5EF4-FFF2-40B4-BE49-F238E27FC236}">
                  <a16:creationId xmlns:a16="http://schemas.microsoft.com/office/drawing/2014/main" id="{07579D02-DE10-996A-4CA6-19D25783A7E3}"/>
                </a:ext>
              </a:extLst>
            </p:cNvPr>
            <p:cNvSpPr/>
            <p:nvPr/>
          </p:nvSpPr>
          <p:spPr>
            <a:xfrm>
              <a:off x="7795025" y="3797500"/>
              <a:ext cx="782839" cy="354228"/>
            </a:xfrm>
            <a:custGeom>
              <a:avLst/>
              <a:gdLst/>
              <a:ahLst/>
              <a:cxnLst/>
              <a:rect l="l" t="t" r="r" b="b"/>
              <a:pathLst>
                <a:path w="19277" h="8434" extrusionOk="0">
                  <a:moveTo>
                    <a:pt x="751" y="1"/>
                  </a:moveTo>
                  <a:lnTo>
                    <a:pt x="1" y="5644"/>
                  </a:lnTo>
                  <a:cubicBezTo>
                    <a:pt x="2080" y="7061"/>
                    <a:pt x="5167" y="8433"/>
                    <a:pt x="9340" y="8433"/>
                  </a:cubicBezTo>
                  <a:cubicBezTo>
                    <a:pt x="9445" y="8433"/>
                    <a:pt x="9551" y="8432"/>
                    <a:pt x="9657" y="8431"/>
                  </a:cubicBezTo>
                  <a:cubicBezTo>
                    <a:pt x="12907" y="8395"/>
                    <a:pt x="16146" y="7930"/>
                    <a:pt x="19277" y="7049"/>
                  </a:cubicBezTo>
                  <a:cubicBezTo>
                    <a:pt x="19075" y="5156"/>
                    <a:pt x="18896" y="3859"/>
                    <a:pt x="18753" y="3561"/>
                  </a:cubicBezTo>
                  <a:cubicBezTo>
                    <a:pt x="18062" y="2049"/>
                    <a:pt x="751" y="1"/>
                    <a:pt x="7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" name="Google Shape;433;p33">
              <a:extLst>
                <a:ext uri="{FF2B5EF4-FFF2-40B4-BE49-F238E27FC236}">
                  <a16:creationId xmlns:a16="http://schemas.microsoft.com/office/drawing/2014/main" id="{385766FC-A6A8-01E2-D998-1DD48C65CDEA}"/>
                </a:ext>
              </a:extLst>
            </p:cNvPr>
            <p:cNvSpPr/>
            <p:nvPr/>
          </p:nvSpPr>
          <p:spPr>
            <a:xfrm>
              <a:off x="8404000" y="4142325"/>
              <a:ext cx="204192" cy="289628"/>
            </a:xfrm>
            <a:custGeom>
              <a:avLst/>
              <a:gdLst/>
              <a:ahLst/>
              <a:cxnLst/>
              <a:rect l="l" t="t" r="r" b="b"/>
              <a:pathLst>
                <a:path w="4739" h="6466" extrusionOk="0">
                  <a:moveTo>
                    <a:pt x="0" y="1"/>
                  </a:moveTo>
                  <a:cubicBezTo>
                    <a:pt x="0" y="2"/>
                    <a:pt x="465" y="5633"/>
                    <a:pt x="4739" y="6466"/>
                  </a:cubicBezTo>
                  <a:cubicBezTo>
                    <a:pt x="4679" y="5680"/>
                    <a:pt x="4608" y="4894"/>
                    <a:pt x="4548" y="4144"/>
                  </a:cubicBezTo>
                  <a:cubicBezTo>
                    <a:pt x="3310" y="3513"/>
                    <a:pt x="1226" y="2204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" name="Google Shape;434;p33">
              <a:extLst>
                <a:ext uri="{FF2B5EF4-FFF2-40B4-BE49-F238E27FC236}">
                  <a16:creationId xmlns:a16="http://schemas.microsoft.com/office/drawing/2014/main" id="{456772A5-B899-DCB3-2B22-176D83132095}"/>
                </a:ext>
              </a:extLst>
            </p:cNvPr>
            <p:cNvSpPr/>
            <p:nvPr/>
          </p:nvSpPr>
          <p:spPr>
            <a:xfrm>
              <a:off x="7649150" y="4029075"/>
              <a:ext cx="1013016" cy="1110821"/>
            </a:xfrm>
            <a:custGeom>
              <a:avLst/>
              <a:gdLst/>
              <a:ahLst/>
              <a:cxnLst/>
              <a:rect l="l" t="t" r="r" b="b"/>
              <a:pathLst>
                <a:path w="24945" h="27231" extrusionOk="0">
                  <a:moveTo>
                    <a:pt x="3585" y="1"/>
                  </a:moveTo>
                  <a:lnTo>
                    <a:pt x="2977" y="4585"/>
                  </a:lnTo>
                  <a:cubicBezTo>
                    <a:pt x="4025" y="3799"/>
                    <a:pt x="4906" y="2811"/>
                    <a:pt x="5561" y="1680"/>
                  </a:cubicBezTo>
                  <a:lnTo>
                    <a:pt x="5561" y="1680"/>
                  </a:lnTo>
                  <a:cubicBezTo>
                    <a:pt x="5561" y="1680"/>
                    <a:pt x="5227" y="5645"/>
                    <a:pt x="2596" y="7418"/>
                  </a:cubicBezTo>
                  <a:lnTo>
                    <a:pt x="1" y="27230"/>
                  </a:lnTo>
                  <a:lnTo>
                    <a:pt x="8776" y="27230"/>
                  </a:lnTo>
                  <a:cubicBezTo>
                    <a:pt x="8776" y="27230"/>
                    <a:pt x="10157" y="12300"/>
                    <a:pt x="10431" y="12026"/>
                  </a:cubicBezTo>
                  <a:cubicBezTo>
                    <a:pt x="10603" y="11854"/>
                    <a:pt x="11155" y="11715"/>
                    <a:pt x="11590" y="11715"/>
                  </a:cubicBezTo>
                  <a:cubicBezTo>
                    <a:pt x="11847" y="11715"/>
                    <a:pt x="12062" y="11764"/>
                    <a:pt x="12133" y="11883"/>
                  </a:cubicBezTo>
                  <a:cubicBezTo>
                    <a:pt x="12312" y="12205"/>
                    <a:pt x="13693" y="27230"/>
                    <a:pt x="13693" y="27230"/>
                  </a:cubicBezTo>
                  <a:lnTo>
                    <a:pt x="24944" y="27230"/>
                  </a:lnTo>
                  <a:cubicBezTo>
                    <a:pt x="24944" y="27230"/>
                    <a:pt x="24301" y="17955"/>
                    <a:pt x="23623" y="9835"/>
                  </a:cubicBezTo>
                  <a:cubicBezTo>
                    <a:pt x="19349" y="9002"/>
                    <a:pt x="18884" y="3371"/>
                    <a:pt x="18884" y="3370"/>
                  </a:cubicBezTo>
                  <a:lnTo>
                    <a:pt x="18884" y="3370"/>
                  </a:lnTo>
                  <a:cubicBezTo>
                    <a:pt x="20110" y="5573"/>
                    <a:pt x="22194" y="6883"/>
                    <a:pt x="23432" y="7514"/>
                  </a:cubicBezTo>
                  <a:cubicBezTo>
                    <a:pt x="23230" y="5192"/>
                    <a:pt x="23028" y="3073"/>
                    <a:pt x="22849" y="1406"/>
                  </a:cubicBezTo>
                  <a:cubicBezTo>
                    <a:pt x="19718" y="2287"/>
                    <a:pt x="16479" y="2751"/>
                    <a:pt x="13229" y="2787"/>
                  </a:cubicBezTo>
                  <a:cubicBezTo>
                    <a:pt x="13123" y="2789"/>
                    <a:pt x="13017" y="2790"/>
                    <a:pt x="12912" y="2790"/>
                  </a:cubicBezTo>
                  <a:cubicBezTo>
                    <a:pt x="8739" y="2790"/>
                    <a:pt x="5652" y="1418"/>
                    <a:pt x="35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" name="Google Shape;435;p33">
              <a:extLst>
                <a:ext uri="{FF2B5EF4-FFF2-40B4-BE49-F238E27FC236}">
                  <a16:creationId xmlns:a16="http://schemas.microsoft.com/office/drawing/2014/main" id="{3C46E694-DBD8-45CF-995B-A460F22F6CAC}"/>
                </a:ext>
              </a:extLst>
            </p:cNvPr>
            <p:cNvSpPr/>
            <p:nvPr/>
          </p:nvSpPr>
          <p:spPr>
            <a:xfrm>
              <a:off x="6807698" y="2278051"/>
              <a:ext cx="181684" cy="462364"/>
            </a:xfrm>
            <a:custGeom>
              <a:avLst/>
              <a:gdLst/>
              <a:ahLst/>
              <a:cxnLst/>
              <a:rect l="l" t="t" r="r" b="b"/>
              <a:pathLst>
                <a:path w="4478" h="11396" extrusionOk="0">
                  <a:moveTo>
                    <a:pt x="2411" y="0"/>
                  </a:moveTo>
                  <a:cubicBezTo>
                    <a:pt x="2122" y="0"/>
                    <a:pt x="1890" y="63"/>
                    <a:pt x="1798" y="216"/>
                  </a:cubicBezTo>
                  <a:cubicBezTo>
                    <a:pt x="1513" y="668"/>
                    <a:pt x="0" y="10110"/>
                    <a:pt x="0" y="10110"/>
                  </a:cubicBezTo>
                  <a:cubicBezTo>
                    <a:pt x="48" y="10669"/>
                    <a:pt x="3227" y="11396"/>
                    <a:pt x="3227" y="11396"/>
                  </a:cubicBezTo>
                  <a:lnTo>
                    <a:pt x="3632" y="6526"/>
                  </a:lnTo>
                  <a:cubicBezTo>
                    <a:pt x="3632" y="6526"/>
                    <a:pt x="4477" y="1263"/>
                    <a:pt x="4322" y="763"/>
                  </a:cubicBezTo>
                  <a:cubicBezTo>
                    <a:pt x="4220" y="397"/>
                    <a:pt x="3137" y="0"/>
                    <a:pt x="2411" y="0"/>
                  </a:cubicBez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" name="Google Shape;436;p33">
              <a:extLst>
                <a:ext uri="{FF2B5EF4-FFF2-40B4-BE49-F238E27FC236}">
                  <a16:creationId xmlns:a16="http://schemas.microsoft.com/office/drawing/2014/main" id="{89425D45-822F-E4BE-802D-EBABF24335BB}"/>
                </a:ext>
              </a:extLst>
            </p:cNvPr>
            <p:cNvSpPr/>
            <p:nvPr/>
          </p:nvSpPr>
          <p:spPr>
            <a:xfrm>
              <a:off x="6727039" y="2413035"/>
              <a:ext cx="349776" cy="403818"/>
            </a:xfrm>
            <a:custGeom>
              <a:avLst/>
              <a:gdLst/>
              <a:ahLst/>
              <a:cxnLst/>
              <a:rect l="l" t="t" r="r" b="b"/>
              <a:pathLst>
                <a:path w="8621" h="9953" extrusionOk="0">
                  <a:moveTo>
                    <a:pt x="2242" y="0"/>
                  </a:moveTo>
                  <a:cubicBezTo>
                    <a:pt x="1675" y="0"/>
                    <a:pt x="997" y="162"/>
                    <a:pt x="738" y="865"/>
                  </a:cubicBezTo>
                  <a:cubicBezTo>
                    <a:pt x="250" y="2151"/>
                    <a:pt x="1703" y="2282"/>
                    <a:pt x="1703" y="2282"/>
                  </a:cubicBezTo>
                  <a:cubicBezTo>
                    <a:pt x="1703" y="2282"/>
                    <a:pt x="274" y="2377"/>
                    <a:pt x="131" y="3366"/>
                  </a:cubicBezTo>
                  <a:cubicBezTo>
                    <a:pt x="0" y="4354"/>
                    <a:pt x="1441" y="4532"/>
                    <a:pt x="1441" y="4532"/>
                  </a:cubicBezTo>
                  <a:cubicBezTo>
                    <a:pt x="679" y="4735"/>
                    <a:pt x="179" y="5449"/>
                    <a:pt x="250" y="6235"/>
                  </a:cubicBezTo>
                  <a:cubicBezTo>
                    <a:pt x="322" y="7664"/>
                    <a:pt x="548" y="8831"/>
                    <a:pt x="4393" y="9593"/>
                  </a:cubicBezTo>
                  <a:cubicBezTo>
                    <a:pt x="5790" y="9866"/>
                    <a:pt x="6729" y="9953"/>
                    <a:pt x="7360" y="9953"/>
                  </a:cubicBezTo>
                  <a:cubicBezTo>
                    <a:pt x="8461" y="9953"/>
                    <a:pt x="8620" y="9688"/>
                    <a:pt x="8620" y="9688"/>
                  </a:cubicBezTo>
                  <a:lnTo>
                    <a:pt x="8108" y="7485"/>
                  </a:lnTo>
                  <a:cubicBezTo>
                    <a:pt x="8108" y="7485"/>
                    <a:pt x="7251" y="5914"/>
                    <a:pt x="7477" y="5152"/>
                  </a:cubicBezTo>
                  <a:cubicBezTo>
                    <a:pt x="7715" y="4401"/>
                    <a:pt x="8096" y="2699"/>
                    <a:pt x="7441" y="1961"/>
                  </a:cubicBezTo>
                  <a:cubicBezTo>
                    <a:pt x="7081" y="1547"/>
                    <a:pt x="6107" y="1208"/>
                    <a:pt x="5252" y="1208"/>
                  </a:cubicBezTo>
                  <a:cubicBezTo>
                    <a:pt x="4581" y="1208"/>
                    <a:pt x="3983" y="1416"/>
                    <a:pt x="3810" y="1961"/>
                  </a:cubicBezTo>
                  <a:cubicBezTo>
                    <a:pt x="3417" y="3199"/>
                    <a:pt x="5489" y="2877"/>
                    <a:pt x="5596" y="3104"/>
                  </a:cubicBezTo>
                  <a:cubicBezTo>
                    <a:pt x="5691" y="3342"/>
                    <a:pt x="4846" y="7354"/>
                    <a:pt x="4632" y="7485"/>
                  </a:cubicBezTo>
                  <a:cubicBezTo>
                    <a:pt x="4614" y="7497"/>
                    <a:pt x="4579" y="7502"/>
                    <a:pt x="4532" y="7502"/>
                  </a:cubicBezTo>
                  <a:cubicBezTo>
                    <a:pt x="4043" y="7502"/>
                    <a:pt x="2151" y="6939"/>
                    <a:pt x="2107" y="6830"/>
                  </a:cubicBezTo>
                  <a:cubicBezTo>
                    <a:pt x="2060" y="6723"/>
                    <a:pt x="3120" y="115"/>
                    <a:pt x="3120" y="115"/>
                  </a:cubicBezTo>
                  <a:cubicBezTo>
                    <a:pt x="3120" y="115"/>
                    <a:pt x="2720" y="0"/>
                    <a:pt x="2242" y="0"/>
                  </a:cubicBezTo>
                  <a:close/>
                </a:path>
              </a:pathLst>
            </a:custGeom>
            <a:solidFill>
              <a:srgbClr val="F2D2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" name="Google Shape;437;p33">
              <a:extLst>
                <a:ext uri="{FF2B5EF4-FFF2-40B4-BE49-F238E27FC236}">
                  <a16:creationId xmlns:a16="http://schemas.microsoft.com/office/drawing/2014/main" id="{1C3BB19B-CE8A-A7F8-0DD2-4DEC451E32ED}"/>
                </a:ext>
              </a:extLst>
            </p:cNvPr>
            <p:cNvSpPr/>
            <p:nvPr/>
          </p:nvSpPr>
          <p:spPr>
            <a:xfrm>
              <a:off x="6949214" y="2683857"/>
              <a:ext cx="1033828" cy="516123"/>
            </a:xfrm>
            <a:custGeom>
              <a:avLst/>
              <a:gdLst/>
              <a:ahLst/>
              <a:cxnLst/>
              <a:rect l="l" t="t" r="r" b="b"/>
              <a:pathLst>
                <a:path w="25481" h="12721" extrusionOk="0">
                  <a:moveTo>
                    <a:pt x="4275" y="1"/>
                  </a:moveTo>
                  <a:cubicBezTo>
                    <a:pt x="1299" y="763"/>
                    <a:pt x="1" y="4525"/>
                    <a:pt x="1" y="4525"/>
                  </a:cubicBezTo>
                  <a:cubicBezTo>
                    <a:pt x="1" y="4525"/>
                    <a:pt x="1799" y="8835"/>
                    <a:pt x="10621" y="11597"/>
                  </a:cubicBezTo>
                  <a:cubicBezTo>
                    <a:pt x="13292" y="12430"/>
                    <a:pt x="15597" y="12720"/>
                    <a:pt x="17512" y="12720"/>
                  </a:cubicBezTo>
                  <a:cubicBezTo>
                    <a:pt x="21922" y="12720"/>
                    <a:pt x="24266" y="11180"/>
                    <a:pt x="24266" y="11180"/>
                  </a:cubicBezTo>
                  <a:lnTo>
                    <a:pt x="25480" y="953"/>
                  </a:lnTo>
                  <a:lnTo>
                    <a:pt x="25480" y="953"/>
                  </a:lnTo>
                  <a:cubicBezTo>
                    <a:pt x="25480" y="953"/>
                    <a:pt x="23301" y="2215"/>
                    <a:pt x="17646" y="3787"/>
                  </a:cubicBezTo>
                  <a:cubicBezTo>
                    <a:pt x="16925" y="3985"/>
                    <a:pt x="16170" y="4072"/>
                    <a:pt x="15403" y="4072"/>
                  </a:cubicBezTo>
                  <a:cubicBezTo>
                    <a:pt x="10142" y="4072"/>
                    <a:pt x="4275" y="1"/>
                    <a:pt x="42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" name="Google Shape;438;p33">
              <a:extLst>
                <a:ext uri="{FF2B5EF4-FFF2-40B4-BE49-F238E27FC236}">
                  <a16:creationId xmlns:a16="http://schemas.microsoft.com/office/drawing/2014/main" id="{98A4E929-2D75-EF4B-737A-0D34DD1B8708}"/>
                </a:ext>
              </a:extLst>
            </p:cNvPr>
            <p:cNvSpPr/>
            <p:nvPr/>
          </p:nvSpPr>
          <p:spPr>
            <a:xfrm>
              <a:off x="8771853" y="4066892"/>
              <a:ext cx="384546" cy="394040"/>
            </a:xfrm>
            <a:custGeom>
              <a:avLst/>
              <a:gdLst/>
              <a:ahLst/>
              <a:cxnLst/>
              <a:rect l="l" t="t" r="r" b="b"/>
              <a:pathLst>
                <a:path w="9478" h="9712" extrusionOk="0">
                  <a:moveTo>
                    <a:pt x="5191" y="0"/>
                  </a:moveTo>
                  <a:cubicBezTo>
                    <a:pt x="5191" y="0"/>
                    <a:pt x="4798" y="2048"/>
                    <a:pt x="4429" y="2262"/>
                  </a:cubicBezTo>
                  <a:cubicBezTo>
                    <a:pt x="4368" y="2301"/>
                    <a:pt x="4281" y="2316"/>
                    <a:pt x="4174" y="2316"/>
                  </a:cubicBezTo>
                  <a:cubicBezTo>
                    <a:pt x="3814" y="2316"/>
                    <a:pt x="3238" y="2143"/>
                    <a:pt x="2742" y="2143"/>
                  </a:cubicBezTo>
                  <a:cubicBezTo>
                    <a:pt x="2533" y="2143"/>
                    <a:pt x="2337" y="2174"/>
                    <a:pt x="2179" y="2262"/>
                  </a:cubicBezTo>
                  <a:cubicBezTo>
                    <a:pt x="1536" y="2619"/>
                    <a:pt x="0" y="4739"/>
                    <a:pt x="846" y="5513"/>
                  </a:cubicBezTo>
                  <a:cubicBezTo>
                    <a:pt x="1415" y="6042"/>
                    <a:pt x="1747" y="6128"/>
                    <a:pt x="1903" y="6128"/>
                  </a:cubicBezTo>
                  <a:cubicBezTo>
                    <a:pt x="1978" y="6128"/>
                    <a:pt x="2012" y="6108"/>
                    <a:pt x="2012" y="6108"/>
                  </a:cubicBezTo>
                  <a:lnTo>
                    <a:pt x="2012" y="6108"/>
                  </a:lnTo>
                  <a:cubicBezTo>
                    <a:pt x="2012" y="6108"/>
                    <a:pt x="227" y="7894"/>
                    <a:pt x="1691" y="8942"/>
                  </a:cubicBezTo>
                  <a:cubicBezTo>
                    <a:pt x="2081" y="9217"/>
                    <a:pt x="2410" y="9318"/>
                    <a:pt x="2685" y="9318"/>
                  </a:cubicBezTo>
                  <a:cubicBezTo>
                    <a:pt x="3441" y="9318"/>
                    <a:pt x="3774" y="8549"/>
                    <a:pt x="3775" y="8549"/>
                  </a:cubicBezTo>
                  <a:lnTo>
                    <a:pt x="3775" y="8549"/>
                  </a:lnTo>
                  <a:cubicBezTo>
                    <a:pt x="3775" y="8549"/>
                    <a:pt x="3751" y="9382"/>
                    <a:pt x="4537" y="9656"/>
                  </a:cubicBezTo>
                  <a:cubicBezTo>
                    <a:pt x="4637" y="9692"/>
                    <a:pt x="4734" y="9707"/>
                    <a:pt x="4828" y="9707"/>
                  </a:cubicBezTo>
                  <a:cubicBezTo>
                    <a:pt x="5452" y="9707"/>
                    <a:pt x="5894" y="9013"/>
                    <a:pt x="5894" y="9013"/>
                  </a:cubicBezTo>
                  <a:cubicBezTo>
                    <a:pt x="5894" y="9013"/>
                    <a:pt x="6158" y="9712"/>
                    <a:pt x="7037" y="9712"/>
                  </a:cubicBezTo>
                  <a:cubicBezTo>
                    <a:pt x="7090" y="9712"/>
                    <a:pt x="7146" y="9709"/>
                    <a:pt x="7204" y="9704"/>
                  </a:cubicBezTo>
                  <a:cubicBezTo>
                    <a:pt x="8216" y="9608"/>
                    <a:pt x="9478" y="5858"/>
                    <a:pt x="8739" y="4179"/>
                  </a:cubicBezTo>
                  <a:cubicBezTo>
                    <a:pt x="8001" y="2500"/>
                    <a:pt x="8418" y="572"/>
                    <a:pt x="8418" y="572"/>
                  </a:cubicBezTo>
                  <a:lnTo>
                    <a:pt x="5191" y="0"/>
                  </a:lnTo>
                  <a:close/>
                </a:path>
              </a:pathLst>
            </a:custGeom>
            <a:solidFill>
              <a:srgbClr val="F2D2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" name="Google Shape;439;p33">
              <a:extLst>
                <a:ext uri="{FF2B5EF4-FFF2-40B4-BE49-F238E27FC236}">
                  <a16:creationId xmlns:a16="http://schemas.microsoft.com/office/drawing/2014/main" id="{3FD6BF79-37A8-4D1A-3A54-1281E984743D}"/>
                </a:ext>
              </a:extLst>
            </p:cNvPr>
            <p:cNvSpPr/>
            <p:nvPr/>
          </p:nvSpPr>
          <p:spPr>
            <a:xfrm>
              <a:off x="8691154" y="2883839"/>
              <a:ext cx="616945" cy="1274707"/>
            </a:xfrm>
            <a:custGeom>
              <a:avLst/>
              <a:gdLst/>
              <a:ahLst/>
              <a:cxnLst/>
              <a:rect l="l" t="t" r="r" b="b"/>
              <a:pathLst>
                <a:path w="15206" h="31418" extrusionOk="0">
                  <a:moveTo>
                    <a:pt x="2477" y="1"/>
                  </a:moveTo>
                  <a:cubicBezTo>
                    <a:pt x="406" y="751"/>
                    <a:pt x="1" y="9049"/>
                    <a:pt x="1" y="9049"/>
                  </a:cubicBezTo>
                  <a:cubicBezTo>
                    <a:pt x="1" y="9049"/>
                    <a:pt x="4537" y="14657"/>
                    <a:pt x="6061" y="17872"/>
                  </a:cubicBezTo>
                  <a:cubicBezTo>
                    <a:pt x="7585" y="21087"/>
                    <a:pt x="6240" y="28945"/>
                    <a:pt x="6240" y="28945"/>
                  </a:cubicBezTo>
                  <a:cubicBezTo>
                    <a:pt x="8097" y="31139"/>
                    <a:pt x="10690" y="31418"/>
                    <a:pt x="11886" y="31418"/>
                  </a:cubicBezTo>
                  <a:cubicBezTo>
                    <a:pt x="12293" y="31418"/>
                    <a:pt x="12538" y="31386"/>
                    <a:pt x="12538" y="31386"/>
                  </a:cubicBezTo>
                  <a:cubicBezTo>
                    <a:pt x="12538" y="31386"/>
                    <a:pt x="15205" y="23158"/>
                    <a:pt x="13550" y="15122"/>
                  </a:cubicBezTo>
                  <a:cubicBezTo>
                    <a:pt x="11895" y="7073"/>
                    <a:pt x="2477" y="1"/>
                    <a:pt x="24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" name="Google Shape;440;p33">
              <a:extLst>
                <a:ext uri="{FF2B5EF4-FFF2-40B4-BE49-F238E27FC236}">
                  <a16:creationId xmlns:a16="http://schemas.microsoft.com/office/drawing/2014/main" id="{1322806D-51C1-68CF-8330-F4FD48047854}"/>
                </a:ext>
              </a:extLst>
            </p:cNvPr>
            <p:cNvSpPr/>
            <p:nvPr/>
          </p:nvSpPr>
          <p:spPr>
            <a:xfrm>
              <a:off x="8070050" y="2637075"/>
              <a:ext cx="634619" cy="640731"/>
            </a:xfrm>
            <a:custGeom>
              <a:avLst/>
              <a:gdLst/>
              <a:ahLst/>
              <a:cxnLst/>
              <a:rect l="l" t="t" r="r" b="b"/>
              <a:pathLst>
                <a:path w="13848" h="9063" extrusionOk="0">
                  <a:moveTo>
                    <a:pt x="4657" y="1"/>
                  </a:moveTo>
                  <a:cubicBezTo>
                    <a:pt x="3176" y="1"/>
                    <a:pt x="2108" y="106"/>
                    <a:pt x="2108" y="106"/>
                  </a:cubicBezTo>
                  <a:cubicBezTo>
                    <a:pt x="2108" y="106"/>
                    <a:pt x="1096" y="391"/>
                    <a:pt x="0" y="749"/>
                  </a:cubicBezTo>
                  <a:cubicBezTo>
                    <a:pt x="1619" y="3832"/>
                    <a:pt x="4370" y="8940"/>
                    <a:pt x="4858" y="9059"/>
                  </a:cubicBezTo>
                  <a:cubicBezTo>
                    <a:pt x="4866" y="9061"/>
                    <a:pt x="4875" y="9062"/>
                    <a:pt x="4885" y="9062"/>
                  </a:cubicBezTo>
                  <a:cubicBezTo>
                    <a:pt x="5534" y="9062"/>
                    <a:pt x="10965" y="5103"/>
                    <a:pt x="13847" y="2665"/>
                  </a:cubicBezTo>
                  <a:cubicBezTo>
                    <a:pt x="13133" y="2153"/>
                    <a:pt x="12395" y="1689"/>
                    <a:pt x="11633" y="1260"/>
                  </a:cubicBezTo>
                  <a:cubicBezTo>
                    <a:pt x="9746" y="216"/>
                    <a:pt x="6778" y="1"/>
                    <a:pt x="46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" name="Google Shape;441;p33">
              <a:extLst>
                <a:ext uri="{FF2B5EF4-FFF2-40B4-BE49-F238E27FC236}">
                  <a16:creationId xmlns:a16="http://schemas.microsoft.com/office/drawing/2014/main" id="{70E312EE-5ED9-0551-6EE6-4289909778C8}"/>
                </a:ext>
              </a:extLst>
            </p:cNvPr>
            <p:cNvSpPr/>
            <p:nvPr/>
          </p:nvSpPr>
          <p:spPr>
            <a:xfrm>
              <a:off x="7819251" y="2684344"/>
              <a:ext cx="972442" cy="968506"/>
            </a:xfrm>
            <a:custGeom>
              <a:avLst/>
              <a:gdLst/>
              <a:ahLst/>
              <a:cxnLst/>
              <a:rect l="l" t="t" r="r" b="b"/>
              <a:pathLst>
                <a:path w="23968" h="23871" extrusionOk="0">
                  <a:moveTo>
                    <a:pt x="6465" y="0"/>
                  </a:moveTo>
                  <a:cubicBezTo>
                    <a:pt x="5501" y="310"/>
                    <a:pt x="4477" y="679"/>
                    <a:pt x="4036" y="941"/>
                  </a:cubicBezTo>
                  <a:cubicBezTo>
                    <a:pt x="4036" y="941"/>
                    <a:pt x="1179" y="15860"/>
                    <a:pt x="0" y="22944"/>
                  </a:cubicBezTo>
                  <a:cubicBezTo>
                    <a:pt x="1952" y="23409"/>
                    <a:pt x="4591" y="23870"/>
                    <a:pt x="7411" y="23870"/>
                  </a:cubicBezTo>
                  <a:cubicBezTo>
                    <a:pt x="10079" y="23870"/>
                    <a:pt x="12908" y="23457"/>
                    <a:pt x="15466" y="22241"/>
                  </a:cubicBezTo>
                  <a:cubicBezTo>
                    <a:pt x="17740" y="21170"/>
                    <a:pt x="19753" y="18729"/>
                    <a:pt x="21479" y="15788"/>
                  </a:cubicBezTo>
                  <a:cubicBezTo>
                    <a:pt x="22301" y="10585"/>
                    <a:pt x="23182" y="5870"/>
                    <a:pt x="23967" y="4930"/>
                  </a:cubicBezTo>
                  <a:cubicBezTo>
                    <a:pt x="22824" y="3834"/>
                    <a:pt x="21598" y="2822"/>
                    <a:pt x="20312" y="1905"/>
                  </a:cubicBezTo>
                  <a:cubicBezTo>
                    <a:pt x="17430" y="4343"/>
                    <a:pt x="11987" y="8302"/>
                    <a:pt x="11339" y="8302"/>
                  </a:cubicBezTo>
                  <a:cubicBezTo>
                    <a:pt x="11328" y="8302"/>
                    <a:pt x="11319" y="8301"/>
                    <a:pt x="11311" y="8299"/>
                  </a:cubicBezTo>
                  <a:cubicBezTo>
                    <a:pt x="10835" y="8180"/>
                    <a:pt x="8084" y="3072"/>
                    <a:pt x="64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" name="Google Shape;442;p33">
              <a:extLst>
                <a:ext uri="{FF2B5EF4-FFF2-40B4-BE49-F238E27FC236}">
                  <a16:creationId xmlns:a16="http://schemas.microsoft.com/office/drawing/2014/main" id="{2DAEB8B6-6D2F-9875-18B5-98EB55BA5DF3}"/>
                </a:ext>
              </a:extLst>
            </p:cNvPr>
            <p:cNvSpPr/>
            <p:nvPr/>
          </p:nvSpPr>
          <p:spPr>
            <a:xfrm>
              <a:off x="7799175" y="3313975"/>
              <a:ext cx="891497" cy="704339"/>
            </a:xfrm>
            <a:custGeom>
              <a:avLst/>
              <a:gdLst/>
              <a:ahLst/>
              <a:cxnLst/>
              <a:rect l="l" t="t" r="r" b="b"/>
              <a:pathLst>
                <a:path w="22015" h="17360" extrusionOk="0">
                  <a:moveTo>
                    <a:pt x="22015" y="0"/>
                  </a:moveTo>
                  <a:lnTo>
                    <a:pt x="22015" y="0"/>
                  </a:lnTo>
                  <a:cubicBezTo>
                    <a:pt x="20289" y="2941"/>
                    <a:pt x="18276" y="5382"/>
                    <a:pt x="16002" y="6453"/>
                  </a:cubicBezTo>
                  <a:cubicBezTo>
                    <a:pt x="13444" y="7669"/>
                    <a:pt x="10615" y="8082"/>
                    <a:pt x="7947" y="8082"/>
                  </a:cubicBezTo>
                  <a:cubicBezTo>
                    <a:pt x="5127" y="8082"/>
                    <a:pt x="2488" y="7621"/>
                    <a:pt x="536" y="7156"/>
                  </a:cubicBezTo>
                  <a:cubicBezTo>
                    <a:pt x="203" y="9192"/>
                    <a:pt x="0" y="10573"/>
                    <a:pt x="48" y="10775"/>
                  </a:cubicBezTo>
                  <a:cubicBezTo>
                    <a:pt x="286" y="11656"/>
                    <a:pt x="2953" y="16931"/>
                    <a:pt x="10573" y="17300"/>
                  </a:cubicBezTo>
                  <a:cubicBezTo>
                    <a:pt x="11417" y="17341"/>
                    <a:pt x="12175" y="17359"/>
                    <a:pt x="12857" y="17359"/>
                  </a:cubicBezTo>
                  <a:cubicBezTo>
                    <a:pt x="18347" y="17359"/>
                    <a:pt x="18919" y="16168"/>
                    <a:pt x="19491" y="15871"/>
                  </a:cubicBezTo>
                  <a:cubicBezTo>
                    <a:pt x="19860" y="15692"/>
                    <a:pt x="20872" y="7346"/>
                    <a:pt x="220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" name="Google Shape;443;p33">
              <a:extLst>
                <a:ext uri="{FF2B5EF4-FFF2-40B4-BE49-F238E27FC236}">
                  <a16:creationId xmlns:a16="http://schemas.microsoft.com/office/drawing/2014/main" id="{71A263C9-B448-E066-78A5-3B6EBA61078D}"/>
                </a:ext>
              </a:extLst>
            </p:cNvPr>
            <p:cNvSpPr/>
            <p:nvPr/>
          </p:nvSpPr>
          <p:spPr>
            <a:xfrm>
              <a:off x="8252079" y="2535077"/>
              <a:ext cx="227084" cy="180710"/>
            </a:xfrm>
            <a:custGeom>
              <a:avLst/>
              <a:gdLst/>
              <a:ahLst/>
              <a:cxnLst/>
              <a:rect l="l" t="t" r="r" b="b"/>
              <a:pathLst>
                <a:path w="5597" h="4454" extrusionOk="0">
                  <a:moveTo>
                    <a:pt x="5596" y="0"/>
                  </a:moveTo>
                  <a:cubicBezTo>
                    <a:pt x="5001" y="191"/>
                    <a:pt x="4394" y="334"/>
                    <a:pt x="3786" y="453"/>
                  </a:cubicBezTo>
                  <a:cubicBezTo>
                    <a:pt x="3280" y="543"/>
                    <a:pt x="2771" y="587"/>
                    <a:pt x="2264" y="587"/>
                  </a:cubicBezTo>
                  <a:cubicBezTo>
                    <a:pt x="1567" y="587"/>
                    <a:pt x="873" y="504"/>
                    <a:pt x="191" y="346"/>
                  </a:cubicBezTo>
                  <a:lnTo>
                    <a:pt x="0" y="1703"/>
                  </a:lnTo>
                  <a:lnTo>
                    <a:pt x="1441" y="4453"/>
                  </a:lnTo>
                  <a:lnTo>
                    <a:pt x="5394" y="1786"/>
                  </a:lnTo>
                  <a:lnTo>
                    <a:pt x="5596" y="0"/>
                  </a:lnTo>
                  <a:close/>
                </a:path>
              </a:pathLst>
            </a:custGeom>
            <a:solidFill>
              <a:srgbClr val="F2D2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" name="Google Shape;444;p33">
              <a:extLst>
                <a:ext uri="{FF2B5EF4-FFF2-40B4-BE49-F238E27FC236}">
                  <a16:creationId xmlns:a16="http://schemas.microsoft.com/office/drawing/2014/main" id="{334B0A7A-8E8E-D879-9F18-BA33F3E55670}"/>
                </a:ext>
              </a:extLst>
            </p:cNvPr>
            <p:cNvSpPr/>
            <p:nvPr/>
          </p:nvSpPr>
          <p:spPr>
            <a:xfrm>
              <a:off x="8258838" y="2434987"/>
              <a:ext cx="229965" cy="132467"/>
            </a:xfrm>
            <a:custGeom>
              <a:avLst/>
              <a:gdLst/>
              <a:ahLst/>
              <a:cxnLst/>
              <a:rect l="l" t="t" r="r" b="b"/>
              <a:pathLst>
                <a:path w="5668" h="2818" extrusionOk="0">
                  <a:moveTo>
                    <a:pt x="5668" y="0"/>
                  </a:moveTo>
                  <a:lnTo>
                    <a:pt x="239" y="774"/>
                  </a:lnTo>
                  <a:lnTo>
                    <a:pt x="1" y="2584"/>
                  </a:lnTo>
                  <a:cubicBezTo>
                    <a:pt x="669" y="2739"/>
                    <a:pt x="1349" y="2818"/>
                    <a:pt x="2031" y="2818"/>
                  </a:cubicBezTo>
                  <a:cubicBezTo>
                    <a:pt x="2553" y="2818"/>
                    <a:pt x="3076" y="2772"/>
                    <a:pt x="3596" y="2679"/>
                  </a:cubicBezTo>
                  <a:cubicBezTo>
                    <a:pt x="4204" y="2572"/>
                    <a:pt x="4811" y="2417"/>
                    <a:pt x="5406" y="2238"/>
                  </a:cubicBezTo>
                  <a:lnTo>
                    <a:pt x="5668" y="0"/>
                  </a:lnTo>
                  <a:close/>
                </a:path>
              </a:pathLst>
            </a:custGeom>
            <a:solidFill>
              <a:srgbClr val="EBB3A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" name="Google Shape;445;p33">
              <a:extLst>
                <a:ext uri="{FF2B5EF4-FFF2-40B4-BE49-F238E27FC236}">
                  <a16:creationId xmlns:a16="http://schemas.microsoft.com/office/drawing/2014/main" id="{FEA1E44D-72E3-5324-6381-5C44880AE5BE}"/>
                </a:ext>
              </a:extLst>
            </p:cNvPr>
            <p:cNvSpPr/>
            <p:nvPr/>
          </p:nvSpPr>
          <p:spPr>
            <a:xfrm>
              <a:off x="8006655" y="1229170"/>
              <a:ext cx="1033828" cy="782319"/>
            </a:xfrm>
            <a:custGeom>
              <a:avLst/>
              <a:gdLst/>
              <a:ahLst/>
              <a:cxnLst/>
              <a:rect l="l" t="t" r="r" b="b"/>
              <a:pathLst>
                <a:path w="25481" h="19282" extrusionOk="0">
                  <a:moveTo>
                    <a:pt x="4714" y="1"/>
                  </a:moveTo>
                  <a:cubicBezTo>
                    <a:pt x="4359" y="1"/>
                    <a:pt x="2954" y="170"/>
                    <a:pt x="1584" y="2672"/>
                  </a:cubicBezTo>
                  <a:cubicBezTo>
                    <a:pt x="1" y="5565"/>
                    <a:pt x="2108" y="10030"/>
                    <a:pt x="2108" y="10030"/>
                  </a:cubicBezTo>
                  <a:cubicBezTo>
                    <a:pt x="1310" y="12971"/>
                    <a:pt x="20503" y="19281"/>
                    <a:pt x="20503" y="19281"/>
                  </a:cubicBezTo>
                  <a:cubicBezTo>
                    <a:pt x="20503" y="19281"/>
                    <a:pt x="25480" y="16686"/>
                    <a:pt x="24706" y="12661"/>
                  </a:cubicBezTo>
                  <a:cubicBezTo>
                    <a:pt x="24175" y="9951"/>
                    <a:pt x="22705" y="9512"/>
                    <a:pt x="21807" y="9512"/>
                  </a:cubicBezTo>
                  <a:cubicBezTo>
                    <a:pt x="21375" y="9512"/>
                    <a:pt x="21075" y="9613"/>
                    <a:pt x="21075" y="9613"/>
                  </a:cubicBezTo>
                  <a:cubicBezTo>
                    <a:pt x="21075" y="9613"/>
                    <a:pt x="22027" y="6720"/>
                    <a:pt x="17646" y="3612"/>
                  </a:cubicBezTo>
                  <a:cubicBezTo>
                    <a:pt x="16129" y="2534"/>
                    <a:pt x="14605" y="2190"/>
                    <a:pt x="13156" y="2190"/>
                  </a:cubicBezTo>
                  <a:cubicBezTo>
                    <a:pt x="10603" y="2190"/>
                    <a:pt x="8285" y="3258"/>
                    <a:pt x="6654" y="3258"/>
                  </a:cubicBezTo>
                  <a:cubicBezTo>
                    <a:pt x="6544" y="3258"/>
                    <a:pt x="6438" y="3254"/>
                    <a:pt x="6335" y="3243"/>
                  </a:cubicBezTo>
                  <a:cubicBezTo>
                    <a:pt x="3835" y="2993"/>
                    <a:pt x="4799" y="5"/>
                    <a:pt x="4799" y="5"/>
                  </a:cubicBezTo>
                  <a:cubicBezTo>
                    <a:pt x="4799" y="5"/>
                    <a:pt x="4769" y="1"/>
                    <a:pt x="47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" name="Google Shape;446;p33">
              <a:extLst>
                <a:ext uri="{FF2B5EF4-FFF2-40B4-BE49-F238E27FC236}">
                  <a16:creationId xmlns:a16="http://schemas.microsoft.com/office/drawing/2014/main" id="{FFCE9F90-A11E-6F70-DD55-EB9AAD5F79FA}"/>
                </a:ext>
              </a:extLst>
            </p:cNvPr>
            <p:cNvSpPr/>
            <p:nvPr/>
          </p:nvSpPr>
          <p:spPr>
            <a:xfrm>
              <a:off x="8215360" y="1413897"/>
              <a:ext cx="74410" cy="74897"/>
            </a:xfrm>
            <a:custGeom>
              <a:avLst/>
              <a:gdLst/>
              <a:ahLst/>
              <a:cxnLst/>
              <a:rect l="l" t="t" r="r" b="b"/>
              <a:pathLst>
                <a:path w="1834" h="1846" extrusionOk="0">
                  <a:moveTo>
                    <a:pt x="917" y="0"/>
                  </a:moveTo>
                  <a:cubicBezTo>
                    <a:pt x="417" y="0"/>
                    <a:pt x="0" y="417"/>
                    <a:pt x="0" y="929"/>
                  </a:cubicBezTo>
                  <a:cubicBezTo>
                    <a:pt x="0" y="1429"/>
                    <a:pt x="417" y="1846"/>
                    <a:pt x="917" y="1846"/>
                  </a:cubicBezTo>
                  <a:cubicBezTo>
                    <a:pt x="1429" y="1846"/>
                    <a:pt x="1834" y="1429"/>
                    <a:pt x="1834" y="929"/>
                  </a:cubicBezTo>
                  <a:cubicBezTo>
                    <a:pt x="1834" y="417"/>
                    <a:pt x="1429" y="0"/>
                    <a:pt x="9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6" name="Google Shape;447;p33">
              <a:extLst>
                <a:ext uri="{FF2B5EF4-FFF2-40B4-BE49-F238E27FC236}">
                  <a16:creationId xmlns:a16="http://schemas.microsoft.com/office/drawing/2014/main" id="{77FAB057-CDB4-690B-81DC-A8D2317ADAD1}"/>
                </a:ext>
              </a:extLst>
            </p:cNvPr>
            <p:cNvSpPr/>
            <p:nvPr/>
          </p:nvSpPr>
          <p:spPr>
            <a:xfrm>
              <a:off x="8356877" y="1399413"/>
              <a:ext cx="407754" cy="178194"/>
            </a:xfrm>
            <a:custGeom>
              <a:avLst/>
              <a:gdLst/>
              <a:ahLst/>
              <a:cxnLst/>
              <a:rect l="l" t="t" r="r" b="b"/>
              <a:pathLst>
                <a:path w="10050" h="4392" extrusionOk="0">
                  <a:moveTo>
                    <a:pt x="3056" y="0"/>
                  </a:moveTo>
                  <a:cubicBezTo>
                    <a:pt x="1635" y="0"/>
                    <a:pt x="468" y="416"/>
                    <a:pt x="298" y="1286"/>
                  </a:cubicBezTo>
                  <a:cubicBezTo>
                    <a:pt x="1" y="2810"/>
                    <a:pt x="2596" y="3143"/>
                    <a:pt x="5823" y="3286"/>
                  </a:cubicBezTo>
                  <a:cubicBezTo>
                    <a:pt x="8599" y="3399"/>
                    <a:pt x="9289" y="4391"/>
                    <a:pt x="9609" y="4391"/>
                  </a:cubicBezTo>
                  <a:cubicBezTo>
                    <a:pt x="9660" y="4391"/>
                    <a:pt x="9701" y="4367"/>
                    <a:pt x="9740" y="4310"/>
                  </a:cubicBezTo>
                  <a:cubicBezTo>
                    <a:pt x="10050" y="3881"/>
                    <a:pt x="8823" y="1750"/>
                    <a:pt x="6383" y="690"/>
                  </a:cubicBezTo>
                  <a:cubicBezTo>
                    <a:pt x="5340" y="235"/>
                    <a:pt x="4126" y="0"/>
                    <a:pt x="30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" name="Google Shape;448;p33">
              <a:extLst>
                <a:ext uri="{FF2B5EF4-FFF2-40B4-BE49-F238E27FC236}">
                  <a16:creationId xmlns:a16="http://schemas.microsoft.com/office/drawing/2014/main" id="{27BB9150-2872-8764-3027-8180C28EEF95}"/>
                </a:ext>
              </a:extLst>
            </p:cNvPr>
            <p:cNvSpPr/>
            <p:nvPr/>
          </p:nvSpPr>
          <p:spPr>
            <a:xfrm>
              <a:off x="8059800" y="1654975"/>
              <a:ext cx="688913" cy="333266"/>
            </a:xfrm>
            <a:custGeom>
              <a:avLst/>
              <a:gdLst/>
              <a:ahLst/>
              <a:cxnLst/>
              <a:rect l="l" t="t" r="r" b="b"/>
              <a:pathLst>
                <a:path w="16813" h="8458" extrusionOk="0">
                  <a:moveTo>
                    <a:pt x="715" y="1"/>
                  </a:moveTo>
                  <a:cubicBezTo>
                    <a:pt x="465" y="691"/>
                    <a:pt x="215" y="1370"/>
                    <a:pt x="1" y="2037"/>
                  </a:cubicBezTo>
                  <a:cubicBezTo>
                    <a:pt x="1662" y="3549"/>
                    <a:pt x="4415" y="5547"/>
                    <a:pt x="7230" y="5547"/>
                  </a:cubicBezTo>
                  <a:cubicBezTo>
                    <a:pt x="7340" y="5547"/>
                    <a:pt x="7451" y="5544"/>
                    <a:pt x="7561" y="5537"/>
                  </a:cubicBezTo>
                  <a:cubicBezTo>
                    <a:pt x="12205" y="5263"/>
                    <a:pt x="13491" y="4752"/>
                    <a:pt x="13491" y="4752"/>
                  </a:cubicBezTo>
                  <a:cubicBezTo>
                    <a:pt x="13491" y="4752"/>
                    <a:pt x="14205" y="8458"/>
                    <a:pt x="15947" y="8458"/>
                  </a:cubicBezTo>
                  <a:cubicBezTo>
                    <a:pt x="16086" y="8458"/>
                    <a:pt x="16231" y="8434"/>
                    <a:pt x="16384" y="8383"/>
                  </a:cubicBezTo>
                  <a:cubicBezTo>
                    <a:pt x="16539" y="8323"/>
                    <a:pt x="16681" y="8252"/>
                    <a:pt x="16812" y="8145"/>
                  </a:cubicBezTo>
                  <a:cubicBezTo>
                    <a:pt x="15288" y="7609"/>
                    <a:pt x="15169" y="2085"/>
                    <a:pt x="15169" y="2085"/>
                  </a:cubicBezTo>
                  <a:cubicBezTo>
                    <a:pt x="13220" y="2569"/>
                    <a:pt x="11455" y="2760"/>
                    <a:pt x="9883" y="2760"/>
                  </a:cubicBezTo>
                  <a:cubicBezTo>
                    <a:pt x="3915" y="2760"/>
                    <a:pt x="715" y="1"/>
                    <a:pt x="715" y="1"/>
                  </a:cubicBezTo>
                  <a:close/>
                </a:path>
              </a:pathLst>
            </a:custGeom>
            <a:solidFill>
              <a:srgbClr val="EBB3A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8" name="Google Shape;449;p33">
              <a:extLst>
                <a:ext uri="{FF2B5EF4-FFF2-40B4-BE49-F238E27FC236}">
                  <a16:creationId xmlns:a16="http://schemas.microsoft.com/office/drawing/2014/main" id="{5501A856-1B82-67CE-5E0C-4E25B3DC9B7B}"/>
                </a:ext>
              </a:extLst>
            </p:cNvPr>
            <p:cNvSpPr/>
            <p:nvPr/>
          </p:nvSpPr>
          <p:spPr>
            <a:xfrm>
              <a:off x="7916828" y="1718678"/>
              <a:ext cx="1015530" cy="769701"/>
            </a:xfrm>
            <a:custGeom>
              <a:avLst/>
              <a:gdLst/>
              <a:ahLst/>
              <a:cxnLst/>
              <a:rect l="l" t="t" r="r" b="b"/>
              <a:pathLst>
                <a:path w="25030" h="18971" extrusionOk="0">
                  <a:moveTo>
                    <a:pt x="3608" y="1"/>
                  </a:moveTo>
                  <a:lnTo>
                    <a:pt x="3608" y="1"/>
                  </a:lnTo>
                  <a:cubicBezTo>
                    <a:pt x="0" y="10657"/>
                    <a:pt x="1107" y="16777"/>
                    <a:pt x="8870" y="18706"/>
                  </a:cubicBezTo>
                  <a:cubicBezTo>
                    <a:pt x="9603" y="18888"/>
                    <a:pt x="10289" y="18970"/>
                    <a:pt x="10929" y="18970"/>
                  </a:cubicBezTo>
                  <a:cubicBezTo>
                    <a:pt x="17495" y="18970"/>
                    <a:pt x="19324" y="10252"/>
                    <a:pt x="19324" y="10252"/>
                  </a:cubicBezTo>
                  <a:cubicBezTo>
                    <a:pt x="19971" y="10854"/>
                    <a:pt x="20627" y="11101"/>
                    <a:pt x="21243" y="11101"/>
                  </a:cubicBezTo>
                  <a:cubicBezTo>
                    <a:pt x="23381" y="11101"/>
                    <a:pt x="25029" y="8118"/>
                    <a:pt x="24087" y="6621"/>
                  </a:cubicBezTo>
                  <a:cubicBezTo>
                    <a:pt x="23599" y="5840"/>
                    <a:pt x="22907" y="5607"/>
                    <a:pt x="22256" y="5607"/>
                  </a:cubicBezTo>
                  <a:cubicBezTo>
                    <a:pt x="21300" y="5607"/>
                    <a:pt x="20431" y="6109"/>
                    <a:pt x="20431" y="6109"/>
                  </a:cubicBezTo>
                  <a:cubicBezTo>
                    <a:pt x="20300" y="6216"/>
                    <a:pt x="20157" y="6287"/>
                    <a:pt x="20003" y="6347"/>
                  </a:cubicBezTo>
                  <a:cubicBezTo>
                    <a:pt x="19865" y="6393"/>
                    <a:pt x="19732" y="6414"/>
                    <a:pt x="19605" y="6414"/>
                  </a:cubicBezTo>
                  <a:cubicBezTo>
                    <a:pt x="17822" y="6414"/>
                    <a:pt x="17086" y="2192"/>
                    <a:pt x="17086" y="2192"/>
                  </a:cubicBezTo>
                  <a:cubicBezTo>
                    <a:pt x="17086" y="2192"/>
                    <a:pt x="15978" y="3001"/>
                    <a:pt x="11263" y="3204"/>
                  </a:cubicBezTo>
                  <a:cubicBezTo>
                    <a:pt x="11169" y="3208"/>
                    <a:pt x="11074" y="3209"/>
                    <a:pt x="10979" y="3209"/>
                  </a:cubicBezTo>
                  <a:cubicBezTo>
                    <a:pt x="8131" y="3209"/>
                    <a:pt x="5279" y="1510"/>
                    <a:pt x="3608" y="1"/>
                  </a:cubicBezTo>
                  <a:close/>
                </a:path>
              </a:pathLst>
            </a:custGeom>
            <a:solidFill>
              <a:srgbClr val="F2D2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9" name="Google Shape;450;p33">
              <a:extLst>
                <a:ext uri="{FF2B5EF4-FFF2-40B4-BE49-F238E27FC236}">
                  <a16:creationId xmlns:a16="http://schemas.microsoft.com/office/drawing/2014/main" id="{AF0C46F8-D103-364F-9C27-0CBDAAB73367}"/>
                </a:ext>
              </a:extLst>
            </p:cNvPr>
            <p:cNvSpPr/>
            <p:nvPr/>
          </p:nvSpPr>
          <p:spPr>
            <a:xfrm>
              <a:off x="8150120" y="2093081"/>
              <a:ext cx="159937" cy="164278"/>
            </a:xfrm>
            <a:custGeom>
              <a:avLst/>
              <a:gdLst/>
              <a:ahLst/>
              <a:cxnLst/>
              <a:rect l="l" t="t" r="r" b="b"/>
              <a:pathLst>
                <a:path w="3942" h="4049" extrusionOk="0">
                  <a:moveTo>
                    <a:pt x="3942" y="0"/>
                  </a:moveTo>
                  <a:lnTo>
                    <a:pt x="3192" y="1750"/>
                  </a:lnTo>
                  <a:cubicBezTo>
                    <a:pt x="3192" y="1750"/>
                    <a:pt x="2816" y="1511"/>
                    <a:pt x="2330" y="1511"/>
                  </a:cubicBezTo>
                  <a:cubicBezTo>
                    <a:pt x="1990" y="1511"/>
                    <a:pt x="1597" y="1628"/>
                    <a:pt x="1239" y="2024"/>
                  </a:cubicBezTo>
                  <a:cubicBezTo>
                    <a:pt x="1" y="3382"/>
                    <a:pt x="2156" y="4048"/>
                    <a:pt x="2156" y="4048"/>
                  </a:cubicBezTo>
                  <a:cubicBezTo>
                    <a:pt x="2156" y="4048"/>
                    <a:pt x="1346" y="3548"/>
                    <a:pt x="1858" y="2977"/>
                  </a:cubicBezTo>
                  <a:cubicBezTo>
                    <a:pt x="2084" y="2715"/>
                    <a:pt x="2379" y="2628"/>
                    <a:pt x="2672" y="2628"/>
                  </a:cubicBezTo>
                  <a:cubicBezTo>
                    <a:pt x="3258" y="2628"/>
                    <a:pt x="3835" y="2977"/>
                    <a:pt x="3835" y="2977"/>
                  </a:cubicBezTo>
                  <a:lnTo>
                    <a:pt x="3942" y="0"/>
                  </a:lnTo>
                  <a:close/>
                </a:path>
              </a:pathLst>
            </a:custGeom>
            <a:solidFill>
              <a:srgbClr val="EBB3A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0" name="Google Shape;451;p33">
              <a:extLst>
                <a:ext uri="{FF2B5EF4-FFF2-40B4-BE49-F238E27FC236}">
                  <a16:creationId xmlns:a16="http://schemas.microsoft.com/office/drawing/2014/main" id="{1C5D8FF7-66B6-9019-9FA7-7116A9DB3286}"/>
                </a:ext>
              </a:extLst>
            </p:cNvPr>
            <p:cNvSpPr/>
            <p:nvPr/>
          </p:nvSpPr>
          <p:spPr>
            <a:xfrm>
              <a:off x="8106626" y="1852729"/>
              <a:ext cx="129507" cy="59885"/>
            </a:xfrm>
            <a:custGeom>
              <a:avLst/>
              <a:gdLst/>
              <a:ahLst/>
              <a:cxnLst/>
              <a:rect l="l" t="t" r="r" b="b"/>
              <a:pathLst>
                <a:path w="3192" h="1476" extrusionOk="0">
                  <a:moveTo>
                    <a:pt x="2019" y="0"/>
                  </a:moveTo>
                  <a:cubicBezTo>
                    <a:pt x="1153" y="0"/>
                    <a:pt x="1" y="896"/>
                    <a:pt x="180" y="1245"/>
                  </a:cubicBezTo>
                  <a:cubicBezTo>
                    <a:pt x="261" y="1408"/>
                    <a:pt x="481" y="1476"/>
                    <a:pt x="759" y="1476"/>
                  </a:cubicBezTo>
                  <a:cubicBezTo>
                    <a:pt x="1665" y="1476"/>
                    <a:pt x="3191" y="755"/>
                    <a:pt x="2609" y="209"/>
                  </a:cubicBezTo>
                  <a:cubicBezTo>
                    <a:pt x="2451" y="61"/>
                    <a:pt x="2245" y="0"/>
                    <a:pt x="20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1" name="Google Shape;452;p33">
              <a:extLst>
                <a:ext uri="{FF2B5EF4-FFF2-40B4-BE49-F238E27FC236}">
                  <a16:creationId xmlns:a16="http://schemas.microsoft.com/office/drawing/2014/main" id="{EFFCD31A-24DE-65AE-2ECB-2950AC4BB161}"/>
                </a:ext>
              </a:extLst>
            </p:cNvPr>
            <p:cNvSpPr/>
            <p:nvPr/>
          </p:nvSpPr>
          <p:spPr>
            <a:xfrm>
              <a:off x="8496487" y="1896629"/>
              <a:ext cx="124842" cy="82281"/>
            </a:xfrm>
            <a:custGeom>
              <a:avLst/>
              <a:gdLst/>
              <a:ahLst/>
              <a:cxnLst/>
              <a:rect l="l" t="t" r="r" b="b"/>
              <a:pathLst>
                <a:path w="3077" h="2028" extrusionOk="0">
                  <a:moveTo>
                    <a:pt x="1131" y="0"/>
                  </a:moveTo>
                  <a:cubicBezTo>
                    <a:pt x="1047" y="0"/>
                    <a:pt x="963" y="14"/>
                    <a:pt x="882" y="44"/>
                  </a:cubicBezTo>
                  <a:cubicBezTo>
                    <a:pt x="1" y="373"/>
                    <a:pt x="1694" y="2028"/>
                    <a:pt x="2485" y="2028"/>
                  </a:cubicBezTo>
                  <a:cubicBezTo>
                    <a:pt x="2581" y="2028"/>
                    <a:pt x="2664" y="2003"/>
                    <a:pt x="2727" y="1949"/>
                  </a:cubicBezTo>
                  <a:cubicBezTo>
                    <a:pt x="3076" y="1654"/>
                    <a:pt x="2056" y="0"/>
                    <a:pt x="1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2" name="Google Shape;453;p33">
              <a:extLst>
                <a:ext uri="{FF2B5EF4-FFF2-40B4-BE49-F238E27FC236}">
                  <a16:creationId xmlns:a16="http://schemas.microsoft.com/office/drawing/2014/main" id="{A8331D25-0EA9-C796-0167-1FF0C3CC99A2}"/>
                </a:ext>
              </a:extLst>
            </p:cNvPr>
            <p:cNvSpPr/>
            <p:nvPr/>
          </p:nvSpPr>
          <p:spPr>
            <a:xfrm>
              <a:off x="8263642" y="2271316"/>
              <a:ext cx="220349" cy="94534"/>
            </a:xfrm>
            <a:custGeom>
              <a:avLst/>
              <a:gdLst/>
              <a:ahLst/>
              <a:cxnLst/>
              <a:rect l="l" t="t" r="r" b="b"/>
              <a:pathLst>
                <a:path w="5431" h="2330" extrusionOk="0">
                  <a:moveTo>
                    <a:pt x="5430" y="1"/>
                  </a:moveTo>
                  <a:lnTo>
                    <a:pt x="5430" y="1"/>
                  </a:lnTo>
                  <a:cubicBezTo>
                    <a:pt x="4763" y="524"/>
                    <a:pt x="4025" y="941"/>
                    <a:pt x="3239" y="1251"/>
                  </a:cubicBezTo>
                  <a:cubicBezTo>
                    <a:pt x="2851" y="1406"/>
                    <a:pt x="2421" y="1462"/>
                    <a:pt x="2006" y="1462"/>
                  </a:cubicBezTo>
                  <a:cubicBezTo>
                    <a:pt x="959" y="1462"/>
                    <a:pt x="1" y="1108"/>
                    <a:pt x="1" y="1108"/>
                  </a:cubicBezTo>
                  <a:lnTo>
                    <a:pt x="1" y="1108"/>
                  </a:lnTo>
                  <a:cubicBezTo>
                    <a:pt x="518" y="1884"/>
                    <a:pt x="1379" y="2330"/>
                    <a:pt x="2278" y="2330"/>
                  </a:cubicBezTo>
                  <a:cubicBezTo>
                    <a:pt x="2538" y="2330"/>
                    <a:pt x="2802" y="2293"/>
                    <a:pt x="3061" y="2215"/>
                  </a:cubicBezTo>
                  <a:cubicBezTo>
                    <a:pt x="5132" y="1656"/>
                    <a:pt x="5430" y="1"/>
                    <a:pt x="54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4" name="Google Shape;454;p33">
              <a:extLst>
                <a:ext uri="{FF2B5EF4-FFF2-40B4-BE49-F238E27FC236}">
                  <a16:creationId xmlns:a16="http://schemas.microsoft.com/office/drawing/2014/main" id="{4A86A2F8-9E03-A080-2208-958680EE34C6}"/>
                </a:ext>
              </a:extLst>
            </p:cNvPr>
            <p:cNvSpPr/>
            <p:nvPr/>
          </p:nvSpPr>
          <p:spPr>
            <a:xfrm>
              <a:off x="8757815" y="2007067"/>
              <a:ext cx="67188" cy="77493"/>
            </a:xfrm>
            <a:custGeom>
              <a:avLst/>
              <a:gdLst/>
              <a:ahLst/>
              <a:cxnLst/>
              <a:rect l="l" t="t" r="r" b="b"/>
              <a:pathLst>
                <a:path w="1656" h="1910" extrusionOk="0">
                  <a:moveTo>
                    <a:pt x="572" y="1"/>
                  </a:moveTo>
                  <a:cubicBezTo>
                    <a:pt x="894" y="894"/>
                    <a:pt x="1" y="1882"/>
                    <a:pt x="1" y="1882"/>
                  </a:cubicBezTo>
                  <a:cubicBezTo>
                    <a:pt x="1" y="1882"/>
                    <a:pt x="149" y="1909"/>
                    <a:pt x="351" y="1909"/>
                  </a:cubicBezTo>
                  <a:cubicBezTo>
                    <a:pt x="745" y="1909"/>
                    <a:pt x="1347" y="1805"/>
                    <a:pt x="1465" y="1192"/>
                  </a:cubicBezTo>
                  <a:cubicBezTo>
                    <a:pt x="1656" y="251"/>
                    <a:pt x="573" y="1"/>
                    <a:pt x="572" y="1"/>
                  </a:cubicBezTo>
                  <a:close/>
                </a:path>
              </a:pathLst>
            </a:custGeom>
            <a:solidFill>
              <a:srgbClr val="EBB3A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" name="Google Shape;455;p33">
              <a:extLst>
                <a:ext uri="{FF2B5EF4-FFF2-40B4-BE49-F238E27FC236}">
                  <a16:creationId xmlns:a16="http://schemas.microsoft.com/office/drawing/2014/main" id="{81FA2C38-F9BF-7494-0B87-7D450454693A}"/>
                </a:ext>
              </a:extLst>
            </p:cNvPr>
            <p:cNvSpPr/>
            <p:nvPr/>
          </p:nvSpPr>
          <p:spPr>
            <a:xfrm>
              <a:off x="8160263" y="2604091"/>
              <a:ext cx="393269" cy="225705"/>
            </a:xfrm>
            <a:custGeom>
              <a:avLst/>
              <a:gdLst/>
              <a:ahLst/>
              <a:cxnLst/>
              <a:rect l="l" t="t" r="r" b="b"/>
              <a:pathLst>
                <a:path w="9693" h="5563" extrusionOk="0">
                  <a:moveTo>
                    <a:pt x="2255" y="0"/>
                  </a:moveTo>
                  <a:cubicBezTo>
                    <a:pt x="2100" y="0"/>
                    <a:pt x="71" y="897"/>
                    <a:pt x="37" y="978"/>
                  </a:cubicBezTo>
                  <a:cubicBezTo>
                    <a:pt x="1" y="1062"/>
                    <a:pt x="1739" y="4872"/>
                    <a:pt x="1739" y="4872"/>
                  </a:cubicBezTo>
                  <a:lnTo>
                    <a:pt x="5192" y="5562"/>
                  </a:lnTo>
                  <a:cubicBezTo>
                    <a:pt x="5192" y="5562"/>
                    <a:pt x="9681" y="2550"/>
                    <a:pt x="9693" y="2478"/>
                  </a:cubicBezTo>
                  <a:cubicBezTo>
                    <a:pt x="9693" y="2395"/>
                    <a:pt x="7740" y="85"/>
                    <a:pt x="7657" y="85"/>
                  </a:cubicBezTo>
                  <a:cubicBezTo>
                    <a:pt x="7561" y="85"/>
                    <a:pt x="3894" y="2169"/>
                    <a:pt x="3811" y="2169"/>
                  </a:cubicBezTo>
                  <a:cubicBezTo>
                    <a:pt x="3716" y="2169"/>
                    <a:pt x="2370" y="73"/>
                    <a:pt x="2263" y="2"/>
                  </a:cubicBezTo>
                  <a:cubicBezTo>
                    <a:pt x="2262" y="1"/>
                    <a:pt x="2259" y="0"/>
                    <a:pt x="22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" name="Google Shape;456;p33">
              <a:extLst>
                <a:ext uri="{FF2B5EF4-FFF2-40B4-BE49-F238E27FC236}">
                  <a16:creationId xmlns:a16="http://schemas.microsoft.com/office/drawing/2014/main" id="{B575AF53-A504-7B5B-92A6-84BB3B0E0974}"/>
                </a:ext>
              </a:extLst>
            </p:cNvPr>
            <p:cNvSpPr/>
            <p:nvPr/>
          </p:nvSpPr>
          <p:spPr>
            <a:xfrm>
              <a:off x="8059805" y="2668520"/>
              <a:ext cx="218848" cy="198927"/>
            </a:xfrm>
            <a:custGeom>
              <a:avLst/>
              <a:gdLst/>
              <a:ahLst/>
              <a:cxnLst/>
              <a:rect l="l" t="t" r="r" b="b"/>
              <a:pathLst>
                <a:path w="5394" h="4903" extrusionOk="0">
                  <a:moveTo>
                    <a:pt x="2950" y="0"/>
                  </a:moveTo>
                  <a:cubicBezTo>
                    <a:pt x="2639" y="0"/>
                    <a:pt x="2287" y="118"/>
                    <a:pt x="1894" y="414"/>
                  </a:cubicBezTo>
                  <a:cubicBezTo>
                    <a:pt x="0" y="1843"/>
                    <a:pt x="631" y="4903"/>
                    <a:pt x="1941" y="4903"/>
                  </a:cubicBezTo>
                  <a:cubicBezTo>
                    <a:pt x="3251" y="4903"/>
                    <a:pt x="5394" y="3641"/>
                    <a:pt x="5394" y="3641"/>
                  </a:cubicBezTo>
                  <a:lnTo>
                    <a:pt x="4727" y="1712"/>
                  </a:lnTo>
                  <a:cubicBezTo>
                    <a:pt x="4727" y="1712"/>
                    <a:pt x="4137" y="0"/>
                    <a:pt x="29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8" name="Google Shape;457;p33">
              <a:extLst>
                <a:ext uri="{FF2B5EF4-FFF2-40B4-BE49-F238E27FC236}">
                  <a16:creationId xmlns:a16="http://schemas.microsoft.com/office/drawing/2014/main" id="{EDF58407-32C8-3C96-8D1C-C7E87E04AD68}"/>
                </a:ext>
              </a:extLst>
            </p:cNvPr>
            <p:cNvSpPr/>
            <p:nvPr/>
          </p:nvSpPr>
          <p:spPr>
            <a:xfrm>
              <a:off x="8161156" y="2745081"/>
              <a:ext cx="110885" cy="76357"/>
            </a:xfrm>
            <a:custGeom>
              <a:avLst/>
              <a:gdLst/>
              <a:ahLst/>
              <a:cxnLst/>
              <a:rect l="l" t="t" r="r" b="b"/>
              <a:pathLst>
                <a:path w="2733" h="1882" extrusionOk="0">
                  <a:moveTo>
                    <a:pt x="967" y="0"/>
                  </a:moveTo>
                  <a:cubicBezTo>
                    <a:pt x="572" y="0"/>
                    <a:pt x="240" y="203"/>
                    <a:pt x="158" y="742"/>
                  </a:cubicBezTo>
                  <a:cubicBezTo>
                    <a:pt x="0" y="1716"/>
                    <a:pt x="864" y="1881"/>
                    <a:pt x="1470" y="1881"/>
                  </a:cubicBezTo>
                  <a:cubicBezTo>
                    <a:pt x="1783" y="1881"/>
                    <a:pt x="2027" y="1837"/>
                    <a:pt x="2027" y="1837"/>
                  </a:cubicBezTo>
                  <a:cubicBezTo>
                    <a:pt x="2027" y="1837"/>
                    <a:pt x="2064" y="1843"/>
                    <a:pt x="2120" y="1843"/>
                  </a:cubicBezTo>
                  <a:cubicBezTo>
                    <a:pt x="2314" y="1843"/>
                    <a:pt x="2733" y="1772"/>
                    <a:pt x="2622" y="1135"/>
                  </a:cubicBezTo>
                  <a:cubicBezTo>
                    <a:pt x="2531" y="613"/>
                    <a:pt x="1653" y="0"/>
                    <a:pt x="967" y="0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9" name="Google Shape;458;p33">
              <a:extLst>
                <a:ext uri="{FF2B5EF4-FFF2-40B4-BE49-F238E27FC236}">
                  <a16:creationId xmlns:a16="http://schemas.microsoft.com/office/drawing/2014/main" id="{38DCBEAD-0104-EB21-46E1-4C5613E2CA62}"/>
                </a:ext>
              </a:extLst>
            </p:cNvPr>
            <p:cNvSpPr/>
            <p:nvPr/>
          </p:nvSpPr>
          <p:spPr>
            <a:xfrm>
              <a:off x="8282021" y="2722319"/>
              <a:ext cx="227247" cy="206108"/>
            </a:xfrm>
            <a:custGeom>
              <a:avLst/>
              <a:gdLst/>
              <a:ahLst/>
              <a:cxnLst/>
              <a:rect l="l" t="t" r="r" b="b"/>
              <a:pathLst>
                <a:path w="5601" h="5080" extrusionOk="0">
                  <a:moveTo>
                    <a:pt x="3043" y="1"/>
                  </a:moveTo>
                  <a:cubicBezTo>
                    <a:pt x="2053" y="1"/>
                    <a:pt x="1203" y="1160"/>
                    <a:pt x="1203" y="1160"/>
                  </a:cubicBezTo>
                  <a:lnTo>
                    <a:pt x="0" y="2815"/>
                  </a:lnTo>
                  <a:cubicBezTo>
                    <a:pt x="0" y="2815"/>
                    <a:pt x="1667" y="4660"/>
                    <a:pt x="2917" y="5041"/>
                  </a:cubicBezTo>
                  <a:cubicBezTo>
                    <a:pt x="2999" y="5067"/>
                    <a:pt x="3082" y="5079"/>
                    <a:pt x="3165" y="5079"/>
                  </a:cubicBezTo>
                  <a:cubicBezTo>
                    <a:pt x="4354" y="5079"/>
                    <a:pt x="5600" y="2570"/>
                    <a:pt x="4298" y="767"/>
                  </a:cubicBezTo>
                  <a:cubicBezTo>
                    <a:pt x="3890" y="201"/>
                    <a:pt x="3454" y="1"/>
                    <a:pt x="30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" name="Google Shape;459;p33">
              <a:extLst>
                <a:ext uri="{FF2B5EF4-FFF2-40B4-BE49-F238E27FC236}">
                  <a16:creationId xmlns:a16="http://schemas.microsoft.com/office/drawing/2014/main" id="{43805CDC-0613-CD30-7320-41B38D88A188}"/>
                </a:ext>
              </a:extLst>
            </p:cNvPr>
            <p:cNvSpPr/>
            <p:nvPr/>
          </p:nvSpPr>
          <p:spPr>
            <a:xfrm>
              <a:off x="8311477" y="2774861"/>
              <a:ext cx="102648" cy="67756"/>
            </a:xfrm>
            <a:custGeom>
              <a:avLst/>
              <a:gdLst/>
              <a:ahLst/>
              <a:cxnLst/>
              <a:rect l="l" t="t" r="r" b="b"/>
              <a:pathLst>
                <a:path w="2530" h="1670" extrusionOk="0">
                  <a:moveTo>
                    <a:pt x="1579" y="0"/>
                  </a:moveTo>
                  <a:cubicBezTo>
                    <a:pt x="1126" y="0"/>
                    <a:pt x="679" y="163"/>
                    <a:pt x="679" y="163"/>
                  </a:cubicBezTo>
                  <a:cubicBezTo>
                    <a:pt x="679" y="163"/>
                    <a:pt x="1" y="163"/>
                    <a:pt x="251" y="889"/>
                  </a:cubicBezTo>
                  <a:cubicBezTo>
                    <a:pt x="393" y="1294"/>
                    <a:pt x="1110" y="1669"/>
                    <a:pt x="1702" y="1669"/>
                  </a:cubicBezTo>
                  <a:cubicBezTo>
                    <a:pt x="2152" y="1669"/>
                    <a:pt x="2530" y="1452"/>
                    <a:pt x="2525" y="865"/>
                  </a:cubicBezTo>
                  <a:cubicBezTo>
                    <a:pt x="2519" y="171"/>
                    <a:pt x="2045" y="0"/>
                    <a:pt x="1579" y="0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1" name="Google Shape;460;p33">
              <a:extLst>
                <a:ext uri="{FF2B5EF4-FFF2-40B4-BE49-F238E27FC236}">
                  <a16:creationId xmlns:a16="http://schemas.microsoft.com/office/drawing/2014/main" id="{D51C593B-8357-DBE6-1D5C-F94BC1773126}"/>
                </a:ext>
              </a:extLst>
            </p:cNvPr>
            <p:cNvSpPr/>
            <p:nvPr/>
          </p:nvSpPr>
          <p:spPr>
            <a:xfrm>
              <a:off x="8216780" y="2711689"/>
              <a:ext cx="135796" cy="169958"/>
            </a:xfrm>
            <a:custGeom>
              <a:avLst/>
              <a:gdLst/>
              <a:ahLst/>
              <a:cxnLst/>
              <a:rect l="l" t="t" r="r" b="b"/>
              <a:pathLst>
                <a:path w="3347" h="4189" extrusionOk="0">
                  <a:moveTo>
                    <a:pt x="1850" y="1"/>
                  </a:moveTo>
                  <a:cubicBezTo>
                    <a:pt x="1105" y="1"/>
                    <a:pt x="390" y="773"/>
                    <a:pt x="203" y="1839"/>
                  </a:cubicBezTo>
                  <a:cubicBezTo>
                    <a:pt x="1" y="2982"/>
                    <a:pt x="501" y="4029"/>
                    <a:pt x="1311" y="4172"/>
                  </a:cubicBezTo>
                  <a:cubicBezTo>
                    <a:pt x="1373" y="4183"/>
                    <a:pt x="1435" y="4189"/>
                    <a:pt x="1497" y="4189"/>
                  </a:cubicBezTo>
                  <a:cubicBezTo>
                    <a:pt x="2243" y="4189"/>
                    <a:pt x="2957" y="3417"/>
                    <a:pt x="3144" y="2351"/>
                  </a:cubicBezTo>
                  <a:cubicBezTo>
                    <a:pt x="3347" y="1208"/>
                    <a:pt x="2847" y="160"/>
                    <a:pt x="2037" y="17"/>
                  </a:cubicBezTo>
                  <a:cubicBezTo>
                    <a:pt x="1975" y="6"/>
                    <a:pt x="1912" y="1"/>
                    <a:pt x="18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2" name="Google Shape;461;p33">
              <a:extLst>
                <a:ext uri="{FF2B5EF4-FFF2-40B4-BE49-F238E27FC236}">
                  <a16:creationId xmlns:a16="http://schemas.microsoft.com/office/drawing/2014/main" id="{61FE3824-67BD-2E4C-3E71-A0F34479C1F7}"/>
                </a:ext>
              </a:extLst>
            </p:cNvPr>
            <p:cNvSpPr/>
            <p:nvPr/>
          </p:nvSpPr>
          <p:spPr>
            <a:xfrm>
              <a:off x="8467032" y="1988241"/>
              <a:ext cx="116443" cy="159450"/>
            </a:xfrm>
            <a:custGeom>
              <a:avLst/>
              <a:gdLst/>
              <a:ahLst/>
              <a:cxnLst/>
              <a:rect l="l" t="t" r="r" b="b"/>
              <a:pathLst>
                <a:path w="2870" h="3930" extrusionOk="0">
                  <a:moveTo>
                    <a:pt x="1548" y="1"/>
                  </a:moveTo>
                  <a:lnTo>
                    <a:pt x="1548" y="1"/>
                  </a:lnTo>
                  <a:cubicBezTo>
                    <a:pt x="953" y="334"/>
                    <a:pt x="500" y="870"/>
                    <a:pt x="274" y="1525"/>
                  </a:cubicBezTo>
                  <a:cubicBezTo>
                    <a:pt x="0" y="2322"/>
                    <a:pt x="84" y="3203"/>
                    <a:pt x="524" y="3930"/>
                  </a:cubicBezTo>
                  <a:cubicBezTo>
                    <a:pt x="2286" y="3477"/>
                    <a:pt x="2870" y="1263"/>
                    <a:pt x="15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" name="Google Shape;462;p33">
              <a:extLst>
                <a:ext uri="{FF2B5EF4-FFF2-40B4-BE49-F238E27FC236}">
                  <a16:creationId xmlns:a16="http://schemas.microsoft.com/office/drawing/2014/main" id="{1208A71C-C092-D885-263F-A2506CD316F7}"/>
                </a:ext>
              </a:extLst>
            </p:cNvPr>
            <p:cNvSpPr/>
            <p:nvPr/>
          </p:nvSpPr>
          <p:spPr>
            <a:xfrm>
              <a:off x="8381992" y="1969578"/>
              <a:ext cx="147887" cy="179817"/>
            </a:xfrm>
            <a:custGeom>
              <a:avLst/>
              <a:gdLst/>
              <a:ahLst/>
              <a:cxnLst/>
              <a:rect l="l" t="t" r="r" b="b"/>
              <a:pathLst>
                <a:path w="3645" h="4432" extrusionOk="0">
                  <a:moveTo>
                    <a:pt x="2394" y="0"/>
                  </a:moveTo>
                  <a:cubicBezTo>
                    <a:pt x="1476" y="0"/>
                    <a:pt x="605" y="667"/>
                    <a:pt x="322" y="1675"/>
                  </a:cubicBezTo>
                  <a:cubicBezTo>
                    <a:pt x="1" y="2854"/>
                    <a:pt x="620" y="4068"/>
                    <a:pt x="1703" y="4366"/>
                  </a:cubicBezTo>
                  <a:cubicBezTo>
                    <a:pt x="1865" y="4411"/>
                    <a:pt x="2030" y="4432"/>
                    <a:pt x="2196" y="4432"/>
                  </a:cubicBezTo>
                  <a:cubicBezTo>
                    <a:pt x="2337" y="4432"/>
                    <a:pt x="2478" y="4417"/>
                    <a:pt x="2620" y="4390"/>
                  </a:cubicBezTo>
                  <a:cubicBezTo>
                    <a:pt x="2180" y="3663"/>
                    <a:pt x="2096" y="2782"/>
                    <a:pt x="2370" y="1985"/>
                  </a:cubicBezTo>
                  <a:cubicBezTo>
                    <a:pt x="2596" y="1330"/>
                    <a:pt x="3049" y="794"/>
                    <a:pt x="3644" y="461"/>
                  </a:cubicBezTo>
                  <a:cubicBezTo>
                    <a:pt x="3430" y="282"/>
                    <a:pt x="3180" y="139"/>
                    <a:pt x="2894" y="68"/>
                  </a:cubicBezTo>
                  <a:cubicBezTo>
                    <a:pt x="2728" y="22"/>
                    <a:pt x="2560" y="0"/>
                    <a:pt x="23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8" name="Google Shape;463;p33">
              <a:extLst>
                <a:ext uri="{FF2B5EF4-FFF2-40B4-BE49-F238E27FC236}">
                  <a16:creationId xmlns:a16="http://schemas.microsoft.com/office/drawing/2014/main" id="{CBED97AD-72C8-B188-2888-352195CFC381}"/>
                </a:ext>
              </a:extLst>
            </p:cNvPr>
            <p:cNvSpPr/>
            <p:nvPr/>
          </p:nvSpPr>
          <p:spPr>
            <a:xfrm>
              <a:off x="8202296" y="1938499"/>
              <a:ext cx="116484" cy="159450"/>
            </a:xfrm>
            <a:custGeom>
              <a:avLst/>
              <a:gdLst/>
              <a:ahLst/>
              <a:cxnLst/>
              <a:rect l="l" t="t" r="r" b="b"/>
              <a:pathLst>
                <a:path w="2871" h="3930" extrusionOk="0">
                  <a:moveTo>
                    <a:pt x="1560" y="0"/>
                  </a:moveTo>
                  <a:cubicBezTo>
                    <a:pt x="953" y="334"/>
                    <a:pt x="501" y="869"/>
                    <a:pt x="275" y="1512"/>
                  </a:cubicBezTo>
                  <a:cubicBezTo>
                    <a:pt x="1" y="2322"/>
                    <a:pt x="96" y="3191"/>
                    <a:pt x="525" y="3929"/>
                  </a:cubicBezTo>
                  <a:cubicBezTo>
                    <a:pt x="2287" y="3477"/>
                    <a:pt x="2870" y="1262"/>
                    <a:pt x="15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9" name="Google Shape;464;p33">
              <a:extLst>
                <a:ext uri="{FF2B5EF4-FFF2-40B4-BE49-F238E27FC236}">
                  <a16:creationId xmlns:a16="http://schemas.microsoft.com/office/drawing/2014/main" id="{3858029F-953D-1A2A-CA8D-A5AD07151DF2}"/>
                </a:ext>
              </a:extLst>
            </p:cNvPr>
            <p:cNvSpPr/>
            <p:nvPr/>
          </p:nvSpPr>
          <p:spPr>
            <a:xfrm>
              <a:off x="8117297" y="1919349"/>
              <a:ext cx="148333" cy="180142"/>
            </a:xfrm>
            <a:custGeom>
              <a:avLst/>
              <a:gdLst/>
              <a:ahLst/>
              <a:cxnLst/>
              <a:rect l="l" t="t" r="r" b="b"/>
              <a:pathLst>
                <a:path w="3656" h="4440" extrusionOk="0">
                  <a:moveTo>
                    <a:pt x="2406" y="1"/>
                  </a:moveTo>
                  <a:cubicBezTo>
                    <a:pt x="1482" y="1"/>
                    <a:pt x="616" y="675"/>
                    <a:pt x="334" y="1675"/>
                  </a:cubicBezTo>
                  <a:cubicBezTo>
                    <a:pt x="0" y="2865"/>
                    <a:pt x="619" y="4068"/>
                    <a:pt x="1715" y="4377"/>
                  </a:cubicBezTo>
                  <a:cubicBezTo>
                    <a:pt x="1884" y="4418"/>
                    <a:pt x="2057" y="4439"/>
                    <a:pt x="2229" y="4439"/>
                  </a:cubicBezTo>
                  <a:cubicBezTo>
                    <a:pt x="2360" y="4439"/>
                    <a:pt x="2491" y="4427"/>
                    <a:pt x="2620" y="4401"/>
                  </a:cubicBezTo>
                  <a:cubicBezTo>
                    <a:pt x="2191" y="3663"/>
                    <a:pt x="2096" y="2794"/>
                    <a:pt x="2370" y="1984"/>
                  </a:cubicBezTo>
                  <a:cubicBezTo>
                    <a:pt x="2596" y="1341"/>
                    <a:pt x="3048" y="806"/>
                    <a:pt x="3655" y="472"/>
                  </a:cubicBezTo>
                  <a:cubicBezTo>
                    <a:pt x="3441" y="282"/>
                    <a:pt x="3179" y="151"/>
                    <a:pt x="2905" y="67"/>
                  </a:cubicBezTo>
                  <a:cubicBezTo>
                    <a:pt x="2739" y="22"/>
                    <a:pt x="2572" y="1"/>
                    <a:pt x="24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0417E6E-98B4-8A3D-0CAD-5553781CC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601" y="225446"/>
            <a:ext cx="10364098" cy="24447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DA0387-D318-80E9-A69A-7D99AB9966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66926" y="2314975"/>
            <a:ext cx="1943374" cy="2681859"/>
          </a:xfrm>
          <a:prstGeom prst="rect">
            <a:avLst/>
          </a:prstGeom>
        </p:spPr>
      </p:pic>
      <p:pic>
        <p:nvPicPr>
          <p:cNvPr id="4" name="Picture 3">
            <a:hlinkClick r:id="rId5" action="ppaction://hlinksldjump"/>
            <a:extLst>
              <a:ext uri="{FF2B5EF4-FFF2-40B4-BE49-F238E27FC236}">
                <a16:creationId xmlns:a16="http://schemas.microsoft.com/office/drawing/2014/main" id="{AF857944-118F-F7EE-8DAE-4BB4E3E255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5279" y="1535289"/>
            <a:ext cx="2997499" cy="35659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E259FD-A043-7E12-D08E-ED725A4A8E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1654" y="3429001"/>
            <a:ext cx="2647950" cy="2647950"/>
          </a:xfrm>
          <a:prstGeom prst="rect">
            <a:avLst/>
          </a:prstGeom>
        </p:spPr>
      </p:pic>
      <p:pic>
        <p:nvPicPr>
          <p:cNvPr id="6" name="Picture 5">
            <a:hlinkClick r:id="rId8" action="ppaction://hlinksldjump"/>
            <a:extLst>
              <a:ext uri="{FF2B5EF4-FFF2-40B4-BE49-F238E27FC236}">
                <a16:creationId xmlns:a16="http://schemas.microsoft.com/office/drawing/2014/main" id="{3628E7C5-6FF6-8EF1-BBD4-A75F1F1FC6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3262" y="2857056"/>
            <a:ext cx="3107607" cy="38773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EEA219-1E14-2684-E717-6C9591080C3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2841" y="2857499"/>
            <a:ext cx="1743075" cy="1743075"/>
          </a:xfrm>
          <a:prstGeom prst="rect">
            <a:avLst/>
          </a:prstGeom>
        </p:spPr>
      </p:pic>
      <p:pic>
        <p:nvPicPr>
          <p:cNvPr id="8" name="Picture 7">
            <a:hlinkClick r:id="rId11" action="ppaction://hlinksldjump"/>
            <a:extLst>
              <a:ext uri="{FF2B5EF4-FFF2-40B4-BE49-F238E27FC236}">
                <a16:creationId xmlns:a16="http://schemas.microsoft.com/office/drawing/2014/main" id="{B5EADE21-5324-86B9-DE08-96DC3B690B9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74275" y="1535290"/>
            <a:ext cx="2997263" cy="367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26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9">
            <a:extLst>
              <a:ext uri="{FF2B5EF4-FFF2-40B4-BE49-F238E27FC236}">
                <a16:creationId xmlns:a16="http://schemas.microsoft.com/office/drawing/2014/main" id="{2B88F9FD-F1F6-4994-A837-837B5F264E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426" y="915645"/>
            <a:ext cx="1051570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Một</a:t>
            </a:r>
            <a:r>
              <a:rPr kumimoji="0" lang="en-US" alt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phần</a:t>
            </a:r>
            <a:r>
              <a:rPr kumimoji="0" lang="en-US" alt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bảy</a:t>
            </a:r>
            <a:r>
              <a:rPr kumimoji="0" lang="en-US" alt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được</a:t>
            </a:r>
            <a:r>
              <a:rPr kumimoji="0" lang="en-US" alt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viết</a:t>
            </a:r>
            <a:r>
              <a:rPr kumimoji="0" lang="en-US" alt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là</a:t>
            </a:r>
            <a:r>
              <a:rPr kumimoji="0" lang="en-US" alt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Google Shape;476;p35">
                <a:extLst>
                  <a:ext uri="{FF2B5EF4-FFF2-40B4-BE49-F238E27FC236}">
                    <a16:creationId xmlns:a16="http://schemas.microsoft.com/office/drawing/2014/main" id="{3881CFEC-05E4-48B3-8CE2-9D01828DE4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4522" y="2660680"/>
                <a:ext cx="4810895" cy="1576040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spcFirstLastPara="1" wrap="square" lIns="121900" tIns="121900" rIns="121900" bIns="1219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500"/>
                  <a:buFont typeface="Fredoka One"/>
                  <a:buNone/>
                  <a:defRPr sz="3500" b="0" i="0" u="none" strike="noStrike" cap="none">
                    <a:solidFill>
                      <a:schemeClr val="dk2"/>
                    </a:solidFill>
                    <a:latin typeface="Fredoka One"/>
                    <a:ea typeface="Fredoka One"/>
                    <a:cs typeface="Fredoka One"/>
                    <a:sym typeface="Fredoka One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9pPr>
              </a:lstStyle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872AE"/>
                  </a:buClr>
                  <a:buSzPts val="3500"/>
                  <a:buFont typeface="Fredoka One"/>
                  <a:buNone/>
                  <a:tabLst/>
                  <a:defRPr/>
                </a:pPr>
                <a:r>
                  <a:rPr kumimoji="0" lang="en-US" sz="4667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B872A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sym typeface="Fredoka One"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667" b="1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B872A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667" b="1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B872A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𝟕</m:t>
                        </m:r>
                      </m:num>
                      <m:den>
                        <m:r>
                          <a:rPr kumimoji="0" lang="en-US" sz="4667" b="1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B872A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𝟏</m:t>
                        </m:r>
                      </m:den>
                    </m:f>
                  </m:oMath>
                </a14:m>
                <a:endParaRPr kumimoji="0" lang="en-US" sz="4667" b="1" i="0" u="none" strike="noStrike" kern="0" cap="none" spc="0" normalizeH="0" baseline="0" noProof="0" dirty="0">
                  <a:ln>
                    <a:noFill/>
                  </a:ln>
                  <a:solidFill>
                    <a:srgbClr val="B872A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sym typeface="Fredoka One"/>
                </a:endParaRPr>
              </a:p>
            </p:txBody>
          </p:sp>
        </mc:Choice>
        <mc:Fallback xmlns="">
          <p:sp>
            <p:nvSpPr>
              <p:cNvPr id="18" name="Google Shape;476;p35">
                <a:extLst>
                  <a:ext uri="{FF2B5EF4-FFF2-40B4-BE49-F238E27FC236}">
                    <a16:creationId xmlns:a16="http://schemas.microsoft.com/office/drawing/2014/main" id="{3881CFEC-05E4-48B3-8CE2-9D01828DE4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522" y="2660680"/>
                <a:ext cx="4810895" cy="1576040"/>
              </a:xfrm>
              <a:prstGeom prst="rect">
                <a:avLst/>
              </a:prstGeom>
              <a:blipFill>
                <a:blip r:embed="rId3"/>
                <a:stretch>
                  <a:fillRect b="-26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Google Shape;480;p35">
                <a:extLst>
                  <a:ext uri="{FF2B5EF4-FFF2-40B4-BE49-F238E27FC236}">
                    <a16:creationId xmlns:a16="http://schemas.microsoft.com/office/drawing/2014/main" id="{D2ABE936-6DA0-4499-AFD3-563494E24EC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84278" y="2660680"/>
                <a:ext cx="5130791" cy="1576040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spcFirstLastPara="1" wrap="square" lIns="121900" tIns="121900" rIns="121900" bIns="1219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500"/>
                  <a:buFont typeface="Fredoka One"/>
                  <a:buNone/>
                  <a:defRPr sz="3500" b="0" i="0" u="none" strike="noStrike" cap="none">
                    <a:solidFill>
                      <a:schemeClr val="dk2"/>
                    </a:solidFill>
                    <a:latin typeface="Fredoka One"/>
                    <a:ea typeface="Fredoka One"/>
                    <a:cs typeface="Fredoka One"/>
                    <a:sym typeface="Fredoka One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9pPr>
              </a:lstStyle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872AE"/>
                  </a:buClr>
                  <a:buSzPts val="3500"/>
                  <a:buFont typeface="Fredoka One"/>
                  <a:buNone/>
                  <a:tabLst/>
                  <a:defRPr/>
                </a:pPr>
                <a:r>
                  <a:rPr kumimoji="0" lang="en-US" sz="4667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6A289">
                        <a:lumMod val="5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sym typeface="Fredoka One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36A289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36A289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𝟏</m:t>
                        </m:r>
                      </m:num>
                      <m:den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36A289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𝟕</m:t>
                        </m:r>
                      </m:den>
                    </m:f>
                  </m:oMath>
                </a14:m>
                <a:endParaRPr kumimoji="0" lang="en-US" sz="4667" b="1" i="0" u="none" strike="noStrike" kern="0" cap="none" spc="0" normalizeH="0" baseline="0" noProof="0" dirty="0">
                  <a:ln>
                    <a:noFill/>
                  </a:ln>
                  <a:solidFill>
                    <a:srgbClr val="36A289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sym typeface="Fredoka One"/>
                </a:endParaRPr>
              </a:p>
            </p:txBody>
          </p:sp>
        </mc:Choice>
        <mc:Fallback xmlns="">
          <p:sp>
            <p:nvSpPr>
              <p:cNvPr id="20" name="Google Shape;480;p35">
                <a:extLst>
                  <a:ext uri="{FF2B5EF4-FFF2-40B4-BE49-F238E27FC236}">
                    <a16:creationId xmlns:a16="http://schemas.microsoft.com/office/drawing/2014/main" id="{D2ABE936-6DA0-4499-AFD3-563494E24E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278" y="2660680"/>
                <a:ext cx="5130791" cy="1576040"/>
              </a:xfrm>
              <a:prstGeom prst="rect">
                <a:avLst/>
              </a:prstGeom>
              <a:blipFill>
                <a:blip r:embed="rId4"/>
                <a:stretch>
                  <a:fillRect b="-22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row: Notched Right 28">
            <a:hlinkClick r:id="rId5" action="ppaction://hlinksldjump"/>
            <a:extLst>
              <a:ext uri="{FF2B5EF4-FFF2-40B4-BE49-F238E27FC236}">
                <a16:creationId xmlns:a16="http://schemas.microsoft.com/office/drawing/2014/main" id="{41B03BEA-99F3-4A8A-9D15-8A5A60790791}"/>
              </a:ext>
            </a:extLst>
          </p:cNvPr>
          <p:cNvSpPr/>
          <p:nvPr/>
        </p:nvSpPr>
        <p:spPr>
          <a:xfrm>
            <a:off x="10487026" y="224132"/>
            <a:ext cx="1303156" cy="74741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582F4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7757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8" grpId="1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Box 9">
                <a:extLst>
                  <a:ext uri="{FF2B5EF4-FFF2-40B4-BE49-F238E27FC236}">
                    <a16:creationId xmlns:a16="http://schemas.microsoft.com/office/drawing/2014/main" id="{2B88F9FD-F1F6-4994-A837-837B5F264E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51334" y="255108"/>
                <a:ext cx="8321615" cy="15545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just" defTabSz="121917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en-US" sz="6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C71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Đọc </a:t>
                </a:r>
                <a:r>
                  <a:rPr kumimoji="0" lang="en-US" altLang="en-US" sz="6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C71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phân</a:t>
                </a:r>
                <a:r>
                  <a:rPr kumimoji="0" lang="en-US" altLang="en-US" sz="6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C71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 </a:t>
                </a:r>
                <a:r>
                  <a:rPr kumimoji="0" lang="en-US" altLang="en-US" sz="6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C71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số</a:t>
                </a:r>
                <a:r>
                  <a:rPr kumimoji="0" lang="en-US" altLang="en-US" sz="6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C71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 </a:t>
                </a:r>
                <a:r>
                  <a:rPr kumimoji="0" lang="en-US" altLang="en-US" sz="6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C71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sau</a:t>
                </a:r>
                <a:r>
                  <a:rPr kumimoji="0" lang="en-US" altLang="en-US" sz="6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C71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altLang="en-US" sz="66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C715">
                                <a:lumMod val="20000"/>
                                <a:lumOff val="8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kumimoji="0" lang="en-US" altLang="en-US" sz="66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C715">
                                <a:lumMod val="20000"/>
                                <a:lumOff val="8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Arial"/>
                            <a:sym typeface="Arial"/>
                          </a:rPr>
                          <m:t>𝟏</m:t>
                        </m:r>
                      </m:num>
                      <m:den>
                        <m:r>
                          <a:rPr kumimoji="0" lang="en-US" altLang="en-US" sz="66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C715">
                                <a:lumMod val="20000"/>
                                <a:lumOff val="8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Arial"/>
                            <a:sym typeface="Arial"/>
                          </a:rPr>
                          <m:t>𝟓</m:t>
                        </m:r>
                      </m:den>
                    </m:f>
                  </m:oMath>
                </a14:m>
                <a:endParaRPr kumimoji="0" lang="en-US" altLang="en-US" sz="6600" b="1" i="0" u="none" strike="noStrike" kern="0" cap="none" spc="0" normalizeH="0" baseline="0" noProof="0" dirty="0">
                  <a:ln>
                    <a:noFill/>
                  </a:ln>
                  <a:solidFill>
                    <a:srgbClr val="FFC715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7" name="Text Box 9">
                <a:extLst>
                  <a:ext uri="{FF2B5EF4-FFF2-40B4-BE49-F238E27FC236}">
                    <a16:creationId xmlns:a16="http://schemas.microsoft.com/office/drawing/2014/main" id="{2B88F9FD-F1F6-4994-A837-837B5F264E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51334" y="255108"/>
                <a:ext cx="8321615" cy="1554593"/>
              </a:xfrm>
              <a:prstGeom prst="rect">
                <a:avLst/>
              </a:prstGeom>
              <a:blipFill>
                <a:blip r:embed="rId3"/>
                <a:stretch>
                  <a:fillRect l="-4982" t="-392" b="-1411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Google Shape;476;p35">
            <a:extLst>
              <a:ext uri="{FF2B5EF4-FFF2-40B4-BE49-F238E27FC236}">
                <a16:creationId xmlns:a16="http://schemas.microsoft.com/office/drawing/2014/main" id="{3881CFEC-05E4-48B3-8CE2-9D01828DE401}"/>
              </a:ext>
            </a:extLst>
          </p:cNvPr>
          <p:cNvSpPr txBox="1">
            <a:spLocks/>
          </p:cNvSpPr>
          <p:nvPr/>
        </p:nvSpPr>
        <p:spPr>
          <a:xfrm>
            <a:off x="2358014" y="2251396"/>
            <a:ext cx="6605322" cy="140646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Fredoka One"/>
              <a:buNone/>
              <a:defRPr sz="3500" b="0" i="0" u="none" strike="noStrike" cap="none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72AE"/>
              </a:buClr>
              <a:buSzPts val="3500"/>
              <a:buFont typeface="Fredoka One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B872A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A.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B872A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Năm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B872A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B872A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phần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B872A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B872A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một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B872A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Fredoka One"/>
            </a:endParaRPr>
          </a:p>
        </p:txBody>
      </p:sp>
      <p:sp>
        <p:nvSpPr>
          <p:cNvPr id="19" name="Google Shape;478;p35">
            <a:extLst>
              <a:ext uri="{FF2B5EF4-FFF2-40B4-BE49-F238E27FC236}">
                <a16:creationId xmlns:a16="http://schemas.microsoft.com/office/drawing/2014/main" id="{CFD9FD0A-169D-488A-8B52-52593D3AE112}"/>
              </a:ext>
            </a:extLst>
          </p:cNvPr>
          <p:cNvSpPr txBox="1">
            <a:spLocks/>
          </p:cNvSpPr>
          <p:nvPr/>
        </p:nvSpPr>
        <p:spPr>
          <a:xfrm>
            <a:off x="2358014" y="4099560"/>
            <a:ext cx="6605322" cy="136831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Fredoka One"/>
              <a:buNone/>
              <a:defRPr sz="3500" b="0" i="0" u="none" strike="noStrike" cap="none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72AE"/>
              </a:buClr>
              <a:buSzPts val="3500"/>
              <a:buFont typeface="Fredoka One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EE452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B.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EE452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Một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EE452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EE452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phần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EE452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EE452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năm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EE4524">
                  <a:lumMod val="75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Fredoka One"/>
            </a:endParaRPr>
          </a:p>
        </p:txBody>
      </p:sp>
      <p:sp>
        <p:nvSpPr>
          <p:cNvPr id="32" name="Arrow: Notched Right 31">
            <a:hlinkClick r:id="rId4" action="ppaction://hlinksldjump"/>
            <a:extLst>
              <a:ext uri="{FF2B5EF4-FFF2-40B4-BE49-F238E27FC236}">
                <a16:creationId xmlns:a16="http://schemas.microsoft.com/office/drawing/2014/main" id="{E4F910BD-3729-496A-B39D-4A7E553DDA2D}"/>
              </a:ext>
            </a:extLst>
          </p:cNvPr>
          <p:cNvSpPr/>
          <p:nvPr/>
        </p:nvSpPr>
        <p:spPr>
          <a:xfrm>
            <a:off x="10620375" y="586377"/>
            <a:ext cx="1289677" cy="73759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582F4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31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8" grpId="1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9">
            <a:extLst>
              <a:ext uri="{FF2B5EF4-FFF2-40B4-BE49-F238E27FC236}">
                <a16:creationId xmlns:a16="http://schemas.microsoft.com/office/drawing/2014/main" id="{2B88F9FD-F1F6-4994-A837-837B5F264E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3282" y="730097"/>
            <a:ext cx="8321615" cy="913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5333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Chọn</a:t>
            </a:r>
            <a:r>
              <a:rPr kumimoji="0" lang="en-US" altLang="en-US" sz="53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5333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đáp</a:t>
            </a:r>
            <a:r>
              <a:rPr kumimoji="0" lang="en-US" altLang="en-US" sz="53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5333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án</a:t>
            </a:r>
            <a:r>
              <a:rPr kumimoji="0" lang="en-US" altLang="en-US" sz="53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5333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đúng</a:t>
            </a:r>
            <a:r>
              <a:rPr kumimoji="0" lang="en-US" altLang="en-US" sz="53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Google Shape;476;p35">
                <a:extLst>
                  <a:ext uri="{FF2B5EF4-FFF2-40B4-BE49-F238E27FC236}">
                    <a16:creationId xmlns:a16="http://schemas.microsoft.com/office/drawing/2014/main" id="{3881CFEC-05E4-48B3-8CE2-9D01828DE4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0237" y="2372401"/>
                <a:ext cx="2708205" cy="1280160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spcFirstLastPara="1" wrap="square" lIns="121900" tIns="121900" rIns="121900" bIns="1219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500"/>
                  <a:buFont typeface="Fredoka One"/>
                  <a:buNone/>
                  <a:defRPr sz="3500" b="0" i="0" u="none" strike="noStrike" cap="none">
                    <a:solidFill>
                      <a:schemeClr val="dk2"/>
                    </a:solidFill>
                    <a:latin typeface="Fredoka One"/>
                    <a:ea typeface="Fredoka One"/>
                    <a:cs typeface="Fredoka One"/>
                    <a:sym typeface="Fredoka One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9pPr>
              </a:lstStyle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872AE"/>
                  </a:buClr>
                  <a:buSzPts val="3500"/>
                  <a:buFont typeface="Fredoka One"/>
                  <a:buNone/>
                  <a:tabLst/>
                  <a:defRPr/>
                </a:pPr>
                <a:r>
                  <a:rPr kumimoji="0" lang="en-US" sz="4667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B872A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sym typeface="Fredoka One"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B872A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B872A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𝟐</m:t>
                        </m:r>
                      </m:num>
                      <m:den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B872A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𝟒</m:t>
                        </m:r>
                      </m:den>
                    </m:f>
                  </m:oMath>
                </a14:m>
                <a:r>
                  <a:rPr kumimoji="0" lang="en-US" sz="4667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B872A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sym typeface="Fredoka One"/>
                  </a:rPr>
                  <a:t> </a:t>
                </a:r>
              </a:p>
            </p:txBody>
          </p:sp>
        </mc:Choice>
        <mc:Fallback xmlns="">
          <p:sp>
            <p:nvSpPr>
              <p:cNvPr id="18" name="Google Shape;476;p35">
                <a:extLst>
                  <a:ext uri="{FF2B5EF4-FFF2-40B4-BE49-F238E27FC236}">
                    <a16:creationId xmlns:a16="http://schemas.microsoft.com/office/drawing/2014/main" id="{3881CFEC-05E4-48B3-8CE2-9D01828DE4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237" y="2372401"/>
                <a:ext cx="2708205" cy="1280160"/>
              </a:xfrm>
              <a:prstGeom prst="rect">
                <a:avLst/>
              </a:prstGeom>
              <a:blipFill>
                <a:blip r:embed="rId3"/>
                <a:stretch>
                  <a:fillRect b="-31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Google Shape;478;p35">
                <a:extLst>
                  <a:ext uri="{FF2B5EF4-FFF2-40B4-BE49-F238E27FC236}">
                    <a16:creationId xmlns:a16="http://schemas.microsoft.com/office/drawing/2014/main" id="{CFD9FD0A-169D-488A-8B52-52593D3AE11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0237" y="4251960"/>
                <a:ext cx="2708205" cy="1337831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spcFirstLastPara="1" wrap="square" lIns="121900" tIns="121900" rIns="121900" bIns="1219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500"/>
                  <a:buFont typeface="Fredoka One"/>
                  <a:buNone/>
                  <a:defRPr sz="3500" b="0" i="0" u="none" strike="noStrike" cap="none">
                    <a:solidFill>
                      <a:schemeClr val="dk2"/>
                    </a:solidFill>
                    <a:latin typeface="Fredoka One"/>
                    <a:ea typeface="Fredoka One"/>
                    <a:cs typeface="Fredoka One"/>
                    <a:sym typeface="Fredoka One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9pPr>
              </a:lstStyle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872AE"/>
                  </a:buClr>
                  <a:buSzPts val="3500"/>
                  <a:buFont typeface="Fredoka One"/>
                  <a:buNone/>
                  <a:tabLst/>
                  <a:defRPr/>
                </a:pPr>
                <a:r>
                  <a:rPr kumimoji="0" lang="en-US" sz="4667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sym typeface="Fredoka One"/>
                  </a:rPr>
                  <a:t>C.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𝟏</m:t>
                        </m:r>
                      </m:num>
                      <m:den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𝟒</m:t>
                        </m:r>
                      </m:den>
                    </m:f>
                  </m:oMath>
                </a14:m>
                <a:endParaRPr kumimoji="0" lang="en-US" sz="4667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sym typeface="Fredoka One"/>
                </a:endParaRPr>
              </a:p>
            </p:txBody>
          </p:sp>
        </mc:Choice>
        <mc:Fallback xmlns="">
          <p:sp>
            <p:nvSpPr>
              <p:cNvPr id="19" name="Google Shape;478;p35">
                <a:extLst>
                  <a:ext uri="{FF2B5EF4-FFF2-40B4-BE49-F238E27FC236}">
                    <a16:creationId xmlns:a16="http://schemas.microsoft.com/office/drawing/2014/main" id="{CFD9FD0A-169D-488A-8B52-52593D3AE1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237" y="4251960"/>
                <a:ext cx="2708205" cy="1337831"/>
              </a:xfrm>
              <a:prstGeom prst="rect">
                <a:avLst/>
              </a:prstGeom>
              <a:blipFill>
                <a:blip r:embed="rId4"/>
                <a:stretch>
                  <a:fillRect b="-30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Google Shape;480;p35">
                <a:extLst>
                  <a:ext uri="{FF2B5EF4-FFF2-40B4-BE49-F238E27FC236}">
                    <a16:creationId xmlns:a16="http://schemas.microsoft.com/office/drawing/2014/main" id="{D2ABE936-6DA0-4499-AFD3-563494E24EC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64943" y="2372401"/>
                <a:ext cx="2546461" cy="1280160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spcFirstLastPara="1" wrap="square" lIns="121900" tIns="121900" rIns="121900" bIns="1219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500"/>
                  <a:buFont typeface="Fredoka One"/>
                  <a:buNone/>
                  <a:defRPr sz="3500" b="0" i="0" u="none" strike="noStrike" cap="none">
                    <a:solidFill>
                      <a:schemeClr val="dk2"/>
                    </a:solidFill>
                    <a:latin typeface="Fredoka One"/>
                    <a:ea typeface="Fredoka One"/>
                    <a:cs typeface="Fredoka One"/>
                    <a:sym typeface="Fredoka One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9pPr>
              </a:lstStyle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872AE"/>
                  </a:buClr>
                  <a:buSzPts val="3500"/>
                  <a:buFont typeface="Fredoka One"/>
                  <a:buNone/>
                  <a:tabLst/>
                  <a:defRPr/>
                </a:pPr>
                <a:r>
                  <a:rPr kumimoji="0" lang="en-US" sz="4667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6A289">
                        <a:lumMod val="5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sym typeface="Fredoka One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36A289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36A289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𝟒</m:t>
                        </m:r>
                      </m:num>
                      <m:den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36A289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𝟏</m:t>
                        </m:r>
                      </m:den>
                    </m:f>
                  </m:oMath>
                </a14:m>
                <a:endParaRPr kumimoji="0" lang="en-US" sz="4667" b="1" i="0" u="none" strike="noStrike" kern="0" cap="none" spc="0" normalizeH="0" baseline="0" noProof="0" dirty="0">
                  <a:ln>
                    <a:noFill/>
                  </a:ln>
                  <a:solidFill>
                    <a:srgbClr val="36A289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sym typeface="Fredoka One"/>
                </a:endParaRPr>
              </a:p>
            </p:txBody>
          </p:sp>
        </mc:Choice>
        <mc:Fallback xmlns="">
          <p:sp>
            <p:nvSpPr>
              <p:cNvPr id="20" name="Google Shape;480;p35">
                <a:extLst>
                  <a:ext uri="{FF2B5EF4-FFF2-40B4-BE49-F238E27FC236}">
                    <a16:creationId xmlns:a16="http://schemas.microsoft.com/office/drawing/2014/main" id="{D2ABE936-6DA0-4499-AFD3-563494E24E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943" y="2372401"/>
                <a:ext cx="2546461" cy="1280160"/>
              </a:xfrm>
              <a:prstGeom prst="rect">
                <a:avLst/>
              </a:prstGeom>
              <a:blipFill>
                <a:blip r:embed="rId5"/>
                <a:stretch>
                  <a:fillRect b="-31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Google Shape;483;p35">
                <a:extLst>
                  <a:ext uri="{FF2B5EF4-FFF2-40B4-BE49-F238E27FC236}">
                    <a16:creationId xmlns:a16="http://schemas.microsoft.com/office/drawing/2014/main" id="{537C255F-EACA-4F3D-A173-10A79DB9412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64943" y="4251959"/>
                <a:ext cx="2546461" cy="1337831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spcFirstLastPara="1" wrap="square" lIns="121900" tIns="121900" rIns="121900" bIns="1219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500"/>
                  <a:buFont typeface="Fredoka One"/>
                  <a:buNone/>
                  <a:defRPr sz="3500" b="0" i="0" u="none" strike="noStrike" cap="none">
                    <a:solidFill>
                      <a:schemeClr val="dk2"/>
                    </a:solidFill>
                    <a:latin typeface="Fredoka One"/>
                    <a:ea typeface="Fredoka One"/>
                    <a:cs typeface="Fredoka One"/>
                    <a:sym typeface="Fredoka One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9pPr>
              </a:lstStyle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872AE"/>
                  </a:buClr>
                  <a:buSzPts val="3500"/>
                  <a:buFont typeface="Fredoka One"/>
                  <a:buNone/>
                  <a:tabLst/>
                  <a:defRPr/>
                </a:pPr>
                <a:r>
                  <a:rPr kumimoji="0" lang="en-US" sz="4667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sym typeface="Fredoka One"/>
                  </a:rPr>
                  <a:t>D.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𝟏</m:t>
                        </m:r>
                      </m:num>
                      <m:den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𝟑</m:t>
                        </m:r>
                      </m:den>
                    </m:f>
                  </m:oMath>
                </a14:m>
                <a:endParaRPr kumimoji="0" lang="en-US" sz="4667" b="1" i="0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sym typeface="Fredoka One"/>
                </a:endParaRPr>
              </a:p>
            </p:txBody>
          </p:sp>
        </mc:Choice>
        <mc:Fallback xmlns="">
          <p:sp>
            <p:nvSpPr>
              <p:cNvPr id="21" name="Google Shape;483;p35">
                <a:extLst>
                  <a:ext uri="{FF2B5EF4-FFF2-40B4-BE49-F238E27FC236}">
                    <a16:creationId xmlns:a16="http://schemas.microsoft.com/office/drawing/2014/main" id="{537C255F-EACA-4F3D-A173-10A79DB941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943" y="4251959"/>
                <a:ext cx="2546461" cy="1337831"/>
              </a:xfrm>
              <a:prstGeom prst="rect">
                <a:avLst/>
              </a:prstGeom>
              <a:blipFill>
                <a:blip r:embed="rId6"/>
                <a:stretch>
                  <a:fillRect b="-2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row: Notched Right 26">
            <a:hlinkClick r:id="rId7" action="ppaction://hlinksldjump"/>
            <a:extLst>
              <a:ext uri="{FF2B5EF4-FFF2-40B4-BE49-F238E27FC236}">
                <a16:creationId xmlns:a16="http://schemas.microsoft.com/office/drawing/2014/main" id="{CBCB631D-7AAB-4FB6-933B-883A646DDEEC}"/>
              </a:ext>
            </a:extLst>
          </p:cNvPr>
          <p:cNvSpPr/>
          <p:nvPr/>
        </p:nvSpPr>
        <p:spPr>
          <a:xfrm>
            <a:off x="10825574" y="638175"/>
            <a:ext cx="1166401" cy="86632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582F4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  <p:pic>
        <p:nvPicPr>
          <p:cNvPr id="2" name="Picture 1" descr="pixlr-bg-result (4)">
            <a:hlinkClick r:id="rId8" action="ppaction://hlinksldjump"/>
            <a:extLst>
              <a:ext uri="{FF2B5EF4-FFF2-40B4-BE49-F238E27FC236}">
                <a16:creationId xmlns:a16="http://schemas.microsoft.com/office/drawing/2014/main" id="{A0314F58-CD9E-5FEE-D372-913CAAFD80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54950" y="990600"/>
            <a:ext cx="3737552" cy="303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47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8" grpId="1" animBg="1"/>
      <p:bldP spid="19" grpId="0" animBg="1"/>
      <p:bldP spid="20" grpId="0" animBg="1"/>
      <p:bldP spid="20" grpId="1" animBg="1"/>
      <p:bldP spid="21" grpId="0" animBg="1"/>
      <p:bldP spid="21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57" r="40316"/>
          <a:stretch/>
        </p:blipFill>
        <p:spPr>
          <a:xfrm rot="10800000">
            <a:off x="-1760734" y="1556071"/>
            <a:ext cx="14252300" cy="5558459"/>
          </a:xfrm>
          <a:prstGeom prst="rect">
            <a:avLst/>
          </a:prstGeom>
        </p:spPr>
      </p:pic>
      <p:grpSp>
        <p:nvGrpSpPr>
          <p:cNvPr id="441" name="Group 440">
            <a:extLst>
              <a:ext uri="{FF2B5EF4-FFF2-40B4-BE49-F238E27FC236}">
                <a16:creationId xmlns:a16="http://schemas.microsoft.com/office/drawing/2014/main" id="{8D16A9C1-F0E2-47FE-96E1-A6058F76ED01}"/>
              </a:ext>
            </a:extLst>
          </p:cNvPr>
          <p:cNvGrpSpPr/>
          <p:nvPr/>
        </p:nvGrpSpPr>
        <p:grpSpPr>
          <a:xfrm>
            <a:off x="1627357" y="576422"/>
            <a:ext cx="9544744" cy="5223723"/>
            <a:chOff x="1049038" y="2472425"/>
            <a:chExt cx="5016485" cy="1646544"/>
          </a:xfrm>
        </p:grpSpPr>
        <p:grpSp>
          <p:nvGrpSpPr>
            <p:cNvPr id="442" name="Group 441">
              <a:extLst>
                <a:ext uri="{FF2B5EF4-FFF2-40B4-BE49-F238E27FC236}">
                  <a16:creationId xmlns:a16="http://schemas.microsoft.com/office/drawing/2014/main" id="{F0D9DBC7-3450-4D1F-B07F-5929CA7F1344}"/>
                </a:ext>
              </a:extLst>
            </p:cNvPr>
            <p:cNvGrpSpPr/>
            <p:nvPr/>
          </p:nvGrpSpPr>
          <p:grpSpPr>
            <a:xfrm>
              <a:off x="1049038" y="2472425"/>
              <a:ext cx="5016485" cy="1646544"/>
              <a:chOff x="1027384" y="404137"/>
              <a:chExt cx="10642347" cy="5935878"/>
            </a:xfrm>
          </p:grpSpPr>
          <p:sp>
            <p:nvSpPr>
              <p:cNvPr id="445" name="สี่เหลี่ยมผืนผ้ามุมมน 2">
                <a:extLst>
                  <a:ext uri="{FF2B5EF4-FFF2-40B4-BE49-F238E27FC236}">
                    <a16:creationId xmlns:a16="http://schemas.microsoft.com/office/drawing/2014/main" id="{DEE9D9CE-9125-44D5-97D1-77D51998A95E}"/>
                  </a:ext>
                </a:extLst>
              </p:cNvPr>
              <p:cNvSpPr/>
              <p:nvPr/>
            </p:nvSpPr>
            <p:spPr>
              <a:xfrm>
                <a:off x="1153351" y="404137"/>
                <a:ext cx="10516380" cy="5789740"/>
              </a:xfrm>
              <a:custGeom>
                <a:avLst/>
                <a:gdLst>
                  <a:gd name="connsiteX0" fmla="*/ 0 w 9144000"/>
                  <a:gd name="connsiteY0" fmla="*/ 814500 h 4886900"/>
                  <a:gd name="connsiteX1" fmla="*/ 814500 w 9144000"/>
                  <a:gd name="connsiteY1" fmla="*/ 0 h 4886900"/>
                  <a:gd name="connsiteX2" fmla="*/ 8329500 w 9144000"/>
                  <a:gd name="connsiteY2" fmla="*/ 0 h 4886900"/>
                  <a:gd name="connsiteX3" fmla="*/ 9144000 w 9144000"/>
                  <a:gd name="connsiteY3" fmla="*/ 814500 h 4886900"/>
                  <a:gd name="connsiteX4" fmla="*/ 9144000 w 9144000"/>
                  <a:gd name="connsiteY4" fmla="*/ 4072400 h 4886900"/>
                  <a:gd name="connsiteX5" fmla="*/ 8329500 w 9144000"/>
                  <a:gd name="connsiteY5" fmla="*/ 4886900 h 4886900"/>
                  <a:gd name="connsiteX6" fmla="*/ 814500 w 9144000"/>
                  <a:gd name="connsiteY6" fmla="*/ 4886900 h 4886900"/>
                  <a:gd name="connsiteX7" fmla="*/ 0 w 9144000"/>
                  <a:gd name="connsiteY7" fmla="*/ 4072400 h 4886900"/>
                  <a:gd name="connsiteX8" fmla="*/ 0 w 9144000"/>
                  <a:gd name="connsiteY8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8329572 w 9144072"/>
                  <a:gd name="connsiteY2" fmla="*/ 0 h 4886900"/>
                  <a:gd name="connsiteX3" fmla="*/ 9144072 w 9144072"/>
                  <a:gd name="connsiteY3" fmla="*/ 814500 h 4886900"/>
                  <a:gd name="connsiteX4" fmla="*/ 9144072 w 9144072"/>
                  <a:gd name="connsiteY4" fmla="*/ 4072400 h 4886900"/>
                  <a:gd name="connsiteX5" fmla="*/ 8329572 w 9144072"/>
                  <a:gd name="connsiteY5" fmla="*/ 4886900 h 4886900"/>
                  <a:gd name="connsiteX6" fmla="*/ 814572 w 9144072"/>
                  <a:gd name="connsiteY6" fmla="*/ 4886900 h 4886900"/>
                  <a:gd name="connsiteX7" fmla="*/ 72 w 9144072"/>
                  <a:gd name="connsiteY7" fmla="*/ 4072400 h 4886900"/>
                  <a:gd name="connsiteX8" fmla="*/ 327875 w 9144072"/>
                  <a:gd name="connsiteY8" fmla="*/ 2519203 h 4886900"/>
                  <a:gd name="connsiteX9" fmla="*/ 72 w 9144072"/>
                  <a:gd name="connsiteY9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8329572 w 9144072"/>
                  <a:gd name="connsiteY2" fmla="*/ 0 h 4886900"/>
                  <a:gd name="connsiteX3" fmla="*/ 9144072 w 9144072"/>
                  <a:gd name="connsiteY3" fmla="*/ 814500 h 4886900"/>
                  <a:gd name="connsiteX4" fmla="*/ 9144072 w 9144072"/>
                  <a:gd name="connsiteY4" fmla="*/ 4072400 h 4886900"/>
                  <a:gd name="connsiteX5" fmla="*/ 8329572 w 9144072"/>
                  <a:gd name="connsiteY5" fmla="*/ 4886900 h 4886900"/>
                  <a:gd name="connsiteX6" fmla="*/ 3157339 w 9144072"/>
                  <a:gd name="connsiteY6" fmla="*/ 4572290 h 4886900"/>
                  <a:gd name="connsiteX7" fmla="*/ 814572 w 9144072"/>
                  <a:gd name="connsiteY7" fmla="*/ 4886900 h 4886900"/>
                  <a:gd name="connsiteX8" fmla="*/ 72 w 9144072"/>
                  <a:gd name="connsiteY8" fmla="*/ 4072400 h 4886900"/>
                  <a:gd name="connsiteX9" fmla="*/ 327875 w 9144072"/>
                  <a:gd name="connsiteY9" fmla="*/ 2519203 h 4886900"/>
                  <a:gd name="connsiteX10" fmla="*/ 72 w 9144072"/>
                  <a:gd name="connsiteY10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8329572 w 9144072"/>
                  <a:gd name="connsiteY2" fmla="*/ 0 h 4886900"/>
                  <a:gd name="connsiteX3" fmla="*/ 9144072 w 9144072"/>
                  <a:gd name="connsiteY3" fmla="*/ 814500 h 4886900"/>
                  <a:gd name="connsiteX4" fmla="*/ 9144072 w 9144072"/>
                  <a:gd name="connsiteY4" fmla="*/ 4020641 h 4886900"/>
                  <a:gd name="connsiteX5" fmla="*/ 8329572 w 9144072"/>
                  <a:gd name="connsiteY5" fmla="*/ 4886900 h 4886900"/>
                  <a:gd name="connsiteX6" fmla="*/ 3157339 w 9144072"/>
                  <a:gd name="connsiteY6" fmla="*/ 4572290 h 4886900"/>
                  <a:gd name="connsiteX7" fmla="*/ 814572 w 9144072"/>
                  <a:gd name="connsiteY7" fmla="*/ 4886900 h 4886900"/>
                  <a:gd name="connsiteX8" fmla="*/ 72 w 9144072"/>
                  <a:gd name="connsiteY8" fmla="*/ 4072400 h 4886900"/>
                  <a:gd name="connsiteX9" fmla="*/ 327875 w 9144072"/>
                  <a:gd name="connsiteY9" fmla="*/ 2519203 h 4886900"/>
                  <a:gd name="connsiteX10" fmla="*/ 72 w 9144072"/>
                  <a:gd name="connsiteY10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8329572 w 9144072"/>
                  <a:gd name="connsiteY2" fmla="*/ 0 h 4886900"/>
                  <a:gd name="connsiteX3" fmla="*/ 9144072 w 9144072"/>
                  <a:gd name="connsiteY3" fmla="*/ 814500 h 4886900"/>
                  <a:gd name="connsiteX4" fmla="*/ 8919784 w 9144072"/>
                  <a:gd name="connsiteY4" fmla="*/ 2795249 h 4886900"/>
                  <a:gd name="connsiteX5" fmla="*/ 9144072 w 9144072"/>
                  <a:gd name="connsiteY5" fmla="*/ 4020641 h 4886900"/>
                  <a:gd name="connsiteX6" fmla="*/ 8329572 w 9144072"/>
                  <a:gd name="connsiteY6" fmla="*/ 4886900 h 4886900"/>
                  <a:gd name="connsiteX7" fmla="*/ 3157339 w 9144072"/>
                  <a:gd name="connsiteY7" fmla="*/ 4572290 h 4886900"/>
                  <a:gd name="connsiteX8" fmla="*/ 814572 w 9144072"/>
                  <a:gd name="connsiteY8" fmla="*/ 4886900 h 4886900"/>
                  <a:gd name="connsiteX9" fmla="*/ 72 w 9144072"/>
                  <a:gd name="connsiteY9" fmla="*/ 4072400 h 4886900"/>
                  <a:gd name="connsiteX10" fmla="*/ 327875 w 9144072"/>
                  <a:gd name="connsiteY10" fmla="*/ 2519203 h 4886900"/>
                  <a:gd name="connsiteX11" fmla="*/ 72 w 9144072"/>
                  <a:gd name="connsiteY11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4744599 w 9144072"/>
                  <a:gd name="connsiteY2" fmla="*/ 310841 h 4886900"/>
                  <a:gd name="connsiteX3" fmla="*/ 8329572 w 9144072"/>
                  <a:gd name="connsiteY3" fmla="*/ 0 h 4886900"/>
                  <a:gd name="connsiteX4" fmla="*/ 9144072 w 9144072"/>
                  <a:gd name="connsiteY4" fmla="*/ 814500 h 4886900"/>
                  <a:gd name="connsiteX5" fmla="*/ 8919784 w 9144072"/>
                  <a:gd name="connsiteY5" fmla="*/ 2795249 h 4886900"/>
                  <a:gd name="connsiteX6" fmla="*/ 9144072 w 9144072"/>
                  <a:gd name="connsiteY6" fmla="*/ 4020641 h 4886900"/>
                  <a:gd name="connsiteX7" fmla="*/ 8329572 w 9144072"/>
                  <a:gd name="connsiteY7" fmla="*/ 4886900 h 4886900"/>
                  <a:gd name="connsiteX8" fmla="*/ 3157339 w 9144072"/>
                  <a:gd name="connsiteY8" fmla="*/ 4572290 h 4886900"/>
                  <a:gd name="connsiteX9" fmla="*/ 814572 w 9144072"/>
                  <a:gd name="connsiteY9" fmla="*/ 4886900 h 4886900"/>
                  <a:gd name="connsiteX10" fmla="*/ 72 w 9144072"/>
                  <a:gd name="connsiteY10" fmla="*/ 4072400 h 4886900"/>
                  <a:gd name="connsiteX11" fmla="*/ 327875 w 9144072"/>
                  <a:gd name="connsiteY11" fmla="*/ 2519203 h 4886900"/>
                  <a:gd name="connsiteX12" fmla="*/ 72 w 9144072"/>
                  <a:gd name="connsiteY12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5538229 w 9144072"/>
                  <a:gd name="connsiteY2" fmla="*/ 224577 h 4886900"/>
                  <a:gd name="connsiteX3" fmla="*/ 8329572 w 9144072"/>
                  <a:gd name="connsiteY3" fmla="*/ 0 h 4886900"/>
                  <a:gd name="connsiteX4" fmla="*/ 9144072 w 9144072"/>
                  <a:gd name="connsiteY4" fmla="*/ 814500 h 4886900"/>
                  <a:gd name="connsiteX5" fmla="*/ 8919784 w 9144072"/>
                  <a:gd name="connsiteY5" fmla="*/ 2795249 h 4886900"/>
                  <a:gd name="connsiteX6" fmla="*/ 9144072 w 9144072"/>
                  <a:gd name="connsiteY6" fmla="*/ 4020641 h 4886900"/>
                  <a:gd name="connsiteX7" fmla="*/ 8329572 w 9144072"/>
                  <a:gd name="connsiteY7" fmla="*/ 4886900 h 4886900"/>
                  <a:gd name="connsiteX8" fmla="*/ 3157339 w 9144072"/>
                  <a:gd name="connsiteY8" fmla="*/ 4572290 h 4886900"/>
                  <a:gd name="connsiteX9" fmla="*/ 814572 w 9144072"/>
                  <a:gd name="connsiteY9" fmla="*/ 4886900 h 4886900"/>
                  <a:gd name="connsiteX10" fmla="*/ 72 w 9144072"/>
                  <a:gd name="connsiteY10" fmla="*/ 4072400 h 4886900"/>
                  <a:gd name="connsiteX11" fmla="*/ 327875 w 9144072"/>
                  <a:gd name="connsiteY11" fmla="*/ 2519203 h 4886900"/>
                  <a:gd name="connsiteX12" fmla="*/ 72 w 9144072"/>
                  <a:gd name="connsiteY12" fmla="*/ 814500 h 4886900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8329572 w 9144072"/>
                  <a:gd name="connsiteY3" fmla="*/ 465536 h 5352436"/>
                  <a:gd name="connsiteX4" fmla="*/ 9144072 w 9144072"/>
                  <a:gd name="connsiteY4" fmla="*/ 1280036 h 5352436"/>
                  <a:gd name="connsiteX5" fmla="*/ 8919784 w 9144072"/>
                  <a:gd name="connsiteY5" fmla="*/ 3260785 h 5352436"/>
                  <a:gd name="connsiteX6" fmla="*/ 9144072 w 9144072"/>
                  <a:gd name="connsiteY6" fmla="*/ 4486177 h 5352436"/>
                  <a:gd name="connsiteX7" fmla="*/ 8329572 w 9144072"/>
                  <a:gd name="connsiteY7" fmla="*/ 5352436 h 5352436"/>
                  <a:gd name="connsiteX8" fmla="*/ 3157339 w 9144072"/>
                  <a:gd name="connsiteY8" fmla="*/ 5037826 h 5352436"/>
                  <a:gd name="connsiteX9" fmla="*/ 814572 w 9144072"/>
                  <a:gd name="connsiteY9" fmla="*/ 5352436 h 5352436"/>
                  <a:gd name="connsiteX10" fmla="*/ 72 w 9144072"/>
                  <a:gd name="connsiteY10" fmla="*/ 4537936 h 5352436"/>
                  <a:gd name="connsiteX11" fmla="*/ 327875 w 9144072"/>
                  <a:gd name="connsiteY11" fmla="*/ 2984739 h 5352436"/>
                  <a:gd name="connsiteX12" fmla="*/ 72 w 9144072"/>
                  <a:gd name="connsiteY12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17792 w 9144072"/>
                  <a:gd name="connsiteY3" fmla="*/ 483079 h 5352436"/>
                  <a:gd name="connsiteX4" fmla="*/ 8329572 w 9144072"/>
                  <a:gd name="connsiteY4" fmla="*/ 465536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17792 w 9144072"/>
                  <a:gd name="connsiteY3" fmla="*/ 483079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550990"/>
                  <a:gd name="connsiteX1" fmla="*/ 814572 w 9144072"/>
                  <a:gd name="connsiteY1" fmla="*/ 465536 h 5550990"/>
                  <a:gd name="connsiteX2" fmla="*/ 3105580 w 9144072"/>
                  <a:gd name="connsiteY2" fmla="*/ 0 h 5550990"/>
                  <a:gd name="connsiteX3" fmla="*/ 5986804 w 9144072"/>
                  <a:gd name="connsiteY3" fmla="*/ 414068 h 5550990"/>
                  <a:gd name="connsiteX4" fmla="*/ 8277814 w 9144072"/>
                  <a:gd name="connsiteY4" fmla="*/ 206743 h 5550990"/>
                  <a:gd name="connsiteX5" fmla="*/ 9144072 w 9144072"/>
                  <a:gd name="connsiteY5" fmla="*/ 1280036 h 5550990"/>
                  <a:gd name="connsiteX6" fmla="*/ 8919784 w 9144072"/>
                  <a:gd name="connsiteY6" fmla="*/ 3260785 h 5550990"/>
                  <a:gd name="connsiteX7" fmla="*/ 9144072 w 9144072"/>
                  <a:gd name="connsiteY7" fmla="*/ 4486177 h 5550990"/>
                  <a:gd name="connsiteX8" fmla="*/ 8329572 w 9144072"/>
                  <a:gd name="connsiteY8" fmla="*/ 5352436 h 5550990"/>
                  <a:gd name="connsiteX9" fmla="*/ 5917792 w 9144072"/>
                  <a:gd name="connsiteY9" fmla="*/ 5538158 h 5550990"/>
                  <a:gd name="connsiteX10" fmla="*/ 3157339 w 9144072"/>
                  <a:gd name="connsiteY10" fmla="*/ 5037826 h 5550990"/>
                  <a:gd name="connsiteX11" fmla="*/ 814572 w 9144072"/>
                  <a:gd name="connsiteY11" fmla="*/ 5352436 h 5550990"/>
                  <a:gd name="connsiteX12" fmla="*/ 72 w 9144072"/>
                  <a:gd name="connsiteY12" fmla="*/ 4537936 h 5550990"/>
                  <a:gd name="connsiteX13" fmla="*/ 327875 w 9144072"/>
                  <a:gd name="connsiteY13" fmla="*/ 2984739 h 5550990"/>
                  <a:gd name="connsiteX14" fmla="*/ 72 w 9144072"/>
                  <a:gd name="connsiteY14" fmla="*/ 1280036 h 5550990"/>
                  <a:gd name="connsiteX0" fmla="*/ 72 w 9144072"/>
                  <a:gd name="connsiteY0" fmla="*/ 1280036 h 5545698"/>
                  <a:gd name="connsiteX1" fmla="*/ 814572 w 9144072"/>
                  <a:gd name="connsiteY1" fmla="*/ 465536 h 5545698"/>
                  <a:gd name="connsiteX2" fmla="*/ 3105580 w 9144072"/>
                  <a:gd name="connsiteY2" fmla="*/ 0 h 5545698"/>
                  <a:gd name="connsiteX3" fmla="*/ 5986804 w 9144072"/>
                  <a:gd name="connsiteY3" fmla="*/ 414068 h 5545698"/>
                  <a:gd name="connsiteX4" fmla="*/ 8277814 w 9144072"/>
                  <a:gd name="connsiteY4" fmla="*/ 206743 h 5545698"/>
                  <a:gd name="connsiteX5" fmla="*/ 9144072 w 9144072"/>
                  <a:gd name="connsiteY5" fmla="*/ 1280036 h 5545698"/>
                  <a:gd name="connsiteX6" fmla="*/ 8919784 w 9144072"/>
                  <a:gd name="connsiteY6" fmla="*/ 3260785 h 5545698"/>
                  <a:gd name="connsiteX7" fmla="*/ 9144072 w 9144072"/>
                  <a:gd name="connsiteY7" fmla="*/ 4486177 h 5545698"/>
                  <a:gd name="connsiteX8" fmla="*/ 8329572 w 9144072"/>
                  <a:gd name="connsiteY8" fmla="*/ 5352436 h 5545698"/>
                  <a:gd name="connsiteX9" fmla="*/ 5917792 w 9144072"/>
                  <a:gd name="connsiteY9" fmla="*/ 5538158 h 5545698"/>
                  <a:gd name="connsiteX10" fmla="*/ 3157339 w 9144072"/>
                  <a:gd name="connsiteY10" fmla="*/ 5037826 h 5545698"/>
                  <a:gd name="connsiteX11" fmla="*/ 814572 w 9144072"/>
                  <a:gd name="connsiteY11" fmla="*/ 5352436 h 5545698"/>
                  <a:gd name="connsiteX12" fmla="*/ 72 w 9144072"/>
                  <a:gd name="connsiteY12" fmla="*/ 4537936 h 5545698"/>
                  <a:gd name="connsiteX13" fmla="*/ 327875 w 9144072"/>
                  <a:gd name="connsiteY13" fmla="*/ 2984739 h 5545698"/>
                  <a:gd name="connsiteX14" fmla="*/ 72 w 9144072"/>
                  <a:gd name="connsiteY14" fmla="*/ 1280036 h 5545698"/>
                  <a:gd name="connsiteX0" fmla="*/ 72 w 9144072"/>
                  <a:gd name="connsiteY0" fmla="*/ 1280036 h 5538158"/>
                  <a:gd name="connsiteX1" fmla="*/ 814572 w 9144072"/>
                  <a:gd name="connsiteY1" fmla="*/ 465536 h 5538158"/>
                  <a:gd name="connsiteX2" fmla="*/ 3105580 w 9144072"/>
                  <a:gd name="connsiteY2" fmla="*/ 0 h 5538158"/>
                  <a:gd name="connsiteX3" fmla="*/ 5986804 w 9144072"/>
                  <a:gd name="connsiteY3" fmla="*/ 414068 h 5538158"/>
                  <a:gd name="connsiteX4" fmla="*/ 8277814 w 9144072"/>
                  <a:gd name="connsiteY4" fmla="*/ 206743 h 5538158"/>
                  <a:gd name="connsiteX5" fmla="*/ 9144072 w 9144072"/>
                  <a:gd name="connsiteY5" fmla="*/ 1280036 h 5538158"/>
                  <a:gd name="connsiteX6" fmla="*/ 8919784 w 9144072"/>
                  <a:gd name="connsiteY6" fmla="*/ 3260785 h 5538158"/>
                  <a:gd name="connsiteX7" fmla="*/ 9144072 w 9144072"/>
                  <a:gd name="connsiteY7" fmla="*/ 4486177 h 5538158"/>
                  <a:gd name="connsiteX8" fmla="*/ 8329572 w 9144072"/>
                  <a:gd name="connsiteY8" fmla="*/ 5352436 h 5538158"/>
                  <a:gd name="connsiteX9" fmla="*/ 5917792 w 9144072"/>
                  <a:gd name="connsiteY9" fmla="*/ 5538158 h 5538158"/>
                  <a:gd name="connsiteX10" fmla="*/ 3157339 w 9144072"/>
                  <a:gd name="connsiteY10" fmla="*/ 5037826 h 5538158"/>
                  <a:gd name="connsiteX11" fmla="*/ 814572 w 9144072"/>
                  <a:gd name="connsiteY11" fmla="*/ 5352436 h 5538158"/>
                  <a:gd name="connsiteX12" fmla="*/ 72 w 9144072"/>
                  <a:gd name="connsiteY12" fmla="*/ 4537936 h 5538158"/>
                  <a:gd name="connsiteX13" fmla="*/ 327875 w 9144072"/>
                  <a:gd name="connsiteY13" fmla="*/ 2984739 h 5538158"/>
                  <a:gd name="connsiteX14" fmla="*/ 72 w 9144072"/>
                  <a:gd name="connsiteY14" fmla="*/ 1280036 h 5538158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617420"/>
                  <a:gd name="connsiteX1" fmla="*/ 814572 w 9144072"/>
                  <a:gd name="connsiteY1" fmla="*/ 465536 h 5617420"/>
                  <a:gd name="connsiteX2" fmla="*/ 3105580 w 9144072"/>
                  <a:gd name="connsiteY2" fmla="*/ 0 h 5617420"/>
                  <a:gd name="connsiteX3" fmla="*/ 5986804 w 9144072"/>
                  <a:gd name="connsiteY3" fmla="*/ 414068 h 5617420"/>
                  <a:gd name="connsiteX4" fmla="*/ 8277814 w 9144072"/>
                  <a:gd name="connsiteY4" fmla="*/ 206743 h 5617420"/>
                  <a:gd name="connsiteX5" fmla="*/ 9144072 w 9144072"/>
                  <a:gd name="connsiteY5" fmla="*/ 1280036 h 5617420"/>
                  <a:gd name="connsiteX6" fmla="*/ 8919784 w 9144072"/>
                  <a:gd name="connsiteY6" fmla="*/ 3260785 h 5617420"/>
                  <a:gd name="connsiteX7" fmla="*/ 9144072 w 9144072"/>
                  <a:gd name="connsiteY7" fmla="*/ 4486177 h 5617420"/>
                  <a:gd name="connsiteX8" fmla="*/ 8329572 w 9144072"/>
                  <a:gd name="connsiteY8" fmla="*/ 5352436 h 5617420"/>
                  <a:gd name="connsiteX9" fmla="*/ 5917792 w 9144072"/>
                  <a:gd name="connsiteY9" fmla="*/ 5538158 h 5617420"/>
                  <a:gd name="connsiteX10" fmla="*/ 2973790 w 9144072"/>
                  <a:gd name="connsiteY10" fmla="*/ 5503653 h 5617420"/>
                  <a:gd name="connsiteX11" fmla="*/ 814572 w 9144072"/>
                  <a:gd name="connsiteY11" fmla="*/ 5352436 h 5617420"/>
                  <a:gd name="connsiteX12" fmla="*/ 72 w 9144072"/>
                  <a:gd name="connsiteY12" fmla="*/ 4537936 h 5617420"/>
                  <a:gd name="connsiteX13" fmla="*/ 327875 w 9144072"/>
                  <a:gd name="connsiteY13" fmla="*/ 2984739 h 5617420"/>
                  <a:gd name="connsiteX14" fmla="*/ 72 w 9144072"/>
                  <a:gd name="connsiteY14" fmla="*/ 1280036 h 5617420"/>
                  <a:gd name="connsiteX0" fmla="*/ 72 w 9144072"/>
                  <a:gd name="connsiteY0" fmla="*/ 1280036 h 5541262"/>
                  <a:gd name="connsiteX1" fmla="*/ 814572 w 9144072"/>
                  <a:gd name="connsiteY1" fmla="*/ 465536 h 5541262"/>
                  <a:gd name="connsiteX2" fmla="*/ 3105580 w 9144072"/>
                  <a:gd name="connsiteY2" fmla="*/ 0 h 5541262"/>
                  <a:gd name="connsiteX3" fmla="*/ 5986804 w 9144072"/>
                  <a:gd name="connsiteY3" fmla="*/ 414068 h 5541262"/>
                  <a:gd name="connsiteX4" fmla="*/ 8277814 w 9144072"/>
                  <a:gd name="connsiteY4" fmla="*/ 206743 h 5541262"/>
                  <a:gd name="connsiteX5" fmla="*/ 9144072 w 9144072"/>
                  <a:gd name="connsiteY5" fmla="*/ 1280036 h 5541262"/>
                  <a:gd name="connsiteX6" fmla="*/ 8919784 w 9144072"/>
                  <a:gd name="connsiteY6" fmla="*/ 3260785 h 5541262"/>
                  <a:gd name="connsiteX7" fmla="*/ 9144072 w 9144072"/>
                  <a:gd name="connsiteY7" fmla="*/ 4486177 h 5541262"/>
                  <a:gd name="connsiteX8" fmla="*/ 8329572 w 9144072"/>
                  <a:gd name="connsiteY8" fmla="*/ 5352436 h 5541262"/>
                  <a:gd name="connsiteX9" fmla="*/ 5867734 w 9144072"/>
                  <a:gd name="connsiteY9" fmla="*/ 5434641 h 5541262"/>
                  <a:gd name="connsiteX10" fmla="*/ 2973790 w 9144072"/>
                  <a:gd name="connsiteY10" fmla="*/ 5503653 h 5541262"/>
                  <a:gd name="connsiteX11" fmla="*/ 814572 w 9144072"/>
                  <a:gd name="connsiteY11" fmla="*/ 5352436 h 5541262"/>
                  <a:gd name="connsiteX12" fmla="*/ 72 w 9144072"/>
                  <a:gd name="connsiteY12" fmla="*/ 4537936 h 5541262"/>
                  <a:gd name="connsiteX13" fmla="*/ 327875 w 9144072"/>
                  <a:gd name="connsiteY13" fmla="*/ 2984739 h 5541262"/>
                  <a:gd name="connsiteX14" fmla="*/ 72 w 9144072"/>
                  <a:gd name="connsiteY14" fmla="*/ 1280036 h 5541262"/>
                  <a:gd name="connsiteX0" fmla="*/ 72 w 9144072"/>
                  <a:gd name="connsiteY0" fmla="*/ 1280036 h 5552655"/>
                  <a:gd name="connsiteX1" fmla="*/ 814572 w 9144072"/>
                  <a:gd name="connsiteY1" fmla="*/ 465536 h 5552655"/>
                  <a:gd name="connsiteX2" fmla="*/ 3105580 w 9144072"/>
                  <a:gd name="connsiteY2" fmla="*/ 0 h 5552655"/>
                  <a:gd name="connsiteX3" fmla="*/ 5986804 w 9144072"/>
                  <a:gd name="connsiteY3" fmla="*/ 414068 h 5552655"/>
                  <a:gd name="connsiteX4" fmla="*/ 8277814 w 9144072"/>
                  <a:gd name="connsiteY4" fmla="*/ 206743 h 5552655"/>
                  <a:gd name="connsiteX5" fmla="*/ 9144072 w 9144072"/>
                  <a:gd name="connsiteY5" fmla="*/ 1280036 h 5552655"/>
                  <a:gd name="connsiteX6" fmla="*/ 8919784 w 9144072"/>
                  <a:gd name="connsiteY6" fmla="*/ 3260785 h 5552655"/>
                  <a:gd name="connsiteX7" fmla="*/ 9144072 w 9144072"/>
                  <a:gd name="connsiteY7" fmla="*/ 4486177 h 5552655"/>
                  <a:gd name="connsiteX8" fmla="*/ 8329572 w 9144072"/>
                  <a:gd name="connsiteY8" fmla="*/ 5507712 h 5552655"/>
                  <a:gd name="connsiteX9" fmla="*/ 5867734 w 9144072"/>
                  <a:gd name="connsiteY9" fmla="*/ 5434641 h 5552655"/>
                  <a:gd name="connsiteX10" fmla="*/ 2973790 w 9144072"/>
                  <a:gd name="connsiteY10" fmla="*/ 5503653 h 5552655"/>
                  <a:gd name="connsiteX11" fmla="*/ 814572 w 9144072"/>
                  <a:gd name="connsiteY11" fmla="*/ 5352436 h 5552655"/>
                  <a:gd name="connsiteX12" fmla="*/ 72 w 9144072"/>
                  <a:gd name="connsiteY12" fmla="*/ 4537936 h 5552655"/>
                  <a:gd name="connsiteX13" fmla="*/ 327875 w 9144072"/>
                  <a:gd name="connsiteY13" fmla="*/ 2984739 h 5552655"/>
                  <a:gd name="connsiteX14" fmla="*/ 72 w 9144072"/>
                  <a:gd name="connsiteY14" fmla="*/ 1280036 h 5552655"/>
                  <a:gd name="connsiteX0" fmla="*/ 72 w 9144072"/>
                  <a:gd name="connsiteY0" fmla="*/ 1280036 h 5552655"/>
                  <a:gd name="connsiteX1" fmla="*/ 814572 w 9144072"/>
                  <a:gd name="connsiteY1" fmla="*/ 465536 h 5552655"/>
                  <a:gd name="connsiteX2" fmla="*/ 3105580 w 9144072"/>
                  <a:gd name="connsiteY2" fmla="*/ 0 h 5552655"/>
                  <a:gd name="connsiteX3" fmla="*/ 5986804 w 9144072"/>
                  <a:gd name="connsiteY3" fmla="*/ 414068 h 5552655"/>
                  <a:gd name="connsiteX4" fmla="*/ 8277814 w 9144072"/>
                  <a:gd name="connsiteY4" fmla="*/ 206743 h 5552655"/>
                  <a:gd name="connsiteX5" fmla="*/ 9144072 w 9144072"/>
                  <a:gd name="connsiteY5" fmla="*/ 1280036 h 5552655"/>
                  <a:gd name="connsiteX6" fmla="*/ 8919784 w 9144072"/>
                  <a:gd name="connsiteY6" fmla="*/ 3260785 h 5552655"/>
                  <a:gd name="connsiteX7" fmla="*/ 9144072 w 9144072"/>
                  <a:gd name="connsiteY7" fmla="*/ 4486177 h 5552655"/>
                  <a:gd name="connsiteX8" fmla="*/ 8329572 w 9144072"/>
                  <a:gd name="connsiteY8" fmla="*/ 5507712 h 5552655"/>
                  <a:gd name="connsiteX9" fmla="*/ 5867734 w 9144072"/>
                  <a:gd name="connsiteY9" fmla="*/ 5434641 h 5552655"/>
                  <a:gd name="connsiteX10" fmla="*/ 2973790 w 9144072"/>
                  <a:gd name="connsiteY10" fmla="*/ 5503653 h 5552655"/>
                  <a:gd name="connsiteX11" fmla="*/ 814572 w 9144072"/>
                  <a:gd name="connsiteY11" fmla="*/ 5352436 h 5552655"/>
                  <a:gd name="connsiteX12" fmla="*/ 72 w 9144072"/>
                  <a:gd name="connsiteY12" fmla="*/ 4537936 h 5552655"/>
                  <a:gd name="connsiteX13" fmla="*/ 327875 w 9144072"/>
                  <a:gd name="connsiteY13" fmla="*/ 2984739 h 5552655"/>
                  <a:gd name="connsiteX14" fmla="*/ 72 w 9144072"/>
                  <a:gd name="connsiteY14" fmla="*/ 1280036 h 5552655"/>
                  <a:gd name="connsiteX0" fmla="*/ 72 w 9144072"/>
                  <a:gd name="connsiteY0" fmla="*/ 1280036 h 5655267"/>
                  <a:gd name="connsiteX1" fmla="*/ 814572 w 9144072"/>
                  <a:gd name="connsiteY1" fmla="*/ 465536 h 5655267"/>
                  <a:gd name="connsiteX2" fmla="*/ 3105580 w 9144072"/>
                  <a:gd name="connsiteY2" fmla="*/ 0 h 5655267"/>
                  <a:gd name="connsiteX3" fmla="*/ 5986804 w 9144072"/>
                  <a:gd name="connsiteY3" fmla="*/ 414068 h 5655267"/>
                  <a:gd name="connsiteX4" fmla="*/ 8277814 w 9144072"/>
                  <a:gd name="connsiteY4" fmla="*/ 206743 h 5655267"/>
                  <a:gd name="connsiteX5" fmla="*/ 9144072 w 9144072"/>
                  <a:gd name="connsiteY5" fmla="*/ 1280036 h 5655267"/>
                  <a:gd name="connsiteX6" fmla="*/ 8919784 w 9144072"/>
                  <a:gd name="connsiteY6" fmla="*/ 3260785 h 5655267"/>
                  <a:gd name="connsiteX7" fmla="*/ 9144072 w 9144072"/>
                  <a:gd name="connsiteY7" fmla="*/ 4486177 h 5655267"/>
                  <a:gd name="connsiteX8" fmla="*/ 8329572 w 9144072"/>
                  <a:gd name="connsiteY8" fmla="*/ 5507712 h 5655267"/>
                  <a:gd name="connsiteX9" fmla="*/ 5867734 w 9144072"/>
                  <a:gd name="connsiteY9" fmla="*/ 5434641 h 5655267"/>
                  <a:gd name="connsiteX10" fmla="*/ 2973790 w 9144072"/>
                  <a:gd name="connsiteY10" fmla="*/ 5503653 h 5655267"/>
                  <a:gd name="connsiteX11" fmla="*/ 814572 w 9144072"/>
                  <a:gd name="connsiteY11" fmla="*/ 5352436 h 5655267"/>
                  <a:gd name="connsiteX12" fmla="*/ 72 w 9144072"/>
                  <a:gd name="connsiteY12" fmla="*/ 4537936 h 5655267"/>
                  <a:gd name="connsiteX13" fmla="*/ 327875 w 9144072"/>
                  <a:gd name="connsiteY13" fmla="*/ 2984739 h 5655267"/>
                  <a:gd name="connsiteX14" fmla="*/ 72 w 9144072"/>
                  <a:gd name="connsiteY14" fmla="*/ 1280036 h 5655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144072" h="5655267">
                    <a:moveTo>
                      <a:pt x="72" y="1280036"/>
                    </a:moveTo>
                    <a:cubicBezTo>
                      <a:pt x="72" y="830200"/>
                      <a:pt x="364736" y="465536"/>
                      <a:pt x="814572" y="465536"/>
                    </a:cubicBezTo>
                    <a:cubicBezTo>
                      <a:pt x="2118830" y="465633"/>
                      <a:pt x="1801322" y="-97"/>
                      <a:pt x="3105580" y="0"/>
                    </a:cubicBezTo>
                    <a:cubicBezTo>
                      <a:pt x="4042984" y="80513"/>
                      <a:pt x="5049400" y="419819"/>
                      <a:pt x="5986804" y="414068"/>
                    </a:cubicBezTo>
                    <a:cubicBezTo>
                      <a:pt x="6750474" y="344960"/>
                      <a:pt x="7410627" y="155082"/>
                      <a:pt x="8277814" y="206743"/>
                    </a:cubicBezTo>
                    <a:cubicBezTo>
                      <a:pt x="8813914" y="258502"/>
                      <a:pt x="9144072" y="830200"/>
                      <a:pt x="9144072" y="1280036"/>
                    </a:cubicBezTo>
                    <a:cubicBezTo>
                      <a:pt x="9144072" y="1808014"/>
                      <a:pt x="8919784" y="2732807"/>
                      <a:pt x="8919784" y="3260785"/>
                    </a:cubicBezTo>
                    <a:lnTo>
                      <a:pt x="9144072" y="4486177"/>
                    </a:lnTo>
                    <a:cubicBezTo>
                      <a:pt x="9144072" y="4936013"/>
                      <a:pt x="8796661" y="5386942"/>
                      <a:pt x="8329572" y="5507712"/>
                    </a:cubicBezTo>
                    <a:cubicBezTo>
                      <a:pt x="7705595" y="5697419"/>
                      <a:pt x="6816037" y="5211031"/>
                      <a:pt x="5867734" y="5434641"/>
                    </a:cubicBezTo>
                    <a:cubicBezTo>
                      <a:pt x="4971189" y="5640998"/>
                      <a:pt x="3740896" y="5773271"/>
                      <a:pt x="2973790" y="5503653"/>
                    </a:cubicBezTo>
                    <a:cubicBezTo>
                      <a:pt x="2242927" y="5177203"/>
                      <a:pt x="1595494" y="5247566"/>
                      <a:pt x="814572" y="5352436"/>
                    </a:cubicBezTo>
                    <a:cubicBezTo>
                      <a:pt x="364736" y="5352436"/>
                      <a:pt x="72" y="4987772"/>
                      <a:pt x="72" y="4537936"/>
                    </a:cubicBezTo>
                    <a:cubicBezTo>
                      <a:pt x="-5679" y="4002951"/>
                      <a:pt x="333626" y="3519724"/>
                      <a:pt x="327875" y="2984739"/>
                    </a:cubicBezTo>
                    <a:cubicBezTo>
                      <a:pt x="333626" y="2433757"/>
                      <a:pt x="-5679" y="1831018"/>
                      <a:pt x="72" y="1280036"/>
                    </a:cubicBezTo>
                    <a:close/>
                  </a:path>
                </a:pathLst>
              </a:custGeom>
              <a:pattFill prst="pct5">
                <a:fgClr>
                  <a:schemeClr val="bg1"/>
                </a:fgClr>
                <a:bgClr>
                  <a:schemeClr val="accent4">
                    <a:lumMod val="60000"/>
                    <a:lumOff val="40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marR="0" lvl="1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6" name="สี่เหลี่ยมผืนผ้ามุมมน 2">
                <a:extLst>
                  <a:ext uri="{FF2B5EF4-FFF2-40B4-BE49-F238E27FC236}">
                    <a16:creationId xmlns:a16="http://schemas.microsoft.com/office/drawing/2014/main" id="{2EC82148-1066-4474-A1B3-51892874E7AC}"/>
                  </a:ext>
                </a:extLst>
              </p:cNvPr>
              <p:cNvSpPr/>
              <p:nvPr/>
            </p:nvSpPr>
            <p:spPr>
              <a:xfrm>
                <a:off x="1027384" y="684748"/>
                <a:ext cx="10448355" cy="5655267"/>
              </a:xfrm>
              <a:custGeom>
                <a:avLst/>
                <a:gdLst>
                  <a:gd name="connsiteX0" fmla="*/ 0 w 9144000"/>
                  <a:gd name="connsiteY0" fmla="*/ 814500 h 4886900"/>
                  <a:gd name="connsiteX1" fmla="*/ 814500 w 9144000"/>
                  <a:gd name="connsiteY1" fmla="*/ 0 h 4886900"/>
                  <a:gd name="connsiteX2" fmla="*/ 8329500 w 9144000"/>
                  <a:gd name="connsiteY2" fmla="*/ 0 h 4886900"/>
                  <a:gd name="connsiteX3" fmla="*/ 9144000 w 9144000"/>
                  <a:gd name="connsiteY3" fmla="*/ 814500 h 4886900"/>
                  <a:gd name="connsiteX4" fmla="*/ 9144000 w 9144000"/>
                  <a:gd name="connsiteY4" fmla="*/ 4072400 h 4886900"/>
                  <a:gd name="connsiteX5" fmla="*/ 8329500 w 9144000"/>
                  <a:gd name="connsiteY5" fmla="*/ 4886900 h 4886900"/>
                  <a:gd name="connsiteX6" fmla="*/ 814500 w 9144000"/>
                  <a:gd name="connsiteY6" fmla="*/ 4886900 h 4886900"/>
                  <a:gd name="connsiteX7" fmla="*/ 0 w 9144000"/>
                  <a:gd name="connsiteY7" fmla="*/ 4072400 h 4886900"/>
                  <a:gd name="connsiteX8" fmla="*/ 0 w 9144000"/>
                  <a:gd name="connsiteY8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8329572 w 9144072"/>
                  <a:gd name="connsiteY2" fmla="*/ 0 h 4886900"/>
                  <a:gd name="connsiteX3" fmla="*/ 9144072 w 9144072"/>
                  <a:gd name="connsiteY3" fmla="*/ 814500 h 4886900"/>
                  <a:gd name="connsiteX4" fmla="*/ 9144072 w 9144072"/>
                  <a:gd name="connsiteY4" fmla="*/ 4072400 h 4886900"/>
                  <a:gd name="connsiteX5" fmla="*/ 8329572 w 9144072"/>
                  <a:gd name="connsiteY5" fmla="*/ 4886900 h 4886900"/>
                  <a:gd name="connsiteX6" fmla="*/ 814572 w 9144072"/>
                  <a:gd name="connsiteY6" fmla="*/ 4886900 h 4886900"/>
                  <a:gd name="connsiteX7" fmla="*/ 72 w 9144072"/>
                  <a:gd name="connsiteY7" fmla="*/ 4072400 h 4886900"/>
                  <a:gd name="connsiteX8" fmla="*/ 327875 w 9144072"/>
                  <a:gd name="connsiteY8" fmla="*/ 2519203 h 4886900"/>
                  <a:gd name="connsiteX9" fmla="*/ 72 w 9144072"/>
                  <a:gd name="connsiteY9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8329572 w 9144072"/>
                  <a:gd name="connsiteY2" fmla="*/ 0 h 4886900"/>
                  <a:gd name="connsiteX3" fmla="*/ 9144072 w 9144072"/>
                  <a:gd name="connsiteY3" fmla="*/ 814500 h 4886900"/>
                  <a:gd name="connsiteX4" fmla="*/ 9144072 w 9144072"/>
                  <a:gd name="connsiteY4" fmla="*/ 4072400 h 4886900"/>
                  <a:gd name="connsiteX5" fmla="*/ 8329572 w 9144072"/>
                  <a:gd name="connsiteY5" fmla="*/ 4886900 h 4886900"/>
                  <a:gd name="connsiteX6" fmla="*/ 3157339 w 9144072"/>
                  <a:gd name="connsiteY6" fmla="*/ 4572290 h 4886900"/>
                  <a:gd name="connsiteX7" fmla="*/ 814572 w 9144072"/>
                  <a:gd name="connsiteY7" fmla="*/ 4886900 h 4886900"/>
                  <a:gd name="connsiteX8" fmla="*/ 72 w 9144072"/>
                  <a:gd name="connsiteY8" fmla="*/ 4072400 h 4886900"/>
                  <a:gd name="connsiteX9" fmla="*/ 327875 w 9144072"/>
                  <a:gd name="connsiteY9" fmla="*/ 2519203 h 4886900"/>
                  <a:gd name="connsiteX10" fmla="*/ 72 w 9144072"/>
                  <a:gd name="connsiteY10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8329572 w 9144072"/>
                  <a:gd name="connsiteY2" fmla="*/ 0 h 4886900"/>
                  <a:gd name="connsiteX3" fmla="*/ 9144072 w 9144072"/>
                  <a:gd name="connsiteY3" fmla="*/ 814500 h 4886900"/>
                  <a:gd name="connsiteX4" fmla="*/ 9144072 w 9144072"/>
                  <a:gd name="connsiteY4" fmla="*/ 4020641 h 4886900"/>
                  <a:gd name="connsiteX5" fmla="*/ 8329572 w 9144072"/>
                  <a:gd name="connsiteY5" fmla="*/ 4886900 h 4886900"/>
                  <a:gd name="connsiteX6" fmla="*/ 3157339 w 9144072"/>
                  <a:gd name="connsiteY6" fmla="*/ 4572290 h 4886900"/>
                  <a:gd name="connsiteX7" fmla="*/ 814572 w 9144072"/>
                  <a:gd name="connsiteY7" fmla="*/ 4886900 h 4886900"/>
                  <a:gd name="connsiteX8" fmla="*/ 72 w 9144072"/>
                  <a:gd name="connsiteY8" fmla="*/ 4072400 h 4886900"/>
                  <a:gd name="connsiteX9" fmla="*/ 327875 w 9144072"/>
                  <a:gd name="connsiteY9" fmla="*/ 2519203 h 4886900"/>
                  <a:gd name="connsiteX10" fmla="*/ 72 w 9144072"/>
                  <a:gd name="connsiteY10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8329572 w 9144072"/>
                  <a:gd name="connsiteY2" fmla="*/ 0 h 4886900"/>
                  <a:gd name="connsiteX3" fmla="*/ 9144072 w 9144072"/>
                  <a:gd name="connsiteY3" fmla="*/ 814500 h 4886900"/>
                  <a:gd name="connsiteX4" fmla="*/ 8919784 w 9144072"/>
                  <a:gd name="connsiteY4" fmla="*/ 2795249 h 4886900"/>
                  <a:gd name="connsiteX5" fmla="*/ 9144072 w 9144072"/>
                  <a:gd name="connsiteY5" fmla="*/ 4020641 h 4886900"/>
                  <a:gd name="connsiteX6" fmla="*/ 8329572 w 9144072"/>
                  <a:gd name="connsiteY6" fmla="*/ 4886900 h 4886900"/>
                  <a:gd name="connsiteX7" fmla="*/ 3157339 w 9144072"/>
                  <a:gd name="connsiteY7" fmla="*/ 4572290 h 4886900"/>
                  <a:gd name="connsiteX8" fmla="*/ 814572 w 9144072"/>
                  <a:gd name="connsiteY8" fmla="*/ 4886900 h 4886900"/>
                  <a:gd name="connsiteX9" fmla="*/ 72 w 9144072"/>
                  <a:gd name="connsiteY9" fmla="*/ 4072400 h 4886900"/>
                  <a:gd name="connsiteX10" fmla="*/ 327875 w 9144072"/>
                  <a:gd name="connsiteY10" fmla="*/ 2519203 h 4886900"/>
                  <a:gd name="connsiteX11" fmla="*/ 72 w 9144072"/>
                  <a:gd name="connsiteY11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4744599 w 9144072"/>
                  <a:gd name="connsiteY2" fmla="*/ 310841 h 4886900"/>
                  <a:gd name="connsiteX3" fmla="*/ 8329572 w 9144072"/>
                  <a:gd name="connsiteY3" fmla="*/ 0 h 4886900"/>
                  <a:gd name="connsiteX4" fmla="*/ 9144072 w 9144072"/>
                  <a:gd name="connsiteY4" fmla="*/ 814500 h 4886900"/>
                  <a:gd name="connsiteX5" fmla="*/ 8919784 w 9144072"/>
                  <a:gd name="connsiteY5" fmla="*/ 2795249 h 4886900"/>
                  <a:gd name="connsiteX6" fmla="*/ 9144072 w 9144072"/>
                  <a:gd name="connsiteY6" fmla="*/ 4020641 h 4886900"/>
                  <a:gd name="connsiteX7" fmla="*/ 8329572 w 9144072"/>
                  <a:gd name="connsiteY7" fmla="*/ 4886900 h 4886900"/>
                  <a:gd name="connsiteX8" fmla="*/ 3157339 w 9144072"/>
                  <a:gd name="connsiteY8" fmla="*/ 4572290 h 4886900"/>
                  <a:gd name="connsiteX9" fmla="*/ 814572 w 9144072"/>
                  <a:gd name="connsiteY9" fmla="*/ 4886900 h 4886900"/>
                  <a:gd name="connsiteX10" fmla="*/ 72 w 9144072"/>
                  <a:gd name="connsiteY10" fmla="*/ 4072400 h 4886900"/>
                  <a:gd name="connsiteX11" fmla="*/ 327875 w 9144072"/>
                  <a:gd name="connsiteY11" fmla="*/ 2519203 h 4886900"/>
                  <a:gd name="connsiteX12" fmla="*/ 72 w 9144072"/>
                  <a:gd name="connsiteY12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5538229 w 9144072"/>
                  <a:gd name="connsiteY2" fmla="*/ 224577 h 4886900"/>
                  <a:gd name="connsiteX3" fmla="*/ 8329572 w 9144072"/>
                  <a:gd name="connsiteY3" fmla="*/ 0 h 4886900"/>
                  <a:gd name="connsiteX4" fmla="*/ 9144072 w 9144072"/>
                  <a:gd name="connsiteY4" fmla="*/ 814500 h 4886900"/>
                  <a:gd name="connsiteX5" fmla="*/ 8919784 w 9144072"/>
                  <a:gd name="connsiteY5" fmla="*/ 2795249 h 4886900"/>
                  <a:gd name="connsiteX6" fmla="*/ 9144072 w 9144072"/>
                  <a:gd name="connsiteY6" fmla="*/ 4020641 h 4886900"/>
                  <a:gd name="connsiteX7" fmla="*/ 8329572 w 9144072"/>
                  <a:gd name="connsiteY7" fmla="*/ 4886900 h 4886900"/>
                  <a:gd name="connsiteX8" fmla="*/ 3157339 w 9144072"/>
                  <a:gd name="connsiteY8" fmla="*/ 4572290 h 4886900"/>
                  <a:gd name="connsiteX9" fmla="*/ 814572 w 9144072"/>
                  <a:gd name="connsiteY9" fmla="*/ 4886900 h 4886900"/>
                  <a:gd name="connsiteX10" fmla="*/ 72 w 9144072"/>
                  <a:gd name="connsiteY10" fmla="*/ 4072400 h 4886900"/>
                  <a:gd name="connsiteX11" fmla="*/ 327875 w 9144072"/>
                  <a:gd name="connsiteY11" fmla="*/ 2519203 h 4886900"/>
                  <a:gd name="connsiteX12" fmla="*/ 72 w 9144072"/>
                  <a:gd name="connsiteY12" fmla="*/ 814500 h 4886900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8329572 w 9144072"/>
                  <a:gd name="connsiteY3" fmla="*/ 465536 h 5352436"/>
                  <a:gd name="connsiteX4" fmla="*/ 9144072 w 9144072"/>
                  <a:gd name="connsiteY4" fmla="*/ 1280036 h 5352436"/>
                  <a:gd name="connsiteX5" fmla="*/ 8919784 w 9144072"/>
                  <a:gd name="connsiteY5" fmla="*/ 3260785 h 5352436"/>
                  <a:gd name="connsiteX6" fmla="*/ 9144072 w 9144072"/>
                  <a:gd name="connsiteY6" fmla="*/ 4486177 h 5352436"/>
                  <a:gd name="connsiteX7" fmla="*/ 8329572 w 9144072"/>
                  <a:gd name="connsiteY7" fmla="*/ 5352436 h 5352436"/>
                  <a:gd name="connsiteX8" fmla="*/ 3157339 w 9144072"/>
                  <a:gd name="connsiteY8" fmla="*/ 5037826 h 5352436"/>
                  <a:gd name="connsiteX9" fmla="*/ 814572 w 9144072"/>
                  <a:gd name="connsiteY9" fmla="*/ 5352436 h 5352436"/>
                  <a:gd name="connsiteX10" fmla="*/ 72 w 9144072"/>
                  <a:gd name="connsiteY10" fmla="*/ 4537936 h 5352436"/>
                  <a:gd name="connsiteX11" fmla="*/ 327875 w 9144072"/>
                  <a:gd name="connsiteY11" fmla="*/ 2984739 h 5352436"/>
                  <a:gd name="connsiteX12" fmla="*/ 72 w 9144072"/>
                  <a:gd name="connsiteY12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17792 w 9144072"/>
                  <a:gd name="connsiteY3" fmla="*/ 483079 h 5352436"/>
                  <a:gd name="connsiteX4" fmla="*/ 8329572 w 9144072"/>
                  <a:gd name="connsiteY4" fmla="*/ 465536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17792 w 9144072"/>
                  <a:gd name="connsiteY3" fmla="*/ 483079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550990"/>
                  <a:gd name="connsiteX1" fmla="*/ 814572 w 9144072"/>
                  <a:gd name="connsiteY1" fmla="*/ 465536 h 5550990"/>
                  <a:gd name="connsiteX2" fmla="*/ 3105580 w 9144072"/>
                  <a:gd name="connsiteY2" fmla="*/ 0 h 5550990"/>
                  <a:gd name="connsiteX3" fmla="*/ 5986804 w 9144072"/>
                  <a:gd name="connsiteY3" fmla="*/ 414068 h 5550990"/>
                  <a:gd name="connsiteX4" fmla="*/ 8277814 w 9144072"/>
                  <a:gd name="connsiteY4" fmla="*/ 206743 h 5550990"/>
                  <a:gd name="connsiteX5" fmla="*/ 9144072 w 9144072"/>
                  <a:gd name="connsiteY5" fmla="*/ 1280036 h 5550990"/>
                  <a:gd name="connsiteX6" fmla="*/ 8919784 w 9144072"/>
                  <a:gd name="connsiteY6" fmla="*/ 3260785 h 5550990"/>
                  <a:gd name="connsiteX7" fmla="*/ 9144072 w 9144072"/>
                  <a:gd name="connsiteY7" fmla="*/ 4486177 h 5550990"/>
                  <a:gd name="connsiteX8" fmla="*/ 8329572 w 9144072"/>
                  <a:gd name="connsiteY8" fmla="*/ 5352436 h 5550990"/>
                  <a:gd name="connsiteX9" fmla="*/ 5917792 w 9144072"/>
                  <a:gd name="connsiteY9" fmla="*/ 5538158 h 5550990"/>
                  <a:gd name="connsiteX10" fmla="*/ 3157339 w 9144072"/>
                  <a:gd name="connsiteY10" fmla="*/ 5037826 h 5550990"/>
                  <a:gd name="connsiteX11" fmla="*/ 814572 w 9144072"/>
                  <a:gd name="connsiteY11" fmla="*/ 5352436 h 5550990"/>
                  <a:gd name="connsiteX12" fmla="*/ 72 w 9144072"/>
                  <a:gd name="connsiteY12" fmla="*/ 4537936 h 5550990"/>
                  <a:gd name="connsiteX13" fmla="*/ 327875 w 9144072"/>
                  <a:gd name="connsiteY13" fmla="*/ 2984739 h 5550990"/>
                  <a:gd name="connsiteX14" fmla="*/ 72 w 9144072"/>
                  <a:gd name="connsiteY14" fmla="*/ 1280036 h 5550990"/>
                  <a:gd name="connsiteX0" fmla="*/ 72 w 9144072"/>
                  <a:gd name="connsiteY0" fmla="*/ 1280036 h 5545698"/>
                  <a:gd name="connsiteX1" fmla="*/ 814572 w 9144072"/>
                  <a:gd name="connsiteY1" fmla="*/ 465536 h 5545698"/>
                  <a:gd name="connsiteX2" fmla="*/ 3105580 w 9144072"/>
                  <a:gd name="connsiteY2" fmla="*/ 0 h 5545698"/>
                  <a:gd name="connsiteX3" fmla="*/ 5986804 w 9144072"/>
                  <a:gd name="connsiteY3" fmla="*/ 414068 h 5545698"/>
                  <a:gd name="connsiteX4" fmla="*/ 8277814 w 9144072"/>
                  <a:gd name="connsiteY4" fmla="*/ 206743 h 5545698"/>
                  <a:gd name="connsiteX5" fmla="*/ 9144072 w 9144072"/>
                  <a:gd name="connsiteY5" fmla="*/ 1280036 h 5545698"/>
                  <a:gd name="connsiteX6" fmla="*/ 8919784 w 9144072"/>
                  <a:gd name="connsiteY6" fmla="*/ 3260785 h 5545698"/>
                  <a:gd name="connsiteX7" fmla="*/ 9144072 w 9144072"/>
                  <a:gd name="connsiteY7" fmla="*/ 4486177 h 5545698"/>
                  <a:gd name="connsiteX8" fmla="*/ 8329572 w 9144072"/>
                  <a:gd name="connsiteY8" fmla="*/ 5352436 h 5545698"/>
                  <a:gd name="connsiteX9" fmla="*/ 5917792 w 9144072"/>
                  <a:gd name="connsiteY9" fmla="*/ 5538158 h 5545698"/>
                  <a:gd name="connsiteX10" fmla="*/ 3157339 w 9144072"/>
                  <a:gd name="connsiteY10" fmla="*/ 5037826 h 5545698"/>
                  <a:gd name="connsiteX11" fmla="*/ 814572 w 9144072"/>
                  <a:gd name="connsiteY11" fmla="*/ 5352436 h 5545698"/>
                  <a:gd name="connsiteX12" fmla="*/ 72 w 9144072"/>
                  <a:gd name="connsiteY12" fmla="*/ 4537936 h 5545698"/>
                  <a:gd name="connsiteX13" fmla="*/ 327875 w 9144072"/>
                  <a:gd name="connsiteY13" fmla="*/ 2984739 h 5545698"/>
                  <a:gd name="connsiteX14" fmla="*/ 72 w 9144072"/>
                  <a:gd name="connsiteY14" fmla="*/ 1280036 h 5545698"/>
                  <a:gd name="connsiteX0" fmla="*/ 72 w 9144072"/>
                  <a:gd name="connsiteY0" fmla="*/ 1280036 h 5538158"/>
                  <a:gd name="connsiteX1" fmla="*/ 814572 w 9144072"/>
                  <a:gd name="connsiteY1" fmla="*/ 465536 h 5538158"/>
                  <a:gd name="connsiteX2" fmla="*/ 3105580 w 9144072"/>
                  <a:gd name="connsiteY2" fmla="*/ 0 h 5538158"/>
                  <a:gd name="connsiteX3" fmla="*/ 5986804 w 9144072"/>
                  <a:gd name="connsiteY3" fmla="*/ 414068 h 5538158"/>
                  <a:gd name="connsiteX4" fmla="*/ 8277814 w 9144072"/>
                  <a:gd name="connsiteY4" fmla="*/ 206743 h 5538158"/>
                  <a:gd name="connsiteX5" fmla="*/ 9144072 w 9144072"/>
                  <a:gd name="connsiteY5" fmla="*/ 1280036 h 5538158"/>
                  <a:gd name="connsiteX6" fmla="*/ 8919784 w 9144072"/>
                  <a:gd name="connsiteY6" fmla="*/ 3260785 h 5538158"/>
                  <a:gd name="connsiteX7" fmla="*/ 9144072 w 9144072"/>
                  <a:gd name="connsiteY7" fmla="*/ 4486177 h 5538158"/>
                  <a:gd name="connsiteX8" fmla="*/ 8329572 w 9144072"/>
                  <a:gd name="connsiteY8" fmla="*/ 5352436 h 5538158"/>
                  <a:gd name="connsiteX9" fmla="*/ 5917792 w 9144072"/>
                  <a:gd name="connsiteY9" fmla="*/ 5538158 h 5538158"/>
                  <a:gd name="connsiteX10" fmla="*/ 3157339 w 9144072"/>
                  <a:gd name="connsiteY10" fmla="*/ 5037826 h 5538158"/>
                  <a:gd name="connsiteX11" fmla="*/ 814572 w 9144072"/>
                  <a:gd name="connsiteY11" fmla="*/ 5352436 h 5538158"/>
                  <a:gd name="connsiteX12" fmla="*/ 72 w 9144072"/>
                  <a:gd name="connsiteY12" fmla="*/ 4537936 h 5538158"/>
                  <a:gd name="connsiteX13" fmla="*/ 327875 w 9144072"/>
                  <a:gd name="connsiteY13" fmla="*/ 2984739 h 5538158"/>
                  <a:gd name="connsiteX14" fmla="*/ 72 w 9144072"/>
                  <a:gd name="connsiteY14" fmla="*/ 1280036 h 5538158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617420"/>
                  <a:gd name="connsiteX1" fmla="*/ 814572 w 9144072"/>
                  <a:gd name="connsiteY1" fmla="*/ 465536 h 5617420"/>
                  <a:gd name="connsiteX2" fmla="*/ 3105580 w 9144072"/>
                  <a:gd name="connsiteY2" fmla="*/ 0 h 5617420"/>
                  <a:gd name="connsiteX3" fmla="*/ 5986804 w 9144072"/>
                  <a:gd name="connsiteY3" fmla="*/ 414068 h 5617420"/>
                  <a:gd name="connsiteX4" fmla="*/ 8277814 w 9144072"/>
                  <a:gd name="connsiteY4" fmla="*/ 206743 h 5617420"/>
                  <a:gd name="connsiteX5" fmla="*/ 9144072 w 9144072"/>
                  <a:gd name="connsiteY5" fmla="*/ 1280036 h 5617420"/>
                  <a:gd name="connsiteX6" fmla="*/ 8919784 w 9144072"/>
                  <a:gd name="connsiteY6" fmla="*/ 3260785 h 5617420"/>
                  <a:gd name="connsiteX7" fmla="*/ 9144072 w 9144072"/>
                  <a:gd name="connsiteY7" fmla="*/ 4486177 h 5617420"/>
                  <a:gd name="connsiteX8" fmla="*/ 8329572 w 9144072"/>
                  <a:gd name="connsiteY8" fmla="*/ 5352436 h 5617420"/>
                  <a:gd name="connsiteX9" fmla="*/ 5917792 w 9144072"/>
                  <a:gd name="connsiteY9" fmla="*/ 5538158 h 5617420"/>
                  <a:gd name="connsiteX10" fmla="*/ 2973790 w 9144072"/>
                  <a:gd name="connsiteY10" fmla="*/ 5503653 h 5617420"/>
                  <a:gd name="connsiteX11" fmla="*/ 814572 w 9144072"/>
                  <a:gd name="connsiteY11" fmla="*/ 5352436 h 5617420"/>
                  <a:gd name="connsiteX12" fmla="*/ 72 w 9144072"/>
                  <a:gd name="connsiteY12" fmla="*/ 4537936 h 5617420"/>
                  <a:gd name="connsiteX13" fmla="*/ 327875 w 9144072"/>
                  <a:gd name="connsiteY13" fmla="*/ 2984739 h 5617420"/>
                  <a:gd name="connsiteX14" fmla="*/ 72 w 9144072"/>
                  <a:gd name="connsiteY14" fmla="*/ 1280036 h 5617420"/>
                  <a:gd name="connsiteX0" fmla="*/ 72 w 9144072"/>
                  <a:gd name="connsiteY0" fmla="*/ 1280036 h 5541262"/>
                  <a:gd name="connsiteX1" fmla="*/ 814572 w 9144072"/>
                  <a:gd name="connsiteY1" fmla="*/ 465536 h 5541262"/>
                  <a:gd name="connsiteX2" fmla="*/ 3105580 w 9144072"/>
                  <a:gd name="connsiteY2" fmla="*/ 0 h 5541262"/>
                  <a:gd name="connsiteX3" fmla="*/ 5986804 w 9144072"/>
                  <a:gd name="connsiteY3" fmla="*/ 414068 h 5541262"/>
                  <a:gd name="connsiteX4" fmla="*/ 8277814 w 9144072"/>
                  <a:gd name="connsiteY4" fmla="*/ 206743 h 5541262"/>
                  <a:gd name="connsiteX5" fmla="*/ 9144072 w 9144072"/>
                  <a:gd name="connsiteY5" fmla="*/ 1280036 h 5541262"/>
                  <a:gd name="connsiteX6" fmla="*/ 8919784 w 9144072"/>
                  <a:gd name="connsiteY6" fmla="*/ 3260785 h 5541262"/>
                  <a:gd name="connsiteX7" fmla="*/ 9144072 w 9144072"/>
                  <a:gd name="connsiteY7" fmla="*/ 4486177 h 5541262"/>
                  <a:gd name="connsiteX8" fmla="*/ 8329572 w 9144072"/>
                  <a:gd name="connsiteY8" fmla="*/ 5352436 h 5541262"/>
                  <a:gd name="connsiteX9" fmla="*/ 5867734 w 9144072"/>
                  <a:gd name="connsiteY9" fmla="*/ 5434641 h 5541262"/>
                  <a:gd name="connsiteX10" fmla="*/ 2973790 w 9144072"/>
                  <a:gd name="connsiteY10" fmla="*/ 5503653 h 5541262"/>
                  <a:gd name="connsiteX11" fmla="*/ 814572 w 9144072"/>
                  <a:gd name="connsiteY11" fmla="*/ 5352436 h 5541262"/>
                  <a:gd name="connsiteX12" fmla="*/ 72 w 9144072"/>
                  <a:gd name="connsiteY12" fmla="*/ 4537936 h 5541262"/>
                  <a:gd name="connsiteX13" fmla="*/ 327875 w 9144072"/>
                  <a:gd name="connsiteY13" fmla="*/ 2984739 h 5541262"/>
                  <a:gd name="connsiteX14" fmla="*/ 72 w 9144072"/>
                  <a:gd name="connsiteY14" fmla="*/ 1280036 h 5541262"/>
                  <a:gd name="connsiteX0" fmla="*/ 72 w 9144072"/>
                  <a:gd name="connsiteY0" fmla="*/ 1280036 h 5552655"/>
                  <a:gd name="connsiteX1" fmla="*/ 814572 w 9144072"/>
                  <a:gd name="connsiteY1" fmla="*/ 465536 h 5552655"/>
                  <a:gd name="connsiteX2" fmla="*/ 3105580 w 9144072"/>
                  <a:gd name="connsiteY2" fmla="*/ 0 h 5552655"/>
                  <a:gd name="connsiteX3" fmla="*/ 5986804 w 9144072"/>
                  <a:gd name="connsiteY3" fmla="*/ 414068 h 5552655"/>
                  <a:gd name="connsiteX4" fmla="*/ 8277814 w 9144072"/>
                  <a:gd name="connsiteY4" fmla="*/ 206743 h 5552655"/>
                  <a:gd name="connsiteX5" fmla="*/ 9144072 w 9144072"/>
                  <a:gd name="connsiteY5" fmla="*/ 1280036 h 5552655"/>
                  <a:gd name="connsiteX6" fmla="*/ 8919784 w 9144072"/>
                  <a:gd name="connsiteY6" fmla="*/ 3260785 h 5552655"/>
                  <a:gd name="connsiteX7" fmla="*/ 9144072 w 9144072"/>
                  <a:gd name="connsiteY7" fmla="*/ 4486177 h 5552655"/>
                  <a:gd name="connsiteX8" fmla="*/ 8329572 w 9144072"/>
                  <a:gd name="connsiteY8" fmla="*/ 5507712 h 5552655"/>
                  <a:gd name="connsiteX9" fmla="*/ 5867734 w 9144072"/>
                  <a:gd name="connsiteY9" fmla="*/ 5434641 h 5552655"/>
                  <a:gd name="connsiteX10" fmla="*/ 2973790 w 9144072"/>
                  <a:gd name="connsiteY10" fmla="*/ 5503653 h 5552655"/>
                  <a:gd name="connsiteX11" fmla="*/ 814572 w 9144072"/>
                  <a:gd name="connsiteY11" fmla="*/ 5352436 h 5552655"/>
                  <a:gd name="connsiteX12" fmla="*/ 72 w 9144072"/>
                  <a:gd name="connsiteY12" fmla="*/ 4537936 h 5552655"/>
                  <a:gd name="connsiteX13" fmla="*/ 327875 w 9144072"/>
                  <a:gd name="connsiteY13" fmla="*/ 2984739 h 5552655"/>
                  <a:gd name="connsiteX14" fmla="*/ 72 w 9144072"/>
                  <a:gd name="connsiteY14" fmla="*/ 1280036 h 5552655"/>
                  <a:gd name="connsiteX0" fmla="*/ 72 w 9144072"/>
                  <a:gd name="connsiteY0" fmla="*/ 1280036 h 5552655"/>
                  <a:gd name="connsiteX1" fmla="*/ 814572 w 9144072"/>
                  <a:gd name="connsiteY1" fmla="*/ 465536 h 5552655"/>
                  <a:gd name="connsiteX2" fmla="*/ 3105580 w 9144072"/>
                  <a:gd name="connsiteY2" fmla="*/ 0 h 5552655"/>
                  <a:gd name="connsiteX3" fmla="*/ 5986804 w 9144072"/>
                  <a:gd name="connsiteY3" fmla="*/ 414068 h 5552655"/>
                  <a:gd name="connsiteX4" fmla="*/ 8277814 w 9144072"/>
                  <a:gd name="connsiteY4" fmla="*/ 206743 h 5552655"/>
                  <a:gd name="connsiteX5" fmla="*/ 9144072 w 9144072"/>
                  <a:gd name="connsiteY5" fmla="*/ 1280036 h 5552655"/>
                  <a:gd name="connsiteX6" fmla="*/ 8919784 w 9144072"/>
                  <a:gd name="connsiteY6" fmla="*/ 3260785 h 5552655"/>
                  <a:gd name="connsiteX7" fmla="*/ 9144072 w 9144072"/>
                  <a:gd name="connsiteY7" fmla="*/ 4486177 h 5552655"/>
                  <a:gd name="connsiteX8" fmla="*/ 8329572 w 9144072"/>
                  <a:gd name="connsiteY8" fmla="*/ 5507712 h 5552655"/>
                  <a:gd name="connsiteX9" fmla="*/ 5867734 w 9144072"/>
                  <a:gd name="connsiteY9" fmla="*/ 5434641 h 5552655"/>
                  <a:gd name="connsiteX10" fmla="*/ 2973790 w 9144072"/>
                  <a:gd name="connsiteY10" fmla="*/ 5503653 h 5552655"/>
                  <a:gd name="connsiteX11" fmla="*/ 814572 w 9144072"/>
                  <a:gd name="connsiteY11" fmla="*/ 5352436 h 5552655"/>
                  <a:gd name="connsiteX12" fmla="*/ 72 w 9144072"/>
                  <a:gd name="connsiteY12" fmla="*/ 4537936 h 5552655"/>
                  <a:gd name="connsiteX13" fmla="*/ 327875 w 9144072"/>
                  <a:gd name="connsiteY13" fmla="*/ 2984739 h 5552655"/>
                  <a:gd name="connsiteX14" fmla="*/ 72 w 9144072"/>
                  <a:gd name="connsiteY14" fmla="*/ 1280036 h 5552655"/>
                  <a:gd name="connsiteX0" fmla="*/ 72 w 9144072"/>
                  <a:gd name="connsiteY0" fmla="*/ 1280036 h 5655267"/>
                  <a:gd name="connsiteX1" fmla="*/ 814572 w 9144072"/>
                  <a:gd name="connsiteY1" fmla="*/ 465536 h 5655267"/>
                  <a:gd name="connsiteX2" fmla="*/ 3105580 w 9144072"/>
                  <a:gd name="connsiteY2" fmla="*/ 0 h 5655267"/>
                  <a:gd name="connsiteX3" fmla="*/ 5986804 w 9144072"/>
                  <a:gd name="connsiteY3" fmla="*/ 414068 h 5655267"/>
                  <a:gd name="connsiteX4" fmla="*/ 8277814 w 9144072"/>
                  <a:gd name="connsiteY4" fmla="*/ 206743 h 5655267"/>
                  <a:gd name="connsiteX5" fmla="*/ 9144072 w 9144072"/>
                  <a:gd name="connsiteY5" fmla="*/ 1280036 h 5655267"/>
                  <a:gd name="connsiteX6" fmla="*/ 8919784 w 9144072"/>
                  <a:gd name="connsiteY6" fmla="*/ 3260785 h 5655267"/>
                  <a:gd name="connsiteX7" fmla="*/ 9144072 w 9144072"/>
                  <a:gd name="connsiteY7" fmla="*/ 4486177 h 5655267"/>
                  <a:gd name="connsiteX8" fmla="*/ 8329572 w 9144072"/>
                  <a:gd name="connsiteY8" fmla="*/ 5507712 h 5655267"/>
                  <a:gd name="connsiteX9" fmla="*/ 5867734 w 9144072"/>
                  <a:gd name="connsiteY9" fmla="*/ 5434641 h 5655267"/>
                  <a:gd name="connsiteX10" fmla="*/ 2973790 w 9144072"/>
                  <a:gd name="connsiteY10" fmla="*/ 5503653 h 5655267"/>
                  <a:gd name="connsiteX11" fmla="*/ 814572 w 9144072"/>
                  <a:gd name="connsiteY11" fmla="*/ 5352436 h 5655267"/>
                  <a:gd name="connsiteX12" fmla="*/ 72 w 9144072"/>
                  <a:gd name="connsiteY12" fmla="*/ 4537936 h 5655267"/>
                  <a:gd name="connsiteX13" fmla="*/ 327875 w 9144072"/>
                  <a:gd name="connsiteY13" fmla="*/ 2984739 h 5655267"/>
                  <a:gd name="connsiteX14" fmla="*/ 72 w 9144072"/>
                  <a:gd name="connsiteY14" fmla="*/ 1280036 h 5655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144072" h="5655267">
                    <a:moveTo>
                      <a:pt x="72" y="1280036"/>
                    </a:moveTo>
                    <a:cubicBezTo>
                      <a:pt x="72" y="830200"/>
                      <a:pt x="364736" y="465536"/>
                      <a:pt x="814572" y="465536"/>
                    </a:cubicBezTo>
                    <a:cubicBezTo>
                      <a:pt x="2118830" y="465633"/>
                      <a:pt x="1801322" y="-97"/>
                      <a:pt x="3105580" y="0"/>
                    </a:cubicBezTo>
                    <a:cubicBezTo>
                      <a:pt x="4042984" y="80513"/>
                      <a:pt x="5049400" y="419819"/>
                      <a:pt x="5986804" y="414068"/>
                    </a:cubicBezTo>
                    <a:cubicBezTo>
                      <a:pt x="6750474" y="344960"/>
                      <a:pt x="7410627" y="155082"/>
                      <a:pt x="8277814" y="206743"/>
                    </a:cubicBezTo>
                    <a:cubicBezTo>
                      <a:pt x="8813914" y="258502"/>
                      <a:pt x="9144072" y="830200"/>
                      <a:pt x="9144072" y="1280036"/>
                    </a:cubicBezTo>
                    <a:cubicBezTo>
                      <a:pt x="9144072" y="1808014"/>
                      <a:pt x="8919784" y="2732807"/>
                      <a:pt x="8919784" y="3260785"/>
                    </a:cubicBezTo>
                    <a:lnTo>
                      <a:pt x="9144072" y="4486177"/>
                    </a:lnTo>
                    <a:cubicBezTo>
                      <a:pt x="9144072" y="4936013"/>
                      <a:pt x="8796661" y="5386942"/>
                      <a:pt x="8329572" y="5507712"/>
                    </a:cubicBezTo>
                    <a:cubicBezTo>
                      <a:pt x="7705595" y="5697419"/>
                      <a:pt x="6816037" y="5211031"/>
                      <a:pt x="5867734" y="5434641"/>
                    </a:cubicBezTo>
                    <a:cubicBezTo>
                      <a:pt x="4971189" y="5640998"/>
                      <a:pt x="3740896" y="5773271"/>
                      <a:pt x="2973790" y="5503653"/>
                    </a:cubicBezTo>
                    <a:cubicBezTo>
                      <a:pt x="2242927" y="5177203"/>
                      <a:pt x="1595494" y="5247566"/>
                      <a:pt x="814572" y="5352436"/>
                    </a:cubicBezTo>
                    <a:cubicBezTo>
                      <a:pt x="364736" y="5352436"/>
                      <a:pt x="72" y="4987772"/>
                      <a:pt x="72" y="4537936"/>
                    </a:cubicBezTo>
                    <a:cubicBezTo>
                      <a:pt x="-5679" y="4002951"/>
                      <a:pt x="333626" y="3519724"/>
                      <a:pt x="327875" y="2984739"/>
                    </a:cubicBezTo>
                    <a:cubicBezTo>
                      <a:pt x="333626" y="2433757"/>
                      <a:pt x="-5679" y="1831018"/>
                      <a:pt x="72" y="128003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20000"/>
                      <a:lumOff val="80000"/>
                    </a:schemeClr>
                  </a:gs>
                  <a:gs pos="37000">
                    <a:schemeClr val="bg1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marR="0" lvl="1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43" name="Rectangle 33">
              <a:extLst>
                <a:ext uri="{FF2B5EF4-FFF2-40B4-BE49-F238E27FC236}">
                  <a16:creationId xmlns:a16="http://schemas.microsoft.com/office/drawing/2014/main" id="{C2AD223D-BD71-4221-AD68-A313426C84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9166" y="2969788"/>
              <a:ext cx="3541678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434" name="图片 42"/>
          <p:cNvPicPr>
            <a:picLocks noChangeAspect="1"/>
          </p:cNvPicPr>
          <p:nvPr/>
        </p:nvPicPr>
        <p:blipFill rotWithShape="1">
          <a:blip r:embed="rId5"/>
          <a:srcRect t="6195"/>
          <a:stretch/>
        </p:blipFill>
        <p:spPr>
          <a:xfrm>
            <a:off x="1495031" y="3283276"/>
            <a:ext cx="4014716" cy="2286375"/>
          </a:xfrm>
          <a:prstGeom prst="rect">
            <a:avLst/>
          </a:prstGeom>
        </p:spPr>
      </p:pic>
      <p:pic>
        <p:nvPicPr>
          <p:cNvPr id="437" name="图片 41">
            <a:extLst>
              <a:ext uri="{FF2B5EF4-FFF2-40B4-BE49-F238E27FC236}">
                <a16:creationId xmlns:a16="http://schemas.microsoft.com/office/drawing/2014/main" id="{99232056-4D13-4002-A19C-80C1632DD71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7910" r="39403"/>
          <a:stretch/>
        </p:blipFill>
        <p:spPr>
          <a:xfrm>
            <a:off x="9255400" y="-33210"/>
            <a:ext cx="3220396" cy="2182943"/>
          </a:xfrm>
          <a:prstGeom prst="rect">
            <a:avLst/>
          </a:prstGeom>
        </p:spPr>
      </p:pic>
      <p:pic>
        <p:nvPicPr>
          <p:cNvPr id="439" name="图片 43">
            <a:extLst>
              <a:ext uri="{FF2B5EF4-FFF2-40B4-BE49-F238E27FC236}">
                <a16:creationId xmlns:a16="http://schemas.microsoft.com/office/drawing/2014/main" id="{5FBAE2AB-D611-44A4-880E-F1274E5F584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537" t="7043" r="35112" b="18399"/>
          <a:stretch/>
        </p:blipFill>
        <p:spPr>
          <a:xfrm>
            <a:off x="7203100" y="2223525"/>
            <a:ext cx="4840224" cy="3958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720" t="14036"/>
          <a:stretch/>
        </p:blipFill>
        <p:spPr>
          <a:xfrm rot="16200000" flipV="1">
            <a:off x="4240859" y="-4449446"/>
            <a:ext cx="3686909" cy="12331150"/>
          </a:xfrm>
          <a:prstGeom prst="rect">
            <a:avLst/>
          </a:prstGeom>
        </p:spPr>
      </p:pic>
      <p:grpSp>
        <p:nvGrpSpPr>
          <p:cNvPr id="436" name="Group 435"/>
          <p:cNvGrpSpPr/>
          <p:nvPr/>
        </p:nvGrpSpPr>
        <p:grpSpPr>
          <a:xfrm>
            <a:off x="9911783" y="3408553"/>
            <a:ext cx="2543747" cy="3778327"/>
            <a:chOff x="9802396" y="3173150"/>
            <a:chExt cx="2694829" cy="3542563"/>
          </a:xfrm>
        </p:grpSpPr>
        <p:pic>
          <p:nvPicPr>
            <p:cNvPr id="13" name="PA_图片 50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319703" y="3342691"/>
              <a:ext cx="2177522" cy="3373022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4" name="Picture 4" descr="Number 3/4 illustration, Fraction fun Fraction Pizza, Learning Fractions s,  text, logo, sign png | PNGWi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875" b="100000" l="761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2396" y="3173150"/>
              <a:ext cx="1268322" cy="11028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35" name="Group 434"/>
          <p:cNvGrpSpPr/>
          <p:nvPr/>
        </p:nvGrpSpPr>
        <p:grpSpPr>
          <a:xfrm>
            <a:off x="-1287289" y="-103975"/>
            <a:ext cx="4225477" cy="5618077"/>
            <a:chOff x="-4492785" y="-1378472"/>
            <a:chExt cx="11071517" cy="11071515"/>
          </a:xfrm>
        </p:grpSpPr>
        <p:pic>
          <p:nvPicPr>
            <p:cNvPr id="8" name="Picture 2" descr="Fraction png images | PNGWi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2601" y="2427962"/>
              <a:ext cx="2654577" cy="30601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492785" y="-1378472"/>
              <a:ext cx="11071517" cy="11071515"/>
            </a:xfrm>
            <a:prstGeom prst="rect">
              <a:avLst/>
            </a:prstGeom>
          </p:spPr>
        </p:pic>
      </p:grpSp>
      <p:pic>
        <p:nvPicPr>
          <p:cNvPr id="2050" name="Picture 2" descr="Happy cute smiling funny kawaii cupcake Royalty Free Vector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2016">
            <a:off x="9532275" y="533663"/>
            <a:ext cx="1625543" cy="1755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7" name="图片 42">
            <a:extLst>
              <a:ext uri="{FF2B5EF4-FFF2-40B4-BE49-F238E27FC236}">
                <a16:creationId xmlns:a16="http://schemas.microsoft.com/office/drawing/2014/main" id="{E32091FC-E844-42D1-89E6-02D1BFE230C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195"/>
          <a:stretch/>
        </p:blipFill>
        <p:spPr>
          <a:xfrm>
            <a:off x="-3831288" y="-2406790"/>
            <a:ext cx="7016698" cy="3995999"/>
          </a:xfrm>
          <a:prstGeom prst="rect">
            <a:avLst/>
          </a:prstGeom>
        </p:spPr>
      </p:pic>
      <p:pic>
        <p:nvPicPr>
          <p:cNvPr id="448" name="Picture 447" descr="26 IMAGES, PHOTOS ET ILLUSTRATIONS VECTORIELLES STOCK APPROPRIÉES SUR LE  THÈME &amp;quot;Cupcake Cartoon&amp;quot; | Adobe Stock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55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3271">
            <a:off x="11242116" y="1683922"/>
            <a:ext cx="1153770" cy="115377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9" name="Picture 6" descr="Cute Cartoon Cupcake Vector Illustration Stock Vector (Royalty Free)  574552861"/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357" b="9857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00097">
            <a:off x="5808603" y="5017077"/>
            <a:ext cx="1733770" cy="1867137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" name="Picture 4" descr="Muffin Kawaii Design SVG Cut file by Creative Fabrica Crafts · Creative  Fabrica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845" b="9533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3099">
            <a:off x="1068517" y="4249250"/>
            <a:ext cx="2089142" cy="146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A4B53C3-C41E-ECEE-4593-E479E250B42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106365" y="1998832"/>
            <a:ext cx="9041152" cy="38042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B76BCE-6669-879F-6A30-C4AD76A996A8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881208" y="1188866"/>
            <a:ext cx="2645893" cy="11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40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460EC7-6344-5404-732E-B55522A3F2A8}"/>
              </a:ext>
            </a:extLst>
          </p:cNvPr>
          <p:cNvSpPr txBox="1"/>
          <p:nvPr/>
        </p:nvSpPr>
        <p:spPr>
          <a:xfrm>
            <a:off x="822503" y="2262107"/>
            <a:ext cx="103503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buFont typeface="Wingdings" panose="05000000000000000000" pitchFamily="2" charset="2"/>
              <a:buChar char="v"/>
            </a:pPr>
            <a:r>
              <a:rPr lang="vi-VN" sz="3600" dirty="0">
                <a:solidFill>
                  <a:srgbClr val="251C00"/>
                </a:solidFill>
                <a:latin typeface="Calibri" panose="020F0502020204030204"/>
              </a:rPr>
              <a:t>Nhận được khái niệm ban đầu về phân số.</a:t>
            </a:r>
          </a:p>
          <a:p>
            <a:pPr marL="457200" lvl="0" indent="-457200" algn="just">
              <a:buFont typeface="Wingdings" panose="05000000000000000000" pitchFamily="2" charset="2"/>
              <a:buChar char="v"/>
            </a:pPr>
            <a:r>
              <a:rPr lang="vi-VN" sz="3600" dirty="0">
                <a:solidFill>
                  <a:srgbClr val="251C00"/>
                </a:solidFill>
                <a:latin typeface="Calibri" panose="020F0502020204030204"/>
              </a:rPr>
              <a:t>Nhận biết được tử số, mẫu số của một phân số.</a:t>
            </a:r>
          </a:p>
          <a:p>
            <a:pPr marL="457200" lvl="0" indent="-457200" algn="just">
              <a:buFont typeface="Wingdings" panose="05000000000000000000" pitchFamily="2" charset="2"/>
              <a:buChar char="v"/>
            </a:pPr>
            <a:r>
              <a:rPr lang="vi-VN" sz="3600" dirty="0">
                <a:solidFill>
                  <a:srgbClr val="251C00"/>
                </a:solidFill>
                <a:latin typeface="Calibri" panose="020F0502020204030204"/>
              </a:rPr>
              <a:t>Đọc, viết được phân số.</a:t>
            </a:r>
          </a:p>
          <a:p>
            <a:pPr marL="457200" lvl="0" indent="-457200" algn="just">
              <a:buFont typeface="Wingdings" panose="05000000000000000000" pitchFamily="2" charset="2"/>
              <a:buChar char="v"/>
            </a:pPr>
            <a:r>
              <a:rPr lang="vi-VN" sz="3600" dirty="0">
                <a:solidFill>
                  <a:srgbClr val="251C00"/>
                </a:solidFill>
                <a:latin typeface="Calibri" panose="020F0502020204030204"/>
              </a:rPr>
              <a:t>Nhận biết được phân số có liên quan đến số lượng của một nhóm đồ vật.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65E995-7A3F-E2C2-8729-1058FB78A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695" y="652603"/>
            <a:ext cx="7620660" cy="115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53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roup 420"/>
          <p:cNvGrpSpPr/>
          <p:nvPr/>
        </p:nvGrpSpPr>
        <p:grpSpPr>
          <a:xfrm>
            <a:off x="3248091" y="-780570"/>
            <a:ext cx="7363621" cy="6858000"/>
            <a:chOff x="4223838" y="5386449"/>
            <a:chExt cx="7363621" cy="6858000"/>
          </a:xfrm>
        </p:grpSpPr>
        <p:sp>
          <p:nvSpPr>
            <p:cNvPr id="420" name="Rounded Rectangle 419"/>
            <p:cNvSpPr/>
            <p:nvPr/>
          </p:nvSpPr>
          <p:spPr>
            <a:xfrm>
              <a:off x="4695791" y="7049902"/>
              <a:ext cx="5948954" cy="380560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19" name="Picture 4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3838" y="5386449"/>
              <a:ext cx="7363621" cy="6858000"/>
            </a:xfrm>
            <a:prstGeom prst="rect">
              <a:avLst/>
            </a:prstGeom>
          </p:spPr>
        </p:pic>
      </p:grpSp>
      <p:pic>
        <p:nvPicPr>
          <p:cNvPr id="2" name="PA_图片 5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04486" y="5204639"/>
            <a:ext cx="2685275" cy="284983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PA_图片 5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47124" y="1309807"/>
            <a:ext cx="2133600" cy="291960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5" name="组合 1476"/>
          <p:cNvGrpSpPr/>
          <p:nvPr/>
        </p:nvGrpSpPr>
        <p:grpSpPr>
          <a:xfrm>
            <a:off x="9360526" y="3000982"/>
            <a:ext cx="3279775" cy="3987801"/>
            <a:chOff x="236687" y="-17115"/>
            <a:chExt cx="3279775" cy="398780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84350" y="-4415"/>
              <a:ext cx="433387" cy="573088"/>
            </a:xfrm>
            <a:custGeom>
              <a:avLst/>
              <a:gdLst>
                <a:gd name="T0" fmla="*/ 95 w 102"/>
                <a:gd name="T1" fmla="*/ 58 h 135"/>
                <a:gd name="T2" fmla="*/ 65 w 102"/>
                <a:gd name="T3" fmla="*/ 130 h 135"/>
                <a:gd name="T4" fmla="*/ 8 w 102"/>
                <a:gd name="T5" fmla="*/ 77 h 135"/>
                <a:gd name="T6" fmla="*/ 38 w 102"/>
                <a:gd name="T7" fmla="*/ 5 h 135"/>
                <a:gd name="T8" fmla="*/ 95 w 102"/>
                <a:gd name="T9" fmla="*/ 5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35">
                  <a:moveTo>
                    <a:pt x="95" y="58"/>
                  </a:moveTo>
                  <a:cubicBezTo>
                    <a:pt x="102" y="93"/>
                    <a:pt x="89" y="125"/>
                    <a:pt x="65" y="130"/>
                  </a:cubicBezTo>
                  <a:cubicBezTo>
                    <a:pt x="41" y="135"/>
                    <a:pt x="15" y="111"/>
                    <a:pt x="8" y="77"/>
                  </a:cubicBezTo>
                  <a:cubicBezTo>
                    <a:pt x="0" y="42"/>
                    <a:pt x="14" y="10"/>
                    <a:pt x="38" y="5"/>
                  </a:cubicBezTo>
                  <a:cubicBezTo>
                    <a:pt x="62" y="0"/>
                    <a:pt x="87" y="23"/>
                    <a:pt x="95" y="58"/>
                  </a:cubicBezTo>
                </a:path>
              </a:pathLst>
            </a:custGeom>
            <a:solidFill>
              <a:srgbClr val="FFEB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720875" y="-4415"/>
              <a:ext cx="296862" cy="555625"/>
            </a:xfrm>
            <a:custGeom>
              <a:avLst/>
              <a:gdLst>
                <a:gd name="T0" fmla="*/ 6 w 70"/>
                <a:gd name="T1" fmla="*/ 5 h 131"/>
                <a:gd name="T2" fmla="*/ 0 w 70"/>
                <a:gd name="T3" fmla="*/ 7 h 131"/>
                <a:gd name="T4" fmla="*/ 45 w 70"/>
                <a:gd name="T5" fmla="*/ 60 h 131"/>
                <a:gd name="T6" fmla="*/ 20 w 70"/>
                <a:gd name="T7" fmla="*/ 130 h 131"/>
                <a:gd name="T8" fmla="*/ 33 w 70"/>
                <a:gd name="T9" fmla="*/ 130 h 131"/>
                <a:gd name="T10" fmla="*/ 63 w 70"/>
                <a:gd name="T11" fmla="*/ 58 h 131"/>
                <a:gd name="T12" fmla="*/ 6 w 70"/>
                <a:gd name="T13" fmla="*/ 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31">
                  <a:moveTo>
                    <a:pt x="6" y="5"/>
                  </a:moveTo>
                  <a:cubicBezTo>
                    <a:pt x="4" y="5"/>
                    <a:pt x="2" y="6"/>
                    <a:pt x="0" y="7"/>
                  </a:cubicBezTo>
                  <a:cubicBezTo>
                    <a:pt x="20" y="10"/>
                    <a:pt x="38" y="31"/>
                    <a:pt x="45" y="60"/>
                  </a:cubicBezTo>
                  <a:cubicBezTo>
                    <a:pt x="51" y="92"/>
                    <a:pt x="41" y="121"/>
                    <a:pt x="20" y="130"/>
                  </a:cubicBezTo>
                  <a:cubicBezTo>
                    <a:pt x="25" y="131"/>
                    <a:pt x="29" y="131"/>
                    <a:pt x="33" y="130"/>
                  </a:cubicBezTo>
                  <a:cubicBezTo>
                    <a:pt x="57" y="125"/>
                    <a:pt x="70" y="93"/>
                    <a:pt x="63" y="58"/>
                  </a:cubicBezTo>
                  <a:cubicBezTo>
                    <a:pt x="55" y="23"/>
                    <a:pt x="30" y="0"/>
                    <a:pt x="6" y="5"/>
                  </a:cubicBezTo>
                </a:path>
              </a:pathLst>
            </a:custGeom>
            <a:solidFill>
              <a:srgbClr val="FFD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584350" y="-17115"/>
              <a:ext cx="433387" cy="598488"/>
            </a:xfrm>
            <a:custGeom>
              <a:avLst/>
              <a:gdLst>
                <a:gd name="T0" fmla="*/ 93 w 102"/>
                <a:gd name="T1" fmla="*/ 61 h 141"/>
                <a:gd name="T2" fmla="*/ 66 w 102"/>
                <a:gd name="T3" fmla="*/ 130 h 141"/>
                <a:gd name="T4" fmla="*/ 10 w 102"/>
                <a:gd name="T5" fmla="*/ 81 h 141"/>
                <a:gd name="T6" fmla="*/ 37 w 102"/>
                <a:gd name="T7" fmla="*/ 10 h 141"/>
                <a:gd name="T8" fmla="*/ 93 w 102"/>
                <a:gd name="T9" fmla="*/ 62 h 141"/>
                <a:gd name="T10" fmla="*/ 97 w 102"/>
                <a:gd name="T11" fmla="*/ 60 h 141"/>
                <a:gd name="T12" fmla="*/ 38 w 102"/>
                <a:gd name="T13" fmla="*/ 6 h 141"/>
                <a:gd name="T14" fmla="*/ 6 w 102"/>
                <a:gd name="T15" fmla="*/ 80 h 141"/>
                <a:gd name="T16" fmla="*/ 65 w 102"/>
                <a:gd name="T17" fmla="*/ 135 h 141"/>
                <a:gd name="T18" fmla="*/ 97 w 102"/>
                <a:gd name="T19" fmla="*/ 61 h 141"/>
                <a:gd name="T20" fmla="*/ 93 w 102"/>
                <a:gd name="T21" fmla="*/ 6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2" h="141">
                  <a:moveTo>
                    <a:pt x="93" y="61"/>
                  </a:moveTo>
                  <a:cubicBezTo>
                    <a:pt x="97" y="85"/>
                    <a:pt x="94" y="122"/>
                    <a:pt x="66" y="130"/>
                  </a:cubicBezTo>
                  <a:cubicBezTo>
                    <a:pt x="37" y="139"/>
                    <a:pt x="16" y="104"/>
                    <a:pt x="10" y="81"/>
                  </a:cubicBezTo>
                  <a:cubicBezTo>
                    <a:pt x="4" y="57"/>
                    <a:pt x="9" y="19"/>
                    <a:pt x="37" y="10"/>
                  </a:cubicBezTo>
                  <a:cubicBezTo>
                    <a:pt x="67" y="1"/>
                    <a:pt x="87" y="39"/>
                    <a:pt x="93" y="62"/>
                  </a:cubicBezTo>
                  <a:cubicBezTo>
                    <a:pt x="93" y="65"/>
                    <a:pt x="98" y="63"/>
                    <a:pt x="97" y="60"/>
                  </a:cubicBezTo>
                  <a:cubicBezTo>
                    <a:pt x="91" y="34"/>
                    <a:pt x="69" y="0"/>
                    <a:pt x="38" y="6"/>
                  </a:cubicBezTo>
                  <a:cubicBezTo>
                    <a:pt x="5" y="12"/>
                    <a:pt x="0" y="54"/>
                    <a:pt x="6" y="80"/>
                  </a:cubicBezTo>
                  <a:cubicBezTo>
                    <a:pt x="11" y="107"/>
                    <a:pt x="33" y="141"/>
                    <a:pt x="65" y="135"/>
                  </a:cubicBezTo>
                  <a:cubicBezTo>
                    <a:pt x="97" y="129"/>
                    <a:pt x="102" y="87"/>
                    <a:pt x="97" y="61"/>
                  </a:cubicBezTo>
                  <a:cubicBezTo>
                    <a:pt x="96" y="58"/>
                    <a:pt x="92" y="58"/>
                    <a:pt x="93" y="6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17650" y="49560"/>
              <a:ext cx="1001712" cy="458788"/>
            </a:xfrm>
            <a:custGeom>
              <a:avLst/>
              <a:gdLst>
                <a:gd name="T0" fmla="*/ 231 w 236"/>
                <a:gd name="T1" fmla="*/ 25 h 108"/>
                <a:gd name="T2" fmla="*/ 128 w 236"/>
                <a:gd name="T3" fmla="*/ 92 h 108"/>
                <a:gd name="T4" fmla="*/ 5 w 236"/>
                <a:gd name="T5" fmla="*/ 84 h 108"/>
                <a:gd name="T6" fmla="*/ 108 w 236"/>
                <a:gd name="T7" fmla="*/ 17 h 108"/>
                <a:gd name="T8" fmla="*/ 231 w 236"/>
                <a:gd name="T9" fmla="*/ 2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" h="108">
                  <a:moveTo>
                    <a:pt x="231" y="25"/>
                  </a:moveTo>
                  <a:cubicBezTo>
                    <a:pt x="236" y="46"/>
                    <a:pt x="190" y="76"/>
                    <a:pt x="128" y="92"/>
                  </a:cubicBezTo>
                  <a:cubicBezTo>
                    <a:pt x="66" y="108"/>
                    <a:pt x="11" y="105"/>
                    <a:pt x="5" y="84"/>
                  </a:cubicBezTo>
                  <a:cubicBezTo>
                    <a:pt x="0" y="63"/>
                    <a:pt x="46" y="33"/>
                    <a:pt x="108" y="17"/>
                  </a:cubicBezTo>
                  <a:cubicBezTo>
                    <a:pt x="170" y="0"/>
                    <a:pt x="225" y="4"/>
                    <a:pt x="231" y="25"/>
                  </a:cubicBezTo>
                </a:path>
              </a:pathLst>
            </a:custGeom>
            <a:solidFill>
              <a:srgbClr val="FFEB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090762" y="76548"/>
              <a:ext cx="207962" cy="92075"/>
            </a:xfrm>
            <a:custGeom>
              <a:avLst/>
              <a:gdLst>
                <a:gd name="T0" fmla="*/ 13 w 49"/>
                <a:gd name="T1" fmla="*/ 0 h 22"/>
                <a:gd name="T2" fmla="*/ 0 w 49"/>
                <a:gd name="T3" fmla="*/ 1 h 22"/>
                <a:gd name="T4" fmla="*/ 49 w 49"/>
                <a:gd name="T5" fmla="*/ 19 h 22"/>
                <a:gd name="T6" fmla="*/ 49 w 49"/>
                <a:gd name="T7" fmla="*/ 22 h 22"/>
                <a:gd name="T8" fmla="*/ 49 w 49"/>
                <a:gd name="T9" fmla="*/ 19 h 22"/>
                <a:gd name="T10" fmla="*/ 13 w 49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2">
                  <a:moveTo>
                    <a:pt x="13" y="0"/>
                  </a:moveTo>
                  <a:cubicBezTo>
                    <a:pt x="9" y="0"/>
                    <a:pt x="4" y="0"/>
                    <a:pt x="0" y="1"/>
                  </a:cubicBezTo>
                  <a:cubicBezTo>
                    <a:pt x="27" y="1"/>
                    <a:pt x="46" y="7"/>
                    <a:pt x="49" y="19"/>
                  </a:cubicBezTo>
                  <a:cubicBezTo>
                    <a:pt x="49" y="20"/>
                    <a:pt x="49" y="21"/>
                    <a:pt x="49" y="22"/>
                  </a:cubicBezTo>
                  <a:cubicBezTo>
                    <a:pt x="49" y="21"/>
                    <a:pt x="49" y="20"/>
                    <a:pt x="49" y="19"/>
                  </a:cubicBezTo>
                  <a:cubicBezTo>
                    <a:pt x="45" y="5"/>
                    <a:pt x="30" y="0"/>
                    <a:pt x="13" y="0"/>
                  </a:cubicBezTo>
                </a:path>
              </a:pathLst>
            </a:custGeom>
            <a:solidFill>
              <a:srgbClr val="FFD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87512" y="79723"/>
              <a:ext cx="811212" cy="242888"/>
            </a:xfrm>
            <a:custGeom>
              <a:avLst/>
              <a:gdLst>
                <a:gd name="T0" fmla="*/ 142 w 191"/>
                <a:gd name="T1" fmla="*/ 0 h 57"/>
                <a:gd name="T2" fmla="*/ 100 w 191"/>
                <a:gd name="T3" fmla="*/ 17 h 57"/>
                <a:gd name="T4" fmla="*/ 71 w 191"/>
                <a:gd name="T5" fmla="*/ 37 h 57"/>
                <a:gd name="T6" fmla="*/ 47 w 191"/>
                <a:gd name="T7" fmla="*/ 41 h 57"/>
                <a:gd name="T8" fmla="*/ 32 w 191"/>
                <a:gd name="T9" fmla="*/ 39 h 57"/>
                <a:gd name="T10" fmla="*/ 17 w 191"/>
                <a:gd name="T11" fmla="*/ 37 h 57"/>
                <a:gd name="T12" fmla="*/ 0 w 191"/>
                <a:gd name="T13" fmla="*/ 44 h 57"/>
                <a:gd name="T14" fmla="*/ 10 w 191"/>
                <a:gd name="T15" fmla="*/ 42 h 57"/>
                <a:gd name="T16" fmla="*/ 23 w 191"/>
                <a:gd name="T17" fmla="*/ 46 h 57"/>
                <a:gd name="T18" fmla="*/ 33 w 191"/>
                <a:gd name="T19" fmla="*/ 57 h 57"/>
                <a:gd name="T20" fmla="*/ 110 w 191"/>
                <a:gd name="T21" fmla="*/ 34 h 57"/>
                <a:gd name="T22" fmla="*/ 109 w 191"/>
                <a:gd name="T23" fmla="*/ 28 h 57"/>
                <a:gd name="T24" fmla="*/ 114 w 191"/>
                <a:gd name="T25" fmla="*/ 17 h 57"/>
                <a:gd name="T26" fmla="*/ 135 w 191"/>
                <a:gd name="T27" fmla="*/ 6 h 57"/>
                <a:gd name="T28" fmla="*/ 136 w 191"/>
                <a:gd name="T29" fmla="*/ 6 h 57"/>
                <a:gd name="T30" fmla="*/ 165 w 191"/>
                <a:gd name="T31" fmla="*/ 45 h 57"/>
                <a:gd name="T32" fmla="*/ 170 w 191"/>
                <a:gd name="T33" fmla="*/ 50 h 57"/>
                <a:gd name="T34" fmla="*/ 191 w 191"/>
                <a:gd name="T35" fmla="*/ 21 h 57"/>
                <a:gd name="T36" fmla="*/ 191 w 191"/>
                <a:gd name="T37" fmla="*/ 18 h 57"/>
                <a:gd name="T38" fmla="*/ 142 w 191"/>
                <a:gd name="T3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1" h="57">
                  <a:moveTo>
                    <a:pt x="142" y="0"/>
                  </a:moveTo>
                  <a:cubicBezTo>
                    <a:pt x="124" y="2"/>
                    <a:pt x="106" y="9"/>
                    <a:pt x="100" y="17"/>
                  </a:cubicBezTo>
                  <a:cubicBezTo>
                    <a:pt x="91" y="29"/>
                    <a:pt x="87" y="33"/>
                    <a:pt x="71" y="37"/>
                  </a:cubicBezTo>
                  <a:cubicBezTo>
                    <a:pt x="62" y="39"/>
                    <a:pt x="55" y="41"/>
                    <a:pt x="47" y="41"/>
                  </a:cubicBezTo>
                  <a:cubicBezTo>
                    <a:pt x="43" y="41"/>
                    <a:pt x="38" y="41"/>
                    <a:pt x="32" y="39"/>
                  </a:cubicBezTo>
                  <a:cubicBezTo>
                    <a:pt x="27" y="38"/>
                    <a:pt x="22" y="37"/>
                    <a:pt x="17" y="37"/>
                  </a:cubicBezTo>
                  <a:cubicBezTo>
                    <a:pt x="11" y="37"/>
                    <a:pt x="5" y="39"/>
                    <a:pt x="0" y="44"/>
                  </a:cubicBezTo>
                  <a:cubicBezTo>
                    <a:pt x="3" y="42"/>
                    <a:pt x="6" y="42"/>
                    <a:pt x="10" y="42"/>
                  </a:cubicBezTo>
                  <a:cubicBezTo>
                    <a:pt x="14" y="42"/>
                    <a:pt x="19" y="43"/>
                    <a:pt x="23" y="46"/>
                  </a:cubicBezTo>
                  <a:cubicBezTo>
                    <a:pt x="28" y="49"/>
                    <a:pt x="31" y="52"/>
                    <a:pt x="33" y="57"/>
                  </a:cubicBezTo>
                  <a:cubicBezTo>
                    <a:pt x="59" y="50"/>
                    <a:pt x="85" y="42"/>
                    <a:pt x="110" y="34"/>
                  </a:cubicBezTo>
                  <a:cubicBezTo>
                    <a:pt x="110" y="32"/>
                    <a:pt x="110" y="30"/>
                    <a:pt x="109" y="28"/>
                  </a:cubicBezTo>
                  <a:cubicBezTo>
                    <a:pt x="109" y="25"/>
                    <a:pt x="112" y="20"/>
                    <a:pt x="114" y="17"/>
                  </a:cubicBezTo>
                  <a:cubicBezTo>
                    <a:pt x="118" y="11"/>
                    <a:pt x="127" y="6"/>
                    <a:pt x="135" y="6"/>
                  </a:cubicBezTo>
                  <a:cubicBezTo>
                    <a:pt x="135" y="6"/>
                    <a:pt x="136" y="6"/>
                    <a:pt x="136" y="6"/>
                  </a:cubicBezTo>
                  <a:cubicBezTo>
                    <a:pt x="157" y="7"/>
                    <a:pt x="169" y="26"/>
                    <a:pt x="165" y="45"/>
                  </a:cubicBezTo>
                  <a:cubicBezTo>
                    <a:pt x="167" y="47"/>
                    <a:pt x="168" y="48"/>
                    <a:pt x="170" y="50"/>
                  </a:cubicBezTo>
                  <a:cubicBezTo>
                    <a:pt x="183" y="40"/>
                    <a:pt x="191" y="30"/>
                    <a:pt x="191" y="21"/>
                  </a:cubicBezTo>
                  <a:cubicBezTo>
                    <a:pt x="191" y="20"/>
                    <a:pt x="191" y="19"/>
                    <a:pt x="191" y="18"/>
                  </a:cubicBezTo>
                  <a:cubicBezTo>
                    <a:pt x="188" y="6"/>
                    <a:pt x="169" y="0"/>
                    <a:pt x="142" y="0"/>
                  </a:cubicBezTo>
                </a:path>
              </a:pathLst>
            </a:custGeom>
            <a:solidFill>
              <a:srgbClr val="FFC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308125" y="67023"/>
              <a:ext cx="1020762" cy="428625"/>
            </a:xfrm>
            <a:custGeom>
              <a:avLst/>
              <a:gdLst>
                <a:gd name="T0" fmla="*/ 230 w 240"/>
                <a:gd name="T1" fmla="*/ 22 h 101"/>
                <a:gd name="T2" fmla="*/ 213 w 240"/>
                <a:gd name="T3" fmla="*/ 49 h 101"/>
                <a:gd name="T4" fmla="*/ 164 w 240"/>
                <a:gd name="T5" fmla="*/ 75 h 101"/>
                <a:gd name="T6" fmla="*/ 40 w 240"/>
                <a:gd name="T7" fmla="*/ 95 h 101"/>
                <a:gd name="T8" fmla="*/ 10 w 240"/>
                <a:gd name="T9" fmla="*/ 80 h 101"/>
                <a:gd name="T10" fmla="*/ 26 w 240"/>
                <a:gd name="T11" fmla="*/ 53 h 101"/>
                <a:gd name="T12" fmla="*/ 74 w 240"/>
                <a:gd name="T13" fmla="*/ 27 h 101"/>
                <a:gd name="T14" fmla="*/ 140 w 240"/>
                <a:gd name="T15" fmla="*/ 8 h 101"/>
                <a:gd name="T16" fmla="*/ 200 w 240"/>
                <a:gd name="T17" fmla="*/ 6 h 101"/>
                <a:gd name="T18" fmla="*/ 230 w 240"/>
                <a:gd name="T19" fmla="*/ 22 h 101"/>
                <a:gd name="T20" fmla="*/ 235 w 240"/>
                <a:gd name="T21" fmla="*/ 20 h 101"/>
                <a:gd name="T22" fmla="*/ 215 w 240"/>
                <a:gd name="T23" fmla="*/ 4 h 101"/>
                <a:gd name="T24" fmla="*/ 169 w 240"/>
                <a:gd name="T25" fmla="*/ 1 h 101"/>
                <a:gd name="T26" fmla="*/ 49 w 240"/>
                <a:gd name="T27" fmla="*/ 33 h 101"/>
                <a:gd name="T28" fmla="*/ 5 w 240"/>
                <a:gd name="T29" fmla="*/ 81 h 101"/>
                <a:gd name="T30" fmla="*/ 25 w 240"/>
                <a:gd name="T31" fmla="*/ 96 h 101"/>
                <a:gd name="T32" fmla="*/ 71 w 240"/>
                <a:gd name="T33" fmla="*/ 100 h 101"/>
                <a:gd name="T34" fmla="*/ 191 w 240"/>
                <a:gd name="T35" fmla="*/ 68 h 101"/>
                <a:gd name="T36" fmla="*/ 235 w 240"/>
                <a:gd name="T37" fmla="*/ 20 h 101"/>
                <a:gd name="T38" fmla="*/ 230 w 240"/>
                <a:gd name="T39" fmla="*/ 2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0" h="101">
                  <a:moveTo>
                    <a:pt x="230" y="22"/>
                  </a:moveTo>
                  <a:cubicBezTo>
                    <a:pt x="233" y="33"/>
                    <a:pt x="220" y="43"/>
                    <a:pt x="213" y="49"/>
                  </a:cubicBezTo>
                  <a:cubicBezTo>
                    <a:pt x="198" y="61"/>
                    <a:pt x="181" y="68"/>
                    <a:pt x="164" y="75"/>
                  </a:cubicBezTo>
                  <a:cubicBezTo>
                    <a:pt x="126" y="90"/>
                    <a:pt x="81" y="100"/>
                    <a:pt x="40" y="95"/>
                  </a:cubicBezTo>
                  <a:cubicBezTo>
                    <a:pt x="30" y="94"/>
                    <a:pt x="14" y="91"/>
                    <a:pt x="10" y="80"/>
                  </a:cubicBezTo>
                  <a:cubicBezTo>
                    <a:pt x="6" y="69"/>
                    <a:pt x="19" y="58"/>
                    <a:pt x="26" y="53"/>
                  </a:cubicBezTo>
                  <a:cubicBezTo>
                    <a:pt x="40" y="41"/>
                    <a:pt x="57" y="33"/>
                    <a:pt x="74" y="27"/>
                  </a:cubicBezTo>
                  <a:cubicBezTo>
                    <a:pt x="95" y="18"/>
                    <a:pt x="117" y="12"/>
                    <a:pt x="140" y="8"/>
                  </a:cubicBezTo>
                  <a:cubicBezTo>
                    <a:pt x="159" y="5"/>
                    <a:pt x="180" y="3"/>
                    <a:pt x="200" y="6"/>
                  </a:cubicBezTo>
                  <a:cubicBezTo>
                    <a:pt x="210" y="7"/>
                    <a:pt x="227" y="10"/>
                    <a:pt x="230" y="22"/>
                  </a:cubicBezTo>
                  <a:cubicBezTo>
                    <a:pt x="231" y="25"/>
                    <a:pt x="236" y="23"/>
                    <a:pt x="235" y="20"/>
                  </a:cubicBezTo>
                  <a:cubicBezTo>
                    <a:pt x="232" y="11"/>
                    <a:pt x="223" y="7"/>
                    <a:pt x="215" y="4"/>
                  </a:cubicBezTo>
                  <a:cubicBezTo>
                    <a:pt x="201" y="0"/>
                    <a:pt x="184" y="0"/>
                    <a:pt x="169" y="1"/>
                  </a:cubicBezTo>
                  <a:cubicBezTo>
                    <a:pt x="128" y="3"/>
                    <a:pt x="85" y="14"/>
                    <a:pt x="49" y="33"/>
                  </a:cubicBezTo>
                  <a:cubicBezTo>
                    <a:pt x="33" y="41"/>
                    <a:pt x="0" y="58"/>
                    <a:pt x="5" y="81"/>
                  </a:cubicBezTo>
                  <a:cubicBezTo>
                    <a:pt x="7" y="89"/>
                    <a:pt x="17" y="94"/>
                    <a:pt x="25" y="96"/>
                  </a:cubicBezTo>
                  <a:cubicBezTo>
                    <a:pt x="40" y="101"/>
                    <a:pt x="56" y="101"/>
                    <a:pt x="71" y="100"/>
                  </a:cubicBezTo>
                  <a:cubicBezTo>
                    <a:pt x="112" y="98"/>
                    <a:pt x="155" y="86"/>
                    <a:pt x="191" y="68"/>
                  </a:cubicBezTo>
                  <a:cubicBezTo>
                    <a:pt x="207" y="60"/>
                    <a:pt x="240" y="43"/>
                    <a:pt x="235" y="20"/>
                  </a:cubicBezTo>
                  <a:cubicBezTo>
                    <a:pt x="234" y="17"/>
                    <a:pt x="230" y="19"/>
                    <a:pt x="230" y="2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358925" y="317848"/>
              <a:ext cx="200025" cy="131763"/>
            </a:xfrm>
            <a:custGeom>
              <a:avLst/>
              <a:gdLst>
                <a:gd name="T0" fmla="*/ 1 w 47"/>
                <a:gd name="T1" fmla="*/ 4 h 31"/>
                <a:gd name="T2" fmla="*/ 44 w 47"/>
                <a:gd name="T3" fmla="*/ 30 h 31"/>
                <a:gd name="T4" fmla="*/ 45 w 47"/>
                <a:gd name="T5" fmla="*/ 28 h 31"/>
                <a:gd name="T6" fmla="*/ 3 w 47"/>
                <a:gd name="T7" fmla="*/ 1 h 31"/>
                <a:gd name="T8" fmla="*/ 1 w 47"/>
                <a:gd name="T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1">
                  <a:moveTo>
                    <a:pt x="1" y="4"/>
                  </a:moveTo>
                  <a:cubicBezTo>
                    <a:pt x="15" y="13"/>
                    <a:pt x="30" y="21"/>
                    <a:pt x="44" y="30"/>
                  </a:cubicBezTo>
                  <a:cubicBezTo>
                    <a:pt x="45" y="31"/>
                    <a:pt x="47" y="29"/>
                    <a:pt x="45" y="28"/>
                  </a:cubicBezTo>
                  <a:cubicBezTo>
                    <a:pt x="31" y="19"/>
                    <a:pt x="17" y="10"/>
                    <a:pt x="3" y="1"/>
                  </a:cubicBezTo>
                  <a:cubicBezTo>
                    <a:pt x="1" y="0"/>
                    <a:pt x="0" y="3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95450" y="216248"/>
              <a:ext cx="152400" cy="177800"/>
            </a:xfrm>
            <a:custGeom>
              <a:avLst/>
              <a:gdLst>
                <a:gd name="T0" fmla="*/ 1 w 36"/>
                <a:gd name="T1" fmla="*/ 4 h 42"/>
                <a:gd name="T2" fmla="*/ 33 w 36"/>
                <a:gd name="T3" fmla="*/ 41 h 42"/>
                <a:gd name="T4" fmla="*/ 35 w 36"/>
                <a:gd name="T5" fmla="*/ 39 h 42"/>
                <a:gd name="T6" fmla="*/ 3 w 36"/>
                <a:gd name="T7" fmla="*/ 2 h 42"/>
                <a:gd name="T8" fmla="*/ 1 w 36"/>
                <a:gd name="T9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2">
                  <a:moveTo>
                    <a:pt x="1" y="4"/>
                  </a:moveTo>
                  <a:cubicBezTo>
                    <a:pt x="12" y="16"/>
                    <a:pt x="22" y="29"/>
                    <a:pt x="33" y="41"/>
                  </a:cubicBezTo>
                  <a:cubicBezTo>
                    <a:pt x="34" y="42"/>
                    <a:pt x="36" y="40"/>
                    <a:pt x="35" y="39"/>
                  </a:cubicBezTo>
                  <a:cubicBezTo>
                    <a:pt x="24" y="26"/>
                    <a:pt x="14" y="14"/>
                    <a:pt x="3" y="2"/>
                  </a:cubicBezTo>
                  <a:cubicBezTo>
                    <a:pt x="2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609750" y="168623"/>
              <a:ext cx="119062" cy="187325"/>
            </a:xfrm>
            <a:custGeom>
              <a:avLst/>
              <a:gdLst>
                <a:gd name="T0" fmla="*/ 1 w 28"/>
                <a:gd name="T1" fmla="*/ 4 h 44"/>
                <a:gd name="T2" fmla="*/ 24 w 28"/>
                <a:gd name="T3" fmla="*/ 43 h 44"/>
                <a:gd name="T4" fmla="*/ 27 w 28"/>
                <a:gd name="T5" fmla="*/ 41 h 44"/>
                <a:gd name="T6" fmla="*/ 4 w 28"/>
                <a:gd name="T7" fmla="*/ 2 h 44"/>
                <a:gd name="T8" fmla="*/ 1 w 28"/>
                <a:gd name="T9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4">
                  <a:moveTo>
                    <a:pt x="1" y="4"/>
                  </a:moveTo>
                  <a:cubicBezTo>
                    <a:pt x="9" y="17"/>
                    <a:pt x="17" y="30"/>
                    <a:pt x="24" y="43"/>
                  </a:cubicBezTo>
                  <a:cubicBezTo>
                    <a:pt x="25" y="44"/>
                    <a:pt x="28" y="43"/>
                    <a:pt x="27" y="41"/>
                  </a:cubicBezTo>
                  <a:cubicBezTo>
                    <a:pt x="19" y="28"/>
                    <a:pt x="11" y="15"/>
                    <a:pt x="4" y="2"/>
                  </a:cubicBezTo>
                  <a:cubicBezTo>
                    <a:pt x="3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776437" y="122585"/>
              <a:ext cx="68262" cy="200025"/>
            </a:xfrm>
            <a:custGeom>
              <a:avLst/>
              <a:gdLst>
                <a:gd name="T0" fmla="*/ 0 w 16"/>
                <a:gd name="T1" fmla="*/ 2 h 47"/>
                <a:gd name="T2" fmla="*/ 13 w 16"/>
                <a:gd name="T3" fmla="*/ 45 h 47"/>
                <a:gd name="T4" fmla="*/ 16 w 16"/>
                <a:gd name="T5" fmla="*/ 44 h 47"/>
                <a:gd name="T6" fmla="*/ 3 w 16"/>
                <a:gd name="T7" fmla="*/ 1 h 47"/>
                <a:gd name="T8" fmla="*/ 0 w 16"/>
                <a:gd name="T9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47">
                  <a:moveTo>
                    <a:pt x="0" y="2"/>
                  </a:moveTo>
                  <a:cubicBezTo>
                    <a:pt x="4" y="17"/>
                    <a:pt x="9" y="31"/>
                    <a:pt x="13" y="45"/>
                  </a:cubicBezTo>
                  <a:cubicBezTo>
                    <a:pt x="13" y="47"/>
                    <a:pt x="16" y="46"/>
                    <a:pt x="16" y="44"/>
                  </a:cubicBezTo>
                  <a:cubicBezTo>
                    <a:pt x="11" y="30"/>
                    <a:pt x="7" y="16"/>
                    <a:pt x="3" y="1"/>
                  </a:cubicBezTo>
                  <a:cubicBezTo>
                    <a:pt x="2" y="0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936775" y="79723"/>
              <a:ext cx="55562" cy="230188"/>
            </a:xfrm>
            <a:custGeom>
              <a:avLst/>
              <a:gdLst>
                <a:gd name="T0" fmla="*/ 10 w 13"/>
                <a:gd name="T1" fmla="*/ 2 h 54"/>
                <a:gd name="T2" fmla="*/ 0 w 13"/>
                <a:gd name="T3" fmla="*/ 51 h 54"/>
                <a:gd name="T4" fmla="*/ 3 w 13"/>
                <a:gd name="T5" fmla="*/ 52 h 54"/>
                <a:gd name="T6" fmla="*/ 13 w 13"/>
                <a:gd name="T7" fmla="*/ 3 h 54"/>
                <a:gd name="T8" fmla="*/ 10 w 13"/>
                <a:gd name="T9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4">
                  <a:moveTo>
                    <a:pt x="10" y="2"/>
                  </a:moveTo>
                  <a:cubicBezTo>
                    <a:pt x="7" y="18"/>
                    <a:pt x="4" y="35"/>
                    <a:pt x="0" y="51"/>
                  </a:cubicBezTo>
                  <a:cubicBezTo>
                    <a:pt x="0" y="53"/>
                    <a:pt x="3" y="54"/>
                    <a:pt x="3" y="52"/>
                  </a:cubicBezTo>
                  <a:cubicBezTo>
                    <a:pt x="7" y="36"/>
                    <a:pt x="10" y="19"/>
                    <a:pt x="13" y="3"/>
                  </a:cubicBezTo>
                  <a:cubicBezTo>
                    <a:pt x="13" y="1"/>
                    <a:pt x="11" y="0"/>
                    <a:pt x="1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1103462" y="76548"/>
              <a:ext cx="109537" cy="249238"/>
            </a:xfrm>
            <a:custGeom>
              <a:avLst/>
              <a:gdLst>
                <a:gd name="T0" fmla="*/ 22 w 26"/>
                <a:gd name="T1" fmla="*/ 2 h 59"/>
                <a:gd name="T2" fmla="*/ 0 w 26"/>
                <a:gd name="T3" fmla="*/ 56 h 59"/>
                <a:gd name="T4" fmla="*/ 3 w 26"/>
                <a:gd name="T5" fmla="*/ 57 h 59"/>
                <a:gd name="T6" fmla="*/ 25 w 26"/>
                <a:gd name="T7" fmla="*/ 3 h 59"/>
                <a:gd name="T8" fmla="*/ 22 w 26"/>
                <a:gd name="T9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59">
                  <a:moveTo>
                    <a:pt x="22" y="2"/>
                  </a:moveTo>
                  <a:cubicBezTo>
                    <a:pt x="15" y="20"/>
                    <a:pt x="8" y="38"/>
                    <a:pt x="0" y="56"/>
                  </a:cubicBezTo>
                  <a:cubicBezTo>
                    <a:pt x="0" y="58"/>
                    <a:pt x="2" y="59"/>
                    <a:pt x="3" y="57"/>
                  </a:cubicBezTo>
                  <a:cubicBezTo>
                    <a:pt x="10" y="39"/>
                    <a:pt x="18" y="21"/>
                    <a:pt x="25" y="3"/>
                  </a:cubicBezTo>
                  <a:cubicBezTo>
                    <a:pt x="26" y="1"/>
                    <a:pt x="23" y="0"/>
                    <a:pt x="22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673250" y="11460"/>
              <a:ext cx="55562" cy="144463"/>
            </a:xfrm>
            <a:custGeom>
              <a:avLst/>
              <a:gdLst>
                <a:gd name="T0" fmla="*/ 10 w 13"/>
                <a:gd name="T1" fmla="*/ 2 h 34"/>
                <a:gd name="T2" fmla="*/ 3 w 13"/>
                <a:gd name="T3" fmla="*/ 32 h 34"/>
                <a:gd name="T4" fmla="*/ 6 w 13"/>
                <a:gd name="T5" fmla="*/ 32 h 34"/>
                <a:gd name="T6" fmla="*/ 12 w 13"/>
                <a:gd name="T7" fmla="*/ 4 h 34"/>
                <a:gd name="T8" fmla="*/ 10 w 13"/>
                <a:gd name="T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4">
                  <a:moveTo>
                    <a:pt x="10" y="2"/>
                  </a:moveTo>
                  <a:cubicBezTo>
                    <a:pt x="2" y="10"/>
                    <a:pt x="0" y="22"/>
                    <a:pt x="3" y="32"/>
                  </a:cubicBezTo>
                  <a:cubicBezTo>
                    <a:pt x="3" y="34"/>
                    <a:pt x="6" y="33"/>
                    <a:pt x="6" y="32"/>
                  </a:cubicBezTo>
                  <a:cubicBezTo>
                    <a:pt x="3" y="22"/>
                    <a:pt x="5" y="11"/>
                    <a:pt x="12" y="4"/>
                  </a:cubicBezTo>
                  <a:cubicBezTo>
                    <a:pt x="13" y="2"/>
                    <a:pt x="11" y="0"/>
                    <a:pt x="1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758975" y="3523"/>
              <a:ext cx="80962" cy="114300"/>
            </a:xfrm>
            <a:custGeom>
              <a:avLst/>
              <a:gdLst>
                <a:gd name="T0" fmla="*/ 2 w 19"/>
                <a:gd name="T1" fmla="*/ 3 h 27"/>
                <a:gd name="T2" fmla="*/ 16 w 19"/>
                <a:gd name="T3" fmla="*/ 25 h 27"/>
                <a:gd name="T4" fmla="*/ 18 w 19"/>
                <a:gd name="T5" fmla="*/ 24 h 27"/>
                <a:gd name="T6" fmla="*/ 4 w 19"/>
                <a:gd name="T7" fmla="*/ 1 h 27"/>
                <a:gd name="T8" fmla="*/ 2 w 19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7">
                  <a:moveTo>
                    <a:pt x="2" y="3"/>
                  </a:moveTo>
                  <a:cubicBezTo>
                    <a:pt x="8" y="9"/>
                    <a:pt x="14" y="16"/>
                    <a:pt x="16" y="25"/>
                  </a:cubicBezTo>
                  <a:cubicBezTo>
                    <a:pt x="16" y="27"/>
                    <a:pt x="19" y="26"/>
                    <a:pt x="18" y="24"/>
                  </a:cubicBezTo>
                  <a:cubicBezTo>
                    <a:pt x="16" y="15"/>
                    <a:pt x="11" y="7"/>
                    <a:pt x="4" y="1"/>
                  </a:cubicBezTo>
                  <a:cubicBezTo>
                    <a:pt x="2" y="0"/>
                    <a:pt x="0" y="2"/>
                    <a:pt x="2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06550" y="101948"/>
              <a:ext cx="1541462" cy="2700338"/>
            </a:xfrm>
            <a:custGeom>
              <a:avLst/>
              <a:gdLst>
                <a:gd name="T0" fmla="*/ 182 w 363"/>
                <a:gd name="T1" fmla="*/ 41 h 636"/>
                <a:gd name="T2" fmla="*/ 181 w 363"/>
                <a:gd name="T3" fmla="*/ 24 h 636"/>
                <a:gd name="T4" fmla="*/ 148 w 363"/>
                <a:gd name="T5" fmla="*/ 4 h 636"/>
                <a:gd name="T6" fmla="*/ 130 w 363"/>
                <a:gd name="T7" fmla="*/ 23 h 636"/>
                <a:gd name="T8" fmla="*/ 132 w 363"/>
                <a:gd name="T9" fmla="*/ 31 h 636"/>
                <a:gd name="T10" fmla="*/ 51 w 363"/>
                <a:gd name="T11" fmla="*/ 55 h 636"/>
                <a:gd name="T12" fmla="*/ 47 w 363"/>
                <a:gd name="T13" fmla="*/ 48 h 636"/>
                <a:gd name="T14" fmla="*/ 21 w 363"/>
                <a:gd name="T15" fmla="*/ 40 h 636"/>
                <a:gd name="T16" fmla="*/ 4 w 363"/>
                <a:gd name="T17" fmla="*/ 75 h 636"/>
                <a:gd name="T18" fmla="*/ 18 w 363"/>
                <a:gd name="T19" fmla="*/ 93 h 636"/>
                <a:gd name="T20" fmla="*/ 9 w 363"/>
                <a:gd name="T21" fmla="*/ 133 h 636"/>
                <a:gd name="T22" fmla="*/ 99 w 363"/>
                <a:gd name="T23" fmla="*/ 489 h 636"/>
                <a:gd name="T24" fmla="*/ 156 w 363"/>
                <a:gd name="T25" fmla="*/ 591 h 636"/>
                <a:gd name="T26" fmla="*/ 181 w 363"/>
                <a:gd name="T27" fmla="*/ 631 h 636"/>
                <a:gd name="T28" fmla="*/ 213 w 363"/>
                <a:gd name="T29" fmla="*/ 627 h 636"/>
                <a:gd name="T30" fmla="*/ 228 w 363"/>
                <a:gd name="T31" fmla="*/ 590 h 636"/>
                <a:gd name="T32" fmla="*/ 205 w 363"/>
                <a:gd name="T33" fmla="*/ 507 h 636"/>
                <a:gd name="T34" fmla="*/ 269 w 363"/>
                <a:gd name="T35" fmla="*/ 488 h 636"/>
                <a:gd name="T36" fmla="*/ 295 w 363"/>
                <a:gd name="T37" fmla="*/ 572 h 636"/>
                <a:gd name="T38" fmla="*/ 340 w 363"/>
                <a:gd name="T39" fmla="*/ 595 h 636"/>
                <a:gd name="T40" fmla="*/ 358 w 363"/>
                <a:gd name="T41" fmla="*/ 542 h 636"/>
                <a:gd name="T42" fmla="*/ 334 w 363"/>
                <a:gd name="T43" fmla="*/ 373 h 636"/>
                <a:gd name="T44" fmla="*/ 182 w 363"/>
                <a:gd name="T45" fmla="*/ 41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3" h="636">
                  <a:moveTo>
                    <a:pt x="182" y="41"/>
                  </a:moveTo>
                  <a:cubicBezTo>
                    <a:pt x="183" y="36"/>
                    <a:pt x="183" y="30"/>
                    <a:pt x="181" y="24"/>
                  </a:cubicBezTo>
                  <a:cubicBezTo>
                    <a:pt x="177" y="9"/>
                    <a:pt x="162" y="0"/>
                    <a:pt x="148" y="4"/>
                  </a:cubicBezTo>
                  <a:cubicBezTo>
                    <a:pt x="139" y="7"/>
                    <a:pt x="133" y="14"/>
                    <a:pt x="130" y="23"/>
                  </a:cubicBezTo>
                  <a:cubicBezTo>
                    <a:pt x="132" y="31"/>
                    <a:pt x="132" y="31"/>
                    <a:pt x="132" y="31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51" y="55"/>
                    <a:pt x="48" y="47"/>
                    <a:pt x="47" y="48"/>
                  </a:cubicBezTo>
                  <a:cubicBezTo>
                    <a:pt x="40" y="41"/>
                    <a:pt x="31" y="37"/>
                    <a:pt x="21" y="40"/>
                  </a:cubicBezTo>
                  <a:cubicBezTo>
                    <a:pt x="7" y="44"/>
                    <a:pt x="0" y="60"/>
                    <a:pt x="4" y="75"/>
                  </a:cubicBezTo>
                  <a:cubicBezTo>
                    <a:pt x="7" y="83"/>
                    <a:pt x="12" y="90"/>
                    <a:pt x="18" y="93"/>
                  </a:cubicBezTo>
                  <a:cubicBezTo>
                    <a:pt x="13" y="105"/>
                    <a:pt x="9" y="119"/>
                    <a:pt x="9" y="133"/>
                  </a:cubicBezTo>
                  <a:cubicBezTo>
                    <a:pt x="7" y="181"/>
                    <a:pt x="20" y="368"/>
                    <a:pt x="99" y="489"/>
                  </a:cubicBezTo>
                  <a:cubicBezTo>
                    <a:pt x="120" y="522"/>
                    <a:pt x="139" y="556"/>
                    <a:pt x="156" y="591"/>
                  </a:cubicBezTo>
                  <a:cubicBezTo>
                    <a:pt x="162" y="603"/>
                    <a:pt x="168" y="624"/>
                    <a:pt x="181" y="631"/>
                  </a:cubicBezTo>
                  <a:cubicBezTo>
                    <a:pt x="191" y="636"/>
                    <a:pt x="204" y="631"/>
                    <a:pt x="213" y="627"/>
                  </a:cubicBezTo>
                  <a:cubicBezTo>
                    <a:pt x="228" y="620"/>
                    <a:pt x="229" y="606"/>
                    <a:pt x="228" y="590"/>
                  </a:cubicBezTo>
                  <a:cubicBezTo>
                    <a:pt x="228" y="581"/>
                    <a:pt x="206" y="507"/>
                    <a:pt x="205" y="507"/>
                  </a:cubicBezTo>
                  <a:cubicBezTo>
                    <a:pt x="269" y="488"/>
                    <a:pt x="269" y="488"/>
                    <a:pt x="269" y="488"/>
                  </a:cubicBezTo>
                  <a:cubicBezTo>
                    <a:pt x="269" y="488"/>
                    <a:pt x="293" y="564"/>
                    <a:pt x="295" y="572"/>
                  </a:cubicBezTo>
                  <a:cubicBezTo>
                    <a:pt x="301" y="594"/>
                    <a:pt x="321" y="601"/>
                    <a:pt x="340" y="595"/>
                  </a:cubicBezTo>
                  <a:cubicBezTo>
                    <a:pt x="362" y="587"/>
                    <a:pt x="363" y="563"/>
                    <a:pt x="358" y="542"/>
                  </a:cubicBezTo>
                  <a:cubicBezTo>
                    <a:pt x="347" y="487"/>
                    <a:pt x="341" y="418"/>
                    <a:pt x="334" y="373"/>
                  </a:cubicBezTo>
                  <a:cubicBezTo>
                    <a:pt x="327" y="328"/>
                    <a:pt x="261" y="110"/>
                    <a:pt x="182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1017737" y="101948"/>
              <a:ext cx="930275" cy="2535238"/>
            </a:xfrm>
            <a:custGeom>
              <a:avLst/>
              <a:gdLst>
                <a:gd name="T0" fmla="*/ 38 w 219"/>
                <a:gd name="T1" fmla="*/ 41 h 597"/>
                <a:gd name="T2" fmla="*/ 37 w 219"/>
                <a:gd name="T3" fmla="*/ 24 h 597"/>
                <a:gd name="T4" fmla="*/ 4 w 219"/>
                <a:gd name="T5" fmla="*/ 4 h 597"/>
                <a:gd name="T6" fmla="*/ 0 w 219"/>
                <a:gd name="T7" fmla="*/ 5 h 597"/>
                <a:gd name="T8" fmla="*/ 22 w 219"/>
                <a:gd name="T9" fmla="*/ 26 h 597"/>
                <a:gd name="T10" fmla="*/ 22 w 219"/>
                <a:gd name="T11" fmla="*/ 43 h 597"/>
                <a:gd name="T12" fmla="*/ 175 w 219"/>
                <a:gd name="T13" fmla="*/ 374 h 597"/>
                <a:gd name="T14" fmla="*/ 199 w 219"/>
                <a:gd name="T15" fmla="*/ 544 h 597"/>
                <a:gd name="T16" fmla="*/ 181 w 219"/>
                <a:gd name="T17" fmla="*/ 596 h 597"/>
                <a:gd name="T18" fmla="*/ 180 w 219"/>
                <a:gd name="T19" fmla="*/ 597 h 597"/>
                <a:gd name="T20" fmla="*/ 196 w 219"/>
                <a:gd name="T21" fmla="*/ 595 h 597"/>
                <a:gd name="T22" fmla="*/ 214 w 219"/>
                <a:gd name="T23" fmla="*/ 542 h 597"/>
                <a:gd name="T24" fmla="*/ 190 w 219"/>
                <a:gd name="T25" fmla="*/ 373 h 597"/>
                <a:gd name="T26" fmla="*/ 38 w 219"/>
                <a:gd name="T27" fmla="*/ 41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9" h="597">
                  <a:moveTo>
                    <a:pt x="38" y="41"/>
                  </a:moveTo>
                  <a:cubicBezTo>
                    <a:pt x="39" y="36"/>
                    <a:pt x="39" y="30"/>
                    <a:pt x="37" y="24"/>
                  </a:cubicBezTo>
                  <a:cubicBezTo>
                    <a:pt x="33" y="9"/>
                    <a:pt x="18" y="0"/>
                    <a:pt x="4" y="4"/>
                  </a:cubicBezTo>
                  <a:cubicBezTo>
                    <a:pt x="3" y="4"/>
                    <a:pt x="1" y="5"/>
                    <a:pt x="0" y="5"/>
                  </a:cubicBezTo>
                  <a:cubicBezTo>
                    <a:pt x="10" y="7"/>
                    <a:pt x="19" y="15"/>
                    <a:pt x="22" y="26"/>
                  </a:cubicBezTo>
                  <a:cubicBezTo>
                    <a:pt x="24" y="32"/>
                    <a:pt x="24" y="38"/>
                    <a:pt x="22" y="43"/>
                  </a:cubicBezTo>
                  <a:cubicBezTo>
                    <a:pt x="101" y="112"/>
                    <a:pt x="168" y="330"/>
                    <a:pt x="175" y="374"/>
                  </a:cubicBezTo>
                  <a:cubicBezTo>
                    <a:pt x="182" y="420"/>
                    <a:pt x="187" y="489"/>
                    <a:pt x="199" y="544"/>
                  </a:cubicBezTo>
                  <a:cubicBezTo>
                    <a:pt x="203" y="565"/>
                    <a:pt x="203" y="589"/>
                    <a:pt x="181" y="596"/>
                  </a:cubicBezTo>
                  <a:cubicBezTo>
                    <a:pt x="181" y="597"/>
                    <a:pt x="180" y="597"/>
                    <a:pt x="180" y="597"/>
                  </a:cubicBezTo>
                  <a:cubicBezTo>
                    <a:pt x="185" y="597"/>
                    <a:pt x="191" y="597"/>
                    <a:pt x="196" y="595"/>
                  </a:cubicBezTo>
                  <a:cubicBezTo>
                    <a:pt x="218" y="587"/>
                    <a:pt x="219" y="563"/>
                    <a:pt x="214" y="542"/>
                  </a:cubicBezTo>
                  <a:cubicBezTo>
                    <a:pt x="203" y="487"/>
                    <a:pt x="197" y="418"/>
                    <a:pt x="190" y="373"/>
                  </a:cubicBezTo>
                  <a:cubicBezTo>
                    <a:pt x="183" y="328"/>
                    <a:pt x="117" y="110"/>
                    <a:pt x="38" y="41"/>
                  </a:cubicBezTo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482750" y="259110"/>
              <a:ext cx="136525" cy="84138"/>
            </a:xfrm>
            <a:custGeom>
              <a:avLst/>
              <a:gdLst>
                <a:gd name="T0" fmla="*/ 14 w 32"/>
                <a:gd name="T1" fmla="*/ 12 h 20"/>
                <a:gd name="T2" fmla="*/ 17 w 32"/>
                <a:gd name="T3" fmla="*/ 20 h 20"/>
                <a:gd name="T4" fmla="*/ 32 w 32"/>
                <a:gd name="T5" fmla="*/ 16 h 20"/>
                <a:gd name="T6" fmla="*/ 29 w 32"/>
                <a:gd name="T7" fmla="*/ 11 h 20"/>
                <a:gd name="T8" fmla="*/ 3 w 32"/>
                <a:gd name="T9" fmla="*/ 3 h 20"/>
                <a:gd name="T10" fmla="*/ 0 w 32"/>
                <a:gd name="T11" fmla="*/ 4 h 20"/>
                <a:gd name="T12" fmla="*/ 14 w 32"/>
                <a:gd name="T1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0">
                  <a:moveTo>
                    <a:pt x="14" y="12"/>
                  </a:moveTo>
                  <a:cubicBezTo>
                    <a:pt x="15" y="12"/>
                    <a:pt x="17" y="20"/>
                    <a:pt x="17" y="20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3"/>
                    <a:pt x="30" y="10"/>
                    <a:pt x="29" y="11"/>
                  </a:cubicBezTo>
                  <a:cubicBezTo>
                    <a:pt x="22" y="4"/>
                    <a:pt x="13" y="0"/>
                    <a:pt x="3" y="3"/>
                  </a:cubicBezTo>
                  <a:cubicBezTo>
                    <a:pt x="2" y="3"/>
                    <a:pt x="1" y="4"/>
                    <a:pt x="0" y="4"/>
                  </a:cubicBezTo>
                  <a:cubicBezTo>
                    <a:pt x="5" y="6"/>
                    <a:pt x="10" y="8"/>
                    <a:pt x="14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1205062" y="2183160"/>
              <a:ext cx="284162" cy="611188"/>
            </a:xfrm>
            <a:custGeom>
              <a:avLst/>
              <a:gdLst>
                <a:gd name="T0" fmla="*/ 2 w 67"/>
                <a:gd name="T1" fmla="*/ 19 h 144"/>
                <a:gd name="T2" fmla="*/ 25 w 67"/>
                <a:gd name="T3" fmla="*/ 102 h 144"/>
                <a:gd name="T4" fmla="*/ 10 w 67"/>
                <a:gd name="T5" fmla="*/ 139 h 144"/>
                <a:gd name="T6" fmla="*/ 0 w 67"/>
                <a:gd name="T7" fmla="*/ 143 h 144"/>
                <a:gd name="T8" fmla="*/ 25 w 67"/>
                <a:gd name="T9" fmla="*/ 137 h 144"/>
                <a:gd name="T10" fmla="*/ 40 w 67"/>
                <a:gd name="T11" fmla="*/ 100 h 144"/>
                <a:gd name="T12" fmla="*/ 17 w 67"/>
                <a:gd name="T13" fmla="*/ 17 h 144"/>
                <a:gd name="T14" fmla="*/ 67 w 67"/>
                <a:gd name="T15" fmla="*/ 3 h 144"/>
                <a:gd name="T16" fmla="*/ 66 w 67"/>
                <a:gd name="T17" fmla="*/ 0 h 144"/>
                <a:gd name="T18" fmla="*/ 2 w 67"/>
                <a:gd name="T19" fmla="*/ 1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144">
                  <a:moveTo>
                    <a:pt x="2" y="19"/>
                  </a:moveTo>
                  <a:cubicBezTo>
                    <a:pt x="2" y="19"/>
                    <a:pt x="24" y="93"/>
                    <a:pt x="25" y="102"/>
                  </a:cubicBezTo>
                  <a:cubicBezTo>
                    <a:pt x="26" y="118"/>
                    <a:pt x="24" y="132"/>
                    <a:pt x="10" y="139"/>
                  </a:cubicBezTo>
                  <a:cubicBezTo>
                    <a:pt x="7" y="140"/>
                    <a:pt x="4" y="142"/>
                    <a:pt x="0" y="143"/>
                  </a:cubicBezTo>
                  <a:cubicBezTo>
                    <a:pt x="9" y="144"/>
                    <a:pt x="18" y="140"/>
                    <a:pt x="25" y="137"/>
                  </a:cubicBezTo>
                  <a:cubicBezTo>
                    <a:pt x="40" y="130"/>
                    <a:pt x="41" y="116"/>
                    <a:pt x="40" y="100"/>
                  </a:cubicBezTo>
                  <a:cubicBezTo>
                    <a:pt x="40" y="91"/>
                    <a:pt x="18" y="17"/>
                    <a:pt x="17" y="17"/>
                  </a:cubicBezTo>
                  <a:cubicBezTo>
                    <a:pt x="17" y="17"/>
                    <a:pt x="48" y="8"/>
                    <a:pt x="67" y="3"/>
                  </a:cubicBezTo>
                  <a:cubicBezTo>
                    <a:pt x="66" y="1"/>
                    <a:pt x="66" y="0"/>
                    <a:pt x="66" y="0"/>
                  </a:cubicBezTo>
                  <a:cubicBezTo>
                    <a:pt x="2" y="19"/>
                    <a:pt x="2" y="19"/>
                    <a:pt x="2" y="19"/>
                  </a:cubicBezTo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1489225" y="2173635"/>
              <a:ext cx="293687" cy="488950"/>
            </a:xfrm>
            <a:custGeom>
              <a:avLst/>
              <a:gdLst>
                <a:gd name="T0" fmla="*/ 40 w 69"/>
                <a:gd name="T1" fmla="*/ 84 h 115"/>
                <a:gd name="T2" fmla="*/ 14 w 69"/>
                <a:gd name="T3" fmla="*/ 0 h 115"/>
                <a:gd name="T4" fmla="*/ 0 w 69"/>
                <a:gd name="T5" fmla="*/ 5 h 115"/>
                <a:gd name="T6" fmla="*/ 25 w 69"/>
                <a:gd name="T7" fmla="*/ 86 h 115"/>
                <a:gd name="T8" fmla="*/ 69 w 69"/>
                <a:gd name="T9" fmla="*/ 109 h 115"/>
                <a:gd name="T10" fmla="*/ 40 w 69"/>
                <a:gd name="T11" fmla="*/ 8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15">
                  <a:moveTo>
                    <a:pt x="40" y="84"/>
                  </a:moveTo>
                  <a:cubicBezTo>
                    <a:pt x="38" y="76"/>
                    <a:pt x="14" y="0"/>
                    <a:pt x="14" y="0"/>
                  </a:cubicBezTo>
                  <a:cubicBezTo>
                    <a:pt x="14" y="0"/>
                    <a:pt x="8" y="2"/>
                    <a:pt x="0" y="5"/>
                  </a:cubicBezTo>
                  <a:cubicBezTo>
                    <a:pt x="4" y="18"/>
                    <a:pt x="23" y="79"/>
                    <a:pt x="25" y="86"/>
                  </a:cubicBezTo>
                  <a:cubicBezTo>
                    <a:pt x="30" y="107"/>
                    <a:pt x="49" y="115"/>
                    <a:pt x="69" y="109"/>
                  </a:cubicBezTo>
                  <a:cubicBezTo>
                    <a:pt x="55" y="108"/>
                    <a:pt x="44" y="100"/>
                    <a:pt x="40" y="8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06550" y="122585"/>
              <a:ext cx="1473200" cy="2667000"/>
            </a:xfrm>
            <a:custGeom>
              <a:avLst/>
              <a:gdLst>
                <a:gd name="T0" fmla="*/ 343 w 347"/>
                <a:gd name="T1" fmla="*/ 539 h 628"/>
                <a:gd name="T2" fmla="*/ 319 w 347"/>
                <a:gd name="T3" fmla="*/ 369 h 628"/>
                <a:gd name="T4" fmla="*/ 166 w 347"/>
                <a:gd name="T5" fmla="*/ 38 h 628"/>
                <a:gd name="T6" fmla="*/ 166 w 347"/>
                <a:gd name="T7" fmla="*/ 21 h 628"/>
                <a:gd name="T8" fmla="*/ 144 w 347"/>
                <a:gd name="T9" fmla="*/ 0 h 628"/>
                <a:gd name="T10" fmla="*/ 130 w 347"/>
                <a:gd name="T11" fmla="*/ 18 h 628"/>
                <a:gd name="T12" fmla="*/ 132 w 347"/>
                <a:gd name="T13" fmla="*/ 26 h 628"/>
                <a:gd name="T14" fmla="*/ 51 w 347"/>
                <a:gd name="T15" fmla="*/ 50 h 628"/>
                <a:gd name="T16" fmla="*/ 50 w 347"/>
                <a:gd name="T17" fmla="*/ 48 h 628"/>
                <a:gd name="T18" fmla="*/ 35 w 347"/>
                <a:gd name="T19" fmla="*/ 52 h 628"/>
                <a:gd name="T20" fmla="*/ 32 w 347"/>
                <a:gd name="T21" fmla="*/ 44 h 628"/>
                <a:gd name="T22" fmla="*/ 18 w 347"/>
                <a:gd name="T23" fmla="*/ 36 h 628"/>
                <a:gd name="T24" fmla="*/ 4 w 347"/>
                <a:gd name="T25" fmla="*/ 70 h 628"/>
                <a:gd name="T26" fmla="*/ 18 w 347"/>
                <a:gd name="T27" fmla="*/ 88 h 628"/>
                <a:gd name="T28" fmla="*/ 9 w 347"/>
                <a:gd name="T29" fmla="*/ 128 h 628"/>
                <a:gd name="T30" fmla="*/ 99 w 347"/>
                <a:gd name="T31" fmla="*/ 484 h 628"/>
                <a:gd name="T32" fmla="*/ 156 w 347"/>
                <a:gd name="T33" fmla="*/ 586 h 628"/>
                <a:gd name="T34" fmla="*/ 181 w 347"/>
                <a:gd name="T35" fmla="*/ 626 h 628"/>
                <a:gd name="T36" fmla="*/ 188 w 347"/>
                <a:gd name="T37" fmla="*/ 628 h 628"/>
                <a:gd name="T38" fmla="*/ 198 w 347"/>
                <a:gd name="T39" fmla="*/ 624 h 628"/>
                <a:gd name="T40" fmla="*/ 213 w 347"/>
                <a:gd name="T41" fmla="*/ 587 h 628"/>
                <a:gd name="T42" fmla="*/ 190 w 347"/>
                <a:gd name="T43" fmla="*/ 504 h 628"/>
                <a:gd name="T44" fmla="*/ 254 w 347"/>
                <a:gd name="T45" fmla="*/ 485 h 628"/>
                <a:gd name="T46" fmla="*/ 255 w 347"/>
                <a:gd name="T47" fmla="*/ 488 h 628"/>
                <a:gd name="T48" fmla="*/ 269 w 347"/>
                <a:gd name="T49" fmla="*/ 483 h 628"/>
                <a:gd name="T50" fmla="*/ 295 w 347"/>
                <a:gd name="T51" fmla="*/ 567 h 628"/>
                <a:gd name="T52" fmla="*/ 324 w 347"/>
                <a:gd name="T53" fmla="*/ 592 h 628"/>
                <a:gd name="T54" fmla="*/ 325 w 347"/>
                <a:gd name="T55" fmla="*/ 591 h 628"/>
                <a:gd name="T56" fmla="*/ 343 w 347"/>
                <a:gd name="T57" fmla="*/ 539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7" h="628">
                  <a:moveTo>
                    <a:pt x="343" y="539"/>
                  </a:moveTo>
                  <a:cubicBezTo>
                    <a:pt x="331" y="484"/>
                    <a:pt x="326" y="415"/>
                    <a:pt x="319" y="369"/>
                  </a:cubicBezTo>
                  <a:cubicBezTo>
                    <a:pt x="312" y="325"/>
                    <a:pt x="245" y="107"/>
                    <a:pt x="166" y="38"/>
                  </a:cubicBezTo>
                  <a:cubicBezTo>
                    <a:pt x="168" y="33"/>
                    <a:pt x="168" y="27"/>
                    <a:pt x="166" y="21"/>
                  </a:cubicBezTo>
                  <a:cubicBezTo>
                    <a:pt x="163" y="10"/>
                    <a:pt x="154" y="2"/>
                    <a:pt x="144" y="0"/>
                  </a:cubicBezTo>
                  <a:cubicBezTo>
                    <a:pt x="137" y="4"/>
                    <a:pt x="132" y="10"/>
                    <a:pt x="130" y="18"/>
                  </a:cubicBezTo>
                  <a:cubicBezTo>
                    <a:pt x="132" y="26"/>
                    <a:pt x="132" y="26"/>
                    <a:pt x="132" y="2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0" y="49"/>
                    <a:pt x="50" y="48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52"/>
                    <a:pt x="33" y="44"/>
                    <a:pt x="32" y="44"/>
                  </a:cubicBezTo>
                  <a:cubicBezTo>
                    <a:pt x="28" y="40"/>
                    <a:pt x="23" y="38"/>
                    <a:pt x="18" y="36"/>
                  </a:cubicBezTo>
                  <a:cubicBezTo>
                    <a:pt x="6" y="42"/>
                    <a:pt x="0" y="56"/>
                    <a:pt x="4" y="70"/>
                  </a:cubicBezTo>
                  <a:cubicBezTo>
                    <a:pt x="7" y="78"/>
                    <a:pt x="12" y="85"/>
                    <a:pt x="18" y="88"/>
                  </a:cubicBezTo>
                  <a:cubicBezTo>
                    <a:pt x="13" y="100"/>
                    <a:pt x="9" y="114"/>
                    <a:pt x="9" y="128"/>
                  </a:cubicBezTo>
                  <a:cubicBezTo>
                    <a:pt x="7" y="176"/>
                    <a:pt x="20" y="363"/>
                    <a:pt x="99" y="484"/>
                  </a:cubicBezTo>
                  <a:cubicBezTo>
                    <a:pt x="120" y="517"/>
                    <a:pt x="139" y="551"/>
                    <a:pt x="156" y="586"/>
                  </a:cubicBezTo>
                  <a:cubicBezTo>
                    <a:pt x="162" y="598"/>
                    <a:pt x="168" y="619"/>
                    <a:pt x="181" y="626"/>
                  </a:cubicBezTo>
                  <a:cubicBezTo>
                    <a:pt x="183" y="627"/>
                    <a:pt x="186" y="628"/>
                    <a:pt x="188" y="628"/>
                  </a:cubicBezTo>
                  <a:cubicBezTo>
                    <a:pt x="192" y="627"/>
                    <a:pt x="195" y="625"/>
                    <a:pt x="198" y="624"/>
                  </a:cubicBezTo>
                  <a:cubicBezTo>
                    <a:pt x="212" y="617"/>
                    <a:pt x="214" y="603"/>
                    <a:pt x="213" y="587"/>
                  </a:cubicBezTo>
                  <a:cubicBezTo>
                    <a:pt x="212" y="578"/>
                    <a:pt x="190" y="504"/>
                    <a:pt x="190" y="504"/>
                  </a:cubicBezTo>
                  <a:cubicBezTo>
                    <a:pt x="254" y="485"/>
                    <a:pt x="254" y="485"/>
                    <a:pt x="254" y="485"/>
                  </a:cubicBezTo>
                  <a:cubicBezTo>
                    <a:pt x="254" y="485"/>
                    <a:pt x="254" y="486"/>
                    <a:pt x="255" y="488"/>
                  </a:cubicBezTo>
                  <a:cubicBezTo>
                    <a:pt x="263" y="485"/>
                    <a:pt x="269" y="483"/>
                    <a:pt x="269" y="483"/>
                  </a:cubicBezTo>
                  <a:cubicBezTo>
                    <a:pt x="269" y="483"/>
                    <a:pt x="293" y="559"/>
                    <a:pt x="295" y="567"/>
                  </a:cubicBezTo>
                  <a:cubicBezTo>
                    <a:pt x="299" y="583"/>
                    <a:pt x="310" y="591"/>
                    <a:pt x="324" y="592"/>
                  </a:cubicBezTo>
                  <a:cubicBezTo>
                    <a:pt x="324" y="592"/>
                    <a:pt x="325" y="592"/>
                    <a:pt x="325" y="591"/>
                  </a:cubicBezTo>
                  <a:cubicBezTo>
                    <a:pt x="347" y="584"/>
                    <a:pt x="347" y="560"/>
                    <a:pt x="343" y="53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76387" y="101948"/>
              <a:ext cx="1571625" cy="2713038"/>
            </a:xfrm>
            <a:custGeom>
              <a:avLst/>
              <a:gdLst>
                <a:gd name="T0" fmla="*/ 162 w 370"/>
                <a:gd name="T1" fmla="*/ 1 h 639"/>
                <a:gd name="T2" fmla="*/ 135 w 370"/>
                <a:gd name="T3" fmla="*/ 23 h 639"/>
                <a:gd name="T4" fmla="*/ 138 w 370"/>
                <a:gd name="T5" fmla="*/ 29 h 639"/>
                <a:gd name="T6" fmla="*/ 60 w 370"/>
                <a:gd name="T7" fmla="*/ 54 h 639"/>
                <a:gd name="T8" fmla="*/ 20 w 370"/>
                <a:gd name="T9" fmla="*/ 41 h 639"/>
                <a:gd name="T10" fmla="*/ 23 w 370"/>
                <a:gd name="T11" fmla="*/ 92 h 639"/>
                <a:gd name="T12" fmla="*/ 24 w 370"/>
                <a:gd name="T13" fmla="*/ 257 h 639"/>
                <a:gd name="T14" fmla="*/ 130 w 370"/>
                <a:gd name="T15" fmla="*/ 533 h 639"/>
                <a:gd name="T16" fmla="*/ 187 w 370"/>
                <a:gd name="T17" fmla="*/ 633 h 639"/>
                <a:gd name="T18" fmla="*/ 231 w 370"/>
                <a:gd name="T19" fmla="*/ 564 h 639"/>
                <a:gd name="T20" fmla="*/ 214 w 370"/>
                <a:gd name="T21" fmla="*/ 506 h 639"/>
                <a:gd name="T22" fmla="*/ 213 w 370"/>
                <a:gd name="T23" fmla="*/ 510 h 639"/>
                <a:gd name="T24" fmla="*/ 274 w 370"/>
                <a:gd name="T25" fmla="*/ 489 h 639"/>
                <a:gd name="T26" fmla="*/ 321 w 370"/>
                <a:gd name="T27" fmla="*/ 597 h 639"/>
                <a:gd name="T28" fmla="*/ 369 w 370"/>
                <a:gd name="T29" fmla="*/ 552 h 639"/>
                <a:gd name="T30" fmla="*/ 351 w 370"/>
                <a:gd name="T31" fmla="*/ 428 h 639"/>
                <a:gd name="T32" fmla="*/ 320 w 370"/>
                <a:gd name="T33" fmla="*/ 288 h 639"/>
                <a:gd name="T34" fmla="*/ 190 w 370"/>
                <a:gd name="T35" fmla="*/ 40 h 639"/>
                <a:gd name="T36" fmla="*/ 236 w 370"/>
                <a:gd name="T37" fmla="*/ 105 h 639"/>
                <a:gd name="T38" fmla="*/ 333 w 370"/>
                <a:gd name="T39" fmla="*/ 346 h 639"/>
                <a:gd name="T40" fmla="*/ 362 w 370"/>
                <a:gd name="T41" fmla="*/ 538 h 639"/>
                <a:gd name="T42" fmla="*/ 308 w 370"/>
                <a:gd name="T43" fmla="*/ 580 h 639"/>
                <a:gd name="T44" fmla="*/ 288 w 370"/>
                <a:gd name="T45" fmla="*/ 518 h 639"/>
                <a:gd name="T46" fmla="*/ 276 w 370"/>
                <a:gd name="T47" fmla="*/ 486 h 639"/>
                <a:gd name="T48" fmla="*/ 211 w 370"/>
                <a:gd name="T49" fmla="*/ 509 h 639"/>
                <a:gd name="T50" fmla="*/ 212 w 370"/>
                <a:gd name="T51" fmla="*/ 514 h 639"/>
                <a:gd name="T52" fmla="*/ 227 w 370"/>
                <a:gd name="T53" fmla="*/ 565 h 639"/>
                <a:gd name="T54" fmla="*/ 230 w 370"/>
                <a:gd name="T55" fmla="*/ 615 h 639"/>
                <a:gd name="T56" fmla="*/ 168 w 370"/>
                <a:gd name="T57" fmla="*/ 596 h 639"/>
                <a:gd name="T58" fmla="*/ 102 w 370"/>
                <a:gd name="T59" fmla="*/ 478 h 639"/>
                <a:gd name="T60" fmla="*/ 25 w 370"/>
                <a:gd name="T61" fmla="*/ 236 h 639"/>
                <a:gd name="T62" fmla="*/ 27 w 370"/>
                <a:gd name="T63" fmla="*/ 94 h 639"/>
                <a:gd name="T64" fmla="*/ 24 w 370"/>
                <a:gd name="T65" fmla="*/ 44 h 639"/>
                <a:gd name="T66" fmla="*/ 55 w 370"/>
                <a:gd name="T67" fmla="*/ 56 h 639"/>
                <a:gd name="T68" fmla="*/ 140 w 370"/>
                <a:gd name="T69" fmla="*/ 33 h 639"/>
                <a:gd name="T70" fmla="*/ 140 w 370"/>
                <a:gd name="T71" fmla="*/ 21 h 639"/>
                <a:gd name="T72" fmla="*/ 186 w 370"/>
                <a:gd name="T73" fmla="*/ 41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70" h="639">
                  <a:moveTo>
                    <a:pt x="191" y="42"/>
                  </a:moveTo>
                  <a:cubicBezTo>
                    <a:pt x="195" y="22"/>
                    <a:pt x="183" y="2"/>
                    <a:pt x="162" y="1"/>
                  </a:cubicBezTo>
                  <a:cubicBezTo>
                    <a:pt x="154" y="0"/>
                    <a:pt x="145" y="5"/>
                    <a:pt x="140" y="12"/>
                  </a:cubicBezTo>
                  <a:cubicBezTo>
                    <a:pt x="138" y="15"/>
                    <a:pt x="135" y="20"/>
                    <a:pt x="135" y="23"/>
                  </a:cubicBezTo>
                  <a:cubicBezTo>
                    <a:pt x="136" y="26"/>
                    <a:pt x="136" y="29"/>
                    <a:pt x="137" y="31"/>
                  </a:cubicBezTo>
                  <a:cubicBezTo>
                    <a:pt x="137" y="31"/>
                    <a:pt x="138" y="30"/>
                    <a:pt x="138" y="29"/>
                  </a:cubicBezTo>
                  <a:cubicBezTo>
                    <a:pt x="111" y="37"/>
                    <a:pt x="84" y="45"/>
                    <a:pt x="57" y="53"/>
                  </a:cubicBezTo>
                  <a:cubicBezTo>
                    <a:pt x="58" y="53"/>
                    <a:pt x="59" y="54"/>
                    <a:pt x="60" y="54"/>
                  </a:cubicBezTo>
                  <a:cubicBezTo>
                    <a:pt x="57" y="48"/>
                    <a:pt x="55" y="44"/>
                    <a:pt x="49" y="41"/>
                  </a:cubicBezTo>
                  <a:cubicBezTo>
                    <a:pt x="40" y="35"/>
                    <a:pt x="29" y="36"/>
                    <a:pt x="20" y="41"/>
                  </a:cubicBezTo>
                  <a:cubicBezTo>
                    <a:pt x="0" y="54"/>
                    <a:pt x="6" y="84"/>
                    <a:pt x="24" y="95"/>
                  </a:cubicBezTo>
                  <a:cubicBezTo>
                    <a:pt x="24" y="94"/>
                    <a:pt x="24" y="93"/>
                    <a:pt x="23" y="92"/>
                  </a:cubicBezTo>
                  <a:cubicBezTo>
                    <a:pt x="13" y="117"/>
                    <a:pt x="13" y="142"/>
                    <a:pt x="14" y="169"/>
                  </a:cubicBezTo>
                  <a:cubicBezTo>
                    <a:pt x="16" y="198"/>
                    <a:pt x="19" y="228"/>
                    <a:pt x="24" y="257"/>
                  </a:cubicBezTo>
                  <a:cubicBezTo>
                    <a:pt x="35" y="332"/>
                    <a:pt x="56" y="408"/>
                    <a:pt x="95" y="475"/>
                  </a:cubicBezTo>
                  <a:cubicBezTo>
                    <a:pt x="106" y="494"/>
                    <a:pt x="119" y="513"/>
                    <a:pt x="130" y="533"/>
                  </a:cubicBezTo>
                  <a:cubicBezTo>
                    <a:pt x="142" y="553"/>
                    <a:pt x="153" y="574"/>
                    <a:pt x="163" y="596"/>
                  </a:cubicBezTo>
                  <a:cubicBezTo>
                    <a:pt x="168" y="609"/>
                    <a:pt x="174" y="625"/>
                    <a:pt x="187" y="633"/>
                  </a:cubicBezTo>
                  <a:cubicBezTo>
                    <a:pt x="198" y="639"/>
                    <a:pt x="217" y="633"/>
                    <a:pt x="227" y="625"/>
                  </a:cubicBezTo>
                  <a:cubicBezTo>
                    <a:pt x="245" y="610"/>
                    <a:pt x="237" y="583"/>
                    <a:pt x="231" y="564"/>
                  </a:cubicBezTo>
                  <a:cubicBezTo>
                    <a:pt x="228" y="552"/>
                    <a:pt x="224" y="540"/>
                    <a:pt x="221" y="527"/>
                  </a:cubicBezTo>
                  <a:cubicBezTo>
                    <a:pt x="219" y="521"/>
                    <a:pt x="217" y="513"/>
                    <a:pt x="214" y="506"/>
                  </a:cubicBezTo>
                  <a:cubicBezTo>
                    <a:pt x="214" y="506"/>
                    <a:pt x="213" y="506"/>
                    <a:pt x="213" y="505"/>
                  </a:cubicBezTo>
                  <a:cubicBezTo>
                    <a:pt x="213" y="507"/>
                    <a:pt x="213" y="508"/>
                    <a:pt x="213" y="510"/>
                  </a:cubicBezTo>
                  <a:cubicBezTo>
                    <a:pt x="234" y="503"/>
                    <a:pt x="255" y="497"/>
                    <a:pt x="277" y="491"/>
                  </a:cubicBezTo>
                  <a:cubicBezTo>
                    <a:pt x="276" y="490"/>
                    <a:pt x="275" y="489"/>
                    <a:pt x="274" y="489"/>
                  </a:cubicBezTo>
                  <a:cubicBezTo>
                    <a:pt x="281" y="506"/>
                    <a:pt x="285" y="525"/>
                    <a:pt x="291" y="543"/>
                  </a:cubicBezTo>
                  <a:cubicBezTo>
                    <a:pt x="297" y="562"/>
                    <a:pt x="300" y="589"/>
                    <a:pt x="321" y="597"/>
                  </a:cubicBezTo>
                  <a:cubicBezTo>
                    <a:pt x="333" y="602"/>
                    <a:pt x="349" y="599"/>
                    <a:pt x="359" y="590"/>
                  </a:cubicBezTo>
                  <a:cubicBezTo>
                    <a:pt x="370" y="581"/>
                    <a:pt x="370" y="565"/>
                    <a:pt x="369" y="552"/>
                  </a:cubicBezTo>
                  <a:cubicBezTo>
                    <a:pt x="367" y="532"/>
                    <a:pt x="362" y="512"/>
                    <a:pt x="359" y="492"/>
                  </a:cubicBezTo>
                  <a:cubicBezTo>
                    <a:pt x="356" y="471"/>
                    <a:pt x="353" y="450"/>
                    <a:pt x="351" y="428"/>
                  </a:cubicBezTo>
                  <a:cubicBezTo>
                    <a:pt x="348" y="403"/>
                    <a:pt x="345" y="378"/>
                    <a:pt x="339" y="353"/>
                  </a:cubicBezTo>
                  <a:cubicBezTo>
                    <a:pt x="334" y="331"/>
                    <a:pt x="327" y="309"/>
                    <a:pt x="320" y="288"/>
                  </a:cubicBezTo>
                  <a:cubicBezTo>
                    <a:pt x="301" y="230"/>
                    <a:pt x="279" y="172"/>
                    <a:pt x="249" y="119"/>
                  </a:cubicBezTo>
                  <a:cubicBezTo>
                    <a:pt x="233" y="90"/>
                    <a:pt x="215" y="61"/>
                    <a:pt x="190" y="40"/>
                  </a:cubicBezTo>
                  <a:cubicBezTo>
                    <a:pt x="188" y="38"/>
                    <a:pt x="185" y="41"/>
                    <a:pt x="187" y="43"/>
                  </a:cubicBezTo>
                  <a:cubicBezTo>
                    <a:pt x="207" y="60"/>
                    <a:pt x="222" y="83"/>
                    <a:pt x="236" y="105"/>
                  </a:cubicBezTo>
                  <a:cubicBezTo>
                    <a:pt x="252" y="133"/>
                    <a:pt x="266" y="161"/>
                    <a:pt x="279" y="190"/>
                  </a:cubicBezTo>
                  <a:cubicBezTo>
                    <a:pt x="300" y="241"/>
                    <a:pt x="319" y="293"/>
                    <a:pt x="333" y="346"/>
                  </a:cubicBezTo>
                  <a:cubicBezTo>
                    <a:pt x="339" y="368"/>
                    <a:pt x="342" y="391"/>
                    <a:pt x="345" y="414"/>
                  </a:cubicBezTo>
                  <a:cubicBezTo>
                    <a:pt x="350" y="455"/>
                    <a:pt x="354" y="497"/>
                    <a:pt x="362" y="538"/>
                  </a:cubicBezTo>
                  <a:cubicBezTo>
                    <a:pt x="365" y="554"/>
                    <a:pt x="369" y="575"/>
                    <a:pt x="356" y="587"/>
                  </a:cubicBezTo>
                  <a:cubicBezTo>
                    <a:pt x="342" y="600"/>
                    <a:pt x="317" y="596"/>
                    <a:pt x="308" y="580"/>
                  </a:cubicBezTo>
                  <a:cubicBezTo>
                    <a:pt x="303" y="573"/>
                    <a:pt x="302" y="562"/>
                    <a:pt x="299" y="554"/>
                  </a:cubicBezTo>
                  <a:cubicBezTo>
                    <a:pt x="295" y="542"/>
                    <a:pt x="292" y="530"/>
                    <a:pt x="288" y="518"/>
                  </a:cubicBezTo>
                  <a:cubicBezTo>
                    <a:pt x="285" y="508"/>
                    <a:pt x="282" y="497"/>
                    <a:pt x="278" y="488"/>
                  </a:cubicBezTo>
                  <a:cubicBezTo>
                    <a:pt x="278" y="487"/>
                    <a:pt x="277" y="486"/>
                    <a:pt x="276" y="486"/>
                  </a:cubicBezTo>
                  <a:cubicBezTo>
                    <a:pt x="254" y="493"/>
                    <a:pt x="233" y="499"/>
                    <a:pt x="211" y="505"/>
                  </a:cubicBezTo>
                  <a:cubicBezTo>
                    <a:pt x="209" y="506"/>
                    <a:pt x="209" y="508"/>
                    <a:pt x="211" y="509"/>
                  </a:cubicBezTo>
                  <a:cubicBezTo>
                    <a:pt x="209" y="508"/>
                    <a:pt x="210" y="509"/>
                    <a:pt x="211" y="510"/>
                  </a:cubicBezTo>
                  <a:cubicBezTo>
                    <a:pt x="211" y="511"/>
                    <a:pt x="212" y="513"/>
                    <a:pt x="212" y="514"/>
                  </a:cubicBezTo>
                  <a:cubicBezTo>
                    <a:pt x="214" y="519"/>
                    <a:pt x="215" y="524"/>
                    <a:pt x="216" y="529"/>
                  </a:cubicBezTo>
                  <a:cubicBezTo>
                    <a:pt x="220" y="541"/>
                    <a:pt x="224" y="553"/>
                    <a:pt x="227" y="565"/>
                  </a:cubicBezTo>
                  <a:cubicBezTo>
                    <a:pt x="229" y="573"/>
                    <a:pt x="232" y="582"/>
                    <a:pt x="233" y="590"/>
                  </a:cubicBezTo>
                  <a:cubicBezTo>
                    <a:pt x="234" y="598"/>
                    <a:pt x="234" y="607"/>
                    <a:pt x="230" y="615"/>
                  </a:cubicBezTo>
                  <a:cubicBezTo>
                    <a:pt x="226" y="623"/>
                    <a:pt x="215" y="627"/>
                    <a:pt x="207" y="630"/>
                  </a:cubicBezTo>
                  <a:cubicBezTo>
                    <a:pt x="184" y="636"/>
                    <a:pt x="175" y="614"/>
                    <a:pt x="168" y="596"/>
                  </a:cubicBezTo>
                  <a:cubicBezTo>
                    <a:pt x="159" y="576"/>
                    <a:pt x="149" y="557"/>
                    <a:pt x="138" y="538"/>
                  </a:cubicBezTo>
                  <a:cubicBezTo>
                    <a:pt x="127" y="518"/>
                    <a:pt x="114" y="498"/>
                    <a:pt x="102" y="478"/>
                  </a:cubicBezTo>
                  <a:cubicBezTo>
                    <a:pt x="91" y="461"/>
                    <a:pt x="82" y="443"/>
                    <a:pt x="74" y="424"/>
                  </a:cubicBezTo>
                  <a:cubicBezTo>
                    <a:pt x="48" y="365"/>
                    <a:pt x="34" y="300"/>
                    <a:pt x="25" y="236"/>
                  </a:cubicBezTo>
                  <a:cubicBezTo>
                    <a:pt x="22" y="212"/>
                    <a:pt x="20" y="188"/>
                    <a:pt x="18" y="165"/>
                  </a:cubicBezTo>
                  <a:cubicBezTo>
                    <a:pt x="17" y="140"/>
                    <a:pt x="18" y="117"/>
                    <a:pt x="27" y="94"/>
                  </a:cubicBezTo>
                  <a:cubicBezTo>
                    <a:pt x="28" y="93"/>
                    <a:pt x="27" y="92"/>
                    <a:pt x="26" y="91"/>
                  </a:cubicBezTo>
                  <a:cubicBezTo>
                    <a:pt x="10" y="81"/>
                    <a:pt x="7" y="55"/>
                    <a:pt x="24" y="44"/>
                  </a:cubicBezTo>
                  <a:cubicBezTo>
                    <a:pt x="32" y="39"/>
                    <a:pt x="41" y="41"/>
                    <a:pt x="48" y="46"/>
                  </a:cubicBezTo>
                  <a:cubicBezTo>
                    <a:pt x="54" y="49"/>
                    <a:pt x="54" y="50"/>
                    <a:pt x="55" y="56"/>
                  </a:cubicBezTo>
                  <a:cubicBezTo>
                    <a:pt x="56" y="57"/>
                    <a:pt x="57" y="57"/>
                    <a:pt x="58" y="57"/>
                  </a:cubicBezTo>
                  <a:cubicBezTo>
                    <a:pt x="85" y="49"/>
                    <a:pt x="113" y="41"/>
                    <a:pt x="140" y="33"/>
                  </a:cubicBezTo>
                  <a:cubicBezTo>
                    <a:pt x="141" y="33"/>
                    <a:pt x="141" y="31"/>
                    <a:pt x="141" y="30"/>
                  </a:cubicBezTo>
                  <a:cubicBezTo>
                    <a:pt x="141" y="27"/>
                    <a:pt x="139" y="24"/>
                    <a:pt x="140" y="21"/>
                  </a:cubicBezTo>
                  <a:cubicBezTo>
                    <a:pt x="143" y="12"/>
                    <a:pt x="151" y="6"/>
                    <a:pt x="161" y="5"/>
                  </a:cubicBezTo>
                  <a:cubicBezTo>
                    <a:pt x="179" y="4"/>
                    <a:pt x="190" y="25"/>
                    <a:pt x="186" y="41"/>
                  </a:cubicBezTo>
                  <a:cubicBezTo>
                    <a:pt x="186" y="43"/>
                    <a:pt x="190" y="45"/>
                    <a:pt x="191" y="4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57350" y="317848"/>
              <a:ext cx="123825" cy="131763"/>
            </a:xfrm>
            <a:custGeom>
              <a:avLst/>
              <a:gdLst>
                <a:gd name="T0" fmla="*/ 13 w 29"/>
                <a:gd name="T1" fmla="*/ 2 h 31"/>
                <a:gd name="T2" fmla="*/ 2 w 29"/>
                <a:gd name="T3" fmla="*/ 21 h 31"/>
                <a:gd name="T4" fmla="*/ 12 w 29"/>
                <a:gd name="T5" fmla="*/ 31 h 31"/>
                <a:gd name="T6" fmla="*/ 29 w 29"/>
                <a:gd name="T7" fmla="*/ 8 h 31"/>
                <a:gd name="T8" fmla="*/ 13 w 29"/>
                <a:gd name="T9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1">
                  <a:moveTo>
                    <a:pt x="13" y="2"/>
                  </a:moveTo>
                  <a:cubicBezTo>
                    <a:pt x="5" y="5"/>
                    <a:pt x="0" y="13"/>
                    <a:pt x="2" y="21"/>
                  </a:cubicBezTo>
                  <a:cubicBezTo>
                    <a:pt x="4" y="26"/>
                    <a:pt x="8" y="29"/>
                    <a:pt x="12" y="31"/>
                  </a:cubicBezTo>
                  <a:cubicBezTo>
                    <a:pt x="17" y="23"/>
                    <a:pt x="22" y="15"/>
                    <a:pt x="29" y="8"/>
                  </a:cubicBezTo>
                  <a:cubicBezTo>
                    <a:pt x="25" y="3"/>
                    <a:pt x="19" y="0"/>
                    <a:pt x="13" y="2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1009800" y="160685"/>
              <a:ext cx="119062" cy="98425"/>
            </a:xfrm>
            <a:custGeom>
              <a:avLst/>
              <a:gdLst>
                <a:gd name="T0" fmla="*/ 10 w 28"/>
                <a:gd name="T1" fmla="*/ 2 h 23"/>
                <a:gd name="T2" fmla="*/ 27 w 28"/>
                <a:gd name="T3" fmla="*/ 11 h 23"/>
                <a:gd name="T4" fmla="*/ 24 w 28"/>
                <a:gd name="T5" fmla="*/ 23 h 23"/>
                <a:gd name="T6" fmla="*/ 0 w 28"/>
                <a:gd name="T7" fmla="*/ 14 h 23"/>
                <a:gd name="T8" fmla="*/ 10 w 28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3">
                  <a:moveTo>
                    <a:pt x="10" y="2"/>
                  </a:moveTo>
                  <a:cubicBezTo>
                    <a:pt x="17" y="0"/>
                    <a:pt x="25" y="4"/>
                    <a:pt x="27" y="11"/>
                  </a:cubicBezTo>
                  <a:cubicBezTo>
                    <a:pt x="28" y="15"/>
                    <a:pt x="27" y="20"/>
                    <a:pt x="24" y="23"/>
                  </a:cubicBezTo>
                  <a:cubicBezTo>
                    <a:pt x="17" y="19"/>
                    <a:pt x="9" y="16"/>
                    <a:pt x="0" y="14"/>
                  </a:cubicBezTo>
                  <a:cubicBezTo>
                    <a:pt x="1" y="8"/>
                    <a:pt x="4" y="3"/>
                    <a:pt x="10" y="2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1055837" y="403573"/>
              <a:ext cx="68262" cy="66675"/>
            </a:xfrm>
            <a:custGeom>
              <a:avLst/>
              <a:gdLst>
                <a:gd name="T0" fmla="*/ 15 w 16"/>
                <a:gd name="T1" fmla="*/ 6 h 16"/>
                <a:gd name="T2" fmla="*/ 10 w 16"/>
                <a:gd name="T3" fmla="*/ 15 h 16"/>
                <a:gd name="T4" fmla="*/ 1 w 16"/>
                <a:gd name="T5" fmla="*/ 10 h 16"/>
                <a:gd name="T6" fmla="*/ 6 w 16"/>
                <a:gd name="T7" fmla="*/ 2 h 16"/>
                <a:gd name="T8" fmla="*/ 15 w 16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5" y="6"/>
                  </a:moveTo>
                  <a:cubicBezTo>
                    <a:pt x="16" y="10"/>
                    <a:pt x="14" y="14"/>
                    <a:pt x="10" y="15"/>
                  </a:cubicBezTo>
                  <a:cubicBezTo>
                    <a:pt x="6" y="16"/>
                    <a:pt x="2" y="14"/>
                    <a:pt x="1" y="10"/>
                  </a:cubicBezTo>
                  <a:cubicBezTo>
                    <a:pt x="0" y="7"/>
                    <a:pt x="2" y="3"/>
                    <a:pt x="6" y="2"/>
                  </a:cubicBezTo>
                  <a:cubicBezTo>
                    <a:pt x="10" y="0"/>
                    <a:pt x="14" y="3"/>
                    <a:pt x="15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593875" y="543273"/>
              <a:ext cx="66675" cy="68263"/>
            </a:xfrm>
            <a:custGeom>
              <a:avLst/>
              <a:gdLst>
                <a:gd name="T0" fmla="*/ 15 w 16"/>
                <a:gd name="T1" fmla="*/ 6 h 16"/>
                <a:gd name="T2" fmla="*/ 10 w 16"/>
                <a:gd name="T3" fmla="*/ 15 h 16"/>
                <a:gd name="T4" fmla="*/ 1 w 16"/>
                <a:gd name="T5" fmla="*/ 10 h 16"/>
                <a:gd name="T6" fmla="*/ 6 w 16"/>
                <a:gd name="T7" fmla="*/ 1 h 16"/>
                <a:gd name="T8" fmla="*/ 15 w 16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5" y="6"/>
                  </a:moveTo>
                  <a:cubicBezTo>
                    <a:pt x="16" y="9"/>
                    <a:pt x="14" y="13"/>
                    <a:pt x="10" y="15"/>
                  </a:cubicBezTo>
                  <a:cubicBezTo>
                    <a:pt x="6" y="16"/>
                    <a:pt x="2" y="13"/>
                    <a:pt x="1" y="10"/>
                  </a:cubicBezTo>
                  <a:cubicBezTo>
                    <a:pt x="0" y="6"/>
                    <a:pt x="2" y="2"/>
                    <a:pt x="6" y="1"/>
                  </a:cubicBezTo>
                  <a:cubicBezTo>
                    <a:pt x="10" y="0"/>
                    <a:pt x="14" y="2"/>
                    <a:pt x="15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32" name="Picture 3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237" y="582960"/>
              <a:ext cx="319087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3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875" y="584548"/>
              <a:ext cx="63500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3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912" y="641698"/>
              <a:ext cx="188912" cy="176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34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875" y="414685"/>
              <a:ext cx="114300" cy="16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35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9962" y="406748"/>
              <a:ext cx="306387" cy="293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36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5050" y="467073"/>
              <a:ext cx="192087" cy="174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1090762" y="2067273"/>
              <a:ext cx="666750" cy="212725"/>
            </a:xfrm>
            <a:custGeom>
              <a:avLst/>
              <a:gdLst>
                <a:gd name="T0" fmla="*/ 3 w 157"/>
                <a:gd name="T1" fmla="*/ 50 h 50"/>
                <a:gd name="T2" fmla="*/ 154 w 157"/>
                <a:gd name="T3" fmla="*/ 5 h 50"/>
                <a:gd name="T4" fmla="*/ 152 w 157"/>
                <a:gd name="T5" fmla="*/ 2 h 50"/>
                <a:gd name="T6" fmla="*/ 3 w 157"/>
                <a:gd name="T7" fmla="*/ 46 h 50"/>
                <a:gd name="T8" fmla="*/ 3 w 157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50">
                  <a:moveTo>
                    <a:pt x="3" y="50"/>
                  </a:moveTo>
                  <a:cubicBezTo>
                    <a:pt x="55" y="47"/>
                    <a:pt x="109" y="31"/>
                    <a:pt x="154" y="5"/>
                  </a:cubicBezTo>
                  <a:cubicBezTo>
                    <a:pt x="157" y="4"/>
                    <a:pt x="154" y="0"/>
                    <a:pt x="152" y="2"/>
                  </a:cubicBezTo>
                  <a:cubicBezTo>
                    <a:pt x="107" y="27"/>
                    <a:pt x="54" y="42"/>
                    <a:pt x="3" y="46"/>
                  </a:cubicBezTo>
                  <a:cubicBezTo>
                    <a:pt x="0" y="46"/>
                    <a:pt x="0" y="50"/>
                    <a:pt x="3" y="5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670075" y="470248"/>
              <a:ext cx="441325" cy="293688"/>
            </a:xfrm>
            <a:custGeom>
              <a:avLst/>
              <a:gdLst>
                <a:gd name="T0" fmla="*/ 100 w 104"/>
                <a:gd name="T1" fmla="*/ 21 h 69"/>
                <a:gd name="T2" fmla="*/ 60 w 104"/>
                <a:gd name="T3" fmla="*/ 61 h 69"/>
                <a:gd name="T4" fmla="*/ 4 w 104"/>
                <a:gd name="T5" fmla="*/ 49 h 69"/>
                <a:gd name="T6" fmla="*/ 44 w 104"/>
                <a:gd name="T7" fmla="*/ 8 h 69"/>
                <a:gd name="T8" fmla="*/ 100 w 104"/>
                <a:gd name="T9" fmla="*/ 2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69">
                  <a:moveTo>
                    <a:pt x="100" y="21"/>
                  </a:moveTo>
                  <a:cubicBezTo>
                    <a:pt x="104" y="35"/>
                    <a:pt x="86" y="53"/>
                    <a:pt x="60" y="61"/>
                  </a:cubicBezTo>
                  <a:cubicBezTo>
                    <a:pt x="33" y="69"/>
                    <a:pt x="8" y="64"/>
                    <a:pt x="4" y="49"/>
                  </a:cubicBezTo>
                  <a:cubicBezTo>
                    <a:pt x="0" y="34"/>
                    <a:pt x="18" y="16"/>
                    <a:pt x="44" y="8"/>
                  </a:cubicBezTo>
                  <a:cubicBezTo>
                    <a:pt x="71" y="0"/>
                    <a:pt x="96" y="6"/>
                    <a:pt x="100" y="21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789137" y="470248"/>
              <a:ext cx="144462" cy="80963"/>
            </a:xfrm>
            <a:custGeom>
              <a:avLst/>
              <a:gdLst>
                <a:gd name="T0" fmla="*/ 33 w 34"/>
                <a:gd name="T1" fmla="*/ 4 h 19"/>
                <a:gd name="T2" fmla="*/ 19 w 34"/>
                <a:gd name="T3" fmla="*/ 16 h 19"/>
                <a:gd name="T4" fmla="*/ 1 w 34"/>
                <a:gd name="T5" fmla="*/ 14 h 19"/>
                <a:gd name="T6" fmla="*/ 15 w 34"/>
                <a:gd name="T7" fmla="*/ 2 h 19"/>
                <a:gd name="T8" fmla="*/ 33 w 34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9">
                  <a:moveTo>
                    <a:pt x="33" y="4"/>
                  </a:moveTo>
                  <a:cubicBezTo>
                    <a:pt x="34" y="8"/>
                    <a:pt x="28" y="13"/>
                    <a:pt x="19" y="16"/>
                  </a:cubicBezTo>
                  <a:cubicBezTo>
                    <a:pt x="10" y="19"/>
                    <a:pt x="2" y="18"/>
                    <a:pt x="1" y="14"/>
                  </a:cubicBezTo>
                  <a:cubicBezTo>
                    <a:pt x="0" y="10"/>
                    <a:pt x="6" y="5"/>
                    <a:pt x="15" y="2"/>
                  </a:cubicBezTo>
                  <a:cubicBezTo>
                    <a:pt x="24" y="0"/>
                    <a:pt x="32" y="1"/>
                    <a:pt x="33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847875" y="495648"/>
              <a:ext cx="60325" cy="136525"/>
            </a:xfrm>
            <a:custGeom>
              <a:avLst/>
              <a:gdLst>
                <a:gd name="T0" fmla="*/ 1 w 14"/>
                <a:gd name="T1" fmla="*/ 4 h 32"/>
                <a:gd name="T2" fmla="*/ 8 w 14"/>
                <a:gd name="T3" fmla="*/ 29 h 32"/>
                <a:gd name="T4" fmla="*/ 13 w 14"/>
                <a:gd name="T5" fmla="*/ 28 h 32"/>
                <a:gd name="T6" fmla="*/ 5 w 14"/>
                <a:gd name="T7" fmla="*/ 2 h 32"/>
                <a:gd name="T8" fmla="*/ 1 w 14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2">
                  <a:moveTo>
                    <a:pt x="1" y="4"/>
                  </a:moveTo>
                  <a:cubicBezTo>
                    <a:pt x="3" y="12"/>
                    <a:pt x="6" y="21"/>
                    <a:pt x="8" y="29"/>
                  </a:cubicBezTo>
                  <a:cubicBezTo>
                    <a:pt x="9" y="32"/>
                    <a:pt x="14" y="31"/>
                    <a:pt x="13" y="28"/>
                  </a:cubicBezTo>
                  <a:cubicBezTo>
                    <a:pt x="10" y="19"/>
                    <a:pt x="8" y="11"/>
                    <a:pt x="5" y="2"/>
                  </a:cubicBezTo>
                  <a:cubicBezTo>
                    <a:pt x="4" y="0"/>
                    <a:pt x="0" y="1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746275" y="1030635"/>
              <a:ext cx="727075" cy="676275"/>
            </a:xfrm>
            <a:custGeom>
              <a:avLst/>
              <a:gdLst>
                <a:gd name="T0" fmla="*/ 26 w 171"/>
                <a:gd name="T1" fmla="*/ 106 h 159"/>
                <a:gd name="T2" fmla="*/ 8 w 171"/>
                <a:gd name="T3" fmla="*/ 78 h 159"/>
                <a:gd name="T4" fmla="*/ 52 w 171"/>
                <a:gd name="T5" fmla="*/ 41 h 159"/>
                <a:gd name="T6" fmla="*/ 87 w 171"/>
                <a:gd name="T7" fmla="*/ 69 h 159"/>
                <a:gd name="T8" fmla="*/ 89 w 171"/>
                <a:gd name="T9" fmla="*/ 42 h 159"/>
                <a:gd name="T10" fmla="*/ 101 w 171"/>
                <a:gd name="T11" fmla="*/ 18 h 159"/>
                <a:gd name="T12" fmla="*/ 147 w 171"/>
                <a:gd name="T13" fmla="*/ 15 h 159"/>
                <a:gd name="T14" fmla="*/ 128 w 171"/>
                <a:gd name="T15" fmla="*/ 124 h 159"/>
                <a:gd name="T16" fmla="*/ 26 w 171"/>
                <a:gd name="T17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" h="159">
                  <a:moveTo>
                    <a:pt x="26" y="106"/>
                  </a:moveTo>
                  <a:cubicBezTo>
                    <a:pt x="17" y="98"/>
                    <a:pt x="11" y="89"/>
                    <a:pt x="8" y="78"/>
                  </a:cubicBezTo>
                  <a:cubicBezTo>
                    <a:pt x="0" y="51"/>
                    <a:pt x="24" y="28"/>
                    <a:pt x="52" y="41"/>
                  </a:cubicBezTo>
                  <a:cubicBezTo>
                    <a:pt x="65" y="47"/>
                    <a:pt x="78" y="58"/>
                    <a:pt x="87" y="69"/>
                  </a:cubicBezTo>
                  <a:cubicBezTo>
                    <a:pt x="84" y="66"/>
                    <a:pt x="88" y="47"/>
                    <a:pt x="89" y="42"/>
                  </a:cubicBezTo>
                  <a:cubicBezTo>
                    <a:pt x="91" y="32"/>
                    <a:pt x="95" y="26"/>
                    <a:pt x="101" y="18"/>
                  </a:cubicBezTo>
                  <a:cubicBezTo>
                    <a:pt x="113" y="3"/>
                    <a:pt x="134" y="0"/>
                    <a:pt x="147" y="15"/>
                  </a:cubicBezTo>
                  <a:cubicBezTo>
                    <a:pt x="171" y="43"/>
                    <a:pt x="144" y="97"/>
                    <a:pt x="128" y="124"/>
                  </a:cubicBezTo>
                  <a:cubicBezTo>
                    <a:pt x="107" y="159"/>
                    <a:pt x="46" y="125"/>
                    <a:pt x="26" y="106"/>
                  </a:cubicBezTo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597050" y="809973"/>
              <a:ext cx="468312" cy="395288"/>
            </a:xfrm>
            <a:custGeom>
              <a:avLst/>
              <a:gdLst>
                <a:gd name="T0" fmla="*/ 2 w 110"/>
                <a:gd name="T1" fmla="*/ 7 h 93"/>
                <a:gd name="T2" fmla="*/ 48 w 110"/>
                <a:gd name="T3" fmla="*/ 66 h 93"/>
                <a:gd name="T4" fmla="*/ 104 w 110"/>
                <a:gd name="T5" fmla="*/ 92 h 93"/>
                <a:gd name="T6" fmla="*/ 106 w 110"/>
                <a:gd name="T7" fmla="*/ 86 h 93"/>
                <a:gd name="T8" fmla="*/ 49 w 110"/>
                <a:gd name="T9" fmla="*/ 58 h 93"/>
                <a:gd name="T10" fmla="*/ 7 w 110"/>
                <a:gd name="T11" fmla="*/ 4 h 93"/>
                <a:gd name="T12" fmla="*/ 2 w 110"/>
                <a:gd name="T13" fmla="*/ 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93">
                  <a:moveTo>
                    <a:pt x="2" y="7"/>
                  </a:moveTo>
                  <a:cubicBezTo>
                    <a:pt x="14" y="29"/>
                    <a:pt x="29" y="49"/>
                    <a:pt x="48" y="66"/>
                  </a:cubicBezTo>
                  <a:cubicBezTo>
                    <a:pt x="65" y="81"/>
                    <a:pt x="83" y="86"/>
                    <a:pt x="104" y="92"/>
                  </a:cubicBezTo>
                  <a:cubicBezTo>
                    <a:pt x="108" y="93"/>
                    <a:pt x="110" y="87"/>
                    <a:pt x="106" y="86"/>
                  </a:cubicBezTo>
                  <a:cubicBezTo>
                    <a:pt x="83" y="80"/>
                    <a:pt x="67" y="74"/>
                    <a:pt x="49" y="58"/>
                  </a:cubicBezTo>
                  <a:cubicBezTo>
                    <a:pt x="31" y="43"/>
                    <a:pt x="18" y="24"/>
                    <a:pt x="7" y="4"/>
                  </a:cubicBezTo>
                  <a:cubicBezTo>
                    <a:pt x="6" y="0"/>
                    <a:pt x="0" y="3"/>
                    <a:pt x="2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541487" y="1086198"/>
              <a:ext cx="455612" cy="488950"/>
            </a:xfrm>
            <a:custGeom>
              <a:avLst/>
              <a:gdLst>
                <a:gd name="T0" fmla="*/ 1 w 107"/>
                <a:gd name="T1" fmla="*/ 6 h 115"/>
                <a:gd name="T2" fmla="*/ 43 w 107"/>
                <a:gd name="T3" fmla="*/ 66 h 115"/>
                <a:gd name="T4" fmla="*/ 100 w 107"/>
                <a:gd name="T5" fmla="*/ 113 h 115"/>
                <a:gd name="T6" fmla="*/ 103 w 107"/>
                <a:gd name="T7" fmla="*/ 108 h 115"/>
                <a:gd name="T8" fmla="*/ 50 w 107"/>
                <a:gd name="T9" fmla="*/ 66 h 115"/>
                <a:gd name="T10" fmla="*/ 7 w 107"/>
                <a:gd name="T11" fmla="*/ 4 h 115"/>
                <a:gd name="T12" fmla="*/ 1 w 107"/>
                <a:gd name="T13" fmla="*/ 6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15">
                  <a:moveTo>
                    <a:pt x="1" y="6"/>
                  </a:moveTo>
                  <a:cubicBezTo>
                    <a:pt x="10" y="28"/>
                    <a:pt x="27" y="48"/>
                    <a:pt x="43" y="66"/>
                  </a:cubicBezTo>
                  <a:cubicBezTo>
                    <a:pt x="58" y="85"/>
                    <a:pt x="77" y="103"/>
                    <a:pt x="100" y="113"/>
                  </a:cubicBezTo>
                  <a:cubicBezTo>
                    <a:pt x="103" y="115"/>
                    <a:pt x="107" y="110"/>
                    <a:pt x="103" y="108"/>
                  </a:cubicBezTo>
                  <a:cubicBezTo>
                    <a:pt x="82" y="99"/>
                    <a:pt x="65" y="83"/>
                    <a:pt x="50" y="66"/>
                  </a:cubicBezTo>
                  <a:cubicBezTo>
                    <a:pt x="34" y="48"/>
                    <a:pt x="16" y="27"/>
                    <a:pt x="7" y="4"/>
                  </a:cubicBezTo>
                  <a:cubicBezTo>
                    <a:pt x="6" y="0"/>
                    <a:pt x="0" y="2"/>
                    <a:pt x="1" y="6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1876575" y="606773"/>
              <a:ext cx="449262" cy="450850"/>
            </a:xfrm>
            <a:custGeom>
              <a:avLst/>
              <a:gdLst>
                <a:gd name="T0" fmla="*/ 97 w 106"/>
                <a:gd name="T1" fmla="*/ 37 h 106"/>
                <a:gd name="T2" fmla="*/ 69 w 106"/>
                <a:gd name="T3" fmla="*/ 97 h 106"/>
                <a:gd name="T4" fmla="*/ 9 w 106"/>
                <a:gd name="T5" fmla="*/ 70 h 106"/>
                <a:gd name="T6" fmla="*/ 37 w 106"/>
                <a:gd name="T7" fmla="*/ 9 h 106"/>
                <a:gd name="T8" fmla="*/ 97 w 106"/>
                <a:gd name="T9" fmla="*/ 3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6">
                  <a:moveTo>
                    <a:pt x="97" y="37"/>
                  </a:moveTo>
                  <a:cubicBezTo>
                    <a:pt x="106" y="61"/>
                    <a:pt x="94" y="88"/>
                    <a:pt x="69" y="97"/>
                  </a:cubicBezTo>
                  <a:cubicBezTo>
                    <a:pt x="45" y="106"/>
                    <a:pt x="18" y="94"/>
                    <a:pt x="9" y="70"/>
                  </a:cubicBezTo>
                  <a:cubicBezTo>
                    <a:pt x="0" y="46"/>
                    <a:pt x="12" y="19"/>
                    <a:pt x="37" y="9"/>
                  </a:cubicBezTo>
                  <a:cubicBezTo>
                    <a:pt x="61" y="0"/>
                    <a:pt x="88" y="13"/>
                    <a:pt x="97" y="37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2008337" y="644873"/>
              <a:ext cx="279400" cy="233363"/>
            </a:xfrm>
            <a:custGeom>
              <a:avLst/>
              <a:gdLst>
                <a:gd name="T0" fmla="*/ 22 w 66"/>
                <a:gd name="T1" fmla="*/ 0 h 55"/>
                <a:gd name="T2" fmla="*/ 7 w 66"/>
                <a:gd name="T3" fmla="*/ 3 h 55"/>
                <a:gd name="T4" fmla="*/ 0 w 66"/>
                <a:gd name="T5" fmla="*/ 7 h 55"/>
                <a:gd name="T6" fmla="*/ 42 w 66"/>
                <a:gd name="T7" fmla="*/ 37 h 55"/>
                <a:gd name="T8" fmla="*/ 45 w 66"/>
                <a:gd name="T9" fmla="*/ 54 h 55"/>
                <a:gd name="T10" fmla="*/ 55 w 66"/>
                <a:gd name="T11" fmla="*/ 55 h 55"/>
                <a:gd name="T12" fmla="*/ 66 w 66"/>
                <a:gd name="T13" fmla="*/ 45 h 55"/>
                <a:gd name="T14" fmla="*/ 63 w 66"/>
                <a:gd name="T15" fmla="*/ 29 h 55"/>
                <a:gd name="T16" fmla="*/ 63 w 66"/>
                <a:gd name="T17" fmla="*/ 29 h 55"/>
                <a:gd name="T18" fmla="*/ 22 w 66"/>
                <a:gd name="T1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5">
                  <a:moveTo>
                    <a:pt x="22" y="0"/>
                  </a:moveTo>
                  <a:cubicBezTo>
                    <a:pt x="17" y="0"/>
                    <a:pt x="12" y="1"/>
                    <a:pt x="7" y="3"/>
                  </a:cubicBezTo>
                  <a:cubicBezTo>
                    <a:pt x="4" y="4"/>
                    <a:pt x="2" y="5"/>
                    <a:pt x="0" y="7"/>
                  </a:cubicBezTo>
                  <a:cubicBezTo>
                    <a:pt x="18" y="8"/>
                    <a:pt x="35" y="19"/>
                    <a:pt x="42" y="37"/>
                  </a:cubicBezTo>
                  <a:cubicBezTo>
                    <a:pt x="44" y="43"/>
                    <a:pt x="45" y="49"/>
                    <a:pt x="45" y="54"/>
                  </a:cubicBezTo>
                  <a:cubicBezTo>
                    <a:pt x="48" y="54"/>
                    <a:pt x="51" y="55"/>
                    <a:pt x="55" y="55"/>
                  </a:cubicBezTo>
                  <a:cubicBezTo>
                    <a:pt x="58" y="51"/>
                    <a:pt x="62" y="48"/>
                    <a:pt x="66" y="45"/>
                  </a:cubicBezTo>
                  <a:cubicBezTo>
                    <a:pt x="66" y="40"/>
                    <a:pt x="65" y="35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56" y="12"/>
                    <a:pt x="40" y="0"/>
                    <a:pt x="22" y="0"/>
                  </a:cubicBezTo>
                </a:path>
              </a:pathLst>
            </a:custGeom>
            <a:solidFill>
              <a:srgbClr val="D0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1867050" y="598835"/>
              <a:ext cx="468312" cy="466725"/>
            </a:xfrm>
            <a:custGeom>
              <a:avLst/>
              <a:gdLst>
                <a:gd name="T0" fmla="*/ 96 w 110"/>
                <a:gd name="T1" fmla="*/ 40 h 110"/>
                <a:gd name="T2" fmla="*/ 70 w 110"/>
                <a:gd name="T3" fmla="*/ 97 h 110"/>
                <a:gd name="T4" fmla="*/ 14 w 110"/>
                <a:gd name="T5" fmla="*/ 71 h 110"/>
                <a:gd name="T6" fmla="*/ 40 w 110"/>
                <a:gd name="T7" fmla="*/ 14 h 110"/>
                <a:gd name="T8" fmla="*/ 96 w 110"/>
                <a:gd name="T9" fmla="*/ 40 h 110"/>
                <a:gd name="T10" fmla="*/ 102 w 110"/>
                <a:gd name="T11" fmla="*/ 38 h 110"/>
                <a:gd name="T12" fmla="*/ 38 w 110"/>
                <a:gd name="T13" fmla="*/ 9 h 110"/>
                <a:gd name="T14" fmla="*/ 8 w 110"/>
                <a:gd name="T15" fmla="*/ 73 h 110"/>
                <a:gd name="T16" fmla="*/ 72 w 110"/>
                <a:gd name="T17" fmla="*/ 102 h 110"/>
                <a:gd name="T18" fmla="*/ 102 w 110"/>
                <a:gd name="T19" fmla="*/ 38 h 110"/>
                <a:gd name="T20" fmla="*/ 96 w 110"/>
                <a:gd name="T21" fmla="*/ 4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110">
                  <a:moveTo>
                    <a:pt x="96" y="40"/>
                  </a:moveTo>
                  <a:cubicBezTo>
                    <a:pt x="104" y="64"/>
                    <a:pt x="93" y="87"/>
                    <a:pt x="70" y="97"/>
                  </a:cubicBezTo>
                  <a:cubicBezTo>
                    <a:pt x="48" y="106"/>
                    <a:pt x="23" y="92"/>
                    <a:pt x="14" y="71"/>
                  </a:cubicBezTo>
                  <a:cubicBezTo>
                    <a:pt x="4" y="48"/>
                    <a:pt x="18" y="23"/>
                    <a:pt x="40" y="14"/>
                  </a:cubicBezTo>
                  <a:cubicBezTo>
                    <a:pt x="62" y="5"/>
                    <a:pt x="87" y="19"/>
                    <a:pt x="96" y="40"/>
                  </a:cubicBezTo>
                  <a:cubicBezTo>
                    <a:pt x="98" y="43"/>
                    <a:pt x="103" y="41"/>
                    <a:pt x="102" y="38"/>
                  </a:cubicBezTo>
                  <a:cubicBezTo>
                    <a:pt x="91" y="12"/>
                    <a:pt x="64" y="0"/>
                    <a:pt x="38" y="9"/>
                  </a:cubicBezTo>
                  <a:cubicBezTo>
                    <a:pt x="11" y="18"/>
                    <a:pt x="0" y="48"/>
                    <a:pt x="8" y="73"/>
                  </a:cubicBezTo>
                  <a:cubicBezTo>
                    <a:pt x="17" y="99"/>
                    <a:pt x="48" y="110"/>
                    <a:pt x="72" y="102"/>
                  </a:cubicBezTo>
                  <a:cubicBezTo>
                    <a:pt x="99" y="93"/>
                    <a:pt x="110" y="63"/>
                    <a:pt x="102" y="38"/>
                  </a:cubicBezTo>
                  <a:cubicBezTo>
                    <a:pt x="101" y="34"/>
                    <a:pt x="95" y="37"/>
                    <a:pt x="96" y="4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1940075" y="730598"/>
              <a:ext cx="58737" cy="195263"/>
            </a:xfrm>
            <a:custGeom>
              <a:avLst/>
              <a:gdLst>
                <a:gd name="T0" fmla="*/ 7 w 14"/>
                <a:gd name="T1" fmla="*/ 3 h 46"/>
                <a:gd name="T2" fmla="*/ 7 w 14"/>
                <a:gd name="T3" fmla="*/ 42 h 46"/>
                <a:gd name="T4" fmla="*/ 12 w 14"/>
                <a:gd name="T5" fmla="*/ 40 h 46"/>
                <a:gd name="T6" fmla="*/ 12 w 14"/>
                <a:gd name="T7" fmla="*/ 6 h 46"/>
                <a:gd name="T8" fmla="*/ 7 w 14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6">
                  <a:moveTo>
                    <a:pt x="7" y="3"/>
                  </a:moveTo>
                  <a:cubicBezTo>
                    <a:pt x="0" y="14"/>
                    <a:pt x="2" y="31"/>
                    <a:pt x="7" y="42"/>
                  </a:cubicBezTo>
                  <a:cubicBezTo>
                    <a:pt x="8" y="46"/>
                    <a:pt x="14" y="44"/>
                    <a:pt x="12" y="40"/>
                  </a:cubicBezTo>
                  <a:cubicBezTo>
                    <a:pt x="8" y="31"/>
                    <a:pt x="5" y="15"/>
                    <a:pt x="12" y="6"/>
                  </a:cubicBezTo>
                  <a:cubicBezTo>
                    <a:pt x="14" y="3"/>
                    <a:pt x="10" y="0"/>
                    <a:pt x="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2011512" y="933798"/>
              <a:ext cx="52387" cy="42863"/>
            </a:xfrm>
            <a:custGeom>
              <a:avLst/>
              <a:gdLst>
                <a:gd name="T0" fmla="*/ 2 w 12"/>
                <a:gd name="T1" fmla="*/ 5 h 10"/>
                <a:gd name="T2" fmla="*/ 4 w 12"/>
                <a:gd name="T3" fmla="*/ 8 h 10"/>
                <a:gd name="T4" fmla="*/ 6 w 12"/>
                <a:gd name="T5" fmla="*/ 9 h 10"/>
                <a:gd name="T6" fmla="*/ 9 w 12"/>
                <a:gd name="T7" fmla="*/ 4 h 10"/>
                <a:gd name="T8" fmla="*/ 7 w 12"/>
                <a:gd name="T9" fmla="*/ 3 h 10"/>
                <a:gd name="T10" fmla="*/ 7 w 12"/>
                <a:gd name="T11" fmla="*/ 3 h 10"/>
                <a:gd name="T12" fmla="*/ 2 w 12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">
                  <a:moveTo>
                    <a:pt x="2" y="5"/>
                  </a:moveTo>
                  <a:cubicBezTo>
                    <a:pt x="2" y="6"/>
                    <a:pt x="3" y="7"/>
                    <a:pt x="4" y="8"/>
                  </a:cubicBezTo>
                  <a:cubicBezTo>
                    <a:pt x="5" y="8"/>
                    <a:pt x="6" y="9"/>
                    <a:pt x="6" y="9"/>
                  </a:cubicBezTo>
                  <a:cubicBezTo>
                    <a:pt x="10" y="10"/>
                    <a:pt x="12" y="5"/>
                    <a:pt x="9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0"/>
                    <a:pt x="0" y="2"/>
                    <a:pt x="2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2028975" y="267048"/>
              <a:ext cx="565150" cy="450850"/>
            </a:xfrm>
            <a:custGeom>
              <a:avLst/>
              <a:gdLst>
                <a:gd name="T0" fmla="*/ 7 w 133"/>
                <a:gd name="T1" fmla="*/ 102 h 106"/>
                <a:gd name="T2" fmla="*/ 130 w 133"/>
                <a:gd name="T3" fmla="*/ 6 h 106"/>
                <a:gd name="T4" fmla="*/ 128 w 133"/>
                <a:gd name="T5" fmla="*/ 1 h 106"/>
                <a:gd name="T6" fmla="*/ 1 w 133"/>
                <a:gd name="T7" fmla="*/ 101 h 106"/>
                <a:gd name="T8" fmla="*/ 7 w 133"/>
                <a:gd name="T9" fmla="*/ 10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106">
                  <a:moveTo>
                    <a:pt x="7" y="102"/>
                  </a:moveTo>
                  <a:cubicBezTo>
                    <a:pt x="23" y="47"/>
                    <a:pt x="78" y="20"/>
                    <a:pt x="130" y="6"/>
                  </a:cubicBezTo>
                  <a:cubicBezTo>
                    <a:pt x="133" y="5"/>
                    <a:pt x="131" y="0"/>
                    <a:pt x="128" y="1"/>
                  </a:cubicBezTo>
                  <a:cubicBezTo>
                    <a:pt x="74" y="15"/>
                    <a:pt x="18" y="44"/>
                    <a:pt x="1" y="101"/>
                  </a:cubicBezTo>
                  <a:cubicBezTo>
                    <a:pt x="0" y="105"/>
                    <a:pt x="6" y="106"/>
                    <a:pt x="7" y="10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1078062" y="971898"/>
              <a:ext cx="1822450" cy="1401763"/>
            </a:xfrm>
            <a:custGeom>
              <a:avLst/>
              <a:gdLst>
                <a:gd name="T0" fmla="*/ 428 w 429"/>
                <a:gd name="T1" fmla="*/ 23 h 330"/>
                <a:gd name="T2" fmla="*/ 214 w 429"/>
                <a:gd name="T3" fmla="*/ 0 h 330"/>
                <a:gd name="T4" fmla="*/ 0 w 429"/>
                <a:gd name="T5" fmla="*/ 24 h 330"/>
                <a:gd name="T6" fmla="*/ 0 w 429"/>
                <a:gd name="T7" fmla="*/ 24 h 330"/>
                <a:gd name="T8" fmla="*/ 1 w 429"/>
                <a:gd name="T9" fmla="*/ 330 h 330"/>
                <a:gd name="T10" fmla="*/ 429 w 429"/>
                <a:gd name="T11" fmla="*/ 328 h 330"/>
                <a:gd name="T12" fmla="*/ 428 w 429"/>
                <a:gd name="T13" fmla="*/ 23 h 330"/>
                <a:gd name="T14" fmla="*/ 428 w 429"/>
                <a:gd name="T15" fmla="*/ 23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9" h="330">
                  <a:moveTo>
                    <a:pt x="428" y="23"/>
                  </a:moveTo>
                  <a:cubicBezTo>
                    <a:pt x="426" y="10"/>
                    <a:pt x="331" y="0"/>
                    <a:pt x="214" y="0"/>
                  </a:cubicBezTo>
                  <a:cubicBezTo>
                    <a:pt x="97" y="0"/>
                    <a:pt x="2" y="11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330"/>
                    <a:pt x="1" y="330"/>
                    <a:pt x="1" y="330"/>
                  </a:cubicBezTo>
                  <a:cubicBezTo>
                    <a:pt x="429" y="328"/>
                    <a:pt x="429" y="328"/>
                    <a:pt x="429" y="328"/>
                  </a:cubicBezTo>
                  <a:cubicBezTo>
                    <a:pt x="428" y="23"/>
                    <a:pt x="428" y="23"/>
                    <a:pt x="428" y="23"/>
                  </a:cubicBezTo>
                  <a:cubicBezTo>
                    <a:pt x="428" y="23"/>
                    <a:pt x="428" y="23"/>
                    <a:pt x="428" y="23"/>
                  </a:cubicBezTo>
                </a:path>
              </a:pathLst>
            </a:custGeom>
            <a:solidFill>
              <a:srgbClr val="FFDE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1268562" y="1040160"/>
              <a:ext cx="968375" cy="461963"/>
            </a:xfrm>
            <a:custGeom>
              <a:avLst/>
              <a:gdLst>
                <a:gd name="T0" fmla="*/ 81 w 228"/>
                <a:gd name="T1" fmla="*/ 0 h 109"/>
                <a:gd name="T2" fmla="*/ 59 w 228"/>
                <a:gd name="T3" fmla="*/ 43 h 109"/>
                <a:gd name="T4" fmla="*/ 44 w 228"/>
                <a:gd name="T5" fmla="*/ 76 h 109"/>
                <a:gd name="T6" fmla="*/ 43 w 228"/>
                <a:gd name="T7" fmla="*/ 76 h 109"/>
                <a:gd name="T8" fmla="*/ 23 w 228"/>
                <a:gd name="T9" fmla="*/ 43 h 109"/>
                <a:gd name="T10" fmla="*/ 20 w 228"/>
                <a:gd name="T11" fmla="*/ 31 h 109"/>
                <a:gd name="T12" fmla="*/ 14 w 228"/>
                <a:gd name="T13" fmla="*/ 28 h 109"/>
                <a:gd name="T14" fmla="*/ 3 w 228"/>
                <a:gd name="T15" fmla="*/ 36 h 109"/>
                <a:gd name="T16" fmla="*/ 0 w 228"/>
                <a:gd name="T17" fmla="*/ 57 h 109"/>
                <a:gd name="T18" fmla="*/ 0 w 228"/>
                <a:gd name="T19" fmla="*/ 74 h 109"/>
                <a:gd name="T20" fmla="*/ 9 w 228"/>
                <a:gd name="T21" fmla="*/ 71 h 109"/>
                <a:gd name="T22" fmla="*/ 12 w 228"/>
                <a:gd name="T23" fmla="*/ 71 h 109"/>
                <a:gd name="T24" fmla="*/ 46 w 228"/>
                <a:gd name="T25" fmla="*/ 99 h 109"/>
                <a:gd name="T26" fmla="*/ 60 w 228"/>
                <a:gd name="T27" fmla="*/ 93 h 109"/>
                <a:gd name="T28" fmla="*/ 89 w 228"/>
                <a:gd name="T29" fmla="*/ 37 h 109"/>
                <a:gd name="T30" fmla="*/ 113 w 228"/>
                <a:gd name="T31" fmla="*/ 67 h 109"/>
                <a:gd name="T32" fmla="*/ 135 w 228"/>
                <a:gd name="T33" fmla="*/ 102 h 109"/>
                <a:gd name="T34" fmla="*/ 147 w 228"/>
                <a:gd name="T35" fmla="*/ 104 h 109"/>
                <a:gd name="T36" fmla="*/ 169 w 228"/>
                <a:gd name="T37" fmla="*/ 90 h 109"/>
                <a:gd name="T38" fmla="*/ 185 w 228"/>
                <a:gd name="T39" fmla="*/ 75 h 109"/>
                <a:gd name="T40" fmla="*/ 196 w 228"/>
                <a:gd name="T41" fmla="*/ 79 h 109"/>
                <a:gd name="T42" fmla="*/ 222 w 228"/>
                <a:gd name="T43" fmla="*/ 109 h 109"/>
                <a:gd name="T44" fmla="*/ 228 w 228"/>
                <a:gd name="T45" fmla="*/ 89 h 109"/>
                <a:gd name="T46" fmla="*/ 203 w 228"/>
                <a:gd name="T47" fmla="*/ 36 h 109"/>
                <a:gd name="T48" fmla="*/ 184 w 228"/>
                <a:gd name="T49" fmla="*/ 16 h 109"/>
                <a:gd name="T50" fmla="*/ 180 w 228"/>
                <a:gd name="T51" fmla="*/ 17 h 109"/>
                <a:gd name="T52" fmla="*/ 166 w 228"/>
                <a:gd name="T53" fmla="*/ 40 h 109"/>
                <a:gd name="T54" fmla="*/ 148 w 228"/>
                <a:gd name="T55" fmla="*/ 78 h 109"/>
                <a:gd name="T56" fmla="*/ 141 w 228"/>
                <a:gd name="T57" fmla="*/ 79 h 109"/>
                <a:gd name="T58" fmla="*/ 113 w 228"/>
                <a:gd name="T59" fmla="*/ 58 h 109"/>
                <a:gd name="T60" fmla="*/ 87 w 228"/>
                <a:gd name="T61" fmla="*/ 1 h 109"/>
                <a:gd name="T62" fmla="*/ 81 w 228"/>
                <a:gd name="T6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109">
                  <a:moveTo>
                    <a:pt x="81" y="0"/>
                  </a:moveTo>
                  <a:cubicBezTo>
                    <a:pt x="62" y="0"/>
                    <a:pt x="62" y="29"/>
                    <a:pt x="59" y="43"/>
                  </a:cubicBezTo>
                  <a:cubicBezTo>
                    <a:pt x="58" y="52"/>
                    <a:pt x="56" y="76"/>
                    <a:pt x="44" y="76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26" y="76"/>
                    <a:pt x="24" y="55"/>
                    <a:pt x="23" y="43"/>
                  </a:cubicBezTo>
                  <a:cubicBezTo>
                    <a:pt x="22" y="40"/>
                    <a:pt x="22" y="34"/>
                    <a:pt x="20" y="31"/>
                  </a:cubicBezTo>
                  <a:cubicBezTo>
                    <a:pt x="18" y="29"/>
                    <a:pt x="16" y="28"/>
                    <a:pt x="14" y="28"/>
                  </a:cubicBezTo>
                  <a:cubicBezTo>
                    <a:pt x="9" y="28"/>
                    <a:pt x="4" y="32"/>
                    <a:pt x="3" y="36"/>
                  </a:cubicBezTo>
                  <a:cubicBezTo>
                    <a:pt x="1" y="43"/>
                    <a:pt x="1" y="50"/>
                    <a:pt x="0" y="57"/>
                  </a:cubicBezTo>
                  <a:cubicBezTo>
                    <a:pt x="0" y="63"/>
                    <a:pt x="0" y="69"/>
                    <a:pt x="0" y="74"/>
                  </a:cubicBezTo>
                  <a:cubicBezTo>
                    <a:pt x="2" y="72"/>
                    <a:pt x="5" y="71"/>
                    <a:pt x="9" y="71"/>
                  </a:cubicBezTo>
                  <a:cubicBezTo>
                    <a:pt x="10" y="71"/>
                    <a:pt x="11" y="71"/>
                    <a:pt x="12" y="71"/>
                  </a:cubicBezTo>
                  <a:cubicBezTo>
                    <a:pt x="23" y="81"/>
                    <a:pt x="32" y="99"/>
                    <a:pt x="46" y="99"/>
                  </a:cubicBezTo>
                  <a:cubicBezTo>
                    <a:pt x="50" y="99"/>
                    <a:pt x="54" y="97"/>
                    <a:pt x="60" y="93"/>
                  </a:cubicBezTo>
                  <a:cubicBezTo>
                    <a:pt x="78" y="78"/>
                    <a:pt x="63" y="48"/>
                    <a:pt x="89" y="37"/>
                  </a:cubicBezTo>
                  <a:cubicBezTo>
                    <a:pt x="103" y="47"/>
                    <a:pt x="109" y="53"/>
                    <a:pt x="113" y="67"/>
                  </a:cubicBezTo>
                  <a:cubicBezTo>
                    <a:pt x="119" y="84"/>
                    <a:pt x="115" y="94"/>
                    <a:pt x="135" y="102"/>
                  </a:cubicBezTo>
                  <a:cubicBezTo>
                    <a:pt x="139" y="104"/>
                    <a:pt x="144" y="104"/>
                    <a:pt x="147" y="104"/>
                  </a:cubicBezTo>
                  <a:cubicBezTo>
                    <a:pt x="158" y="104"/>
                    <a:pt x="164" y="97"/>
                    <a:pt x="169" y="90"/>
                  </a:cubicBezTo>
                  <a:cubicBezTo>
                    <a:pt x="174" y="83"/>
                    <a:pt x="178" y="75"/>
                    <a:pt x="185" y="75"/>
                  </a:cubicBezTo>
                  <a:cubicBezTo>
                    <a:pt x="188" y="75"/>
                    <a:pt x="192" y="77"/>
                    <a:pt x="196" y="79"/>
                  </a:cubicBezTo>
                  <a:cubicBezTo>
                    <a:pt x="207" y="87"/>
                    <a:pt x="215" y="98"/>
                    <a:pt x="222" y="109"/>
                  </a:cubicBezTo>
                  <a:cubicBezTo>
                    <a:pt x="224" y="102"/>
                    <a:pt x="226" y="96"/>
                    <a:pt x="228" y="89"/>
                  </a:cubicBezTo>
                  <a:cubicBezTo>
                    <a:pt x="216" y="74"/>
                    <a:pt x="211" y="53"/>
                    <a:pt x="203" y="36"/>
                  </a:cubicBezTo>
                  <a:cubicBezTo>
                    <a:pt x="199" y="29"/>
                    <a:pt x="193" y="16"/>
                    <a:pt x="184" y="16"/>
                  </a:cubicBezTo>
                  <a:cubicBezTo>
                    <a:pt x="183" y="16"/>
                    <a:pt x="181" y="16"/>
                    <a:pt x="180" y="17"/>
                  </a:cubicBezTo>
                  <a:cubicBezTo>
                    <a:pt x="171" y="20"/>
                    <a:pt x="168" y="31"/>
                    <a:pt x="166" y="40"/>
                  </a:cubicBezTo>
                  <a:cubicBezTo>
                    <a:pt x="163" y="51"/>
                    <a:pt x="162" y="73"/>
                    <a:pt x="148" y="78"/>
                  </a:cubicBezTo>
                  <a:cubicBezTo>
                    <a:pt x="146" y="79"/>
                    <a:pt x="144" y="79"/>
                    <a:pt x="141" y="79"/>
                  </a:cubicBezTo>
                  <a:cubicBezTo>
                    <a:pt x="129" y="79"/>
                    <a:pt x="117" y="69"/>
                    <a:pt x="113" y="58"/>
                  </a:cubicBezTo>
                  <a:cubicBezTo>
                    <a:pt x="107" y="44"/>
                    <a:pt x="105" y="5"/>
                    <a:pt x="87" y="1"/>
                  </a:cubicBezTo>
                  <a:cubicBezTo>
                    <a:pt x="85" y="0"/>
                    <a:pt x="83" y="0"/>
                    <a:pt x="81" y="0"/>
                  </a:cubicBezTo>
                </a:path>
              </a:pathLst>
            </a:custGeom>
            <a:solidFill>
              <a:srgbClr val="FFC1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1060600" y="959198"/>
              <a:ext cx="1852612" cy="1422400"/>
            </a:xfrm>
            <a:custGeom>
              <a:avLst/>
              <a:gdLst>
                <a:gd name="T0" fmla="*/ 434 w 436"/>
                <a:gd name="T1" fmla="*/ 25 h 335"/>
                <a:gd name="T2" fmla="*/ 421 w 436"/>
                <a:gd name="T3" fmla="*/ 16 h 335"/>
                <a:gd name="T4" fmla="*/ 379 w 436"/>
                <a:gd name="T5" fmla="*/ 8 h 335"/>
                <a:gd name="T6" fmla="*/ 218 w 436"/>
                <a:gd name="T7" fmla="*/ 0 h 335"/>
                <a:gd name="T8" fmla="*/ 61 w 436"/>
                <a:gd name="T9" fmla="*/ 8 h 335"/>
                <a:gd name="T10" fmla="*/ 16 w 436"/>
                <a:gd name="T11" fmla="*/ 16 h 335"/>
                <a:gd name="T12" fmla="*/ 6 w 436"/>
                <a:gd name="T13" fmla="*/ 21 h 335"/>
                <a:gd name="T14" fmla="*/ 3 w 436"/>
                <a:gd name="T15" fmla="*/ 23 h 335"/>
                <a:gd name="T16" fmla="*/ 4 w 436"/>
                <a:gd name="T17" fmla="*/ 24 h 335"/>
                <a:gd name="T18" fmla="*/ 1 w 436"/>
                <a:gd name="T19" fmla="*/ 27 h 335"/>
                <a:gd name="T20" fmla="*/ 2 w 436"/>
                <a:gd name="T21" fmla="*/ 333 h 335"/>
                <a:gd name="T22" fmla="*/ 5 w 436"/>
                <a:gd name="T23" fmla="*/ 335 h 335"/>
                <a:gd name="T24" fmla="*/ 420 w 436"/>
                <a:gd name="T25" fmla="*/ 334 h 335"/>
                <a:gd name="T26" fmla="*/ 433 w 436"/>
                <a:gd name="T27" fmla="*/ 334 h 335"/>
                <a:gd name="T28" fmla="*/ 436 w 436"/>
                <a:gd name="T29" fmla="*/ 331 h 335"/>
                <a:gd name="T30" fmla="*/ 435 w 436"/>
                <a:gd name="T31" fmla="*/ 26 h 335"/>
                <a:gd name="T32" fmla="*/ 432 w 436"/>
                <a:gd name="T33" fmla="*/ 23 h 335"/>
                <a:gd name="T34" fmla="*/ 432 w 436"/>
                <a:gd name="T35" fmla="*/ 23 h 335"/>
                <a:gd name="T36" fmla="*/ 432 w 436"/>
                <a:gd name="T37" fmla="*/ 29 h 335"/>
                <a:gd name="T38" fmla="*/ 432 w 436"/>
                <a:gd name="T39" fmla="*/ 29 h 335"/>
                <a:gd name="T40" fmla="*/ 429 w 436"/>
                <a:gd name="T41" fmla="*/ 26 h 335"/>
                <a:gd name="T42" fmla="*/ 430 w 436"/>
                <a:gd name="T43" fmla="*/ 331 h 335"/>
                <a:gd name="T44" fmla="*/ 433 w 436"/>
                <a:gd name="T45" fmla="*/ 328 h 335"/>
                <a:gd name="T46" fmla="*/ 17 w 436"/>
                <a:gd name="T47" fmla="*/ 330 h 335"/>
                <a:gd name="T48" fmla="*/ 5 w 436"/>
                <a:gd name="T49" fmla="*/ 330 h 335"/>
                <a:gd name="T50" fmla="*/ 8 w 436"/>
                <a:gd name="T51" fmla="*/ 333 h 335"/>
                <a:gd name="T52" fmla="*/ 7 w 436"/>
                <a:gd name="T53" fmla="*/ 27 h 335"/>
                <a:gd name="T54" fmla="*/ 4 w 436"/>
                <a:gd name="T55" fmla="*/ 30 h 335"/>
                <a:gd name="T56" fmla="*/ 4 w 436"/>
                <a:gd name="T57" fmla="*/ 30 h 335"/>
                <a:gd name="T58" fmla="*/ 7 w 436"/>
                <a:gd name="T59" fmla="*/ 28 h 335"/>
                <a:gd name="T60" fmla="*/ 28 w 436"/>
                <a:gd name="T61" fmla="*/ 19 h 335"/>
                <a:gd name="T62" fmla="*/ 76 w 436"/>
                <a:gd name="T63" fmla="*/ 12 h 335"/>
                <a:gd name="T64" fmla="*/ 218 w 436"/>
                <a:gd name="T65" fmla="*/ 6 h 335"/>
                <a:gd name="T66" fmla="*/ 356 w 436"/>
                <a:gd name="T67" fmla="*/ 11 h 335"/>
                <a:gd name="T68" fmla="*/ 405 w 436"/>
                <a:gd name="T69" fmla="*/ 18 h 335"/>
                <a:gd name="T70" fmla="*/ 429 w 436"/>
                <a:gd name="T71" fmla="*/ 27 h 335"/>
                <a:gd name="T72" fmla="*/ 434 w 436"/>
                <a:gd name="T73" fmla="*/ 2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36" h="335">
                  <a:moveTo>
                    <a:pt x="434" y="25"/>
                  </a:moveTo>
                  <a:cubicBezTo>
                    <a:pt x="433" y="20"/>
                    <a:pt x="426" y="17"/>
                    <a:pt x="421" y="16"/>
                  </a:cubicBezTo>
                  <a:cubicBezTo>
                    <a:pt x="408" y="11"/>
                    <a:pt x="393" y="10"/>
                    <a:pt x="379" y="8"/>
                  </a:cubicBezTo>
                  <a:cubicBezTo>
                    <a:pt x="325" y="1"/>
                    <a:pt x="271" y="0"/>
                    <a:pt x="218" y="0"/>
                  </a:cubicBezTo>
                  <a:cubicBezTo>
                    <a:pt x="165" y="0"/>
                    <a:pt x="113" y="2"/>
                    <a:pt x="61" y="8"/>
                  </a:cubicBezTo>
                  <a:cubicBezTo>
                    <a:pt x="46" y="10"/>
                    <a:pt x="31" y="12"/>
                    <a:pt x="16" y="16"/>
                  </a:cubicBezTo>
                  <a:cubicBezTo>
                    <a:pt x="13" y="18"/>
                    <a:pt x="9" y="19"/>
                    <a:pt x="6" y="21"/>
                  </a:cubicBezTo>
                  <a:cubicBezTo>
                    <a:pt x="5" y="22"/>
                    <a:pt x="4" y="22"/>
                    <a:pt x="3" y="23"/>
                  </a:cubicBezTo>
                  <a:cubicBezTo>
                    <a:pt x="0" y="26"/>
                    <a:pt x="2" y="24"/>
                    <a:pt x="4" y="24"/>
                  </a:cubicBezTo>
                  <a:cubicBezTo>
                    <a:pt x="2" y="24"/>
                    <a:pt x="1" y="26"/>
                    <a:pt x="1" y="27"/>
                  </a:cubicBezTo>
                  <a:cubicBezTo>
                    <a:pt x="1" y="129"/>
                    <a:pt x="1" y="231"/>
                    <a:pt x="2" y="333"/>
                  </a:cubicBezTo>
                  <a:cubicBezTo>
                    <a:pt x="2" y="334"/>
                    <a:pt x="3" y="335"/>
                    <a:pt x="5" y="335"/>
                  </a:cubicBezTo>
                  <a:cubicBezTo>
                    <a:pt x="143" y="335"/>
                    <a:pt x="282" y="335"/>
                    <a:pt x="420" y="334"/>
                  </a:cubicBezTo>
                  <a:cubicBezTo>
                    <a:pt x="424" y="334"/>
                    <a:pt x="429" y="334"/>
                    <a:pt x="433" y="334"/>
                  </a:cubicBezTo>
                  <a:cubicBezTo>
                    <a:pt x="434" y="334"/>
                    <a:pt x="436" y="333"/>
                    <a:pt x="436" y="331"/>
                  </a:cubicBezTo>
                  <a:cubicBezTo>
                    <a:pt x="435" y="230"/>
                    <a:pt x="435" y="128"/>
                    <a:pt x="435" y="26"/>
                  </a:cubicBezTo>
                  <a:cubicBezTo>
                    <a:pt x="435" y="24"/>
                    <a:pt x="434" y="23"/>
                    <a:pt x="432" y="23"/>
                  </a:cubicBezTo>
                  <a:cubicBezTo>
                    <a:pt x="432" y="23"/>
                    <a:pt x="432" y="23"/>
                    <a:pt x="432" y="23"/>
                  </a:cubicBezTo>
                  <a:cubicBezTo>
                    <a:pt x="428" y="23"/>
                    <a:pt x="428" y="29"/>
                    <a:pt x="432" y="29"/>
                  </a:cubicBezTo>
                  <a:cubicBezTo>
                    <a:pt x="432" y="29"/>
                    <a:pt x="432" y="29"/>
                    <a:pt x="432" y="29"/>
                  </a:cubicBezTo>
                  <a:cubicBezTo>
                    <a:pt x="431" y="28"/>
                    <a:pt x="430" y="27"/>
                    <a:pt x="429" y="26"/>
                  </a:cubicBezTo>
                  <a:cubicBezTo>
                    <a:pt x="429" y="128"/>
                    <a:pt x="430" y="230"/>
                    <a:pt x="430" y="331"/>
                  </a:cubicBezTo>
                  <a:cubicBezTo>
                    <a:pt x="431" y="330"/>
                    <a:pt x="432" y="329"/>
                    <a:pt x="433" y="328"/>
                  </a:cubicBezTo>
                  <a:cubicBezTo>
                    <a:pt x="294" y="329"/>
                    <a:pt x="156" y="329"/>
                    <a:pt x="17" y="330"/>
                  </a:cubicBezTo>
                  <a:cubicBezTo>
                    <a:pt x="13" y="330"/>
                    <a:pt x="9" y="330"/>
                    <a:pt x="5" y="330"/>
                  </a:cubicBezTo>
                  <a:cubicBezTo>
                    <a:pt x="6" y="331"/>
                    <a:pt x="7" y="332"/>
                    <a:pt x="8" y="333"/>
                  </a:cubicBezTo>
                  <a:cubicBezTo>
                    <a:pt x="7" y="231"/>
                    <a:pt x="7" y="129"/>
                    <a:pt x="7" y="27"/>
                  </a:cubicBezTo>
                  <a:cubicBezTo>
                    <a:pt x="6" y="28"/>
                    <a:pt x="5" y="29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0"/>
                    <a:pt x="7" y="29"/>
                    <a:pt x="7" y="28"/>
                  </a:cubicBezTo>
                  <a:cubicBezTo>
                    <a:pt x="8" y="22"/>
                    <a:pt x="24" y="20"/>
                    <a:pt x="28" y="19"/>
                  </a:cubicBezTo>
                  <a:cubicBezTo>
                    <a:pt x="44" y="16"/>
                    <a:pt x="60" y="14"/>
                    <a:pt x="76" y="12"/>
                  </a:cubicBezTo>
                  <a:cubicBezTo>
                    <a:pt x="123" y="7"/>
                    <a:pt x="170" y="6"/>
                    <a:pt x="218" y="6"/>
                  </a:cubicBezTo>
                  <a:cubicBezTo>
                    <a:pt x="264" y="6"/>
                    <a:pt x="310" y="7"/>
                    <a:pt x="356" y="11"/>
                  </a:cubicBezTo>
                  <a:cubicBezTo>
                    <a:pt x="372" y="13"/>
                    <a:pt x="389" y="14"/>
                    <a:pt x="405" y="18"/>
                  </a:cubicBezTo>
                  <a:cubicBezTo>
                    <a:pt x="410" y="19"/>
                    <a:pt x="427" y="21"/>
                    <a:pt x="429" y="27"/>
                  </a:cubicBezTo>
                  <a:cubicBezTo>
                    <a:pt x="430" y="30"/>
                    <a:pt x="435" y="29"/>
                    <a:pt x="434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682775" y="1579910"/>
              <a:ext cx="2443162" cy="1871663"/>
            </a:xfrm>
            <a:custGeom>
              <a:avLst/>
              <a:gdLst>
                <a:gd name="T0" fmla="*/ 574 w 575"/>
                <a:gd name="T1" fmla="*/ 77 h 441"/>
                <a:gd name="T2" fmla="*/ 312 w 575"/>
                <a:gd name="T3" fmla="*/ 18 h 441"/>
                <a:gd name="T4" fmla="*/ 42 w 575"/>
                <a:gd name="T5" fmla="*/ 15 h 441"/>
                <a:gd name="T6" fmla="*/ 42 w 575"/>
                <a:gd name="T7" fmla="*/ 15 h 441"/>
                <a:gd name="T8" fmla="*/ 0 w 575"/>
                <a:gd name="T9" fmla="*/ 379 h 441"/>
                <a:gd name="T10" fmla="*/ 533 w 575"/>
                <a:gd name="T11" fmla="*/ 441 h 441"/>
                <a:gd name="T12" fmla="*/ 575 w 575"/>
                <a:gd name="T13" fmla="*/ 77 h 441"/>
                <a:gd name="T14" fmla="*/ 574 w 575"/>
                <a:gd name="T15" fmla="*/ 77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5" h="441">
                  <a:moveTo>
                    <a:pt x="574" y="77"/>
                  </a:moveTo>
                  <a:cubicBezTo>
                    <a:pt x="574" y="61"/>
                    <a:pt x="457" y="35"/>
                    <a:pt x="312" y="18"/>
                  </a:cubicBezTo>
                  <a:cubicBezTo>
                    <a:pt x="166" y="1"/>
                    <a:pt x="47" y="0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533" y="441"/>
                    <a:pt x="533" y="441"/>
                    <a:pt x="533" y="441"/>
                  </a:cubicBezTo>
                  <a:cubicBezTo>
                    <a:pt x="575" y="77"/>
                    <a:pt x="575" y="77"/>
                    <a:pt x="575" y="77"/>
                  </a:cubicBezTo>
                  <a:cubicBezTo>
                    <a:pt x="574" y="77"/>
                    <a:pt x="574" y="77"/>
                    <a:pt x="574" y="77"/>
                  </a:cubicBezTo>
                </a:path>
              </a:pathLst>
            </a:custGeom>
            <a:solidFill>
              <a:srgbClr val="FFFF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Freeform 54"/>
            <p:cNvSpPr>
              <a:spLocks noEditPoints="1"/>
            </p:cNvSpPr>
            <p:nvPr/>
          </p:nvSpPr>
          <p:spPr bwMode="auto">
            <a:xfrm>
              <a:off x="1349525" y="1838673"/>
              <a:ext cx="1682750" cy="917575"/>
            </a:xfrm>
            <a:custGeom>
              <a:avLst/>
              <a:gdLst>
                <a:gd name="T0" fmla="*/ 52 w 396"/>
                <a:gd name="T1" fmla="*/ 129 h 216"/>
                <a:gd name="T2" fmla="*/ 44 w 396"/>
                <a:gd name="T3" fmla="*/ 129 h 216"/>
                <a:gd name="T4" fmla="*/ 59 w 396"/>
                <a:gd name="T5" fmla="*/ 133 h 216"/>
                <a:gd name="T6" fmla="*/ 65 w 396"/>
                <a:gd name="T7" fmla="*/ 125 h 216"/>
                <a:gd name="T8" fmla="*/ 80 w 396"/>
                <a:gd name="T9" fmla="*/ 122 h 216"/>
                <a:gd name="T10" fmla="*/ 76 w 396"/>
                <a:gd name="T11" fmla="*/ 127 h 216"/>
                <a:gd name="T12" fmla="*/ 81 w 396"/>
                <a:gd name="T13" fmla="*/ 122 h 216"/>
                <a:gd name="T14" fmla="*/ 217 w 396"/>
                <a:gd name="T15" fmla="*/ 34 h 216"/>
                <a:gd name="T16" fmla="*/ 184 w 396"/>
                <a:gd name="T17" fmla="*/ 74 h 216"/>
                <a:gd name="T18" fmla="*/ 146 w 396"/>
                <a:gd name="T19" fmla="*/ 12 h 216"/>
                <a:gd name="T20" fmla="*/ 105 w 396"/>
                <a:gd name="T21" fmla="*/ 33 h 216"/>
                <a:gd name="T22" fmla="*/ 82 w 396"/>
                <a:gd name="T23" fmla="*/ 110 h 216"/>
                <a:gd name="T24" fmla="*/ 85 w 396"/>
                <a:gd name="T25" fmla="*/ 110 h 216"/>
                <a:gd name="T26" fmla="*/ 89 w 396"/>
                <a:gd name="T27" fmla="*/ 110 h 216"/>
                <a:gd name="T28" fmla="*/ 126 w 396"/>
                <a:gd name="T29" fmla="*/ 55 h 216"/>
                <a:gd name="T30" fmla="*/ 183 w 396"/>
                <a:gd name="T31" fmla="*/ 108 h 216"/>
                <a:gd name="T32" fmla="*/ 242 w 396"/>
                <a:gd name="T33" fmla="*/ 72 h 216"/>
                <a:gd name="T34" fmla="*/ 295 w 396"/>
                <a:gd name="T35" fmla="*/ 117 h 216"/>
                <a:gd name="T36" fmla="*/ 370 w 396"/>
                <a:gd name="T37" fmla="*/ 206 h 216"/>
                <a:gd name="T38" fmla="*/ 392 w 396"/>
                <a:gd name="T39" fmla="*/ 216 h 216"/>
                <a:gd name="T40" fmla="*/ 393 w 396"/>
                <a:gd name="T41" fmla="*/ 183 h 216"/>
                <a:gd name="T42" fmla="*/ 325 w 396"/>
                <a:gd name="T43" fmla="*/ 169 h 216"/>
                <a:gd name="T44" fmla="*/ 324 w 396"/>
                <a:gd name="T45" fmla="*/ 112 h 216"/>
                <a:gd name="T46" fmla="*/ 365 w 396"/>
                <a:gd name="T47" fmla="*/ 38 h 216"/>
                <a:gd name="T48" fmla="*/ 359 w 396"/>
                <a:gd name="T49" fmla="*/ 37 h 216"/>
                <a:gd name="T50" fmla="*/ 301 w 396"/>
                <a:gd name="T51" fmla="*/ 98 h 216"/>
                <a:gd name="T52" fmla="*/ 264 w 396"/>
                <a:gd name="T53" fmla="*/ 55 h 216"/>
                <a:gd name="T54" fmla="*/ 241 w 396"/>
                <a:gd name="T55" fmla="*/ 6 h 216"/>
                <a:gd name="T56" fmla="*/ 0 w 396"/>
                <a:gd name="T57" fmla="*/ 17 h 216"/>
                <a:gd name="T58" fmla="*/ 6 w 396"/>
                <a:gd name="T59" fmla="*/ 50 h 216"/>
                <a:gd name="T60" fmla="*/ 21 w 396"/>
                <a:gd name="T61" fmla="*/ 47 h 216"/>
                <a:gd name="T62" fmla="*/ 24 w 396"/>
                <a:gd name="T63" fmla="*/ 43 h 216"/>
                <a:gd name="T64" fmla="*/ 23 w 396"/>
                <a:gd name="T6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96" h="216">
                  <a:moveTo>
                    <a:pt x="65" y="125"/>
                  </a:moveTo>
                  <a:cubicBezTo>
                    <a:pt x="61" y="127"/>
                    <a:pt x="57" y="129"/>
                    <a:pt x="52" y="129"/>
                  </a:cubicBezTo>
                  <a:cubicBezTo>
                    <a:pt x="50" y="129"/>
                    <a:pt x="48" y="128"/>
                    <a:pt x="46" y="127"/>
                  </a:cubicBezTo>
                  <a:cubicBezTo>
                    <a:pt x="45" y="128"/>
                    <a:pt x="45" y="128"/>
                    <a:pt x="44" y="129"/>
                  </a:cubicBezTo>
                  <a:cubicBezTo>
                    <a:pt x="45" y="129"/>
                    <a:pt x="46" y="130"/>
                    <a:pt x="47" y="131"/>
                  </a:cubicBezTo>
                  <a:cubicBezTo>
                    <a:pt x="51" y="133"/>
                    <a:pt x="55" y="133"/>
                    <a:pt x="59" y="133"/>
                  </a:cubicBezTo>
                  <a:cubicBezTo>
                    <a:pt x="61" y="133"/>
                    <a:pt x="63" y="133"/>
                    <a:pt x="64" y="133"/>
                  </a:cubicBezTo>
                  <a:cubicBezTo>
                    <a:pt x="64" y="130"/>
                    <a:pt x="64" y="128"/>
                    <a:pt x="65" y="125"/>
                  </a:cubicBezTo>
                  <a:moveTo>
                    <a:pt x="81" y="122"/>
                  </a:moveTo>
                  <a:cubicBezTo>
                    <a:pt x="80" y="122"/>
                    <a:pt x="80" y="122"/>
                    <a:pt x="80" y="122"/>
                  </a:cubicBezTo>
                  <a:cubicBezTo>
                    <a:pt x="78" y="123"/>
                    <a:pt x="76" y="125"/>
                    <a:pt x="76" y="128"/>
                  </a:cubicBezTo>
                  <a:cubicBezTo>
                    <a:pt x="76" y="127"/>
                    <a:pt x="76" y="127"/>
                    <a:pt x="76" y="127"/>
                  </a:cubicBezTo>
                  <a:cubicBezTo>
                    <a:pt x="76" y="127"/>
                    <a:pt x="76" y="127"/>
                    <a:pt x="77" y="126"/>
                  </a:cubicBezTo>
                  <a:cubicBezTo>
                    <a:pt x="77" y="124"/>
                    <a:pt x="79" y="123"/>
                    <a:pt x="81" y="122"/>
                  </a:cubicBezTo>
                  <a:moveTo>
                    <a:pt x="241" y="6"/>
                  </a:moveTo>
                  <a:cubicBezTo>
                    <a:pt x="229" y="6"/>
                    <a:pt x="221" y="24"/>
                    <a:pt x="217" y="34"/>
                  </a:cubicBezTo>
                  <a:cubicBezTo>
                    <a:pt x="211" y="45"/>
                    <a:pt x="206" y="58"/>
                    <a:pt x="198" y="67"/>
                  </a:cubicBezTo>
                  <a:cubicBezTo>
                    <a:pt x="193" y="72"/>
                    <a:pt x="189" y="74"/>
                    <a:pt x="184" y="74"/>
                  </a:cubicBezTo>
                  <a:cubicBezTo>
                    <a:pt x="171" y="74"/>
                    <a:pt x="159" y="56"/>
                    <a:pt x="155" y="43"/>
                  </a:cubicBezTo>
                  <a:cubicBezTo>
                    <a:pt x="152" y="33"/>
                    <a:pt x="152" y="21"/>
                    <a:pt x="146" y="12"/>
                  </a:cubicBezTo>
                  <a:cubicBezTo>
                    <a:pt x="144" y="8"/>
                    <a:pt x="140" y="7"/>
                    <a:pt x="136" y="7"/>
                  </a:cubicBezTo>
                  <a:cubicBezTo>
                    <a:pt x="124" y="7"/>
                    <a:pt x="108" y="23"/>
                    <a:pt x="105" y="33"/>
                  </a:cubicBezTo>
                  <a:cubicBezTo>
                    <a:pt x="101" y="48"/>
                    <a:pt x="102" y="64"/>
                    <a:pt x="98" y="79"/>
                  </a:cubicBezTo>
                  <a:cubicBezTo>
                    <a:pt x="94" y="90"/>
                    <a:pt x="89" y="10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3" y="110"/>
                    <a:pt x="84" y="110"/>
                    <a:pt x="85" y="110"/>
                  </a:cubicBezTo>
                  <a:cubicBezTo>
                    <a:pt x="85" y="110"/>
                    <a:pt x="85" y="110"/>
                    <a:pt x="85" y="110"/>
                  </a:cubicBezTo>
                  <a:cubicBezTo>
                    <a:pt x="87" y="110"/>
                    <a:pt x="88" y="110"/>
                    <a:pt x="89" y="110"/>
                  </a:cubicBezTo>
                  <a:cubicBezTo>
                    <a:pt x="92" y="105"/>
                    <a:pt x="94" y="99"/>
                    <a:pt x="96" y="94"/>
                  </a:cubicBezTo>
                  <a:cubicBezTo>
                    <a:pt x="104" y="74"/>
                    <a:pt x="110" y="55"/>
                    <a:pt x="126" y="55"/>
                  </a:cubicBezTo>
                  <a:cubicBezTo>
                    <a:pt x="127" y="55"/>
                    <a:pt x="128" y="55"/>
                    <a:pt x="130" y="55"/>
                  </a:cubicBezTo>
                  <a:cubicBezTo>
                    <a:pt x="158" y="60"/>
                    <a:pt x="149" y="105"/>
                    <a:pt x="183" y="108"/>
                  </a:cubicBezTo>
                  <a:cubicBezTo>
                    <a:pt x="184" y="108"/>
                    <a:pt x="186" y="108"/>
                    <a:pt x="187" y="108"/>
                  </a:cubicBezTo>
                  <a:cubicBezTo>
                    <a:pt x="216" y="108"/>
                    <a:pt x="217" y="73"/>
                    <a:pt x="242" y="72"/>
                  </a:cubicBezTo>
                  <a:cubicBezTo>
                    <a:pt x="243" y="72"/>
                    <a:pt x="243" y="72"/>
                    <a:pt x="243" y="72"/>
                  </a:cubicBezTo>
                  <a:cubicBezTo>
                    <a:pt x="268" y="72"/>
                    <a:pt x="266" y="115"/>
                    <a:pt x="295" y="117"/>
                  </a:cubicBezTo>
                  <a:cubicBezTo>
                    <a:pt x="291" y="144"/>
                    <a:pt x="295" y="170"/>
                    <a:pt x="309" y="191"/>
                  </a:cubicBezTo>
                  <a:cubicBezTo>
                    <a:pt x="330" y="194"/>
                    <a:pt x="351" y="199"/>
                    <a:pt x="370" y="206"/>
                  </a:cubicBezTo>
                  <a:cubicBezTo>
                    <a:pt x="377" y="209"/>
                    <a:pt x="384" y="212"/>
                    <a:pt x="392" y="216"/>
                  </a:cubicBezTo>
                  <a:cubicBezTo>
                    <a:pt x="392" y="216"/>
                    <a:pt x="392" y="216"/>
                    <a:pt x="392" y="216"/>
                  </a:cubicBezTo>
                  <a:cubicBezTo>
                    <a:pt x="393" y="204"/>
                    <a:pt x="394" y="193"/>
                    <a:pt x="396" y="181"/>
                  </a:cubicBezTo>
                  <a:cubicBezTo>
                    <a:pt x="395" y="182"/>
                    <a:pt x="394" y="182"/>
                    <a:pt x="393" y="183"/>
                  </a:cubicBezTo>
                  <a:cubicBezTo>
                    <a:pt x="385" y="188"/>
                    <a:pt x="377" y="190"/>
                    <a:pt x="369" y="190"/>
                  </a:cubicBezTo>
                  <a:cubicBezTo>
                    <a:pt x="353" y="190"/>
                    <a:pt x="337" y="181"/>
                    <a:pt x="325" y="169"/>
                  </a:cubicBezTo>
                  <a:cubicBezTo>
                    <a:pt x="317" y="161"/>
                    <a:pt x="308" y="150"/>
                    <a:pt x="309" y="137"/>
                  </a:cubicBezTo>
                  <a:cubicBezTo>
                    <a:pt x="311" y="127"/>
                    <a:pt x="316" y="119"/>
                    <a:pt x="324" y="112"/>
                  </a:cubicBezTo>
                  <a:cubicBezTo>
                    <a:pt x="339" y="99"/>
                    <a:pt x="360" y="92"/>
                    <a:pt x="374" y="78"/>
                  </a:cubicBezTo>
                  <a:cubicBezTo>
                    <a:pt x="361" y="68"/>
                    <a:pt x="357" y="53"/>
                    <a:pt x="365" y="38"/>
                  </a:cubicBezTo>
                  <a:cubicBezTo>
                    <a:pt x="363" y="38"/>
                    <a:pt x="361" y="38"/>
                    <a:pt x="359" y="37"/>
                  </a:cubicBezTo>
                  <a:cubicBezTo>
                    <a:pt x="359" y="37"/>
                    <a:pt x="359" y="37"/>
                    <a:pt x="359" y="37"/>
                  </a:cubicBezTo>
                  <a:cubicBezTo>
                    <a:pt x="337" y="39"/>
                    <a:pt x="339" y="68"/>
                    <a:pt x="330" y="82"/>
                  </a:cubicBezTo>
                  <a:cubicBezTo>
                    <a:pt x="324" y="92"/>
                    <a:pt x="312" y="98"/>
                    <a:pt x="301" y="98"/>
                  </a:cubicBezTo>
                  <a:cubicBezTo>
                    <a:pt x="296" y="98"/>
                    <a:pt x="291" y="97"/>
                    <a:pt x="287" y="95"/>
                  </a:cubicBezTo>
                  <a:cubicBezTo>
                    <a:pt x="271" y="87"/>
                    <a:pt x="264" y="73"/>
                    <a:pt x="264" y="55"/>
                  </a:cubicBezTo>
                  <a:cubicBezTo>
                    <a:pt x="263" y="37"/>
                    <a:pt x="268" y="7"/>
                    <a:pt x="241" y="6"/>
                  </a:cubicBezTo>
                  <a:cubicBezTo>
                    <a:pt x="241" y="6"/>
                    <a:pt x="241" y="6"/>
                    <a:pt x="241" y="6"/>
                  </a:cubicBezTo>
                  <a:moveTo>
                    <a:pt x="23" y="0"/>
                  </a:moveTo>
                  <a:cubicBezTo>
                    <a:pt x="16" y="7"/>
                    <a:pt x="8" y="12"/>
                    <a:pt x="0" y="17"/>
                  </a:cubicBezTo>
                  <a:cubicBezTo>
                    <a:pt x="3" y="23"/>
                    <a:pt x="4" y="30"/>
                    <a:pt x="5" y="37"/>
                  </a:cubicBezTo>
                  <a:cubicBezTo>
                    <a:pt x="5" y="41"/>
                    <a:pt x="5" y="45"/>
                    <a:pt x="6" y="50"/>
                  </a:cubicBezTo>
                  <a:cubicBezTo>
                    <a:pt x="10" y="48"/>
                    <a:pt x="15" y="47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3" y="47"/>
                    <a:pt x="24" y="47"/>
                  </a:cubicBezTo>
                  <a:cubicBezTo>
                    <a:pt x="24" y="46"/>
                    <a:pt x="24" y="45"/>
                    <a:pt x="24" y="43"/>
                  </a:cubicBezTo>
                  <a:cubicBezTo>
                    <a:pt x="24" y="36"/>
                    <a:pt x="25" y="23"/>
                    <a:pt x="25" y="10"/>
                  </a:cubicBezTo>
                  <a:cubicBezTo>
                    <a:pt x="25" y="8"/>
                    <a:pt x="24" y="4"/>
                    <a:pt x="23" y="0"/>
                  </a:cubicBezTo>
                </a:path>
              </a:pathLst>
            </a:custGeom>
            <a:solidFill>
              <a:srgbClr val="FFE3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670075" y="1583085"/>
              <a:ext cx="2468562" cy="1882775"/>
            </a:xfrm>
            <a:custGeom>
              <a:avLst/>
              <a:gdLst>
                <a:gd name="T0" fmla="*/ 580 w 581"/>
                <a:gd name="T1" fmla="*/ 75 h 443"/>
                <a:gd name="T2" fmla="*/ 563 w 581"/>
                <a:gd name="T3" fmla="*/ 62 h 443"/>
                <a:gd name="T4" fmla="*/ 510 w 581"/>
                <a:gd name="T5" fmla="*/ 46 h 443"/>
                <a:gd name="T6" fmla="*/ 320 w 581"/>
                <a:gd name="T7" fmla="*/ 15 h 443"/>
                <a:gd name="T8" fmla="*/ 120 w 581"/>
                <a:gd name="T9" fmla="*/ 1 h 443"/>
                <a:gd name="T10" fmla="*/ 64 w 581"/>
                <a:gd name="T11" fmla="*/ 4 h 443"/>
                <a:gd name="T12" fmla="*/ 49 w 581"/>
                <a:gd name="T13" fmla="*/ 7 h 443"/>
                <a:gd name="T14" fmla="*/ 45 w 581"/>
                <a:gd name="T15" fmla="*/ 10 h 443"/>
                <a:gd name="T16" fmla="*/ 44 w 581"/>
                <a:gd name="T17" fmla="*/ 11 h 443"/>
                <a:gd name="T18" fmla="*/ 45 w 581"/>
                <a:gd name="T19" fmla="*/ 11 h 443"/>
                <a:gd name="T20" fmla="*/ 42 w 581"/>
                <a:gd name="T21" fmla="*/ 14 h 443"/>
                <a:gd name="T22" fmla="*/ 0 w 581"/>
                <a:gd name="T23" fmla="*/ 378 h 443"/>
                <a:gd name="T24" fmla="*/ 3 w 581"/>
                <a:gd name="T25" fmla="*/ 381 h 443"/>
                <a:gd name="T26" fmla="*/ 432 w 581"/>
                <a:gd name="T27" fmla="*/ 431 h 443"/>
                <a:gd name="T28" fmla="*/ 536 w 581"/>
                <a:gd name="T29" fmla="*/ 443 h 443"/>
                <a:gd name="T30" fmla="*/ 539 w 581"/>
                <a:gd name="T31" fmla="*/ 440 h 443"/>
                <a:gd name="T32" fmla="*/ 581 w 581"/>
                <a:gd name="T33" fmla="*/ 76 h 443"/>
                <a:gd name="T34" fmla="*/ 578 w 581"/>
                <a:gd name="T35" fmla="*/ 73 h 443"/>
                <a:gd name="T36" fmla="*/ 577 w 581"/>
                <a:gd name="T37" fmla="*/ 73 h 443"/>
                <a:gd name="T38" fmla="*/ 577 w 581"/>
                <a:gd name="T39" fmla="*/ 79 h 443"/>
                <a:gd name="T40" fmla="*/ 578 w 581"/>
                <a:gd name="T41" fmla="*/ 79 h 443"/>
                <a:gd name="T42" fmla="*/ 575 w 581"/>
                <a:gd name="T43" fmla="*/ 76 h 443"/>
                <a:gd name="T44" fmla="*/ 533 w 581"/>
                <a:gd name="T45" fmla="*/ 440 h 443"/>
                <a:gd name="T46" fmla="*/ 536 w 581"/>
                <a:gd name="T47" fmla="*/ 437 h 443"/>
                <a:gd name="T48" fmla="*/ 107 w 581"/>
                <a:gd name="T49" fmla="*/ 387 h 443"/>
                <a:gd name="T50" fmla="*/ 3 w 581"/>
                <a:gd name="T51" fmla="*/ 375 h 443"/>
                <a:gd name="T52" fmla="*/ 6 w 581"/>
                <a:gd name="T53" fmla="*/ 378 h 443"/>
                <a:gd name="T54" fmla="*/ 48 w 581"/>
                <a:gd name="T55" fmla="*/ 14 h 443"/>
                <a:gd name="T56" fmla="*/ 45 w 581"/>
                <a:gd name="T57" fmla="*/ 17 h 443"/>
                <a:gd name="T58" fmla="*/ 45 w 581"/>
                <a:gd name="T59" fmla="*/ 17 h 443"/>
                <a:gd name="T60" fmla="*/ 48 w 581"/>
                <a:gd name="T61" fmla="*/ 15 h 443"/>
                <a:gd name="T62" fmla="*/ 76 w 581"/>
                <a:gd name="T63" fmla="*/ 8 h 443"/>
                <a:gd name="T64" fmla="*/ 135 w 581"/>
                <a:gd name="T65" fmla="*/ 6 h 443"/>
                <a:gd name="T66" fmla="*/ 315 w 581"/>
                <a:gd name="T67" fmla="*/ 20 h 443"/>
                <a:gd name="T68" fmla="*/ 494 w 581"/>
                <a:gd name="T69" fmla="*/ 48 h 443"/>
                <a:gd name="T70" fmla="*/ 550 w 581"/>
                <a:gd name="T71" fmla="*/ 63 h 443"/>
                <a:gd name="T72" fmla="*/ 575 w 581"/>
                <a:gd name="T73" fmla="*/ 77 h 443"/>
                <a:gd name="T74" fmla="*/ 580 w 581"/>
                <a:gd name="T75" fmla="*/ 75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81" h="443">
                  <a:moveTo>
                    <a:pt x="580" y="75"/>
                  </a:moveTo>
                  <a:cubicBezTo>
                    <a:pt x="579" y="68"/>
                    <a:pt x="569" y="64"/>
                    <a:pt x="563" y="62"/>
                  </a:cubicBezTo>
                  <a:cubicBezTo>
                    <a:pt x="546" y="55"/>
                    <a:pt x="528" y="50"/>
                    <a:pt x="510" y="46"/>
                  </a:cubicBezTo>
                  <a:cubicBezTo>
                    <a:pt x="448" y="31"/>
                    <a:pt x="384" y="22"/>
                    <a:pt x="320" y="15"/>
                  </a:cubicBezTo>
                  <a:cubicBezTo>
                    <a:pt x="254" y="7"/>
                    <a:pt x="187" y="1"/>
                    <a:pt x="120" y="1"/>
                  </a:cubicBezTo>
                  <a:cubicBezTo>
                    <a:pt x="101" y="0"/>
                    <a:pt x="82" y="1"/>
                    <a:pt x="64" y="4"/>
                  </a:cubicBezTo>
                  <a:cubicBezTo>
                    <a:pt x="59" y="4"/>
                    <a:pt x="54" y="5"/>
                    <a:pt x="49" y="7"/>
                  </a:cubicBezTo>
                  <a:cubicBezTo>
                    <a:pt x="48" y="8"/>
                    <a:pt x="46" y="9"/>
                    <a:pt x="45" y="10"/>
                  </a:cubicBezTo>
                  <a:cubicBezTo>
                    <a:pt x="43" y="12"/>
                    <a:pt x="43" y="12"/>
                    <a:pt x="44" y="11"/>
                  </a:cubicBezTo>
                  <a:cubicBezTo>
                    <a:pt x="44" y="11"/>
                    <a:pt x="44" y="11"/>
                    <a:pt x="45" y="11"/>
                  </a:cubicBezTo>
                  <a:cubicBezTo>
                    <a:pt x="43" y="11"/>
                    <a:pt x="42" y="13"/>
                    <a:pt x="42" y="14"/>
                  </a:cubicBezTo>
                  <a:cubicBezTo>
                    <a:pt x="28" y="135"/>
                    <a:pt x="14" y="257"/>
                    <a:pt x="0" y="378"/>
                  </a:cubicBezTo>
                  <a:cubicBezTo>
                    <a:pt x="0" y="380"/>
                    <a:pt x="1" y="381"/>
                    <a:pt x="3" y="381"/>
                  </a:cubicBezTo>
                  <a:cubicBezTo>
                    <a:pt x="146" y="398"/>
                    <a:pt x="289" y="414"/>
                    <a:pt x="432" y="431"/>
                  </a:cubicBezTo>
                  <a:cubicBezTo>
                    <a:pt x="466" y="435"/>
                    <a:pt x="501" y="439"/>
                    <a:pt x="536" y="443"/>
                  </a:cubicBezTo>
                  <a:cubicBezTo>
                    <a:pt x="537" y="443"/>
                    <a:pt x="538" y="441"/>
                    <a:pt x="539" y="440"/>
                  </a:cubicBezTo>
                  <a:cubicBezTo>
                    <a:pt x="553" y="319"/>
                    <a:pt x="567" y="197"/>
                    <a:pt x="581" y="76"/>
                  </a:cubicBezTo>
                  <a:cubicBezTo>
                    <a:pt x="581" y="74"/>
                    <a:pt x="579" y="73"/>
                    <a:pt x="578" y="73"/>
                  </a:cubicBezTo>
                  <a:cubicBezTo>
                    <a:pt x="577" y="73"/>
                    <a:pt x="577" y="73"/>
                    <a:pt x="577" y="73"/>
                  </a:cubicBezTo>
                  <a:cubicBezTo>
                    <a:pt x="574" y="72"/>
                    <a:pt x="574" y="78"/>
                    <a:pt x="577" y="79"/>
                  </a:cubicBezTo>
                  <a:cubicBezTo>
                    <a:pt x="578" y="79"/>
                    <a:pt x="578" y="79"/>
                    <a:pt x="578" y="79"/>
                  </a:cubicBezTo>
                  <a:cubicBezTo>
                    <a:pt x="577" y="78"/>
                    <a:pt x="576" y="77"/>
                    <a:pt x="575" y="76"/>
                  </a:cubicBezTo>
                  <a:cubicBezTo>
                    <a:pt x="561" y="197"/>
                    <a:pt x="547" y="319"/>
                    <a:pt x="533" y="440"/>
                  </a:cubicBezTo>
                  <a:cubicBezTo>
                    <a:pt x="534" y="439"/>
                    <a:pt x="535" y="438"/>
                    <a:pt x="536" y="437"/>
                  </a:cubicBezTo>
                  <a:cubicBezTo>
                    <a:pt x="393" y="420"/>
                    <a:pt x="250" y="404"/>
                    <a:pt x="107" y="387"/>
                  </a:cubicBezTo>
                  <a:cubicBezTo>
                    <a:pt x="72" y="383"/>
                    <a:pt x="37" y="379"/>
                    <a:pt x="3" y="375"/>
                  </a:cubicBezTo>
                  <a:cubicBezTo>
                    <a:pt x="4" y="376"/>
                    <a:pt x="5" y="377"/>
                    <a:pt x="6" y="378"/>
                  </a:cubicBezTo>
                  <a:cubicBezTo>
                    <a:pt x="20" y="257"/>
                    <a:pt x="34" y="135"/>
                    <a:pt x="48" y="14"/>
                  </a:cubicBezTo>
                  <a:cubicBezTo>
                    <a:pt x="47" y="15"/>
                    <a:pt x="46" y="16"/>
                    <a:pt x="45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7" y="17"/>
                    <a:pt x="48" y="16"/>
                    <a:pt x="48" y="15"/>
                  </a:cubicBezTo>
                  <a:cubicBezTo>
                    <a:pt x="51" y="9"/>
                    <a:pt x="71" y="8"/>
                    <a:pt x="76" y="8"/>
                  </a:cubicBezTo>
                  <a:cubicBezTo>
                    <a:pt x="96" y="6"/>
                    <a:pt x="115" y="6"/>
                    <a:pt x="135" y="6"/>
                  </a:cubicBezTo>
                  <a:cubicBezTo>
                    <a:pt x="195" y="7"/>
                    <a:pt x="255" y="13"/>
                    <a:pt x="315" y="20"/>
                  </a:cubicBezTo>
                  <a:cubicBezTo>
                    <a:pt x="375" y="27"/>
                    <a:pt x="435" y="35"/>
                    <a:pt x="494" y="48"/>
                  </a:cubicBezTo>
                  <a:cubicBezTo>
                    <a:pt x="513" y="52"/>
                    <a:pt x="531" y="57"/>
                    <a:pt x="550" y="63"/>
                  </a:cubicBezTo>
                  <a:cubicBezTo>
                    <a:pt x="555" y="65"/>
                    <a:pt x="574" y="69"/>
                    <a:pt x="575" y="77"/>
                  </a:cubicBezTo>
                  <a:cubicBezTo>
                    <a:pt x="575" y="80"/>
                    <a:pt x="581" y="79"/>
                    <a:pt x="580" y="7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358925" y="2522885"/>
              <a:ext cx="2813050" cy="1447800"/>
            </a:xfrm>
            <a:custGeom>
              <a:avLst/>
              <a:gdLst>
                <a:gd name="T0" fmla="*/ 662 w 662"/>
                <a:gd name="T1" fmla="*/ 91 h 341"/>
                <a:gd name="T2" fmla="*/ 662 w 662"/>
                <a:gd name="T3" fmla="*/ 91 h 341"/>
                <a:gd name="T4" fmla="*/ 354 w 662"/>
                <a:gd name="T5" fmla="*/ 20 h 341"/>
                <a:gd name="T6" fmla="*/ 39 w 662"/>
                <a:gd name="T7" fmla="*/ 19 h 341"/>
                <a:gd name="T8" fmla="*/ 38 w 662"/>
                <a:gd name="T9" fmla="*/ 19 h 341"/>
                <a:gd name="T10" fmla="*/ 0 w 662"/>
                <a:gd name="T11" fmla="*/ 341 h 341"/>
                <a:gd name="T12" fmla="*/ 634 w 662"/>
                <a:gd name="T13" fmla="*/ 341 h 341"/>
                <a:gd name="T14" fmla="*/ 662 w 662"/>
                <a:gd name="T15" fmla="*/ 9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2" h="341">
                  <a:moveTo>
                    <a:pt x="662" y="91"/>
                  </a:moveTo>
                  <a:cubicBezTo>
                    <a:pt x="662" y="91"/>
                    <a:pt x="662" y="91"/>
                    <a:pt x="662" y="91"/>
                  </a:cubicBezTo>
                  <a:cubicBezTo>
                    <a:pt x="661" y="71"/>
                    <a:pt x="525" y="39"/>
                    <a:pt x="354" y="20"/>
                  </a:cubicBezTo>
                  <a:cubicBezTo>
                    <a:pt x="184" y="0"/>
                    <a:pt x="44" y="0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634" y="341"/>
                    <a:pt x="634" y="341"/>
                    <a:pt x="634" y="341"/>
                  </a:cubicBezTo>
                  <a:cubicBezTo>
                    <a:pt x="662" y="91"/>
                    <a:pt x="662" y="91"/>
                    <a:pt x="662" y="91"/>
                  </a:cubicBezTo>
                </a:path>
              </a:pathLst>
            </a:custGeom>
            <a:solidFill>
              <a:srgbClr val="FFDC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358925" y="2522885"/>
              <a:ext cx="2813050" cy="1447800"/>
            </a:xfrm>
            <a:custGeom>
              <a:avLst/>
              <a:gdLst>
                <a:gd name="T0" fmla="*/ 662 w 662"/>
                <a:gd name="T1" fmla="*/ 91 h 341"/>
                <a:gd name="T2" fmla="*/ 662 w 662"/>
                <a:gd name="T3" fmla="*/ 91 h 341"/>
                <a:gd name="T4" fmla="*/ 354 w 662"/>
                <a:gd name="T5" fmla="*/ 20 h 341"/>
                <a:gd name="T6" fmla="*/ 39 w 662"/>
                <a:gd name="T7" fmla="*/ 19 h 341"/>
                <a:gd name="T8" fmla="*/ 38 w 662"/>
                <a:gd name="T9" fmla="*/ 19 h 341"/>
                <a:gd name="T10" fmla="*/ 0 w 662"/>
                <a:gd name="T11" fmla="*/ 341 h 341"/>
                <a:gd name="T12" fmla="*/ 634 w 662"/>
                <a:gd name="T13" fmla="*/ 341 h 341"/>
                <a:gd name="T14" fmla="*/ 662 w 662"/>
                <a:gd name="T15" fmla="*/ 9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2" h="341">
                  <a:moveTo>
                    <a:pt x="662" y="91"/>
                  </a:moveTo>
                  <a:cubicBezTo>
                    <a:pt x="662" y="91"/>
                    <a:pt x="662" y="91"/>
                    <a:pt x="662" y="91"/>
                  </a:cubicBezTo>
                  <a:cubicBezTo>
                    <a:pt x="661" y="71"/>
                    <a:pt x="525" y="39"/>
                    <a:pt x="354" y="20"/>
                  </a:cubicBezTo>
                  <a:cubicBezTo>
                    <a:pt x="184" y="0"/>
                    <a:pt x="44" y="0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634" y="341"/>
                    <a:pt x="634" y="341"/>
                    <a:pt x="634" y="341"/>
                  </a:cubicBezTo>
                  <a:cubicBezTo>
                    <a:pt x="662" y="91"/>
                    <a:pt x="662" y="91"/>
                    <a:pt x="662" y="91"/>
                  </a:cubicBezTo>
                </a:path>
              </a:pathLst>
            </a:custGeom>
            <a:solidFill>
              <a:srgbClr val="FFDC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Freeform 58"/>
            <p:cNvSpPr>
              <a:spLocks noEditPoints="1"/>
            </p:cNvSpPr>
            <p:nvPr/>
          </p:nvSpPr>
          <p:spPr bwMode="auto">
            <a:xfrm>
              <a:off x="639912" y="2794348"/>
              <a:ext cx="2413000" cy="1176338"/>
            </a:xfrm>
            <a:custGeom>
              <a:avLst/>
              <a:gdLst>
                <a:gd name="T0" fmla="*/ 486 w 568"/>
                <a:gd name="T1" fmla="*/ 221 h 277"/>
                <a:gd name="T2" fmla="*/ 468 w 568"/>
                <a:gd name="T3" fmla="*/ 277 h 277"/>
                <a:gd name="T4" fmla="*/ 460 w 568"/>
                <a:gd name="T5" fmla="*/ 273 h 277"/>
                <a:gd name="T6" fmla="*/ 568 w 568"/>
                <a:gd name="T7" fmla="*/ 277 h 277"/>
                <a:gd name="T8" fmla="*/ 565 w 568"/>
                <a:gd name="T9" fmla="*/ 277 h 277"/>
                <a:gd name="T10" fmla="*/ 514 w 568"/>
                <a:gd name="T11" fmla="*/ 277 h 277"/>
                <a:gd name="T12" fmla="*/ 512 w 568"/>
                <a:gd name="T13" fmla="*/ 272 h 277"/>
                <a:gd name="T14" fmla="*/ 533 w 568"/>
                <a:gd name="T15" fmla="*/ 202 h 277"/>
                <a:gd name="T16" fmla="*/ 523 w 568"/>
                <a:gd name="T17" fmla="*/ 186 h 277"/>
                <a:gd name="T18" fmla="*/ 502 w 568"/>
                <a:gd name="T19" fmla="*/ 277 h 277"/>
                <a:gd name="T20" fmla="*/ 500 w 568"/>
                <a:gd name="T21" fmla="*/ 172 h 277"/>
                <a:gd name="T22" fmla="*/ 467 w 568"/>
                <a:gd name="T23" fmla="*/ 95 h 277"/>
                <a:gd name="T24" fmla="*/ 450 w 568"/>
                <a:gd name="T25" fmla="*/ 98 h 277"/>
                <a:gd name="T26" fmla="*/ 455 w 568"/>
                <a:gd name="T27" fmla="*/ 112 h 277"/>
                <a:gd name="T28" fmla="*/ 471 w 568"/>
                <a:gd name="T29" fmla="*/ 103 h 277"/>
                <a:gd name="T30" fmla="*/ 488 w 568"/>
                <a:gd name="T31" fmla="*/ 76 h 277"/>
                <a:gd name="T32" fmla="*/ 497 w 568"/>
                <a:gd name="T33" fmla="*/ 68 h 277"/>
                <a:gd name="T34" fmla="*/ 494 w 568"/>
                <a:gd name="T35" fmla="*/ 116 h 277"/>
                <a:gd name="T36" fmla="*/ 522 w 568"/>
                <a:gd name="T37" fmla="*/ 135 h 277"/>
                <a:gd name="T38" fmla="*/ 525 w 568"/>
                <a:gd name="T39" fmla="*/ 95 h 277"/>
                <a:gd name="T40" fmla="*/ 370 w 568"/>
                <a:gd name="T41" fmla="*/ 24 h 277"/>
                <a:gd name="T42" fmla="*/ 311 w 568"/>
                <a:gd name="T43" fmla="*/ 88 h 277"/>
                <a:gd name="T44" fmla="*/ 251 w 568"/>
                <a:gd name="T45" fmla="*/ 115 h 277"/>
                <a:gd name="T46" fmla="*/ 202 w 568"/>
                <a:gd name="T47" fmla="*/ 32 h 277"/>
                <a:gd name="T48" fmla="*/ 205 w 568"/>
                <a:gd name="T49" fmla="*/ 100 h 277"/>
                <a:gd name="T50" fmla="*/ 287 w 568"/>
                <a:gd name="T51" fmla="*/ 133 h 277"/>
                <a:gd name="T52" fmla="*/ 373 w 568"/>
                <a:gd name="T53" fmla="*/ 57 h 277"/>
                <a:gd name="T54" fmla="*/ 419 w 568"/>
                <a:gd name="T55" fmla="*/ 106 h 277"/>
                <a:gd name="T56" fmla="*/ 442 w 568"/>
                <a:gd name="T57" fmla="*/ 97 h 277"/>
                <a:gd name="T58" fmla="*/ 415 w 568"/>
                <a:gd name="T59" fmla="*/ 69 h 277"/>
                <a:gd name="T60" fmla="*/ 370 w 568"/>
                <a:gd name="T61" fmla="*/ 24 h 277"/>
                <a:gd name="T62" fmla="*/ 145 w 568"/>
                <a:gd name="T63" fmla="*/ 8 h 277"/>
                <a:gd name="T64" fmla="*/ 105 w 568"/>
                <a:gd name="T65" fmla="*/ 70 h 277"/>
                <a:gd name="T66" fmla="*/ 78 w 568"/>
                <a:gd name="T67" fmla="*/ 66 h 277"/>
                <a:gd name="T68" fmla="*/ 50 w 568"/>
                <a:gd name="T69" fmla="*/ 18 h 277"/>
                <a:gd name="T70" fmla="*/ 37 w 568"/>
                <a:gd name="T71" fmla="*/ 12 h 277"/>
                <a:gd name="T72" fmla="*/ 2 w 568"/>
                <a:gd name="T73" fmla="*/ 98 h 277"/>
                <a:gd name="T74" fmla="*/ 22 w 568"/>
                <a:gd name="T75" fmla="*/ 76 h 277"/>
                <a:gd name="T76" fmla="*/ 44 w 568"/>
                <a:gd name="T77" fmla="*/ 43 h 277"/>
                <a:gd name="T78" fmla="*/ 105 w 568"/>
                <a:gd name="T79" fmla="*/ 108 h 277"/>
                <a:gd name="T80" fmla="*/ 155 w 568"/>
                <a:gd name="T81" fmla="*/ 3 h 277"/>
                <a:gd name="T82" fmla="*/ 164 w 568"/>
                <a:gd name="T83" fmla="*/ 1 h 277"/>
                <a:gd name="T84" fmla="*/ 163 w 568"/>
                <a:gd name="T85" fmla="*/ 40 h 277"/>
                <a:gd name="T86" fmla="*/ 196 w 568"/>
                <a:gd name="T87" fmla="*/ 18 h 277"/>
                <a:gd name="T88" fmla="*/ 168 w 568"/>
                <a:gd name="T89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8" h="277">
                  <a:moveTo>
                    <a:pt x="500" y="172"/>
                  </a:moveTo>
                  <a:cubicBezTo>
                    <a:pt x="500" y="189"/>
                    <a:pt x="495" y="204"/>
                    <a:pt x="486" y="221"/>
                  </a:cubicBezTo>
                  <a:cubicBezTo>
                    <a:pt x="481" y="230"/>
                    <a:pt x="476" y="239"/>
                    <a:pt x="472" y="248"/>
                  </a:cubicBezTo>
                  <a:cubicBezTo>
                    <a:pt x="468" y="277"/>
                    <a:pt x="468" y="277"/>
                    <a:pt x="468" y="277"/>
                  </a:cubicBezTo>
                  <a:cubicBezTo>
                    <a:pt x="460" y="277"/>
                    <a:pt x="460" y="277"/>
                    <a:pt x="460" y="277"/>
                  </a:cubicBezTo>
                  <a:cubicBezTo>
                    <a:pt x="460" y="273"/>
                    <a:pt x="460" y="273"/>
                    <a:pt x="460" y="273"/>
                  </a:cubicBezTo>
                  <a:cubicBezTo>
                    <a:pt x="460" y="275"/>
                    <a:pt x="459" y="276"/>
                    <a:pt x="459" y="277"/>
                  </a:cubicBezTo>
                  <a:cubicBezTo>
                    <a:pt x="568" y="277"/>
                    <a:pt x="568" y="277"/>
                    <a:pt x="568" y="277"/>
                  </a:cubicBezTo>
                  <a:cubicBezTo>
                    <a:pt x="565" y="277"/>
                    <a:pt x="565" y="277"/>
                    <a:pt x="565" y="277"/>
                  </a:cubicBezTo>
                  <a:cubicBezTo>
                    <a:pt x="565" y="277"/>
                    <a:pt x="565" y="277"/>
                    <a:pt x="565" y="277"/>
                  </a:cubicBezTo>
                  <a:cubicBezTo>
                    <a:pt x="514" y="277"/>
                    <a:pt x="514" y="277"/>
                    <a:pt x="514" y="277"/>
                  </a:cubicBezTo>
                  <a:cubicBezTo>
                    <a:pt x="514" y="277"/>
                    <a:pt x="514" y="277"/>
                    <a:pt x="514" y="277"/>
                  </a:cubicBezTo>
                  <a:cubicBezTo>
                    <a:pt x="511" y="277"/>
                    <a:pt x="511" y="277"/>
                    <a:pt x="511" y="277"/>
                  </a:cubicBezTo>
                  <a:cubicBezTo>
                    <a:pt x="511" y="276"/>
                    <a:pt x="512" y="274"/>
                    <a:pt x="512" y="272"/>
                  </a:cubicBezTo>
                  <a:cubicBezTo>
                    <a:pt x="514" y="249"/>
                    <a:pt x="521" y="227"/>
                    <a:pt x="531" y="207"/>
                  </a:cubicBezTo>
                  <a:cubicBezTo>
                    <a:pt x="531" y="205"/>
                    <a:pt x="532" y="203"/>
                    <a:pt x="533" y="202"/>
                  </a:cubicBezTo>
                  <a:cubicBezTo>
                    <a:pt x="531" y="197"/>
                    <a:pt x="530" y="193"/>
                    <a:pt x="529" y="189"/>
                  </a:cubicBezTo>
                  <a:cubicBezTo>
                    <a:pt x="527" y="188"/>
                    <a:pt x="525" y="187"/>
                    <a:pt x="523" y="186"/>
                  </a:cubicBezTo>
                  <a:cubicBezTo>
                    <a:pt x="510" y="277"/>
                    <a:pt x="510" y="277"/>
                    <a:pt x="510" y="277"/>
                  </a:cubicBezTo>
                  <a:cubicBezTo>
                    <a:pt x="502" y="277"/>
                    <a:pt x="502" y="277"/>
                    <a:pt x="502" y="277"/>
                  </a:cubicBezTo>
                  <a:cubicBezTo>
                    <a:pt x="516" y="181"/>
                    <a:pt x="516" y="181"/>
                    <a:pt x="516" y="181"/>
                  </a:cubicBezTo>
                  <a:cubicBezTo>
                    <a:pt x="511" y="178"/>
                    <a:pt x="505" y="175"/>
                    <a:pt x="500" y="172"/>
                  </a:cubicBezTo>
                  <a:moveTo>
                    <a:pt x="488" y="76"/>
                  </a:moveTo>
                  <a:cubicBezTo>
                    <a:pt x="482" y="84"/>
                    <a:pt x="476" y="91"/>
                    <a:pt x="467" y="95"/>
                  </a:cubicBezTo>
                  <a:cubicBezTo>
                    <a:pt x="462" y="97"/>
                    <a:pt x="456" y="98"/>
                    <a:pt x="451" y="98"/>
                  </a:cubicBezTo>
                  <a:cubicBezTo>
                    <a:pt x="450" y="98"/>
                    <a:pt x="450" y="98"/>
                    <a:pt x="450" y="98"/>
                  </a:cubicBezTo>
                  <a:cubicBezTo>
                    <a:pt x="448" y="113"/>
                    <a:pt x="448" y="113"/>
                    <a:pt x="448" y="113"/>
                  </a:cubicBezTo>
                  <a:cubicBezTo>
                    <a:pt x="450" y="113"/>
                    <a:pt x="452" y="113"/>
                    <a:pt x="455" y="112"/>
                  </a:cubicBezTo>
                  <a:cubicBezTo>
                    <a:pt x="461" y="106"/>
                    <a:pt x="465" y="104"/>
                    <a:pt x="469" y="103"/>
                  </a:cubicBezTo>
                  <a:cubicBezTo>
                    <a:pt x="470" y="103"/>
                    <a:pt x="470" y="103"/>
                    <a:pt x="471" y="103"/>
                  </a:cubicBezTo>
                  <a:cubicBezTo>
                    <a:pt x="474" y="103"/>
                    <a:pt x="478" y="105"/>
                    <a:pt x="483" y="108"/>
                  </a:cubicBezTo>
                  <a:cubicBezTo>
                    <a:pt x="488" y="76"/>
                    <a:pt x="488" y="76"/>
                    <a:pt x="488" y="76"/>
                  </a:cubicBezTo>
                  <a:moveTo>
                    <a:pt x="501" y="67"/>
                  </a:moveTo>
                  <a:cubicBezTo>
                    <a:pt x="499" y="67"/>
                    <a:pt x="498" y="67"/>
                    <a:pt x="497" y="68"/>
                  </a:cubicBezTo>
                  <a:cubicBezTo>
                    <a:pt x="490" y="114"/>
                    <a:pt x="490" y="114"/>
                    <a:pt x="490" y="114"/>
                  </a:cubicBezTo>
                  <a:cubicBezTo>
                    <a:pt x="491" y="114"/>
                    <a:pt x="493" y="115"/>
                    <a:pt x="494" y="116"/>
                  </a:cubicBezTo>
                  <a:cubicBezTo>
                    <a:pt x="500" y="120"/>
                    <a:pt x="507" y="125"/>
                    <a:pt x="516" y="131"/>
                  </a:cubicBezTo>
                  <a:cubicBezTo>
                    <a:pt x="518" y="132"/>
                    <a:pt x="520" y="133"/>
                    <a:pt x="522" y="135"/>
                  </a:cubicBezTo>
                  <a:cubicBezTo>
                    <a:pt x="527" y="102"/>
                    <a:pt x="527" y="102"/>
                    <a:pt x="527" y="102"/>
                  </a:cubicBezTo>
                  <a:cubicBezTo>
                    <a:pt x="526" y="100"/>
                    <a:pt x="526" y="97"/>
                    <a:pt x="525" y="95"/>
                  </a:cubicBezTo>
                  <a:cubicBezTo>
                    <a:pt x="523" y="86"/>
                    <a:pt x="512" y="67"/>
                    <a:pt x="501" y="67"/>
                  </a:cubicBezTo>
                  <a:moveTo>
                    <a:pt x="370" y="24"/>
                  </a:moveTo>
                  <a:cubicBezTo>
                    <a:pt x="355" y="24"/>
                    <a:pt x="340" y="33"/>
                    <a:pt x="332" y="46"/>
                  </a:cubicBezTo>
                  <a:cubicBezTo>
                    <a:pt x="324" y="59"/>
                    <a:pt x="321" y="75"/>
                    <a:pt x="311" y="88"/>
                  </a:cubicBezTo>
                  <a:cubicBezTo>
                    <a:pt x="301" y="101"/>
                    <a:pt x="283" y="118"/>
                    <a:pt x="264" y="118"/>
                  </a:cubicBezTo>
                  <a:cubicBezTo>
                    <a:pt x="260" y="118"/>
                    <a:pt x="256" y="117"/>
                    <a:pt x="251" y="115"/>
                  </a:cubicBezTo>
                  <a:cubicBezTo>
                    <a:pt x="230" y="105"/>
                    <a:pt x="219" y="79"/>
                    <a:pt x="211" y="58"/>
                  </a:cubicBezTo>
                  <a:cubicBezTo>
                    <a:pt x="208" y="49"/>
                    <a:pt x="205" y="40"/>
                    <a:pt x="202" y="32"/>
                  </a:cubicBezTo>
                  <a:cubicBezTo>
                    <a:pt x="196" y="79"/>
                    <a:pt x="196" y="79"/>
                    <a:pt x="196" y="79"/>
                  </a:cubicBezTo>
                  <a:cubicBezTo>
                    <a:pt x="199" y="87"/>
                    <a:pt x="202" y="95"/>
                    <a:pt x="205" y="100"/>
                  </a:cubicBezTo>
                  <a:cubicBezTo>
                    <a:pt x="218" y="123"/>
                    <a:pt x="238" y="139"/>
                    <a:pt x="262" y="139"/>
                  </a:cubicBezTo>
                  <a:cubicBezTo>
                    <a:pt x="270" y="139"/>
                    <a:pt x="278" y="137"/>
                    <a:pt x="287" y="133"/>
                  </a:cubicBezTo>
                  <a:cubicBezTo>
                    <a:pt x="318" y="118"/>
                    <a:pt x="318" y="78"/>
                    <a:pt x="347" y="63"/>
                  </a:cubicBezTo>
                  <a:cubicBezTo>
                    <a:pt x="354" y="59"/>
                    <a:pt x="363" y="57"/>
                    <a:pt x="373" y="57"/>
                  </a:cubicBezTo>
                  <a:cubicBezTo>
                    <a:pt x="380" y="57"/>
                    <a:pt x="388" y="59"/>
                    <a:pt x="394" y="63"/>
                  </a:cubicBezTo>
                  <a:cubicBezTo>
                    <a:pt x="408" y="73"/>
                    <a:pt x="405" y="95"/>
                    <a:pt x="419" y="106"/>
                  </a:cubicBezTo>
                  <a:cubicBezTo>
                    <a:pt x="426" y="112"/>
                    <a:pt x="433" y="113"/>
                    <a:pt x="440" y="114"/>
                  </a:cubicBezTo>
                  <a:cubicBezTo>
                    <a:pt x="442" y="97"/>
                    <a:pt x="442" y="97"/>
                    <a:pt x="442" y="97"/>
                  </a:cubicBezTo>
                  <a:cubicBezTo>
                    <a:pt x="439" y="96"/>
                    <a:pt x="436" y="95"/>
                    <a:pt x="433" y="94"/>
                  </a:cubicBezTo>
                  <a:cubicBezTo>
                    <a:pt x="423" y="88"/>
                    <a:pt x="419" y="79"/>
                    <a:pt x="415" y="69"/>
                  </a:cubicBezTo>
                  <a:cubicBezTo>
                    <a:pt x="410" y="56"/>
                    <a:pt x="403" y="41"/>
                    <a:pt x="392" y="32"/>
                  </a:cubicBezTo>
                  <a:cubicBezTo>
                    <a:pt x="385" y="27"/>
                    <a:pt x="378" y="24"/>
                    <a:pt x="370" y="24"/>
                  </a:cubicBezTo>
                  <a:moveTo>
                    <a:pt x="155" y="3"/>
                  </a:moveTo>
                  <a:cubicBezTo>
                    <a:pt x="152" y="4"/>
                    <a:pt x="148" y="6"/>
                    <a:pt x="145" y="8"/>
                  </a:cubicBezTo>
                  <a:cubicBezTo>
                    <a:pt x="130" y="19"/>
                    <a:pt x="133" y="35"/>
                    <a:pt x="124" y="49"/>
                  </a:cubicBezTo>
                  <a:cubicBezTo>
                    <a:pt x="119" y="57"/>
                    <a:pt x="113" y="65"/>
                    <a:pt x="105" y="70"/>
                  </a:cubicBezTo>
                  <a:cubicBezTo>
                    <a:pt x="101" y="72"/>
                    <a:pt x="97" y="74"/>
                    <a:pt x="93" y="74"/>
                  </a:cubicBezTo>
                  <a:cubicBezTo>
                    <a:pt x="87" y="74"/>
                    <a:pt x="82" y="71"/>
                    <a:pt x="78" y="66"/>
                  </a:cubicBezTo>
                  <a:cubicBezTo>
                    <a:pt x="71" y="57"/>
                    <a:pt x="63" y="29"/>
                    <a:pt x="52" y="18"/>
                  </a:cubicBezTo>
                  <a:cubicBezTo>
                    <a:pt x="51" y="18"/>
                    <a:pt x="51" y="18"/>
                    <a:pt x="50" y="18"/>
                  </a:cubicBezTo>
                  <a:cubicBezTo>
                    <a:pt x="49" y="18"/>
                    <a:pt x="49" y="18"/>
                    <a:pt x="48" y="18"/>
                  </a:cubicBezTo>
                  <a:cubicBezTo>
                    <a:pt x="43" y="18"/>
                    <a:pt x="40" y="16"/>
                    <a:pt x="37" y="12"/>
                  </a:cubicBezTo>
                  <a:cubicBezTo>
                    <a:pt x="35" y="13"/>
                    <a:pt x="33" y="14"/>
                    <a:pt x="30" y="16"/>
                  </a:cubicBezTo>
                  <a:cubicBezTo>
                    <a:pt x="4" y="36"/>
                    <a:pt x="10" y="70"/>
                    <a:pt x="2" y="98"/>
                  </a:cubicBezTo>
                  <a:cubicBezTo>
                    <a:pt x="1" y="102"/>
                    <a:pt x="0" y="106"/>
                    <a:pt x="0" y="109"/>
                  </a:cubicBezTo>
                  <a:cubicBezTo>
                    <a:pt x="17" y="108"/>
                    <a:pt x="20" y="92"/>
                    <a:pt x="22" y="76"/>
                  </a:cubicBezTo>
                  <a:cubicBezTo>
                    <a:pt x="24" y="60"/>
                    <a:pt x="25" y="43"/>
                    <a:pt x="42" y="43"/>
                  </a:cubicBezTo>
                  <a:cubicBezTo>
                    <a:pt x="43" y="43"/>
                    <a:pt x="43" y="43"/>
                    <a:pt x="44" y="43"/>
                  </a:cubicBezTo>
                  <a:cubicBezTo>
                    <a:pt x="76" y="46"/>
                    <a:pt x="64" y="108"/>
                    <a:pt x="103" y="108"/>
                  </a:cubicBezTo>
                  <a:cubicBezTo>
                    <a:pt x="104" y="108"/>
                    <a:pt x="104" y="108"/>
                    <a:pt x="105" y="108"/>
                  </a:cubicBezTo>
                  <a:cubicBezTo>
                    <a:pt x="140" y="106"/>
                    <a:pt x="122" y="57"/>
                    <a:pt x="150" y="43"/>
                  </a:cubicBezTo>
                  <a:cubicBezTo>
                    <a:pt x="155" y="3"/>
                    <a:pt x="155" y="3"/>
                    <a:pt x="155" y="3"/>
                  </a:cubicBezTo>
                  <a:moveTo>
                    <a:pt x="168" y="0"/>
                  </a:moveTo>
                  <a:cubicBezTo>
                    <a:pt x="167" y="0"/>
                    <a:pt x="165" y="0"/>
                    <a:pt x="164" y="1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60" y="40"/>
                    <a:pt x="161" y="40"/>
                    <a:pt x="163" y="40"/>
                  </a:cubicBezTo>
                  <a:cubicBezTo>
                    <a:pt x="176" y="40"/>
                    <a:pt x="183" y="51"/>
                    <a:pt x="190" y="64"/>
                  </a:cubicBezTo>
                  <a:cubicBezTo>
                    <a:pt x="196" y="18"/>
                    <a:pt x="196" y="18"/>
                    <a:pt x="196" y="18"/>
                  </a:cubicBezTo>
                  <a:cubicBezTo>
                    <a:pt x="195" y="17"/>
                    <a:pt x="195" y="16"/>
                    <a:pt x="194" y="14"/>
                  </a:cubicBezTo>
                  <a:cubicBezTo>
                    <a:pt x="188" y="5"/>
                    <a:pt x="178" y="0"/>
                    <a:pt x="168" y="0"/>
                  </a:cubicBezTo>
                </a:path>
              </a:pathLst>
            </a:custGeom>
            <a:solidFill>
              <a:srgbClr val="FFBE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3164037" y="29165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520850" y="2602260"/>
              <a:ext cx="12700" cy="12700"/>
            </a:xfrm>
            <a:custGeom>
              <a:avLst/>
              <a:gdLst>
                <a:gd name="T0" fmla="*/ 0 w 3"/>
                <a:gd name="T1" fmla="*/ 3 h 3"/>
                <a:gd name="T2" fmla="*/ 1 w 3"/>
                <a:gd name="T3" fmla="*/ 3 h 3"/>
                <a:gd name="T4" fmla="*/ 2 w 3"/>
                <a:gd name="T5" fmla="*/ 2 h 3"/>
                <a:gd name="T6" fmla="*/ 3 w 3"/>
                <a:gd name="T7" fmla="*/ 0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3164037" y="2916585"/>
              <a:ext cx="0" cy="4763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512912" y="2589560"/>
              <a:ext cx="3175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350987" y="2530823"/>
              <a:ext cx="2828925" cy="1439863"/>
            </a:xfrm>
            <a:custGeom>
              <a:avLst/>
              <a:gdLst>
                <a:gd name="T0" fmla="*/ 39 w 666"/>
                <a:gd name="T1" fmla="*/ 52 h 339"/>
                <a:gd name="T2" fmla="*/ 42 w 666"/>
                <a:gd name="T3" fmla="*/ 19 h 339"/>
                <a:gd name="T4" fmla="*/ 41 w 666"/>
                <a:gd name="T5" fmla="*/ 20 h 339"/>
                <a:gd name="T6" fmla="*/ 40 w 666"/>
                <a:gd name="T7" fmla="*/ 20 h 339"/>
                <a:gd name="T8" fmla="*/ 43 w 666"/>
                <a:gd name="T9" fmla="*/ 17 h 339"/>
                <a:gd name="T10" fmla="*/ 42 w 666"/>
                <a:gd name="T11" fmla="*/ 19 h 339"/>
                <a:gd name="T12" fmla="*/ 43 w 666"/>
                <a:gd name="T13" fmla="*/ 18 h 339"/>
                <a:gd name="T14" fmla="*/ 76 w 666"/>
                <a:gd name="T15" fmla="*/ 8 h 339"/>
                <a:gd name="T16" fmla="*/ 144 w 666"/>
                <a:gd name="T17" fmla="*/ 6 h 339"/>
                <a:gd name="T18" fmla="*/ 356 w 666"/>
                <a:gd name="T19" fmla="*/ 21 h 339"/>
                <a:gd name="T20" fmla="*/ 564 w 666"/>
                <a:gd name="T21" fmla="*/ 54 h 339"/>
                <a:gd name="T22" fmla="*/ 629 w 666"/>
                <a:gd name="T23" fmla="*/ 72 h 339"/>
                <a:gd name="T24" fmla="*/ 661 w 666"/>
                <a:gd name="T25" fmla="*/ 89 h 339"/>
                <a:gd name="T26" fmla="*/ 661 w 666"/>
                <a:gd name="T27" fmla="*/ 91 h 339"/>
                <a:gd name="T28" fmla="*/ 661 w 666"/>
                <a:gd name="T29" fmla="*/ 90 h 339"/>
                <a:gd name="T30" fmla="*/ 664 w 666"/>
                <a:gd name="T31" fmla="*/ 86 h 339"/>
                <a:gd name="T32" fmla="*/ 664 w 666"/>
                <a:gd name="T33" fmla="*/ 87 h 339"/>
                <a:gd name="T34" fmla="*/ 666 w 666"/>
                <a:gd name="T35" fmla="*/ 87 h 339"/>
                <a:gd name="T36" fmla="*/ 646 w 666"/>
                <a:gd name="T37" fmla="*/ 72 h 339"/>
                <a:gd name="T38" fmla="*/ 584 w 666"/>
                <a:gd name="T39" fmla="*/ 53 h 339"/>
                <a:gd name="T40" fmla="*/ 362 w 666"/>
                <a:gd name="T41" fmla="*/ 15 h 339"/>
                <a:gd name="T42" fmla="*/ 129 w 666"/>
                <a:gd name="T43" fmla="*/ 0 h 339"/>
                <a:gd name="T44" fmla="*/ 62 w 666"/>
                <a:gd name="T45" fmla="*/ 4 h 339"/>
                <a:gd name="T46" fmla="*/ 45 w 666"/>
                <a:gd name="T47" fmla="*/ 9 h 339"/>
                <a:gd name="T48" fmla="*/ 40 w 666"/>
                <a:gd name="T49" fmla="*/ 13 h 339"/>
                <a:gd name="T50" fmla="*/ 38 w 666"/>
                <a:gd name="T51" fmla="*/ 14 h 339"/>
                <a:gd name="T52" fmla="*/ 39 w 666"/>
                <a:gd name="T53" fmla="*/ 14 h 339"/>
                <a:gd name="T54" fmla="*/ 40 w 666"/>
                <a:gd name="T55" fmla="*/ 14 h 339"/>
                <a:gd name="T56" fmla="*/ 39 w 666"/>
                <a:gd name="T57" fmla="*/ 14 h 339"/>
                <a:gd name="T58" fmla="*/ 38 w 666"/>
                <a:gd name="T59" fmla="*/ 14 h 339"/>
                <a:gd name="T60" fmla="*/ 37 w 666"/>
                <a:gd name="T61" fmla="*/ 17 h 339"/>
                <a:gd name="T62" fmla="*/ 0 w 666"/>
                <a:gd name="T63" fmla="*/ 339 h 339"/>
                <a:gd name="T64" fmla="*/ 5 w 666"/>
                <a:gd name="T65" fmla="*/ 339 h 339"/>
                <a:gd name="T66" fmla="*/ 39 w 666"/>
                <a:gd name="T67" fmla="*/ 5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66" h="339">
                  <a:moveTo>
                    <a:pt x="39" y="52"/>
                  </a:moveTo>
                  <a:cubicBezTo>
                    <a:pt x="40" y="41"/>
                    <a:pt x="41" y="30"/>
                    <a:pt x="42" y="19"/>
                  </a:cubicBezTo>
                  <a:cubicBezTo>
                    <a:pt x="42" y="20"/>
                    <a:pt x="41" y="20"/>
                    <a:pt x="41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1" y="19"/>
                    <a:pt x="42" y="18"/>
                    <a:pt x="43" y="17"/>
                  </a:cubicBezTo>
                  <a:cubicBezTo>
                    <a:pt x="43" y="18"/>
                    <a:pt x="42" y="19"/>
                    <a:pt x="42" y="19"/>
                  </a:cubicBezTo>
                  <a:cubicBezTo>
                    <a:pt x="43" y="19"/>
                    <a:pt x="43" y="18"/>
                    <a:pt x="43" y="18"/>
                  </a:cubicBezTo>
                  <a:cubicBezTo>
                    <a:pt x="46" y="10"/>
                    <a:pt x="70" y="9"/>
                    <a:pt x="76" y="8"/>
                  </a:cubicBezTo>
                  <a:cubicBezTo>
                    <a:pt x="99" y="6"/>
                    <a:pt x="122" y="5"/>
                    <a:pt x="144" y="6"/>
                  </a:cubicBezTo>
                  <a:cubicBezTo>
                    <a:pt x="215" y="6"/>
                    <a:pt x="286" y="12"/>
                    <a:pt x="356" y="21"/>
                  </a:cubicBezTo>
                  <a:cubicBezTo>
                    <a:pt x="426" y="29"/>
                    <a:pt x="495" y="39"/>
                    <a:pt x="564" y="54"/>
                  </a:cubicBezTo>
                  <a:cubicBezTo>
                    <a:pt x="586" y="59"/>
                    <a:pt x="608" y="64"/>
                    <a:pt x="629" y="72"/>
                  </a:cubicBezTo>
                  <a:cubicBezTo>
                    <a:pt x="636" y="74"/>
                    <a:pt x="660" y="80"/>
                    <a:pt x="661" y="89"/>
                  </a:cubicBezTo>
                  <a:cubicBezTo>
                    <a:pt x="661" y="90"/>
                    <a:pt x="661" y="90"/>
                    <a:pt x="661" y="91"/>
                  </a:cubicBezTo>
                  <a:cubicBezTo>
                    <a:pt x="661" y="90"/>
                    <a:pt x="661" y="90"/>
                    <a:pt x="661" y="90"/>
                  </a:cubicBezTo>
                  <a:cubicBezTo>
                    <a:pt x="661" y="89"/>
                    <a:pt x="662" y="86"/>
                    <a:pt x="664" y="86"/>
                  </a:cubicBezTo>
                  <a:cubicBezTo>
                    <a:pt x="664" y="87"/>
                    <a:pt x="664" y="87"/>
                    <a:pt x="664" y="87"/>
                  </a:cubicBezTo>
                  <a:cubicBezTo>
                    <a:pt x="665" y="87"/>
                    <a:pt x="666" y="87"/>
                    <a:pt x="666" y="87"/>
                  </a:cubicBezTo>
                  <a:cubicBezTo>
                    <a:pt x="664" y="79"/>
                    <a:pt x="653" y="75"/>
                    <a:pt x="646" y="72"/>
                  </a:cubicBezTo>
                  <a:cubicBezTo>
                    <a:pt x="626" y="63"/>
                    <a:pt x="605" y="58"/>
                    <a:pt x="584" y="53"/>
                  </a:cubicBezTo>
                  <a:cubicBezTo>
                    <a:pt x="511" y="35"/>
                    <a:pt x="436" y="24"/>
                    <a:pt x="362" y="15"/>
                  </a:cubicBezTo>
                  <a:cubicBezTo>
                    <a:pt x="285" y="6"/>
                    <a:pt x="207" y="0"/>
                    <a:pt x="129" y="0"/>
                  </a:cubicBezTo>
                  <a:cubicBezTo>
                    <a:pt x="107" y="0"/>
                    <a:pt x="84" y="1"/>
                    <a:pt x="62" y="4"/>
                  </a:cubicBezTo>
                  <a:cubicBezTo>
                    <a:pt x="56" y="5"/>
                    <a:pt x="50" y="7"/>
                    <a:pt x="45" y="9"/>
                  </a:cubicBezTo>
                  <a:cubicBezTo>
                    <a:pt x="43" y="10"/>
                    <a:pt x="41" y="11"/>
                    <a:pt x="40" y="13"/>
                  </a:cubicBezTo>
                  <a:cubicBezTo>
                    <a:pt x="38" y="14"/>
                    <a:pt x="38" y="15"/>
                    <a:pt x="38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5"/>
                    <a:pt x="37" y="16"/>
                    <a:pt x="37" y="17"/>
                  </a:cubicBezTo>
                  <a:cubicBezTo>
                    <a:pt x="24" y="125"/>
                    <a:pt x="12" y="232"/>
                    <a:pt x="0" y="339"/>
                  </a:cubicBezTo>
                  <a:cubicBezTo>
                    <a:pt x="5" y="339"/>
                    <a:pt x="5" y="339"/>
                    <a:pt x="5" y="339"/>
                  </a:cubicBezTo>
                  <a:cubicBezTo>
                    <a:pt x="16" y="244"/>
                    <a:pt x="27" y="148"/>
                    <a:pt x="39" y="5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3159275" y="2895948"/>
              <a:ext cx="25400" cy="25400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4 h 6"/>
                <a:gd name="T4" fmla="*/ 1 w 6"/>
                <a:gd name="T5" fmla="*/ 3 h 6"/>
                <a:gd name="T6" fmla="*/ 3 w 6"/>
                <a:gd name="T7" fmla="*/ 6 h 6"/>
                <a:gd name="T8" fmla="*/ 6 w 6"/>
                <a:gd name="T9" fmla="*/ 3 h 6"/>
                <a:gd name="T10" fmla="*/ 5 w 6"/>
                <a:gd name="T11" fmla="*/ 1 h 6"/>
                <a:gd name="T12" fmla="*/ 3 w 6"/>
                <a:gd name="T13" fmla="*/ 1 h 6"/>
                <a:gd name="T14" fmla="*/ 3 w 6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3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3"/>
                    <a:pt x="6" y="2"/>
                    <a:pt x="5" y="1"/>
                  </a:cubicBezTo>
                  <a:cubicBezTo>
                    <a:pt x="5" y="1"/>
                    <a:pt x="4" y="1"/>
                    <a:pt x="3" y="1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3040212" y="2900710"/>
              <a:ext cx="144462" cy="1069975"/>
            </a:xfrm>
            <a:custGeom>
              <a:avLst/>
              <a:gdLst>
                <a:gd name="T0" fmla="*/ 31 w 34"/>
                <a:gd name="T1" fmla="*/ 5 h 252"/>
                <a:gd name="T2" fmla="*/ 31 w 34"/>
                <a:gd name="T3" fmla="*/ 5 h 252"/>
                <a:gd name="T4" fmla="*/ 31 w 34"/>
                <a:gd name="T5" fmla="*/ 5 h 252"/>
                <a:gd name="T6" fmla="*/ 29 w 34"/>
                <a:gd name="T7" fmla="*/ 5 h 252"/>
                <a:gd name="T8" fmla="*/ 29 w 34"/>
                <a:gd name="T9" fmla="*/ 4 h 252"/>
                <a:gd name="T10" fmla="*/ 29 w 34"/>
                <a:gd name="T11" fmla="*/ 4 h 252"/>
                <a:gd name="T12" fmla="*/ 28 w 34"/>
                <a:gd name="T13" fmla="*/ 4 h 252"/>
                <a:gd name="T14" fmla="*/ 0 w 34"/>
                <a:gd name="T15" fmla="*/ 252 h 252"/>
                <a:gd name="T16" fmla="*/ 5 w 34"/>
                <a:gd name="T17" fmla="*/ 252 h 252"/>
                <a:gd name="T18" fmla="*/ 30 w 34"/>
                <a:gd name="T19" fmla="*/ 38 h 252"/>
                <a:gd name="T20" fmla="*/ 34 w 34"/>
                <a:gd name="T21" fmla="*/ 2 h 252"/>
                <a:gd name="T22" fmla="*/ 33 w 34"/>
                <a:gd name="T23" fmla="*/ 0 h 252"/>
                <a:gd name="T24" fmla="*/ 34 w 34"/>
                <a:gd name="T25" fmla="*/ 2 h 252"/>
                <a:gd name="T26" fmla="*/ 31 w 34"/>
                <a:gd name="T27" fmla="*/ 5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252">
                  <a:moveTo>
                    <a:pt x="31" y="5"/>
                  </a:move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19" y="87"/>
                    <a:pt x="9" y="170"/>
                    <a:pt x="0" y="252"/>
                  </a:cubicBezTo>
                  <a:cubicBezTo>
                    <a:pt x="5" y="252"/>
                    <a:pt x="5" y="252"/>
                    <a:pt x="5" y="252"/>
                  </a:cubicBezTo>
                  <a:cubicBezTo>
                    <a:pt x="14" y="181"/>
                    <a:pt x="22" y="109"/>
                    <a:pt x="30" y="38"/>
                  </a:cubicBezTo>
                  <a:cubicBezTo>
                    <a:pt x="32" y="26"/>
                    <a:pt x="33" y="14"/>
                    <a:pt x="34" y="2"/>
                  </a:cubicBezTo>
                  <a:cubicBezTo>
                    <a:pt x="34" y="2"/>
                    <a:pt x="34" y="1"/>
                    <a:pt x="33" y="0"/>
                  </a:cubicBezTo>
                  <a:cubicBezTo>
                    <a:pt x="34" y="1"/>
                    <a:pt x="34" y="2"/>
                    <a:pt x="34" y="2"/>
                  </a:cubicBezTo>
                  <a:cubicBezTo>
                    <a:pt x="34" y="4"/>
                    <a:pt x="33" y="5"/>
                    <a:pt x="31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3164037" y="2921348"/>
              <a:ext cx="7937" cy="0"/>
            </a:xfrm>
            <a:custGeom>
              <a:avLst/>
              <a:gdLst>
                <a:gd name="T0" fmla="*/ 0 w 2"/>
                <a:gd name="T1" fmla="*/ 2 w 2"/>
                <a:gd name="T2" fmla="*/ 2 w 2"/>
                <a:gd name="T3" fmla="*/ 2 w 2"/>
                <a:gd name="T4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3159275" y="2908648"/>
              <a:ext cx="12700" cy="12700"/>
            </a:xfrm>
            <a:custGeom>
              <a:avLst/>
              <a:gdLst>
                <a:gd name="T0" fmla="*/ 1 w 3"/>
                <a:gd name="T1" fmla="*/ 2 h 3"/>
                <a:gd name="T2" fmla="*/ 1 w 3"/>
                <a:gd name="T3" fmla="*/ 3 h 3"/>
                <a:gd name="T4" fmla="*/ 3 w 3"/>
                <a:gd name="T5" fmla="*/ 3 h 3"/>
                <a:gd name="T6" fmla="*/ 1 w 3"/>
                <a:gd name="T7" fmla="*/ 0 h 3"/>
                <a:gd name="T8" fmla="*/ 0 w 3"/>
                <a:gd name="T9" fmla="*/ 1 h 3"/>
                <a:gd name="T10" fmla="*/ 1 w 3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2" y="2"/>
                    <a:pt x="1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3159275" y="2913410"/>
              <a:ext cx="4762" cy="317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2 h 2"/>
                <a:gd name="T4" fmla="*/ 3 w 3"/>
                <a:gd name="T5" fmla="*/ 2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946300" y="878235"/>
              <a:ext cx="1984375" cy="676275"/>
            </a:xfrm>
            <a:custGeom>
              <a:avLst/>
              <a:gdLst>
                <a:gd name="T0" fmla="*/ 31 w 467"/>
                <a:gd name="T1" fmla="*/ 19 h 159"/>
                <a:gd name="T2" fmla="*/ 169 w 467"/>
                <a:gd name="T3" fmla="*/ 2 h 159"/>
                <a:gd name="T4" fmla="*/ 235 w 467"/>
                <a:gd name="T5" fmla="*/ 2 h 159"/>
                <a:gd name="T6" fmla="*/ 429 w 467"/>
                <a:gd name="T7" fmla="*/ 13 h 159"/>
                <a:gd name="T8" fmla="*/ 446 w 467"/>
                <a:gd name="T9" fmla="*/ 104 h 159"/>
                <a:gd name="T10" fmla="*/ 381 w 467"/>
                <a:gd name="T11" fmla="*/ 59 h 159"/>
                <a:gd name="T12" fmla="*/ 359 w 467"/>
                <a:gd name="T13" fmla="*/ 98 h 159"/>
                <a:gd name="T14" fmla="*/ 321 w 467"/>
                <a:gd name="T15" fmla="*/ 136 h 159"/>
                <a:gd name="T16" fmla="*/ 257 w 467"/>
                <a:gd name="T17" fmla="*/ 51 h 159"/>
                <a:gd name="T18" fmla="*/ 201 w 467"/>
                <a:gd name="T19" fmla="*/ 108 h 159"/>
                <a:gd name="T20" fmla="*/ 147 w 467"/>
                <a:gd name="T21" fmla="*/ 38 h 159"/>
                <a:gd name="T22" fmla="*/ 105 w 467"/>
                <a:gd name="T23" fmla="*/ 102 h 159"/>
                <a:gd name="T24" fmla="*/ 86 w 467"/>
                <a:gd name="T25" fmla="*/ 63 h 159"/>
                <a:gd name="T26" fmla="*/ 73 w 467"/>
                <a:gd name="T27" fmla="*/ 108 h 159"/>
                <a:gd name="T28" fmla="*/ 52 w 467"/>
                <a:gd name="T29" fmla="*/ 155 h 159"/>
                <a:gd name="T30" fmla="*/ 31 w 467"/>
                <a:gd name="T31" fmla="*/ 1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7" h="159">
                  <a:moveTo>
                    <a:pt x="31" y="19"/>
                  </a:moveTo>
                  <a:cubicBezTo>
                    <a:pt x="56" y="10"/>
                    <a:pt x="124" y="0"/>
                    <a:pt x="169" y="2"/>
                  </a:cubicBezTo>
                  <a:cubicBezTo>
                    <a:pt x="181" y="3"/>
                    <a:pt x="206" y="3"/>
                    <a:pt x="235" y="2"/>
                  </a:cubicBezTo>
                  <a:cubicBezTo>
                    <a:pt x="307" y="2"/>
                    <a:pt x="408" y="2"/>
                    <a:pt x="429" y="13"/>
                  </a:cubicBezTo>
                  <a:cubicBezTo>
                    <a:pt x="459" y="27"/>
                    <a:pt x="467" y="85"/>
                    <a:pt x="446" y="104"/>
                  </a:cubicBezTo>
                  <a:cubicBezTo>
                    <a:pt x="425" y="123"/>
                    <a:pt x="410" y="61"/>
                    <a:pt x="381" y="59"/>
                  </a:cubicBezTo>
                  <a:cubicBezTo>
                    <a:pt x="367" y="58"/>
                    <a:pt x="363" y="78"/>
                    <a:pt x="359" y="98"/>
                  </a:cubicBezTo>
                  <a:cubicBezTo>
                    <a:pt x="354" y="120"/>
                    <a:pt x="347" y="142"/>
                    <a:pt x="321" y="136"/>
                  </a:cubicBezTo>
                  <a:cubicBezTo>
                    <a:pt x="288" y="127"/>
                    <a:pt x="287" y="45"/>
                    <a:pt x="257" y="51"/>
                  </a:cubicBezTo>
                  <a:cubicBezTo>
                    <a:pt x="228" y="57"/>
                    <a:pt x="247" y="138"/>
                    <a:pt x="201" y="108"/>
                  </a:cubicBezTo>
                  <a:cubicBezTo>
                    <a:pt x="181" y="94"/>
                    <a:pt x="188" y="22"/>
                    <a:pt x="147" y="38"/>
                  </a:cubicBezTo>
                  <a:cubicBezTo>
                    <a:pt x="128" y="45"/>
                    <a:pt x="138" y="142"/>
                    <a:pt x="105" y="102"/>
                  </a:cubicBezTo>
                  <a:cubicBezTo>
                    <a:pt x="98" y="92"/>
                    <a:pt x="109" y="59"/>
                    <a:pt x="86" y="63"/>
                  </a:cubicBezTo>
                  <a:cubicBezTo>
                    <a:pt x="72" y="66"/>
                    <a:pt x="74" y="96"/>
                    <a:pt x="73" y="108"/>
                  </a:cubicBezTo>
                  <a:cubicBezTo>
                    <a:pt x="73" y="127"/>
                    <a:pt x="76" y="152"/>
                    <a:pt x="52" y="155"/>
                  </a:cubicBezTo>
                  <a:cubicBezTo>
                    <a:pt x="12" y="159"/>
                    <a:pt x="0" y="29"/>
                    <a:pt x="31" y="19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984400" y="873473"/>
              <a:ext cx="1931987" cy="701675"/>
            </a:xfrm>
            <a:custGeom>
              <a:avLst/>
              <a:gdLst>
                <a:gd name="T0" fmla="*/ 23 w 455"/>
                <a:gd name="T1" fmla="*/ 23 h 165"/>
                <a:gd name="T2" fmla="*/ 189 w 455"/>
                <a:gd name="T3" fmla="*/ 6 h 165"/>
                <a:gd name="T4" fmla="*/ 233 w 455"/>
                <a:gd name="T5" fmla="*/ 6 h 165"/>
                <a:gd name="T6" fmla="*/ 348 w 455"/>
                <a:gd name="T7" fmla="*/ 8 h 165"/>
                <a:gd name="T8" fmla="*/ 411 w 455"/>
                <a:gd name="T9" fmla="*/ 14 h 165"/>
                <a:gd name="T10" fmla="*/ 446 w 455"/>
                <a:gd name="T11" fmla="*/ 77 h 165"/>
                <a:gd name="T12" fmla="*/ 424 w 455"/>
                <a:gd name="T13" fmla="*/ 104 h 165"/>
                <a:gd name="T14" fmla="*/ 401 w 455"/>
                <a:gd name="T15" fmla="*/ 77 h 165"/>
                <a:gd name="T16" fmla="*/ 361 w 455"/>
                <a:gd name="T17" fmla="*/ 61 h 165"/>
                <a:gd name="T18" fmla="*/ 345 w 455"/>
                <a:gd name="T19" fmla="*/ 106 h 165"/>
                <a:gd name="T20" fmla="*/ 332 w 455"/>
                <a:gd name="T21" fmla="*/ 132 h 165"/>
                <a:gd name="T22" fmla="*/ 300 w 455"/>
                <a:gd name="T23" fmla="*/ 124 h 165"/>
                <a:gd name="T24" fmla="*/ 269 w 455"/>
                <a:gd name="T25" fmla="*/ 61 h 165"/>
                <a:gd name="T26" fmla="*/ 237 w 455"/>
                <a:gd name="T27" fmla="*/ 56 h 165"/>
                <a:gd name="T28" fmla="*/ 220 w 455"/>
                <a:gd name="T29" fmla="*/ 103 h 165"/>
                <a:gd name="T30" fmla="*/ 196 w 455"/>
                <a:gd name="T31" fmla="*/ 108 h 165"/>
                <a:gd name="T32" fmla="*/ 181 w 455"/>
                <a:gd name="T33" fmla="*/ 79 h 165"/>
                <a:gd name="T34" fmla="*/ 157 w 455"/>
                <a:gd name="T35" fmla="*/ 35 h 165"/>
                <a:gd name="T36" fmla="*/ 127 w 455"/>
                <a:gd name="T37" fmla="*/ 51 h 165"/>
                <a:gd name="T38" fmla="*/ 118 w 455"/>
                <a:gd name="T39" fmla="*/ 94 h 165"/>
                <a:gd name="T40" fmla="*/ 109 w 455"/>
                <a:gd name="T41" fmla="*/ 110 h 165"/>
                <a:gd name="T42" fmla="*/ 96 w 455"/>
                <a:gd name="T43" fmla="*/ 88 h 165"/>
                <a:gd name="T44" fmla="*/ 80 w 455"/>
                <a:gd name="T45" fmla="*/ 61 h 165"/>
                <a:gd name="T46" fmla="*/ 62 w 455"/>
                <a:gd name="T47" fmla="*/ 96 h 165"/>
                <a:gd name="T48" fmla="*/ 41 w 455"/>
                <a:gd name="T49" fmla="*/ 153 h 165"/>
                <a:gd name="T50" fmla="*/ 14 w 455"/>
                <a:gd name="T51" fmla="*/ 118 h 165"/>
                <a:gd name="T52" fmla="*/ 7 w 455"/>
                <a:gd name="T53" fmla="*/ 64 h 165"/>
                <a:gd name="T54" fmla="*/ 23 w 455"/>
                <a:gd name="T55" fmla="*/ 23 h 165"/>
                <a:gd name="T56" fmla="*/ 21 w 455"/>
                <a:gd name="T57" fmla="*/ 17 h 165"/>
                <a:gd name="T58" fmla="*/ 3 w 455"/>
                <a:gd name="T59" fmla="*/ 52 h 165"/>
                <a:gd name="T60" fmla="*/ 8 w 455"/>
                <a:gd name="T61" fmla="*/ 117 h 165"/>
                <a:gd name="T62" fmla="*/ 33 w 455"/>
                <a:gd name="T63" fmla="*/ 157 h 165"/>
                <a:gd name="T64" fmla="*/ 67 w 455"/>
                <a:gd name="T65" fmla="*/ 131 h 165"/>
                <a:gd name="T66" fmla="*/ 67 w 455"/>
                <a:gd name="T67" fmla="*/ 96 h 165"/>
                <a:gd name="T68" fmla="*/ 70 w 455"/>
                <a:gd name="T69" fmla="*/ 75 h 165"/>
                <a:gd name="T70" fmla="*/ 87 w 455"/>
                <a:gd name="T71" fmla="*/ 70 h 165"/>
                <a:gd name="T72" fmla="*/ 90 w 455"/>
                <a:gd name="T73" fmla="*/ 82 h 165"/>
                <a:gd name="T74" fmla="*/ 111 w 455"/>
                <a:gd name="T75" fmla="*/ 115 h 165"/>
                <a:gd name="T76" fmla="*/ 126 w 455"/>
                <a:gd name="T77" fmla="*/ 82 h 165"/>
                <a:gd name="T78" fmla="*/ 154 w 455"/>
                <a:gd name="T79" fmla="*/ 40 h 165"/>
                <a:gd name="T80" fmla="*/ 180 w 455"/>
                <a:gd name="T81" fmla="*/ 97 h 165"/>
                <a:gd name="T82" fmla="*/ 215 w 455"/>
                <a:gd name="T83" fmla="*/ 117 h 165"/>
                <a:gd name="T84" fmla="*/ 233 w 455"/>
                <a:gd name="T85" fmla="*/ 79 h 165"/>
                <a:gd name="T86" fmla="*/ 247 w 455"/>
                <a:gd name="T87" fmla="*/ 56 h 165"/>
                <a:gd name="T88" fmla="*/ 270 w 455"/>
                <a:gd name="T89" fmla="*/ 75 h 165"/>
                <a:gd name="T90" fmla="*/ 300 w 455"/>
                <a:gd name="T91" fmla="*/ 133 h 165"/>
                <a:gd name="T92" fmla="*/ 341 w 455"/>
                <a:gd name="T93" fmla="*/ 131 h 165"/>
                <a:gd name="T94" fmla="*/ 357 w 455"/>
                <a:gd name="T95" fmla="*/ 81 h 165"/>
                <a:gd name="T96" fmla="*/ 372 w 455"/>
                <a:gd name="T97" fmla="*/ 63 h 165"/>
                <a:gd name="T98" fmla="*/ 403 w 455"/>
                <a:gd name="T99" fmla="*/ 90 h 165"/>
                <a:gd name="T100" fmla="*/ 438 w 455"/>
                <a:gd name="T101" fmla="*/ 108 h 165"/>
                <a:gd name="T102" fmla="*/ 448 w 455"/>
                <a:gd name="T103" fmla="*/ 47 h 165"/>
                <a:gd name="T104" fmla="*/ 412 w 455"/>
                <a:gd name="T105" fmla="*/ 8 h 165"/>
                <a:gd name="T106" fmla="*/ 355 w 455"/>
                <a:gd name="T107" fmla="*/ 2 h 165"/>
                <a:gd name="T108" fmla="*/ 231 w 455"/>
                <a:gd name="T109" fmla="*/ 1 h 165"/>
                <a:gd name="T110" fmla="*/ 194 w 455"/>
                <a:gd name="T111" fmla="*/ 1 h 165"/>
                <a:gd name="T112" fmla="*/ 31 w 455"/>
                <a:gd name="T113" fmla="*/ 14 h 165"/>
                <a:gd name="T114" fmla="*/ 21 w 455"/>
                <a:gd name="T115" fmla="*/ 17 h 165"/>
                <a:gd name="T116" fmla="*/ 23 w 455"/>
                <a:gd name="T117" fmla="*/ 2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5" h="165">
                  <a:moveTo>
                    <a:pt x="23" y="23"/>
                  </a:moveTo>
                  <a:cubicBezTo>
                    <a:pt x="76" y="5"/>
                    <a:pt x="133" y="6"/>
                    <a:pt x="189" y="6"/>
                  </a:cubicBezTo>
                  <a:cubicBezTo>
                    <a:pt x="204" y="6"/>
                    <a:pt x="219" y="6"/>
                    <a:pt x="233" y="6"/>
                  </a:cubicBezTo>
                  <a:cubicBezTo>
                    <a:pt x="272" y="6"/>
                    <a:pt x="310" y="6"/>
                    <a:pt x="348" y="8"/>
                  </a:cubicBezTo>
                  <a:cubicBezTo>
                    <a:pt x="369" y="8"/>
                    <a:pt x="391" y="9"/>
                    <a:pt x="411" y="14"/>
                  </a:cubicBezTo>
                  <a:cubicBezTo>
                    <a:pt x="438" y="20"/>
                    <a:pt x="447" y="53"/>
                    <a:pt x="446" y="77"/>
                  </a:cubicBezTo>
                  <a:cubicBezTo>
                    <a:pt x="445" y="87"/>
                    <a:pt x="438" y="112"/>
                    <a:pt x="424" y="104"/>
                  </a:cubicBezTo>
                  <a:cubicBezTo>
                    <a:pt x="414" y="98"/>
                    <a:pt x="408" y="86"/>
                    <a:pt x="401" y="77"/>
                  </a:cubicBezTo>
                  <a:cubicBezTo>
                    <a:pt x="393" y="68"/>
                    <a:pt x="375" y="49"/>
                    <a:pt x="361" y="61"/>
                  </a:cubicBezTo>
                  <a:cubicBezTo>
                    <a:pt x="350" y="71"/>
                    <a:pt x="349" y="92"/>
                    <a:pt x="345" y="106"/>
                  </a:cubicBezTo>
                  <a:cubicBezTo>
                    <a:pt x="343" y="115"/>
                    <a:pt x="340" y="126"/>
                    <a:pt x="332" y="132"/>
                  </a:cubicBezTo>
                  <a:cubicBezTo>
                    <a:pt x="321" y="140"/>
                    <a:pt x="307" y="133"/>
                    <a:pt x="300" y="124"/>
                  </a:cubicBezTo>
                  <a:cubicBezTo>
                    <a:pt x="284" y="107"/>
                    <a:pt x="281" y="81"/>
                    <a:pt x="269" y="61"/>
                  </a:cubicBezTo>
                  <a:cubicBezTo>
                    <a:pt x="262" y="50"/>
                    <a:pt x="248" y="45"/>
                    <a:pt x="237" y="56"/>
                  </a:cubicBezTo>
                  <a:cubicBezTo>
                    <a:pt x="225" y="68"/>
                    <a:pt x="227" y="89"/>
                    <a:pt x="220" y="103"/>
                  </a:cubicBezTo>
                  <a:cubicBezTo>
                    <a:pt x="215" y="115"/>
                    <a:pt x="205" y="113"/>
                    <a:pt x="196" y="108"/>
                  </a:cubicBezTo>
                  <a:cubicBezTo>
                    <a:pt x="186" y="102"/>
                    <a:pt x="183" y="90"/>
                    <a:pt x="181" y="79"/>
                  </a:cubicBezTo>
                  <a:cubicBezTo>
                    <a:pt x="177" y="65"/>
                    <a:pt x="173" y="41"/>
                    <a:pt x="157" y="35"/>
                  </a:cubicBezTo>
                  <a:cubicBezTo>
                    <a:pt x="142" y="29"/>
                    <a:pt x="131" y="38"/>
                    <a:pt x="127" y="51"/>
                  </a:cubicBezTo>
                  <a:cubicBezTo>
                    <a:pt x="122" y="65"/>
                    <a:pt x="121" y="80"/>
                    <a:pt x="118" y="94"/>
                  </a:cubicBezTo>
                  <a:cubicBezTo>
                    <a:pt x="117" y="99"/>
                    <a:pt x="115" y="109"/>
                    <a:pt x="109" y="110"/>
                  </a:cubicBezTo>
                  <a:cubicBezTo>
                    <a:pt x="99" y="110"/>
                    <a:pt x="96" y="94"/>
                    <a:pt x="96" y="88"/>
                  </a:cubicBezTo>
                  <a:cubicBezTo>
                    <a:pt x="95" y="76"/>
                    <a:pt x="95" y="62"/>
                    <a:pt x="80" y="61"/>
                  </a:cubicBezTo>
                  <a:cubicBezTo>
                    <a:pt x="63" y="60"/>
                    <a:pt x="62" y="84"/>
                    <a:pt x="62" y="96"/>
                  </a:cubicBezTo>
                  <a:cubicBezTo>
                    <a:pt x="61" y="114"/>
                    <a:pt x="68" y="151"/>
                    <a:pt x="41" y="153"/>
                  </a:cubicBezTo>
                  <a:cubicBezTo>
                    <a:pt x="26" y="154"/>
                    <a:pt x="18" y="130"/>
                    <a:pt x="14" y="118"/>
                  </a:cubicBezTo>
                  <a:cubicBezTo>
                    <a:pt x="9" y="101"/>
                    <a:pt x="7" y="82"/>
                    <a:pt x="7" y="64"/>
                  </a:cubicBezTo>
                  <a:cubicBezTo>
                    <a:pt x="8" y="52"/>
                    <a:pt x="9" y="28"/>
                    <a:pt x="23" y="23"/>
                  </a:cubicBezTo>
                  <a:cubicBezTo>
                    <a:pt x="26" y="21"/>
                    <a:pt x="25" y="16"/>
                    <a:pt x="21" y="17"/>
                  </a:cubicBezTo>
                  <a:cubicBezTo>
                    <a:pt x="8" y="22"/>
                    <a:pt x="4" y="39"/>
                    <a:pt x="3" y="52"/>
                  </a:cubicBezTo>
                  <a:cubicBezTo>
                    <a:pt x="0" y="73"/>
                    <a:pt x="2" y="96"/>
                    <a:pt x="8" y="117"/>
                  </a:cubicBezTo>
                  <a:cubicBezTo>
                    <a:pt x="11" y="131"/>
                    <a:pt x="18" y="151"/>
                    <a:pt x="33" y="157"/>
                  </a:cubicBezTo>
                  <a:cubicBezTo>
                    <a:pt x="52" y="165"/>
                    <a:pt x="65" y="148"/>
                    <a:pt x="67" y="131"/>
                  </a:cubicBezTo>
                  <a:cubicBezTo>
                    <a:pt x="68" y="119"/>
                    <a:pt x="67" y="107"/>
                    <a:pt x="67" y="96"/>
                  </a:cubicBezTo>
                  <a:cubicBezTo>
                    <a:pt x="68" y="89"/>
                    <a:pt x="68" y="82"/>
                    <a:pt x="70" y="75"/>
                  </a:cubicBezTo>
                  <a:cubicBezTo>
                    <a:pt x="72" y="69"/>
                    <a:pt x="81" y="63"/>
                    <a:pt x="87" y="70"/>
                  </a:cubicBezTo>
                  <a:cubicBezTo>
                    <a:pt x="89" y="73"/>
                    <a:pt x="89" y="79"/>
                    <a:pt x="90" y="82"/>
                  </a:cubicBezTo>
                  <a:cubicBezTo>
                    <a:pt x="91" y="94"/>
                    <a:pt x="93" y="116"/>
                    <a:pt x="111" y="115"/>
                  </a:cubicBezTo>
                  <a:cubicBezTo>
                    <a:pt x="123" y="115"/>
                    <a:pt x="125" y="91"/>
                    <a:pt x="126" y="82"/>
                  </a:cubicBezTo>
                  <a:cubicBezTo>
                    <a:pt x="129" y="66"/>
                    <a:pt x="129" y="34"/>
                    <a:pt x="154" y="40"/>
                  </a:cubicBezTo>
                  <a:cubicBezTo>
                    <a:pt x="172" y="44"/>
                    <a:pt x="174" y="83"/>
                    <a:pt x="180" y="97"/>
                  </a:cubicBezTo>
                  <a:cubicBezTo>
                    <a:pt x="185" y="110"/>
                    <a:pt x="201" y="122"/>
                    <a:pt x="215" y="117"/>
                  </a:cubicBezTo>
                  <a:cubicBezTo>
                    <a:pt x="229" y="112"/>
                    <a:pt x="230" y="90"/>
                    <a:pt x="233" y="79"/>
                  </a:cubicBezTo>
                  <a:cubicBezTo>
                    <a:pt x="235" y="70"/>
                    <a:pt x="238" y="59"/>
                    <a:pt x="247" y="56"/>
                  </a:cubicBezTo>
                  <a:cubicBezTo>
                    <a:pt x="259" y="51"/>
                    <a:pt x="266" y="67"/>
                    <a:pt x="270" y="75"/>
                  </a:cubicBezTo>
                  <a:cubicBezTo>
                    <a:pt x="279" y="94"/>
                    <a:pt x="284" y="118"/>
                    <a:pt x="300" y="133"/>
                  </a:cubicBezTo>
                  <a:cubicBezTo>
                    <a:pt x="312" y="144"/>
                    <a:pt x="331" y="143"/>
                    <a:pt x="341" y="131"/>
                  </a:cubicBezTo>
                  <a:cubicBezTo>
                    <a:pt x="352" y="117"/>
                    <a:pt x="353" y="97"/>
                    <a:pt x="357" y="81"/>
                  </a:cubicBezTo>
                  <a:cubicBezTo>
                    <a:pt x="359" y="73"/>
                    <a:pt x="362" y="63"/>
                    <a:pt x="372" y="63"/>
                  </a:cubicBezTo>
                  <a:cubicBezTo>
                    <a:pt x="385" y="63"/>
                    <a:pt x="396" y="80"/>
                    <a:pt x="403" y="90"/>
                  </a:cubicBezTo>
                  <a:cubicBezTo>
                    <a:pt x="410" y="99"/>
                    <a:pt x="424" y="119"/>
                    <a:pt x="438" y="108"/>
                  </a:cubicBezTo>
                  <a:cubicBezTo>
                    <a:pt x="455" y="94"/>
                    <a:pt x="454" y="67"/>
                    <a:pt x="448" y="47"/>
                  </a:cubicBezTo>
                  <a:cubicBezTo>
                    <a:pt x="443" y="29"/>
                    <a:pt x="431" y="13"/>
                    <a:pt x="412" y="8"/>
                  </a:cubicBezTo>
                  <a:cubicBezTo>
                    <a:pt x="394" y="3"/>
                    <a:pt x="374" y="3"/>
                    <a:pt x="355" y="2"/>
                  </a:cubicBezTo>
                  <a:cubicBezTo>
                    <a:pt x="314" y="0"/>
                    <a:pt x="273" y="0"/>
                    <a:pt x="231" y="1"/>
                  </a:cubicBezTo>
                  <a:cubicBezTo>
                    <a:pt x="219" y="1"/>
                    <a:pt x="207" y="1"/>
                    <a:pt x="194" y="1"/>
                  </a:cubicBezTo>
                  <a:cubicBezTo>
                    <a:pt x="139" y="1"/>
                    <a:pt x="85" y="1"/>
                    <a:pt x="31" y="14"/>
                  </a:cubicBezTo>
                  <a:cubicBezTo>
                    <a:pt x="28" y="15"/>
                    <a:pt x="24" y="16"/>
                    <a:pt x="21" y="17"/>
                  </a:cubicBezTo>
                  <a:cubicBezTo>
                    <a:pt x="18" y="18"/>
                    <a:pt x="19" y="24"/>
                    <a:pt x="23" y="2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2989412" y="925860"/>
              <a:ext cx="387350" cy="588963"/>
            </a:xfrm>
            <a:custGeom>
              <a:avLst/>
              <a:gdLst>
                <a:gd name="T0" fmla="*/ 7 w 91"/>
                <a:gd name="T1" fmla="*/ 5 h 139"/>
                <a:gd name="T2" fmla="*/ 82 w 91"/>
                <a:gd name="T3" fmla="*/ 37 h 139"/>
                <a:gd name="T4" fmla="*/ 61 w 91"/>
                <a:gd name="T5" fmla="*/ 119 h 139"/>
                <a:gd name="T6" fmla="*/ 0 w 91"/>
                <a:gd name="T7" fmla="*/ 135 h 139"/>
                <a:gd name="T8" fmla="*/ 7 w 91"/>
                <a:gd name="T9" fmla="*/ 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39">
                  <a:moveTo>
                    <a:pt x="7" y="5"/>
                  </a:moveTo>
                  <a:cubicBezTo>
                    <a:pt x="36" y="0"/>
                    <a:pt x="71" y="6"/>
                    <a:pt x="82" y="37"/>
                  </a:cubicBezTo>
                  <a:cubicBezTo>
                    <a:pt x="91" y="64"/>
                    <a:pt x="80" y="99"/>
                    <a:pt x="61" y="119"/>
                  </a:cubicBezTo>
                  <a:cubicBezTo>
                    <a:pt x="45" y="135"/>
                    <a:pt x="22" y="139"/>
                    <a:pt x="0" y="135"/>
                  </a:cubicBezTo>
                  <a:cubicBezTo>
                    <a:pt x="7" y="5"/>
                    <a:pt x="7" y="5"/>
                    <a:pt x="7" y="5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3019575" y="1022698"/>
              <a:ext cx="266700" cy="403225"/>
            </a:xfrm>
            <a:custGeom>
              <a:avLst/>
              <a:gdLst>
                <a:gd name="T0" fmla="*/ 5 w 63"/>
                <a:gd name="T1" fmla="*/ 3 h 95"/>
                <a:gd name="T2" fmla="*/ 56 w 63"/>
                <a:gd name="T3" fmla="*/ 26 h 95"/>
                <a:gd name="T4" fmla="*/ 42 w 63"/>
                <a:gd name="T5" fmla="*/ 82 h 95"/>
                <a:gd name="T6" fmla="*/ 0 w 63"/>
                <a:gd name="T7" fmla="*/ 93 h 95"/>
                <a:gd name="T8" fmla="*/ 5 w 63"/>
                <a:gd name="T9" fmla="*/ 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95">
                  <a:moveTo>
                    <a:pt x="5" y="3"/>
                  </a:moveTo>
                  <a:cubicBezTo>
                    <a:pt x="25" y="0"/>
                    <a:pt x="49" y="4"/>
                    <a:pt x="56" y="26"/>
                  </a:cubicBezTo>
                  <a:cubicBezTo>
                    <a:pt x="63" y="44"/>
                    <a:pt x="55" y="68"/>
                    <a:pt x="42" y="82"/>
                  </a:cubicBezTo>
                  <a:cubicBezTo>
                    <a:pt x="31" y="93"/>
                    <a:pt x="15" y="95"/>
                    <a:pt x="0" y="93"/>
                  </a:cubicBezTo>
                  <a:cubicBezTo>
                    <a:pt x="5" y="3"/>
                    <a:pt x="5" y="3"/>
                    <a:pt x="5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2802087" y="913160"/>
              <a:ext cx="560387" cy="611188"/>
            </a:xfrm>
            <a:custGeom>
              <a:avLst/>
              <a:gdLst>
                <a:gd name="T0" fmla="*/ 80 w 132"/>
                <a:gd name="T1" fmla="*/ 5 h 144"/>
                <a:gd name="T2" fmla="*/ 10 w 132"/>
                <a:gd name="T3" fmla="*/ 49 h 144"/>
                <a:gd name="T4" fmla="*/ 35 w 132"/>
                <a:gd name="T5" fmla="*/ 130 h 144"/>
                <a:gd name="T6" fmla="*/ 106 w 132"/>
                <a:gd name="T7" fmla="*/ 127 h 144"/>
                <a:gd name="T8" fmla="*/ 126 w 132"/>
                <a:gd name="T9" fmla="*/ 92 h 144"/>
                <a:gd name="T10" fmla="*/ 128 w 132"/>
                <a:gd name="T11" fmla="*/ 44 h 144"/>
                <a:gd name="T12" fmla="*/ 80 w 132"/>
                <a:gd name="T13" fmla="*/ 5 h 144"/>
                <a:gd name="T14" fmla="*/ 79 w 132"/>
                <a:gd name="T15" fmla="*/ 10 h 144"/>
                <a:gd name="T16" fmla="*/ 113 w 132"/>
                <a:gd name="T17" fmla="*/ 26 h 144"/>
                <a:gd name="T18" fmla="*/ 126 w 132"/>
                <a:gd name="T19" fmla="*/ 69 h 144"/>
                <a:gd name="T20" fmla="*/ 74 w 132"/>
                <a:gd name="T21" fmla="*/ 135 h 144"/>
                <a:gd name="T22" fmla="*/ 10 w 132"/>
                <a:gd name="T23" fmla="*/ 75 h 144"/>
                <a:gd name="T24" fmla="*/ 79 w 132"/>
                <a:gd name="T25" fmla="*/ 10 h 144"/>
                <a:gd name="T26" fmla="*/ 80 w 132"/>
                <a:gd name="T27" fmla="*/ 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2" h="144">
                  <a:moveTo>
                    <a:pt x="80" y="5"/>
                  </a:moveTo>
                  <a:cubicBezTo>
                    <a:pt x="49" y="0"/>
                    <a:pt x="20" y="20"/>
                    <a:pt x="10" y="49"/>
                  </a:cubicBezTo>
                  <a:cubicBezTo>
                    <a:pt x="0" y="78"/>
                    <a:pt x="9" y="113"/>
                    <a:pt x="35" y="130"/>
                  </a:cubicBezTo>
                  <a:cubicBezTo>
                    <a:pt x="56" y="143"/>
                    <a:pt x="87" y="144"/>
                    <a:pt x="106" y="127"/>
                  </a:cubicBezTo>
                  <a:cubicBezTo>
                    <a:pt x="117" y="118"/>
                    <a:pt x="123" y="105"/>
                    <a:pt x="126" y="92"/>
                  </a:cubicBezTo>
                  <a:cubicBezTo>
                    <a:pt x="131" y="77"/>
                    <a:pt x="132" y="60"/>
                    <a:pt x="128" y="44"/>
                  </a:cubicBezTo>
                  <a:cubicBezTo>
                    <a:pt x="122" y="22"/>
                    <a:pt x="102" y="10"/>
                    <a:pt x="80" y="5"/>
                  </a:cubicBezTo>
                  <a:cubicBezTo>
                    <a:pt x="77" y="5"/>
                    <a:pt x="77" y="9"/>
                    <a:pt x="79" y="10"/>
                  </a:cubicBezTo>
                  <a:cubicBezTo>
                    <a:pt x="92" y="12"/>
                    <a:pt x="104" y="17"/>
                    <a:pt x="113" y="26"/>
                  </a:cubicBezTo>
                  <a:cubicBezTo>
                    <a:pt x="124" y="37"/>
                    <a:pt x="127" y="53"/>
                    <a:pt x="126" y="69"/>
                  </a:cubicBezTo>
                  <a:cubicBezTo>
                    <a:pt x="124" y="100"/>
                    <a:pt x="109" y="133"/>
                    <a:pt x="74" y="135"/>
                  </a:cubicBezTo>
                  <a:cubicBezTo>
                    <a:pt x="39" y="137"/>
                    <a:pt x="11" y="110"/>
                    <a:pt x="10" y="75"/>
                  </a:cubicBezTo>
                  <a:cubicBezTo>
                    <a:pt x="9" y="38"/>
                    <a:pt x="41" y="3"/>
                    <a:pt x="79" y="10"/>
                  </a:cubicBezTo>
                  <a:cubicBezTo>
                    <a:pt x="82" y="10"/>
                    <a:pt x="83" y="6"/>
                    <a:pt x="80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Freeform 74"/>
            <p:cNvSpPr>
              <a:spLocks noEditPoints="1"/>
            </p:cNvSpPr>
            <p:nvPr/>
          </p:nvSpPr>
          <p:spPr bwMode="auto">
            <a:xfrm>
              <a:off x="3083075" y="951260"/>
              <a:ext cx="203200" cy="530225"/>
            </a:xfrm>
            <a:custGeom>
              <a:avLst/>
              <a:gdLst>
                <a:gd name="T0" fmla="*/ 28 w 48"/>
                <a:gd name="T1" fmla="*/ 97 h 125"/>
                <a:gd name="T2" fmla="*/ 27 w 48"/>
                <a:gd name="T3" fmla="*/ 99 h 125"/>
                <a:gd name="T4" fmla="*/ 14 w 48"/>
                <a:gd name="T5" fmla="*/ 107 h 125"/>
                <a:gd name="T6" fmla="*/ 17 w 48"/>
                <a:gd name="T7" fmla="*/ 125 h 125"/>
                <a:gd name="T8" fmla="*/ 40 w 48"/>
                <a:gd name="T9" fmla="*/ 112 h 125"/>
                <a:gd name="T10" fmla="*/ 48 w 48"/>
                <a:gd name="T11" fmla="*/ 102 h 125"/>
                <a:gd name="T12" fmla="*/ 39 w 48"/>
                <a:gd name="T13" fmla="*/ 103 h 125"/>
                <a:gd name="T14" fmla="*/ 28 w 48"/>
                <a:gd name="T15" fmla="*/ 97 h 125"/>
                <a:gd name="T16" fmla="*/ 0 w 48"/>
                <a:gd name="T17" fmla="*/ 0 h 125"/>
                <a:gd name="T18" fmla="*/ 0 w 48"/>
                <a:gd name="T19" fmla="*/ 0 h 125"/>
                <a:gd name="T20" fmla="*/ 3 w 48"/>
                <a:gd name="T21" fmla="*/ 9 h 125"/>
                <a:gd name="T22" fmla="*/ 6 w 48"/>
                <a:gd name="T23" fmla="*/ 20 h 125"/>
                <a:gd name="T24" fmla="*/ 7 w 48"/>
                <a:gd name="T25" fmla="*/ 20 h 125"/>
                <a:gd name="T26" fmla="*/ 4 w 48"/>
                <a:gd name="T27" fmla="*/ 9 h 125"/>
                <a:gd name="T28" fmla="*/ 0 w 48"/>
                <a:gd name="T29" fmla="*/ 0 h 125"/>
                <a:gd name="T30" fmla="*/ 5 w 48"/>
                <a:gd name="T31" fmla="*/ 0 h 125"/>
                <a:gd name="T32" fmla="*/ 11 w 48"/>
                <a:gd name="T33" fmla="*/ 20 h 125"/>
                <a:gd name="T34" fmla="*/ 11 w 48"/>
                <a:gd name="T35" fmla="*/ 20 h 125"/>
                <a:gd name="T36" fmla="*/ 19 w 48"/>
                <a:gd name="T37" fmla="*/ 22 h 125"/>
                <a:gd name="T38" fmla="*/ 15 w 48"/>
                <a:gd name="T39" fmla="*/ 1 h 125"/>
                <a:gd name="T40" fmla="*/ 13 w 48"/>
                <a:gd name="T41" fmla="*/ 1 h 125"/>
                <a:gd name="T42" fmla="*/ 13 w 48"/>
                <a:gd name="T43" fmla="*/ 1 h 125"/>
                <a:gd name="T44" fmla="*/ 5 w 48"/>
                <a:gd name="T4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125">
                  <a:moveTo>
                    <a:pt x="28" y="97"/>
                  </a:moveTo>
                  <a:cubicBezTo>
                    <a:pt x="28" y="98"/>
                    <a:pt x="27" y="98"/>
                    <a:pt x="27" y="99"/>
                  </a:cubicBezTo>
                  <a:cubicBezTo>
                    <a:pt x="23" y="103"/>
                    <a:pt x="19" y="105"/>
                    <a:pt x="14" y="107"/>
                  </a:cubicBezTo>
                  <a:cubicBezTo>
                    <a:pt x="15" y="113"/>
                    <a:pt x="16" y="119"/>
                    <a:pt x="17" y="125"/>
                  </a:cubicBezTo>
                  <a:cubicBezTo>
                    <a:pt x="26" y="123"/>
                    <a:pt x="34" y="118"/>
                    <a:pt x="40" y="112"/>
                  </a:cubicBezTo>
                  <a:cubicBezTo>
                    <a:pt x="43" y="109"/>
                    <a:pt x="45" y="105"/>
                    <a:pt x="48" y="102"/>
                  </a:cubicBezTo>
                  <a:cubicBezTo>
                    <a:pt x="45" y="102"/>
                    <a:pt x="42" y="103"/>
                    <a:pt x="39" y="103"/>
                  </a:cubicBezTo>
                  <a:cubicBezTo>
                    <a:pt x="35" y="103"/>
                    <a:pt x="31" y="101"/>
                    <a:pt x="28" y="97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6"/>
                    <a:pt x="3" y="9"/>
                  </a:cubicBezTo>
                  <a:cubicBezTo>
                    <a:pt x="5" y="12"/>
                    <a:pt x="6" y="16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16"/>
                    <a:pt x="5" y="12"/>
                    <a:pt x="4" y="9"/>
                  </a:cubicBezTo>
                  <a:cubicBezTo>
                    <a:pt x="3" y="6"/>
                    <a:pt x="1" y="3"/>
                    <a:pt x="0" y="0"/>
                  </a:cubicBezTo>
                  <a:moveTo>
                    <a:pt x="5" y="0"/>
                  </a:moveTo>
                  <a:cubicBezTo>
                    <a:pt x="8" y="6"/>
                    <a:pt x="10" y="13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4" y="20"/>
                    <a:pt x="16" y="21"/>
                    <a:pt x="19" y="22"/>
                  </a:cubicBezTo>
                  <a:cubicBezTo>
                    <a:pt x="18" y="15"/>
                    <a:pt x="17" y="8"/>
                    <a:pt x="15" y="1"/>
                  </a:cubicBezTo>
                  <a:cubicBezTo>
                    <a:pt x="15" y="1"/>
                    <a:pt x="14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0"/>
                    <a:pt x="8" y="0"/>
                    <a:pt x="5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Freeform 75"/>
            <p:cNvSpPr>
              <a:spLocks noEditPoints="1"/>
            </p:cNvSpPr>
            <p:nvPr/>
          </p:nvSpPr>
          <p:spPr bwMode="auto">
            <a:xfrm>
              <a:off x="3108475" y="1035398"/>
              <a:ext cx="93662" cy="369888"/>
            </a:xfrm>
            <a:custGeom>
              <a:avLst/>
              <a:gdLst>
                <a:gd name="T0" fmla="*/ 5 w 22"/>
                <a:gd name="T1" fmla="*/ 0 h 87"/>
                <a:gd name="T2" fmla="*/ 6 w 22"/>
                <a:gd name="T3" fmla="*/ 74 h 87"/>
                <a:gd name="T4" fmla="*/ 5 w 22"/>
                <a:gd name="T5" fmla="*/ 78 h 87"/>
                <a:gd name="T6" fmla="*/ 8 w 22"/>
                <a:gd name="T7" fmla="*/ 87 h 87"/>
                <a:gd name="T8" fmla="*/ 21 w 22"/>
                <a:gd name="T9" fmla="*/ 79 h 87"/>
                <a:gd name="T10" fmla="*/ 22 w 22"/>
                <a:gd name="T11" fmla="*/ 77 h 87"/>
                <a:gd name="T12" fmla="*/ 21 w 22"/>
                <a:gd name="T13" fmla="*/ 73 h 87"/>
                <a:gd name="T14" fmla="*/ 13 w 22"/>
                <a:gd name="T15" fmla="*/ 2 h 87"/>
                <a:gd name="T16" fmla="*/ 5 w 22"/>
                <a:gd name="T17" fmla="*/ 0 h 87"/>
                <a:gd name="T18" fmla="*/ 0 w 22"/>
                <a:gd name="T19" fmla="*/ 0 h 87"/>
                <a:gd name="T20" fmla="*/ 2 w 22"/>
                <a:gd name="T21" fmla="*/ 9 h 87"/>
                <a:gd name="T22" fmla="*/ 1 w 22"/>
                <a:gd name="T23" fmla="*/ 0 h 87"/>
                <a:gd name="T24" fmla="*/ 0 w 22"/>
                <a:gd name="T2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87">
                  <a:moveTo>
                    <a:pt x="5" y="0"/>
                  </a:moveTo>
                  <a:cubicBezTo>
                    <a:pt x="10" y="24"/>
                    <a:pt x="8" y="49"/>
                    <a:pt x="6" y="74"/>
                  </a:cubicBezTo>
                  <a:cubicBezTo>
                    <a:pt x="5" y="75"/>
                    <a:pt x="5" y="76"/>
                    <a:pt x="5" y="78"/>
                  </a:cubicBezTo>
                  <a:cubicBezTo>
                    <a:pt x="6" y="81"/>
                    <a:pt x="7" y="84"/>
                    <a:pt x="8" y="87"/>
                  </a:cubicBezTo>
                  <a:cubicBezTo>
                    <a:pt x="13" y="85"/>
                    <a:pt x="17" y="83"/>
                    <a:pt x="21" y="79"/>
                  </a:cubicBezTo>
                  <a:cubicBezTo>
                    <a:pt x="21" y="78"/>
                    <a:pt x="22" y="78"/>
                    <a:pt x="22" y="77"/>
                  </a:cubicBezTo>
                  <a:cubicBezTo>
                    <a:pt x="22" y="76"/>
                    <a:pt x="21" y="75"/>
                    <a:pt x="21" y="73"/>
                  </a:cubicBezTo>
                  <a:cubicBezTo>
                    <a:pt x="15" y="51"/>
                    <a:pt x="15" y="26"/>
                    <a:pt x="13" y="2"/>
                  </a:cubicBezTo>
                  <a:cubicBezTo>
                    <a:pt x="10" y="1"/>
                    <a:pt x="8" y="0"/>
                    <a:pt x="5" y="0"/>
                  </a:cubicBezTo>
                  <a:moveTo>
                    <a:pt x="0" y="0"/>
                  </a:moveTo>
                  <a:cubicBezTo>
                    <a:pt x="1" y="3"/>
                    <a:pt x="2" y="6"/>
                    <a:pt x="2" y="9"/>
                  </a:cubicBezTo>
                  <a:cubicBezTo>
                    <a:pt x="2" y="6"/>
                    <a:pt x="1" y="3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Freeform 76"/>
            <p:cNvSpPr>
              <a:spLocks noEditPoints="1"/>
            </p:cNvSpPr>
            <p:nvPr/>
          </p:nvSpPr>
          <p:spPr bwMode="auto">
            <a:xfrm>
              <a:off x="3073550" y="941735"/>
              <a:ext cx="179387" cy="547688"/>
            </a:xfrm>
            <a:custGeom>
              <a:avLst/>
              <a:gdLst>
                <a:gd name="T0" fmla="*/ 42 w 42"/>
                <a:gd name="T1" fmla="*/ 114 h 129"/>
                <a:gd name="T2" fmla="*/ 19 w 42"/>
                <a:gd name="T3" fmla="*/ 127 h 129"/>
                <a:gd name="T4" fmla="*/ 19 w 42"/>
                <a:gd name="T5" fmla="*/ 129 h 129"/>
                <a:gd name="T6" fmla="*/ 41 w 42"/>
                <a:gd name="T7" fmla="*/ 115 h 129"/>
                <a:gd name="T8" fmla="*/ 42 w 42"/>
                <a:gd name="T9" fmla="*/ 114 h 129"/>
                <a:gd name="T10" fmla="*/ 0 w 42"/>
                <a:gd name="T11" fmla="*/ 0 h 129"/>
                <a:gd name="T12" fmla="*/ 0 w 42"/>
                <a:gd name="T13" fmla="*/ 0 h 129"/>
                <a:gd name="T14" fmla="*/ 2 w 42"/>
                <a:gd name="T15" fmla="*/ 2 h 129"/>
                <a:gd name="T16" fmla="*/ 2 w 42"/>
                <a:gd name="T17" fmla="*/ 2 h 129"/>
                <a:gd name="T18" fmla="*/ 0 w 42"/>
                <a:gd name="T19" fmla="*/ 0 h 129"/>
                <a:gd name="T20" fmla="*/ 6 w 42"/>
                <a:gd name="T21" fmla="*/ 0 h 129"/>
                <a:gd name="T22" fmla="*/ 7 w 42"/>
                <a:gd name="T23" fmla="*/ 2 h 129"/>
                <a:gd name="T24" fmla="*/ 15 w 42"/>
                <a:gd name="T25" fmla="*/ 3 h 129"/>
                <a:gd name="T26" fmla="*/ 15 w 42"/>
                <a:gd name="T27" fmla="*/ 3 h 129"/>
                <a:gd name="T28" fmla="*/ 17 w 42"/>
                <a:gd name="T29" fmla="*/ 3 h 129"/>
                <a:gd name="T30" fmla="*/ 17 w 42"/>
                <a:gd name="T31" fmla="*/ 0 h 129"/>
                <a:gd name="T32" fmla="*/ 6 w 42"/>
                <a:gd name="T33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129">
                  <a:moveTo>
                    <a:pt x="42" y="114"/>
                  </a:moveTo>
                  <a:cubicBezTo>
                    <a:pt x="36" y="120"/>
                    <a:pt x="28" y="125"/>
                    <a:pt x="19" y="127"/>
                  </a:cubicBezTo>
                  <a:cubicBezTo>
                    <a:pt x="19" y="127"/>
                    <a:pt x="19" y="128"/>
                    <a:pt x="19" y="129"/>
                  </a:cubicBezTo>
                  <a:cubicBezTo>
                    <a:pt x="27" y="126"/>
                    <a:pt x="34" y="122"/>
                    <a:pt x="41" y="115"/>
                  </a:cubicBezTo>
                  <a:cubicBezTo>
                    <a:pt x="41" y="115"/>
                    <a:pt x="42" y="114"/>
                    <a:pt x="42" y="114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0" y="0"/>
                  </a:cubicBezTo>
                  <a:moveTo>
                    <a:pt x="6" y="0"/>
                  </a:moveTo>
                  <a:cubicBezTo>
                    <a:pt x="6" y="0"/>
                    <a:pt x="7" y="1"/>
                    <a:pt x="7" y="2"/>
                  </a:cubicBezTo>
                  <a:cubicBezTo>
                    <a:pt x="10" y="2"/>
                    <a:pt x="12" y="2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7" y="3"/>
                    <a:pt x="17" y="3"/>
                  </a:cubicBezTo>
                  <a:cubicBezTo>
                    <a:pt x="17" y="2"/>
                    <a:pt x="17" y="1"/>
                    <a:pt x="17" y="0"/>
                  </a:cubicBezTo>
                  <a:cubicBezTo>
                    <a:pt x="13" y="0"/>
                    <a:pt x="9" y="0"/>
                    <a:pt x="6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2173437" y="806798"/>
              <a:ext cx="454025" cy="598488"/>
            </a:xfrm>
            <a:custGeom>
              <a:avLst/>
              <a:gdLst>
                <a:gd name="T0" fmla="*/ 107 w 107"/>
                <a:gd name="T1" fmla="*/ 24 h 141"/>
                <a:gd name="T2" fmla="*/ 82 w 107"/>
                <a:gd name="T3" fmla="*/ 6 h 141"/>
                <a:gd name="T4" fmla="*/ 59 w 107"/>
                <a:gd name="T5" fmla="*/ 1 h 141"/>
                <a:gd name="T6" fmla="*/ 18 w 107"/>
                <a:gd name="T7" fmla="*/ 15 h 141"/>
                <a:gd name="T8" fmla="*/ 2 w 107"/>
                <a:gd name="T9" fmla="*/ 61 h 141"/>
                <a:gd name="T10" fmla="*/ 34 w 107"/>
                <a:gd name="T11" fmla="*/ 129 h 141"/>
                <a:gd name="T12" fmla="*/ 89 w 107"/>
                <a:gd name="T13" fmla="*/ 139 h 141"/>
                <a:gd name="T14" fmla="*/ 107 w 107"/>
                <a:gd name="T15" fmla="*/ 2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141">
                  <a:moveTo>
                    <a:pt x="107" y="24"/>
                  </a:moveTo>
                  <a:cubicBezTo>
                    <a:pt x="96" y="20"/>
                    <a:pt x="91" y="12"/>
                    <a:pt x="82" y="6"/>
                  </a:cubicBezTo>
                  <a:cubicBezTo>
                    <a:pt x="75" y="2"/>
                    <a:pt x="67" y="2"/>
                    <a:pt x="59" y="1"/>
                  </a:cubicBezTo>
                  <a:cubicBezTo>
                    <a:pt x="41" y="0"/>
                    <a:pt x="31" y="2"/>
                    <a:pt x="18" y="15"/>
                  </a:cubicBezTo>
                  <a:cubicBezTo>
                    <a:pt x="6" y="29"/>
                    <a:pt x="3" y="43"/>
                    <a:pt x="2" y="61"/>
                  </a:cubicBezTo>
                  <a:cubicBezTo>
                    <a:pt x="0" y="88"/>
                    <a:pt x="4" y="118"/>
                    <a:pt x="34" y="129"/>
                  </a:cubicBezTo>
                  <a:cubicBezTo>
                    <a:pt x="50" y="135"/>
                    <a:pt x="71" y="141"/>
                    <a:pt x="89" y="139"/>
                  </a:cubicBezTo>
                  <a:cubicBezTo>
                    <a:pt x="107" y="24"/>
                    <a:pt x="107" y="24"/>
                    <a:pt x="107" y="24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2254400" y="913160"/>
              <a:ext cx="284162" cy="377825"/>
            </a:xfrm>
            <a:custGeom>
              <a:avLst/>
              <a:gdLst>
                <a:gd name="T0" fmla="*/ 67 w 67"/>
                <a:gd name="T1" fmla="*/ 15 h 89"/>
                <a:gd name="T2" fmla="*/ 52 w 67"/>
                <a:gd name="T3" fmla="*/ 3 h 89"/>
                <a:gd name="T4" fmla="*/ 37 w 67"/>
                <a:gd name="T5" fmla="*/ 1 h 89"/>
                <a:gd name="T6" fmla="*/ 11 w 67"/>
                <a:gd name="T7" fmla="*/ 9 h 89"/>
                <a:gd name="T8" fmla="*/ 1 w 67"/>
                <a:gd name="T9" fmla="*/ 38 h 89"/>
                <a:gd name="T10" fmla="*/ 21 w 67"/>
                <a:gd name="T11" fmla="*/ 81 h 89"/>
                <a:gd name="T12" fmla="*/ 56 w 67"/>
                <a:gd name="T13" fmla="*/ 88 h 89"/>
                <a:gd name="T14" fmla="*/ 67 w 67"/>
                <a:gd name="T15" fmla="*/ 1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89">
                  <a:moveTo>
                    <a:pt x="67" y="15"/>
                  </a:moveTo>
                  <a:cubicBezTo>
                    <a:pt x="61" y="12"/>
                    <a:pt x="57" y="7"/>
                    <a:pt x="52" y="3"/>
                  </a:cubicBezTo>
                  <a:cubicBezTo>
                    <a:pt x="47" y="1"/>
                    <a:pt x="42" y="1"/>
                    <a:pt x="37" y="1"/>
                  </a:cubicBezTo>
                  <a:cubicBezTo>
                    <a:pt x="26" y="0"/>
                    <a:pt x="19" y="1"/>
                    <a:pt x="11" y="9"/>
                  </a:cubicBezTo>
                  <a:cubicBezTo>
                    <a:pt x="3" y="18"/>
                    <a:pt x="2" y="27"/>
                    <a:pt x="1" y="38"/>
                  </a:cubicBezTo>
                  <a:cubicBezTo>
                    <a:pt x="0" y="56"/>
                    <a:pt x="2" y="74"/>
                    <a:pt x="21" y="81"/>
                  </a:cubicBezTo>
                  <a:cubicBezTo>
                    <a:pt x="32" y="85"/>
                    <a:pt x="45" y="89"/>
                    <a:pt x="56" y="88"/>
                  </a:cubicBezTo>
                  <a:cubicBezTo>
                    <a:pt x="67" y="15"/>
                    <a:pt x="67" y="15"/>
                    <a:pt x="67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2155975" y="789335"/>
              <a:ext cx="549275" cy="603250"/>
            </a:xfrm>
            <a:custGeom>
              <a:avLst/>
              <a:gdLst>
                <a:gd name="T0" fmla="*/ 75 w 129"/>
                <a:gd name="T1" fmla="*/ 9 h 142"/>
                <a:gd name="T2" fmla="*/ 116 w 129"/>
                <a:gd name="T3" fmla="*/ 93 h 142"/>
                <a:gd name="T4" fmla="*/ 80 w 129"/>
                <a:gd name="T5" fmla="*/ 130 h 142"/>
                <a:gd name="T6" fmla="*/ 34 w 129"/>
                <a:gd name="T7" fmla="*/ 128 h 142"/>
                <a:gd name="T8" fmla="*/ 9 w 129"/>
                <a:gd name="T9" fmla="*/ 49 h 142"/>
                <a:gd name="T10" fmla="*/ 36 w 129"/>
                <a:gd name="T11" fmla="*/ 13 h 142"/>
                <a:gd name="T12" fmla="*/ 75 w 129"/>
                <a:gd name="T13" fmla="*/ 9 h 142"/>
                <a:gd name="T14" fmla="*/ 76 w 129"/>
                <a:gd name="T15" fmla="*/ 5 h 142"/>
                <a:gd name="T16" fmla="*/ 14 w 129"/>
                <a:gd name="T17" fmla="*/ 28 h 142"/>
                <a:gd name="T18" fmla="*/ 1 w 129"/>
                <a:gd name="T19" fmla="*/ 76 h 142"/>
                <a:gd name="T20" fmla="*/ 10 w 129"/>
                <a:gd name="T21" fmla="*/ 114 h 142"/>
                <a:gd name="T22" fmla="*/ 78 w 129"/>
                <a:gd name="T23" fmla="*/ 136 h 142"/>
                <a:gd name="T24" fmla="*/ 125 w 129"/>
                <a:gd name="T25" fmla="*/ 63 h 142"/>
                <a:gd name="T26" fmla="*/ 76 w 129"/>
                <a:gd name="T27" fmla="*/ 5 h 142"/>
                <a:gd name="T28" fmla="*/ 75 w 129"/>
                <a:gd name="T29" fmla="*/ 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9" h="142">
                  <a:moveTo>
                    <a:pt x="75" y="9"/>
                  </a:moveTo>
                  <a:cubicBezTo>
                    <a:pt x="113" y="17"/>
                    <a:pt x="129" y="59"/>
                    <a:pt x="116" y="93"/>
                  </a:cubicBezTo>
                  <a:cubicBezTo>
                    <a:pt x="110" y="110"/>
                    <a:pt x="97" y="124"/>
                    <a:pt x="80" y="130"/>
                  </a:cubicBezTo>
                  <a:cubicBezTo>
                    <a:pt x="65" y="136"/>
                    <a:pt x="49" y="134"/>
                    <a:pt x="34" y="128"/>
                  </a:cubicBezTo>
                  <a:cubicBezTo>
                    <a:pt x="2" y="114"/>
                    <a:pt x="1" y="79"/>
                    <a:pt x="9" y="49"/>
                  </a:cubicBezTo>
                  <a:cubicBezTo>
                    <a:pt x="14" y="34"/>
                    <a:pt x="22" y="20"/>
                    <a:pt x="36" y="13"/>
                  </a:cubicBezTo>
                  <a:cubicBezTo>
                    <a:pt x="48" y="7"/>
                    <a:pt x="62" y="7"/>
                    <a:pt x="75" y="9"/>
                  </a:cubicBezTo>
                  <a:cubicBezTo>
                    <a:pt x="78" y="10"/>
                    <a:pt x="78" y="5"/>
                    <a:pt x="76" y="5"/>
                  </a:cubicBezTo>
                  <a:cubicBezTo>
                    <a:pt x="51" y="0"/>
                    <a:pt x="28" y="6"/>
                    <a:pt x="14" y="28"/>
                  </a:cubicBezTo>
                  <a:cubicBezTo>
                    <a:pt x="5" y="42"/>
                    <a:pt x="1" y="60"/>
                    <a:pt x="1" y="76"/>
                  </a:cubicBezTo>
                  <a:cubicBezTo>
                    <a:pt x="0" y="89"/>
                    <a:pt x="2" y="103"/>
                    <a:pt x="10" y="114"/>
                  </a:cubicBezTo>
                  <a:cubicBezTo>
                    <a:pt x="24" y="135"/>
                    <a:pt x="55" y="142"/>
                    <a:pt x="78" y="136"/>
                  </a:cubicBezTo>
                  <a:cubicBezTo>
                    <a:pt x="109" y="127"/>
                    <a:pt x="127" y="94"/>
                    <a:pt x="125" y="63"/>
                  </a:cubicBezTo>
                  <a:cubicBezTo>
                    <a:pt x="123" y="35"/>
                    <a:pt x="103" y="11"/>
                    <a:pt x="76" y="5"/>
                  </a:cubicBezTo>
                  <a:cubicBezTo>
                    <a:pt x="73" y="4"/>
                    <a:pt x="72" y="9"/>
                    <a:pt x="75" y="9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Freeform 80"/>
            <p:cNvSpPr>
              <a:spLocks noEditPoints="1"/>
            </p:cNvSpPr>
            <p:nvPr/>
          </p:nvSpPr>
          <p:spPr bwMode="auto">
            <a:xfrm>
              <a:off x="2224237" y="832198"/>
              <a:ext cx="311150" cy="487363"/>
            </a:xfrm>
            <a:custGeom>
              <a:avLst/>
              <a:gdLst>
                <a:gd name="T0" fmla="*/ 14 w 73"/>
                <a:gd name="T1" fmla="*/ 89 h 115"/>
                <a:gd name="T2" fmla="*/ 0 w 73"/>
                <a:gd name="T3" fmla="*/ 104 h 115"/>
                <a:gd name="T4" fmla="*/ 13 w 73"/>
                <a:gd name="T5" fmla="*/ 115 h 115"/>
                <a:gd name="T6" fmla="*/ 23 w 73"/>
                <a:gd name="T7" fmla="*/ 98 h 115"/>
                <a:gd name="T8" fmla="*/ 14 w 73"/>
                <a:gd name="T9" fmla="*/ 89 h 115"/>
                <a:gd name="T10" fmla="*/ 62 w 73"/>
                <a:gd name="T11" fmla="*/ 0 h 115"/>
                <a:gd name="T12" fmla="*/ 48 w 73"/>
                <a:gd name="T13" fmla="*/ 20 h 115"/>
                <a:gd name="T14" fmla="*/ 57 w 73"/>
                <a:gd name="T15" fmla="*/ 22 h 115"/>
                <a:gd name="T16" fmla="*/ 73 w 73"/>
                <a:gd name="T17" fmla="*/ 4 h 115"/>
                <a:gd name="T18" fmla="*/ 62 w 73"/>
                <a:gd name="T1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115">
                  <a:moveTo>
                    <a:pt x="14" y="89"/>
                  </a:moveTo>
                  <a:cubicBezTo>
                    <a:pt x="10" y="95"/>
                    <a:pt x="5" y="100"/>
                    <a:pt x="0" y="104"/>
                  </a:cubicBezTo>
                  <a:cubicBezTo>
                    <a:pt x="3" y="108"/>
                    <a:pt x="8" y="112"/>
                    <a:pt x="13" y="115"/>
                  </a:cubicBezTo>
                  <a:cubicBezTo>
                    <a:pt x="16" y="109"/>
                    <a:pt x="20" y="104"/>
                    <a:pt x="23" y="98"/>
                  </a:cubicBezTo>
                  <a:cubicBezTo>
                    <a:pt x="19" y="96"/>
                    <a:pt x="16" y="93"/>
                    <a:pt x="14" y="89"/>
                  </a:cubicBezTo>
                  <a:moveTo>
                    <a:pt x="62" y="0"/>
                  </a:moveTo>
                  <a:cubicBezTo>
                    <a:pt x="57" y="6"/>
                    <a:pt x="52" y="13"/>
                    <a:pt x="48" y="20"/>
                  </a:cubicBezTo>
                  <a:cubicBezTo>
                    <a:pt x="51" y="20"/>
                    <a:pt x="54" y="20"/>
                    <a:pt x="57" y="22"/>
                  </a:cubicBezTo>
                  <a:cubicBezTo>
                    <a:pt x="62" y="15"/>
                    <a:pt x="67" y="9"/>
                    <a:pt x="73" y="4"/>
                  </a:cubicBezTo>
                  <a:cubicBezTo>
                    <a:pt x="70" y="3"/>
                    <a:pt x="66" y="1"/>
                    <a:pt x="62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auto">
            <a:xfrm>
              <a:off x="2284562" y="916335"/>
              <a:ext cx="182562" cy="331788"/>
            </a:xfrm>
            <a:custGeom>
              <a:avLst/>
              <a:gdLst>
                <a:gd name="T0" fmla="*/ 34 w 43"/>
                <a:gd name="T1" fmla="*/ 0 h 78"/>
                <a:gd name="T2" fmla="*/ 3 w 43"/>
                <a:gd name="T3" fmla="*/ 66 h 78"/>
                <a:gd name="T4" fmla="*/ 0 w 43"/>
                <a:gd name="T5" fmla="*/ 69 h 78"/>
                <a:gd name="T6" fmla="*/ 9 w 43"/>
                <a:gd name="T7" fmla="*/ 78 h 78"/>
                <a:gd name="T8" fmla="*/ 17 w 43"/>
                <a:gd name="T9" fmla="*/ 63 h 78"/>
                <a:gd name="T10" fmla="*/ 18 w 43"/>
                <a:gd name="T11" fmla="*/ 63 h 78"/>
                <a:gd name="T12" fmla="*/ 23 w 43"/>
                <a:gd name="T13" fmla="*/ 43 h 78"/>
                <a:gd name="T14" fmla="*/ 43 w 43"/>
                <a:gd name="T15" fmla="*/ 2 h 78"/>
                <a:gd name="T16" fmla="*/ 34 w 43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78">
                  <a:moveTo>
                    <a:pt x="34" y="0"/>
                  </a:moveTo>
                  <a:cubicBezTo>
                    <a:pt x="22" y="21"/>
                    <a:pt x="17" y="46"/>
                    <a:pt x="3" y="66"/>
                  </a:cubicBezTo>
                  <a:cubicBezTo>
                    <a:pt x="2" y="67"/>
                    <a:pt x="1" y="68"/>
                    <a:pt x="0" y="69"/>
                  </a:cubicBezTo>
                  <a:cubicBezTo>
                    <a:pt x="2" y="73"/>
                    <a:pt x="5" y="76"/>
                    <a:pt x="9" y="78"/>
                  </a:cubicBezTo>
                  <a:cubicBezTo>
                    <a:pt x="12" y="73"/>
                    <a:pt x="15" y="68"/>
                    <a:pt x="17" y="63"/>
                  </a:cubicBezTo>
                  <a:cubicBezTo>
                    <a:pt x="17" y="63"/>
                    <a:pt x="18" y="63"/>
                    <a:pt x="18" y="63"/>
                  </a:cubicBezTo>
                  <a:cubicBezTo>
                    <a:pt x="19" y="56"/>
                    <a:pt x="21" y="50"/>
                    <a:pt x="23" y="43"/>
                  </a:cubicBezTo>
                  <a:cubicBezTo>
                    <a:pt x="28" y="29"/>
                    <a:pt x="34" y="14"/>
                    <a:pt x="43" y="2"/>
                  </a:cubicBezTo>
                  <a:cubicBezTo>
                    <a:pt x="40" y="0"/>
                    <a:pt x="37" y="0"/>
                    <a:pt x="34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3" name="Freeform 82"/>
            <p:cNvSpPr>
              <a:spLocks noEditPoints="1"/>
            </p:cNvSpPr>
            <p:nvPr/>
          </p:nvSpPr>
          <p:spPr bwMode="auto">
            <a:xfrm>
              <a:off x="2221062" y="822673"/>
              <a:ext cx="317500" cy="509588"/>
            </a:xfrm>
            <a:custGeom>
              <a:avLst/>
              <a:gdLst>
                <a:gd name="T0" fmla="*/ 1 w 75"/>
                <a:gd name="T1" fmla="*/ 106 h 120"/>
                <a:gd name="T2" fmla="*/ 0 w 75"/>
                <a:gd name="T3" fmla="*/ 107 h 120"/>
                <a:gd name="T4" fmla="*/ 13 w 75"/>
                <a:gd name="T5" fmla="*/ 120 h 120"/>
                <a:gd name="T6" fmla="*/ 14 w 75"/>
                <a:gd name="T7" fmla="*/ 117 h 120"/>
                <a:gd name="T8" fmla="*/ 1 w 75"/>
                <a:gd name="T9" fmla="*/ 106 h 120"/>
                <a:gd name="T10" fmla="*/ 66 w 75"/>
                <a:gd name="T11" fmla="*/ 0 h 120"/>
                <a:gd name="T12" fmla="*/ 63 w 75"/>
                <a:gd name="T13" fmla="*/ 2 h 120"/>
                <a:gd name="T14" fmla="*/ 74 w 75"/>
                <a:gd name="T15" fmla="*/ 6 h 120"/>
                <a:gd name="T16" fmla="*/ 75 w 75"/>
                <a:gd name="T17" fmla="*/ 5 h 120"/>
                <a:gd name="T18" fmla="*/ 71 w 75"/>
                <a:gd name="T19" fmla="*/ 2 h 120"/>
                <a:gd name="T20" fmla="*/ 66 w 75"/>
                <a:gd name="T2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120">
                  <a:moveTo>
                    <a:pt x="1" y="106"/>
                  </a:moveTo>
                  <a:cubicBezTo>
                    <a:pt x="1" y="107"/>
                    <a:pt x="0" y="107"/>
                    <a:pt x="0" y="107"/>
                  </a:cubicBezTo>
                  <a:cubicBezTo>
                    <a:pt x="3" y="112"/>
                    <a:pt x="7" y="116"/>
                    <a:pt x="13" y="120"/>
                  </a:cubicBezTo>
                  <a:cubicBezTo>
                    <a:pt x="13" y="119"/>
                    <a:pt x="14" y="118"/>
                    <a:pt x="14" y="117"/>
                  </a:cubicBezTo>
                  <a:cubicBezTo>
                    <a:pt x="9" y="114"/>
                    <a:pt x="4" y="110"/>
                    <a:pt x="1" y="106"/>
                  </a:cubicBezTo>
                  <a:moveTo>
                    <a:pt x="66" y="0"/>
                  </a:moveTo>
                  <a:cubicBezTo>
                    <a:pt x="65" y="0"/>
                    <a:pt x="64" y="1"/>
                    <a:pt x="63" y="2"/>
                  </a:cubicBezTo>
                  <a:cubicBezTo>
                    <a:pt x="67" y="3"/>
                    <a:pt x="71" y="5"/>
                    <a:pt x="74" y="6"/>
                  </a:cubicBezTo>
                  <a:cubicBezTo>
                    <a:pt x="75" y="6"/>
                    <a:pt x="75" y="6"/>
                    <a:pt x="75" y="5"/>
                  </a:cubicBezTo>
                  <a:cubicBezTo>
                    <a:pt x="74" y="4"/>
                    <a:pt x="73" y="3"/>
                    <a:pt x="71" y="2"/>
                  </a:cubicBezTo>
                  <a:cubicBezTo>
                    <a:pt x="69" y="1"/>
                    <a:pt x="68" y="0"/>
                    <a:pt x="66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Freeform 83"/>
            <p:cNvSpPr>
              <a:spLocks/>
            </p:cNvSpPr>
            <p:nvPr/>
          </p:nvSpPr>
          <p:spPr bwMode="auto">
            <a:xfrm>
              <a:off x="2279800" y="768698"/>
              <a:ext cx="884237" cy="1006475"/>
            </a:xfrm>
            <a:custGeom>
              <a:avLst/>
              <a:gdLst>
                <a:gd name="T0" fmla="*/ 192 w 208"/>
                <a:gd name="T1" fmla="*/ 52 h 237"/>
                <a:gd name="T2" fmla="*/ 109 w 208"/>
                <a:gd name="T3" fmla="*/ 9 h 237"/>
                <a:gd name="T4" fmla="*/ 31 w 208"/>
                <a:gd name="T5" fmla="*/ 63 h 237"/>
                <a:gd name="T6" fmla="*/ 0 w 208"/>
                <a:gd name="T7" fmla="*/ 204 h 237"/>
                <a:gd name="T8" fmla="*/ 177 w 208"/>
                <a:gd name="T9" fmla="*/ 237 h 237"/>
                <a:gd name="T10" fmla="*/ 192 w 208"/>
                <a:gd name="T11" fmla="*/ 5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8" h="237">
                  <a:moveTo>
                    <a:pt x="192" y="52"/>
                  </a:moveTo>
                  <a:cubicBezTo>
                    <a:pt x="178" y="8"/>
                    <a:pt x="109" y="9"/>
                    <a:pt x="109" y="9"/>
                  </a:cubicBezTo>
                  <a:cubicBezTo>
                    <a:pt x="109" y="9"/>
                    <a:pt x="57" y="0"/>
                    <a:pt x="31" y="63"/>
                  </a:cubicBezTo>
                  <a:cubicBezTo>
                    <a:pt x="16" y="99"/>
                    <a:pt x="6" y="155"/>
                    <a:pt x="0" y="204"/>
                  </a:cubicBezTo>
                  <a:cubicBezTo>
                    <a:pt x="177" y="237"/>
                    <a:pt x="177" y="237"/>
                    <a:pt x="177" y="237"/>
                  </a:cubicBezTo>
                  <a:cubicBezTo>
                    <a:pt x="194" y="174"/>
                    <a:pt x="208" y="96"/>
                    <a:pt x="192" y="52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5" name="Freeform 84"/>
            <p:cNvSpPr>
              <a:spLocks/>
            </p:cNvSpPr>
            <p:nvPr/>
          </p:nvSpPr>
          <p:spPr bwMode="auto">
            <a:xfrm>
              <a:off x="2551262" y="979835"/>
              <a:ext cx="47625" cy="47625"/>
            </a:xfrm>
            <a:custGeom>
              <a:avLst/>
              <a:gdLst>
                <a:gd name="T0" fmla="*/ 11 w 11"/>
                <a:gd name="T1" fmla="*/ 6 h 11"/>
                <a:gd name="T2" fmla="*/ 5 w 11"/>
                <a:gd name="T3" fmla="*/ 10 h 11"/>
                <a:gd name="T4" fmla="*/ 0 w 11"/>
                <a:gd name="T5" fmla="*/ 4 h 11"/>
                <a:gd name="T6" fmla="*/ 6 w 11"/>
                <a:gd name="T7" fmla="*/ 0 h 11"/>
                <a:gd name="T8" fmla="*/ 11 w 11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1" y="6"/>
                  </a:moveTo>
                  <a:cubicBezTo>
                    <a:pt x="10" y="9"/>
                    <a:pt x="7" y="11"/>
                    <a:pt x="5" y="10"/>
                  </a:cubicBezTo>
                  <a:cubicBezTo>
                    <a:pt x="2" y="10"/>
                    <a:pt x="0" y="7"/>
                    <a:pt x="0" y="4"/>
                  </a:cubicBezTo>
                  <a:cubicBezTo>
                    <a:pt x="1" y="2"/>
                    <a:pt x="4" y="0"/>
                    <a:pt x="6" y="0"/>
                  </a:cubicBezTo>
                  <a:cubicBezTo>
                    <a:pt x="9" y="1"/>
                    <a:pt x="11" y="3"/>
                    <a:pt x="11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6" name="Freeform 85"/>
            <p:cNvSpPr>
              <a:spLocks/>
            </p:cNvSpPr>
            <p:nvPr/>
          </p:nvSpPr>
          <p:spPr bwMode="auto">
            <a:xfrm>
              <a:off x="2971950" y="1057623"/>
              <a:ext cx="47625" cy="50800"/>
            </a:xfrm>
            <a:custGeom>
              <a:avLst/>
              <a:gdLst>
                <a:gd name="T0" fmla="*/ 11 w 11"/>
                <a:gd name="T1" fmla="*/ 7 h 12"/>
                <a:gd name="T2" fmla="*/ 5 w 11"/>
                <a:gd name="T3" fmla="*/ 11 h 12"/>
                <a:gd name="T4" fmla="*/ 1 w 11"/>
                <a:gd name="T5" fmla="*/ 5 h 12"/>
                <a:gd name="T6" fmla="*/ 7 w 11"/>
                <a:gd name="T7" fmla="*/ 1 h 12"/>
                <a:gd name="T8" fmla="*/ 11 w 11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1" y="7"/>
                  </a:moveTo>
                  <a:cubicBezTo>
                    <a:pt x="10" y="10"/>
                    <a:pt x="7" y="12"/>
                    <a:pt x="5" y="11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1" y="2"/>
                    <a:pt x="4" y="0"/>
                    <a:pt x="7" y="1"/>
                  </a:cubicBezTo>
                  <a:cubicBezTo>
                    <a:pt x="9" y="1"/>
                    <a:pt x="11" y="4"/>
                    <a:pt x="11" y="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87" name="Picture 86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162" y="1003648"/>
              <a:ext cx="268287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8" name="Picture 87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3312" y="1057623"/>
              <a:ext cx="153987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9" name="Picture 88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5112" y="1090960"/>
              <a:ext cx="203200" cy="255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0" name="Picture 89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2262" y="1148110"/>
              <a:ext cx="138112" cy="146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1" name="Freeform 90"/>
            <p:cNvSpPr>
              <a:spLocks/>
            </p:cNvSpPr>
            <p:nvPr/>
          </p:nvSpPr>
          <p:spPr bwMode="auto">
            <a:xfrm>
              <a:off x="2738587" y="789335"/>
              <a:ext cx="25400" cy="20638"/>
            </a:xfrm>
            <a:custGeom>
              <a:avLst/>
              <a:gdLst>
                <a:gd name="T0" fmla="*/ 3 w 6"/>
                <a:gd name="T1" fmla="*/ 4 h 5"/>
                <a:gd name="T2" fmla="*/ 3 w 6"/>
                <a:gd name="T3" fmla="*/ 0 h 5"/>
                <a:gd name="T4" fmla="*/ 3 w 6"/>
                <a:gd name="T5" fmla="*/ 0 h 5"/>
                <a:gd name="T6" fmla="*/ 3 w 6"/>
                <a:gd name="T7" fmla="*/ 0 h 5"/>
                <a:gd name="T8" fmla="*/ 3 w 6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4"/>
                  </a:moveTo>
                  <a:cubicBezTo>
                    <a:pt x="5" y="5"/>
                    <a:pt x="6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>
              <a:off x="2751287" y="789335"/>
              <a:ext cx="400050" cy="989013"/>
            </a:xfrm>
            <a:custGeom>
              <a:avLst/>
              <a:gdLst>
                <a:gd name="T0" fmla="*/ 0 w 94"/>
                <a:gd name="T1" fmla="*/ 4 h 233"/>
                <a:gd name="T2" fmla="*/ 0 w 94"/>
                <a:gd name="T3" fmla="*/ 5 h 233"/>
                <a:gd name="T4" fmla="*/ 53 w 94"/>
                <a:gd name="T5" fmla="*/ 16 h 233"/>
                <a:gd name="T6" fmla="*/ 82 w 94"/>
                <a:gd name="T7" fmla="*/ 47 h 233"/>
                <a:gd name="T8" fmla="*/ 87 w 94"/>
                <a:gd name="T9" fmla="*/ 82 h 233"/>
                <a:gd name="T10" fmla="*/ 79 w 94"/>
                <a:gd name="T11" fmla="*/ 171 h 233"/>
                <a:gd name="T12" fmla="*/ 65 w 94"/>
                <a:gd name="T13" fmla="*/ 232 h 233"/>
                <a:gd name="T14" fmla="*/ 70 w 94"/>
                <a:gd name="T15" fmla="*/ 233 h 233"/>
                <a:gd name="T16" fmla="*/ 74 w 94"/>
                <a:gd name="T17" fmla="*/ 217 h 233"/>
                <a:gd name="T18" fmla="*/ 90 w 94"/>
                <a:gd name="T19" fmla="*/ 132 h 233"/>
                <a:gd name="T20" fmla="*/ 89 w 94"/>
                <a:gd name="T21" fmla="*/ 58 h 233"/>
                <a:gd name="T22" fmla="*/ 76 w 94"/>
                <a:gd name="T23" fmla="*/ 28 h 233"/>
                <a:gd name="T24" fmla="*/ 47 w 94"/>
                <a:gd name="T25" fmla="*/ 8 h 233"/>
                <a:gd name="T26" fmla="*/ 0 w 94"/>
                <a:gd name="T27" fmla="*/ 0 h 233"/>
                <a:gd name="T28" fmla="*/ 0 w 94"/>
                <a:gd name="T29" fmla="*/ 0 h 233"/>
                <a:gd name="T30" fmla="*/ 0 w 94"/>
                <a:gd name="T31" fmla="*/ 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" h="233">
                  <a:moveTo>
                    <a:pt x="0" y="4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8" y="4"/>
                    <a:pt x="37" y="8"/>
                    <a:pt x="53" y="16"/>
                  </a:cubicBezTo>
                  <a:cubicBezTo>
                    <a:pt x="66" y="22"/>
                    <a:pt x="77" y="32"/>
                    <a:pt x="82" y="47"/>
                  </a:cubicBezTo>
                  <a:cubicBezTo>
                    <a:pt x="86" y="58"/>
                    <a:pt x="87" y="70"/>
                    <a:pt x="87" y="82"/>
                  </a:cubicBezTo>
                  <a:cubicBezTo>
                    <a:pt x="89" y="112"/>
                    <a:pt x="85" y="142"/>
                    <a:pt x="79" y="171"/>
                  </a:cubicBezTo>
                  <a:cubicBezTo>
                    <a:pt x="75" y="191"/>
                    <a:pt x="71" y="212"/>
                    <a:pt x="65" y="232"/>
                  </a:cubicBezTo>
                  <a:cubicBezTo>
                    <a:pt x="70" y="233"/>
                    <a:pt x="70" y="233"/>
                    <a:pt x="70" y="233"/>
                  </a:cubicBezTo>
                  <a:cubicBezTo>
                    <a:pt x="71" y="228"/>
                    <a:pt x="72" y="222"/>
                    <a:pt x="74" y="217"/>
                  </a:cubicBezTo>
                  <a:cubicBezTo>
                    <a:pt x="81" y="189"/>
                    <a:pt x="86" y="160"/>
                    <a:pt x="90" y="132"/>
                  </a:cubicBezTo>
                  <a:cubicBezTo>
                    <a:pt x="92" y="107"/>
                    <a:pt x="94" y="82"/>
                    <a:pt x="89" y="58"/>
                  </a:cubicBezTo>
                  <a:cubicBezTo>
                    <a:pt x="87" y="47"/>
                    <a:pt x="83" y="36"/>
                    <a:pt x="76" y="28"/>
                  </a:cubicBezTo>
                  <a:cubicBezTo>
                    <a:pt x="68" y="18"/>
                    <a:pt x="58" y="12"/>
                    <a:pt x="47" y="8"/>
                  </a:cubicBezTo>
                  <a:cubicBezTo>
                    <a:pt x="32" y="3"/>
                    <a:pt x="16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2" y="5"/>
                    <a:pt x="0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3" name="Freeform 92"/>
            <p:cNvSpPr>
              <a:spLocks/>
            </p:cNvSpPr>
            <p:nvPr/>
          </p:nvSpPr>
          <p:spPr bwMode="auto">
            <a:xfrm>
              <a:off x="2279800" y="781398"/>
              <a:ext cx="471487" cy="857250"/>
            </a:xfrm>
            <a:custGeom>
              <a:avLst/>
              <a:gdLst>
                <a:gd name="T0" fmla="*/ 9 w 111"/>
                <a:gd name="T1" fmla="*/ 168 h 202"/>
                <a:gd name="T2" fmla="*/ 33 w 111"/>
                <a:gd name="T3" fmla="*/ 65 h 202"/>
                <a:gd name="T4" fmla="*/ 80 w 111"/>
                <a:gd name="T5" fmla="*/ 10 h 202"/>
                <a:gd name="T6" fmla="*/ 110 w 111"/>
                <a:gd name="T7" fmla="*/ 6 h 202"/>
                <a:gd name="T8" fmla="*/ 111 w 111"/>
                <a:gd name="T9" fmla="*/ 6 h 202"/>
                <a:gd name="T10" fmla="*/ 111 w 111"/>
                <a:gd name="T11" fmla="*/ 2 h 202"/>
                <a:gd name="T12" fmla="*/ 111 w 111"/>
                <a:gd name="T13" fmla="*/ 2 h 202"/>
                <a:gd name="T14" fmla="*/ 74 w 111"/>
                <a:gd name="T15" fmla="*/ 8 h 202"/>
                <a:gd name="T16" fmla="*/ 24 w 111"/>
                <a:gd name="T17" fmla="*/ 75 h 202"/>
                <a:gd name="T18" fmla="*/ 3 w 111"/>
                <a:gd name="T19" fmla="*/ 178 h 202"/>
                <a:gd name="T20" fmla="*/ 0 w 111"/>
                <a:gd name="T21" fmla="*/ 201 h 202"/>
                <a:gd name="T22" fmla="*/ 4 w 111"/>
                <a:gd name="T23" fmla="*/ 202 h 202"/>
                <a:gd name="T24" fmla="*/ 9 w 111"/>
                <a:gd name="T25" fmla="*/ 16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202">
                  <a:moveTo>
                    <a:pt x="9" y="168"/>
                  </a:moveTo>
                  <a:cubicBezTo>
                    <a:pt x="14" y="133"/>
                    <a:pt x="20" y="98"/>
                    <a:pt x="33" y="65"/>
                  </a:cubicBezTo>
                  <a:cubicBezTo>
                    <a:pt x="41" y="41"/>
                    <a:pt x="56" y="20"/>
                    <a:pt x="80" y="10"/>
                  </a:cubicBezTo>
                  <a:cubicBezTo>
                    <a:pt x="89" y="7"/>
                    <a:pt x="101" y="5"/>
                    <a:pt x="110" y="6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08" y="6"/>
                    <a:pt x="108" y="2"/>
                    <a:pt x="111" y="2"/>
                  </a:cubicBezTo>
                  <a:cubicBezTo>
                    <a:pt x="111" y="2"/>
                    <a:pt x="111" y="2"/>
                    <a:pt x="111" y="2"/>
                  </a:cubicBezTo>
                  <a:cubicBezTo>
                    <a:pt x="99" y="0"/>
                    <a:pt x="85" y="3"/>
                    <a:pt x="74" y="8"/>
                  </a:cubicBezTo>
                  <a:cubicBezTo>
                    <a:pt x="47" y="20"/>
                    <a:pt x="33" y="48"/>
                    <a:pt x="24" y="75"/>
                  </a:cubicBezTo>
                  <a:cubicBezTo>
                    <a:pt x="14" y="109"/>
                    <a:pt x="8" y="143"/>
                    <a:pt x="3" y="178"/>
                  </a:cubicBezTo>
                  <a:cubicBezTo>
                    <a:pt x="2" y="186"/>
                    <a:pt x="1" y="193"/>
                    <a:pt x="0" y="201"/>
                  </a:cubicBezTo>
                  <a:cubicBezTo>
                    <a:pt x="4" y="202"/>
                    <a:pt x="4" y="202"/>
                    <a:pt x="4" y="202"/>
                  </a:cubicBezTo>
                  <a:cubicBezTo>
                    <a:pt x="6" y="190"/>
                    <a:pt x="7" y="179"/>
                    <a:pt x="9" y="168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2956075" y="848073"/>
              <a:ext cx="114300" cy="85725"/>
            </a:xfrm>
            <a:custGeom>
              <a:avLst/>
              <a:gdLst>
                <a:gd name="T0" fmla="*/ 0 w 27"/>
                <a:gd name="T1" fmla="*/ 0 h 20"/>
                <a:gd name="T2" fmla="*/ 27 w 27"/>
                <a:gd name="T3" fmla="*/ 20 h 20"/>
                <a:gd name="T4" fmla="*/ 27 w 27"/>
                <a:gd name="T5" fmla="*/ 20 h 20"/>
                <a:gd name="T6" fmla="*/ 0 w 2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0">
                  <a:moveTo>
                    <a:pt x="0" y="0"/>
                  </a:moveTo>
                  <a:cubicBezTo>
                    <a:pt x="11" y="5"/>
                    <a:pt x="20" y="11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0" y="11"/>
                    <a:pt x="11" y="5"/>
                    <a:pt x="0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5" name="Freeform 94"/>
            <p:cNvSpPr>
              <a:spLocks/>
            </p:cNvSpPr>
            <p:nvPr/>
          </p:nvSpPr>
          <p:spPr bwMode="auto">
            <a:xfrm>
              <a:off x="3070375" y="933798"/>
              <a:ext cx="3175" cy="793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2 h 2"/>
                <a:gd name="T6" fmla="*/ 1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6" name="Freeform 95"/>
            <p:cNvSpPr>
              <a:spLocks/>
            </p:cNvSpPr>
            <p:nvPr/>
          </p:nvSpPr>
          <p:spPr bwMode="auto">
            <a:xfrm>
              <a:off x="3083075" y="951260"/>
              <a:ext cx="25400" cy="84138"/>
            </a:xfrm>
            <a:custGeom>
              <a:avLst/>
              <a:gdLst>
                <a:gd name="T0" fmla="*/ 0 w 6"/>
                <a:gd name="T1" fmla="*/ 0 h 20"/>
                <a:gd name="T2" fmla="*/ 0 w 6"/>
                <a:gd name="T3" fmla="*/ 0 h 20"/>
                <a:gd name="T4" fmla="*/ 3 w 6"/>
                <a:gd name="T5" fmla="*/ 9 h 20"/>
                <a:gd name="T6" fmla="*/ 6 w 6"/>
                <a:gd name="T7" fmla="*/ 20 h 20"/>
                <a:gd name="T8" fmla="*/ 6 w 6"/>
                <a:gd name="T9" fmla="*/ 20 h 20"/>
                <a:gd name="T10" fmla="*/ 3 w 6"/>
                <a:gd name="T11" fmla="*/ 9 h 20"/>
                <a:gd name="T12" fmla="*/ 0 w 6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6"/>
                    <a:pt x="3" y="9"/>
                  </a:cubicBezTo>
                  <a:cubicBezTo>
                    <a:pt x="5" y="12"/>
                    <a:pt x="6" y="16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6"/>
                    <a:pt x="5" y="12"/>
                    <a:pt x="3" y="9"/>
                  </a:cubicBezTo>
                  <a:cubicBezTo>
                    <a:pt x="2" y="6"/>
                    <a:pt x="1" y="3"/>
                    <a:pt x="0" y="0"/>
                  </a:cubicBezTo>
                </a:path>
              </a:pathLst>
            </a:custGeom>
            <a:solidFill>
              <a:srgbClr val="47B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3073550" y="941735"/>
              <a:ext cx="9525" cy="952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2 h 2"/>
                <a:gd name="T6" fmla="*/ 2 w 2"/>
                <a:gd name="T7" fmla="*/ 2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solidFill>
              <a:srgbClr val="1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8" name="Freeform 97"/>
            <p:cNvSpPr>
              <a:spLocks/>
            </p:cNvSpPr>
            <p:nvPr/>
          </p:nvSpPr>
          <p:spPr bwMode="auto">
            <a:xfrm>
              <a:off x="2925912" y="835373"/>
              <a:ext cx="200025" cy="506413"/>
            </a:xfrm>
            <a:custGeom>
              <a:avLst/>
              <a:gdLst>
                <a:gd name="T0" fmla="*/ 0 w 47"/>
                <a:gd name="T1" fmla="*/ 0 h 119"/>
                <a:gd name="T2" fmla="*/ 26 w 47"/>
                <a:gd name="T3" fmla="*/ 29 h 119"/>
                <a:gd name="T4" fmla="*/ 32 w 47"/>
                <a:gd name="T5" fmla="*/ 68 h 119"/>
                <a:gd name="T6" fmla="*/ 45 w 47"/>
                <a:gd name="T7" fmla="*/ 95 h 119"/>
                <a:gd name="T8" fmla="*/ 30 w 47"/>
                <a:gd name="T9" fmla="*/ 114 h 119"/>
                <a:gd name="T10" fmla="*/ 30 w 47"/>
                <a:gd name="T11" fmla="*/ 114 h 119"/>
                <a:gd name="T12" fmla="*/ 33 w 47"/>
                <a:gd name="T13" fmla="*/ 114 h 119"/>
                <a:gd name="T14" fmla="*/ 35 w 47"/>
                <a:gd name="T15" fmla="*/ 114 h 119"/>
                <a:gd name="T16" fmla="*/ 45 w 47"/>
                <a:gd name="T17" fmla="*/ 119 h 119"/>
                <a:gd name="T18" fmla="*/ 46 w 47"/>
                <a:gd name="T19" fmla="*/ 71 h 119"/>
                <a:gd name="T20" fmla="*/ 45 w 47"/>
                <a:gd name="T21" fmla="*/ 56 h 119"/>
                <a:gd name="T22" fmla="*/ 43 w 47"/>
                <a:gd name="T23" fmla="*/ 47 h 119"/>
                <a:gd name="T24" fmla="*/ 40 w 47"/>
                <a:gd name="T25" fmla="*/ 36 h 119"/>
                <a:gd name="T26" fmla="*/ 37 w 47"/>
                <a:gd name="T27" fmla="*/ 27 h 119"/>
                <a:gd name="T28" fmla="*/ 35 w 47"/>
                <a:gd name="T29" fmla="*/ 25 h 119"/>
                <a:gd name="T30" fmla="*/ 34 w 47"/>
                <a:gd name="T31" fmla="*/ 23 h 119"/>
                <a:gd name="T32" fmla="*/ 7 w 47"/>
                <a:gd name="T33" fmla="*/ 3 h 119"/>
                <a:gd name="T34" fmla="*/ 0 w 47"/>
                <a:gd name="T3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119">
                  <a:moveTo>
                    <a:pt x="0" y="0"/>
                  </a:moveTo>
                  <a:cubicBezTo>
                    <a:pt x="12" y="7"/>
                    <a:pt x="21" y="16"/>
                    <a:pt x="26" y="29"/>
                  </a:cubicBezTo>
                  <a:cubicBezTo>
                    <a:pt x="30" y="40"/>
                    <a:pt x="32" y="54"/>
                    <a:pt x="32" y="68"/>
                  </a:cubicBezTo>
                  <a:cubicBezTo>
                    <a:pt x="41" y="73"/>
                    <a:pt x="47" y="84"/>
                    <a:pt x="45" y="95"/>
                  </a:cubicBezTo>
                  <a:cubicBezTo>
                    <a:pt x="43" y="104"/>
                    <a:pt x="38" y="110"/>
                    <a:pt x="30" y="114"/>
                  </a:cubicBezTo>
                  <a:cubicBezTo>
                    <a:pt x="30" y="114"/>
                    <a:pt x="30" y="114"/>
                    <a:pt x="30" y="114"/>
                  </a:cubicBezTo>
                  <a:cubicBezTo>
                    <a:pt x="31" y="114"/>
                    <a:pt x="32" y="114"/>
                    <a:pt x="33" y="114"/>
                  </a:cubicBezTo>
                  <a:cubicBezTo>
                    <a:pt x="33" y="114"/>
                    <a:pt x="34" y="114"/>
                    <a:pt x="35" y="114"/>
                  </a:cubicBezTo>
                  <a:cubicBezTo>
                    <a:pt x="39" y="114"/>
                    <a:pt x="42" y="116"/>
                    <a:pt x="45" y="119"/>
                  </a:cubicBezTo>
                  <a:cubicBezTo>
                    <a:pt x="46" y="103"/>
                    <a:pt x="47" y="87"/>
                    <a:pt x="46" y="71"/>
                  </a:cubicBezTo>
                  <a:cubicBezTo>
                    <a:pt x="46" y="66"/>
                    <a:pt x="46" y="61"/>
                    <a:pt x="45" y="56"/>
                  </a:cubicBezTo>
                  <a:cubicBezTo>
                    <a:pt x="45" y="53"/>
                    <a:pt x="44" y="50"/>
                    <a:pt x="43" y="47"/>
                  </a:cubicBezTo>
                  <a:cubicBezTo>
                    <a:pt x="43" y="43"/>
                    <a:pt x="42" y="39"/>
                    <a:pt x="40" y="36"/>
                  </a:cubicBezTo>
                  <a:cubicBezTo>
                    <a:pt x="39" y="33"/>
                    <a:pt x="38" y="30"/>
                    <a:pt x="37" y="27"/>
                  </a:cubicBezTo>
                  <a:cubicBezTo>
                    <a:pt x="36" y="26"/>
                    <a:pt x="36" y="25"/>
                    <a:pt x="35" y="25"/>
                  </a:cubicBezTo>
                  <a:cubicBezTo>
                    <a:pt x="35" y="24"/>
                    <a:pt x="34" y="24"/>
                    <a:pt x="34" y="23"/>
                  </a:cubicBezTo>
                  <a:cubicBezTo>
                    <a:pt x="27" y="14"/>
                    <a:pt x="18" y="8"/>
                    <a:pt x="7" y="3"/>
                  </a:cubicBezTo>
                  <a:cubicBezTo>
                    <a:pt x="5" y="2"/>
                    <a:pt x="3" y="1"/>
                    <a:pt x="0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99" name="Picture 98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7037" y="1106835"/>
              <a:ext cx="101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0" name="Picture 99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4500" y="1176685"/>
              <a:ext cx="28575" cy="93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3116412" y="1073498"/>
              <a:ext cx="12700" cy="268288"/>
            </a:xfrm>
            <a:custGeom>
              <a:avLst/>
              <a:gdLst>
                <a:gd name="T0" fmla="*/ 0 w 3"/>
                <a:gd name="T1" fmla="*/ 0 h 63"/>
                <a:gd name="T2" fmla="*/ 0 w 3"/>
                <a:gd name="T3" fmla="*/ 0 h 63"/>
                <a:gd name="T4" fmla="*/ 1 w 3"/>
                <a:gd name="T5" fmla="*/ 15 h 63"/>
                <a:gd name="T6" fmla="*/ 0 w 3"/>
                <a:gd name="T7" fmla="*/ 63 h 63"/>
                <a:gd name="T8" fmla="*/ 0 w 3"/>
                <a:gd name="T9" fmla="*/ 63 h 63"/>
                <a:gd name="T10" fmla="*/ 0 w 3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5"/>
                    <a:pt x="1" y="10"/>
                    <a:pt x="1" y="15"/>
                  </a:cubicBezTo>
                  <a:cubicBezTo>
                    <a:pt x="2" y="31"/>
                    <a:pt x="1" y="47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" y="40"/>
                    <a:pt x="3" y="18"/>
                    <a:pt x="0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2" name="Freeform 101"/>
            <p:cNvSpPr>
              <a:spLocks/>
            </p:cNvSpPr>
            <p:nvPr/>
          </p:nvSpPr>
          <p:spPr bwMode="auto">
            <a:xfrm>
              <a:off x="2449662" y="1311623"/>
              <a:ext cx="484187" cy="438150"/>
            </a:xfrm>
            <a:custGeom>
              <a:avLst/>
              <a:gdLst>
                <a:gd name="T0" fmla="*/ 107 w 114"/>
                <a:gd name="T1" fmla="*/ 85 h 103"/>
                <a:gd name="T2" fmla="*/ 68 w 114"/>
                <a:gd name="T3" fmla="*/ 5 h 103"/>
                <a:gd name="T4" fmla="*/ 2 w 114"/>
                <a:gd name="T5" fmla="*/ 65 h 103"/>
                <a:gd name="T6" fmla="*/ 0 w 114"/>
                <a:gd name="T7" fmla="*/ 84 h 103"/>
                <a:gd name="T8" fmla="*/ 102 w 114"/>
                <a:gd name="T9" fmla="*/ 103 h 103"/>
                <a:gd name="T10" fmla="*/ 107 w 114"/>
                <a:gd name="T11" fmla="*/ 8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103">
                  <a:moveTo>
                    <a:pt x="107" y="85"/>
                  </a:moveTo>
                  <a:cubicBezTo>
                    <a:pt x="114" y="46"/>
                    <a:pt x="97" y="11"/>
                    <a:pt x="68" y="5"/>
                  </a:cubicBezTo>
                  <a:cubicBezTo>
                    <a:pt x="39" y="0"/>
                    <a:pt x="9" y="27"/>
                    <a:pt x="2" y="65"/>
                  </a:cubicBezTo>
                  <a:cubicBezTo>
                    <a:pt x="1" y="71"/>
                    <a:pt x="0" y="78"/>
                    <a:pt x="0" y="84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4" y="97"/>
                    <a:pt x="106" y="91"/>
                    <a:pt x="107" y="8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3" name="Freeform 102"/>
            <p:cNvSpPr>
              <a:spLocks/>
            </p:cNvSpPr>
            <p:nvPr/>
          </p:nvSpPr>
          <p:spPr bwMode="auto">
            <a:xfrm>
              <a:off x="2416325" y="619473"/>
              <a:ext cx="811212" cy="454025"/>
            </a:xfrm>
            <a:custGeom>
              <a:avLst/>
              <a:gdLst>
                <a:gd name="T0" fmla="*/ 175 w 191"/>
                <a:gd name="T1" fmla="*/ 103 h 107"/>
                <a:gd name="T2" fmla="*/ 171 w 191"/>
                <a:gd name="T3" fmla="*/ 45 h 107"/>
                <a:gd name="T4" fmla="*/ 120 w 191"/>
                <a:gd name="T5" fmla="*/ 9 h 107"/>
                <a:gd name="T6" fmla="*/ 12 w 191"/>
                <a:gd name="T7" fmla="*/ 37 h 107"/>
                <a:gd name="T8" fmla="*/ 24 w 191"/>
                <a:gd name="T9" fmla="*/ 70 h 107"/>
                <a:gd name="T10" fmla="*/ 60 w 191"/>
                <a:gd name="T11" fmla="*/ 55 h 107"/>
                <a:gd name="T12" fmla="*/ 90 w 191"/>
                <a:gd name="T13" fmla="*/ 78 h 107"/>
                <a:gd name="T14" fmla="*/ 117 w 191"/>
                <a:gd name="T15" fmla="*/ 58 h 107"/>
                <a:gd name="T16" fmla="*/ 175 w 191"/>
                <a:gd name="T17" fmla="*/ 10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07">
                  <a:moveTo>
                    <a:pt x="175" y="103"/>
                  </a:moveTo>
                  <a:cubicBezTo>
                    <a:pt x="191" y="101"/>
                    <a:pt x="175" y="51"/>
                    <a:pt x="171" y="45"/>
                  </a:cubicBezTo>
                  <a:cubicBezTo>
                    <a:pt x="160" y="26"/>
                    <a:pt x="141" y="15"/>
                    <a:pt x="120" y="9"/>
                  </a:cubicBezTo>
                  <a:cubicBezTo>
                    <a:pt x="87" y="0"/>
                    <a:pt x="32" y="4"/>
                    <a:pt x="12" y="37"/>
                  </a:cubicBezTo>
                  <a:cubicBezTo>
                    <a:pt x="2" y="54"/>
                    <a:pt x="0" y="68"/>
                    <a:pt x="24" y="70"/>
                  </a:cubicBezTo>
                  <a:cubicBezTo>
                    <a:pt x="41" y="71"/>
                    <a:pt x="45" y="56"/>
                    <a:pt x="60" y="55"/>
                  </a:cubicBezTo>
                  <a:cubicBezTo>
                    <a:pt x="79" y="55"/>
                    <a:pt x="75" y="74"/>
                    <a:pt x="90" y="78"/>
                  </a:cubicBezTo>
                  <a:cubicBezTo>
                    <a:pt x="113" y="84"/>
                    <a:pt x="101" y="64"/>
                    <a:pt x="117" y="58"/>
                  </a:cubicBezTo>
                  <a:cubicBezTo>
                    <a:pt x="154" y="45"/>
                    <a:pt x="144" y="107"/>
                    <a:pt x="175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2424262" y="703610"/>
              <a:ext cx="773112" cy="369888"/>
            </a:xfrm>
            <a:custGeom>
              <a:avLst/>
              <a:gdLst>
                <a:gd name="T0" fmla="*/ 173 w 182"/>
                <a:gd name="T1" fmla="*/ 58 h 87"/>
                <a:gd name="T2" fmla="*/ 115 w 182"/>
                <a:gd name="T3" fmla="*/ 14 h 87"/>
                <a:gd name="T4" fmla="*/ 88 w 182"/>
                <a:gd name="T5" fmla="*/ 33 h 87"/>
                <a:gd name="T6" fmla="*/ 58 w 182"/>
                <a:gd name="T7" fmla="*/ 11 h 87"/>
                <a:gd name="T8" fmla="*/ 22 w 182"/>
                <a:gd name="T9" fmla="*/ 26 h 87"/>
                <a:gd name="T10" fmla="*/ 7 w 182"/>
                <a:gd name="T11" fmla="*/ 21 h 87"/>
                <a:gd name="T12" fmla="*/ 22 w 182"/>
                <a:gd name="T13" fmla="*/ 50 h 87"/>
                <a:gd name="T14" fmla="*/ 58 w 182"/>
                <a:gd name="T15" fmla="*/ 35 h 87"/>
                <a:gd name="T16" fmla="*/ 88 w 182"/>
                <a:gd name="T17" fmla="*/ 58 h 87"/>
                <a:gd name="T18" fmla="*/ 115 w 182"/>
                <a:gd name="T19" fmla="*/ 38 h 87"/>
                <a:gd name="T20" fmla="*/ 173 w 182"/>
                <a:gd name="T21" fmla="*/ 83 h 87"/>
                <a:gd name="T22" fmla="*/ 178 w 182"/>
                <a:gd name="T23" fmla="*/ 54 h 87"/>
                <a:gd name="T24" fmla="*/ 173 w 182"/>
                <a:gd name="T25" fmla="*/ 5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2" h="87">
                  <a:moveTo>
                    <a:pt x="173" y="58"/>
                  </a:moveTo>
                  <a:cubicBezTo>
                    <a:pt x="142" y="63"/>
                    <a:pt x="152" y="0"/>
                    <a:pt x="115" y="14"/>
                  </a:cubicBezTo>
                  <a:cubicBezTo>
                    <a:pt x="99" y="19"/>
                    <a:pt x="111" y="39"/>
                    <a:pt x="88" y="33"/>
                  </a:cubicBezTo>
                  <a:cubicBezTo>
                    <a:pt x="73" y="29"/>
                    <a:pt x="77" y="10"/>
                    <a:pt x="58" y="11"/>
                  </a:cubicBezTo>
                  <a:cubicBezTo>
                    <a:pt x="43" y="11"/>
                    <a:pt x="39" y="27"/>
                    <a:pt x="22" y="26"/>
                  </a:cubicBezTo>
                  <a:cubicBezTo>
                    <a:pt x="15" y="25"/>
                    <a:pt x="11" y="24"/>
                    <a:pt x="7" y="21"/>
                  </a:cubicBezTo>
                  <a:cubicBezTo>
                    <a:pt x="0" y="36"/>
                    <a:pt x="0" y="48"/>
                    <a:pt x="22" y="50"/>
                  </a:cubicBezTo>
                  <a:cubicBezTo>
                    <a:pt x="39" y="51"/>
                    <a:pt x="43" y="36"/>
                    <a:pt x="58" y="35"/>
                  </a:cubicBezTo>
                  <a:cubicBezTo>
                    <a:pt x="77" y="35"/>
                    <a:pt x="73" y="54"/>
                    <a:pt x="88" y="58"/>
                  </a:cubicBezTo>
                  <a:cubicBezTo>
                    <a:pt x="111" y="64"/>
                    <a:pt x="99" y="44"/>
                    <a:pt x="115" y="38"/>
                  </a:cubicBezTo>
                  <a:cubicBezTo>
                    <a:pt x="152" y="25"/>
                    <a:pt x="142" y="87"/>
                    <a:pt x="173" y="83"/>
                  </a:cubicBezTo>
                  <a:cubicBezTo>
                    <a:pt x="182" y="82"/>
                    <a:pt x="181" y="68"/>
                    <a:pt x="178" y="54"/>
                  </a:cubicBezTo>
                  <a:cubicBezTo>
                    <a:pt x="177" y="57"/>
                    <a:pt x="176" y="58"/>
                    <a:pt x="173" y="58"/>
                  </a:cubicBezTo>
                  <a:close/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2398862" y="586135"/>
              <a:ext cx="833437" cy="492125"/>
            </a:xfrm>
            <a:custGeom>
              <a:avLst/>
              <a:gdLst>
                <a:gd name="T0" fmla="*/ 180 w 196"/>
                <a:gd name="T1" fmla="*/ 114 h 116"/>
                <a:gd name="T2" fmla="*/ 185 w 196"/>
                <a:gd name="T3" fmla="*/ 71 h 116"/>
                <a:gd name="T4" fmla="*/ 143 w 196"/>
                <a:gd name="T5" fmla="*/ 21 h 116"/>
                <a:gd name="T6" fmla="*/ 7 w 196"/>
                <a:gd name="T7" fmla="*/ 58 h 116"/>
                <a:gd name="T8" fmla="*/ 41 w 196"/>
                <a:gd name="T9" fmla="*/ 79 h 116"/>
                <a:gd name="T10" fmla="*/ 55 w 196"/>
                <a:gd name="T11" fmla="*/ 69 h 116"/>
                <a:gd name="T12" fmla="*/ 82 w 196"/>
                <a:gd name="T13" fmla="*/ 80 h 116"/>
                <a:gd name="T14" fmla="*/ 105 w 196"/>
                <a:gd name="T15" fmla="*/ 90 h 116"/>
                <a:gd name="T16" fmla="*/ 116 w 196"/>
                <a:gd name="T17" fmla="*/ 75 h 116"/>
                <a:gd name="T18" fmla="*/ 137 w 196"/>
                <a:gd name="T19" fmla="*/ 69 h 116"/>
                <a:gd name="T20" fmla="*/ 147 w 196"/>
                <a:gd name="T21" fmla="*/ 82 h 116"/>
                <a:gd name="T22" fmla="*/ 179 w 196"/>
                <a:gd name="T23" fmla="*/ 114 h 116"/>
                <a:gd name="T24" fmla="*/ 179 w 196"/>
                <a:gd name="T25" fmla="*/ 108 h 116"/>
                <a:gd name="T26" fmla="*/ 126 w 196"/>
                <a:gd name="T27" fmla="*/ 62 h 116"/>
                <a:gd name="T28" fmla="*/ 111 w 196"/>
                <a:gd name="T29" fmla="*/ 69 h 116"/>
                <a:gd name="T30" fmla="*/ 108 w 196"/>
                <a:gd name="T31" fmla="*/ 76 h 116"/>
                <a:gd name="T32" fmla="*/ 88 w 196"/>
                <a:gd name="T33" fmla="*/ 79 h 116"/>
                <a:gd name="T34" fmla="*/ 55 w 196"/>
                <a:gd name="T35" fmla="*/ 62 h 116"/>
                <a:gd name="T36" fmla="*/ 20 w 196"/>
                <a:gd name="T37" fmla="*/ 73 h 116"/>
                <a:gd name="T38" fmla="*/ 28 w 196"/>
                <a:gd name="T39" fmla="*/ 35 h 116"/>
                <a:gd name="T40" fmla="*/ 102 w 196"/>
                <a:gd name="T41" fmla="*/ 17 h 116"/>
                <a:gd name="T42" fmla="*/ 173 w 196"/>
                <a:gd name="T43" fmla="*/ 56 h 116"/>
                <a:gd name="T44" fmla="*/ 178 w 196"/>
                <a:gd name="T45" fmla="*/ 108 h 116"/>
                <a:gd name="T46" fmla="*/ 180 w 196"/>
                <a:gd name="T47" fmla="*/ 11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6" h="116">
                  <a:moveTo>
                    <a:pt x="180" y="114"/>
                  </a:moveTo>
                  <a:cubicBezTo>
                    <a:pt x="196" y="109"/>
                    <a:pt x="188" y="82"/>
                    <a:pt x="185" y="71"/>
                  </a:cubicBezTo>
                  <a:cubicBezTo>
                    <a:pt x="179" y="48"/>
                    <a:pt x="165" y="32"/>
                    <a:pt x="143" y="21"/>
                  </a:cubicBezTo>
                  <a:cubicBezTo>
                    <a:pt x="100" y="0"/>
                    <a:pt x="24" y="5"/>
                    <a:pt x="7" y="58"/>
                  </a:cubicBezTo>
                  <a:cubicBezTo>
                    <a:pt x="0" y="77"/>
                    <a:pt x="27" y="87"/>
                    <a:pt x="41" y="79"/>
                  </a:cubicBezTo>
                  <a:cubicBezTo>
                    <a:pt x="46" y="76"/>
                    <a:pt x="51" y="72"/>
                    <a:pt x="55" y="69"/>
                  </a:cubicBezTo>
                  <a:cubicBezTo>
                    <a:pt x="68" y="61"/>
                    <a:pt x="75" y="71"/>
                    <a:pt x="82" y="80"/>
                  </a:cubicBezTo>
                  <a:cubicBezTo>
                    <a:pt x="86" y="87"/>
                    <a:pt x="97" y="93"/>
                    <a:pt x="105" y="90"/>
                  </a:cubicBezTo>
                  <a:cubicBezTo>
                    <a:pt x="112" y="87"/>
                    <a:pt x="113" y="81"/>
                    <a:pt x="116" y="75"/>
                  </a:cubicBezTo>
                  <a:cubicBezTo>
                    <a:pt x="119" y="67"/>
                    <a:pt x="130" y="66"/>
                    <a:pt x="137" y="69"/>
                  </a:cubicBezTo>
                  <a:cubicBezTo>
                    <a:pt x="142" y="71"/>
                    <a:pt x="145" y="77"/>
                    <a:pt x="147" y="82"/>
                  </a:cubicBezTo>
                  <a:cubicBezTo>
                    <a:pt x="155" y="96"/>
                    <a:pt x="160" y="116"/>
                    <a:pt x="179" y="114"/>
                  </a:cubicBezTo>
                  <a:cubicBezTo>
                    <a:pt x="183" y="114"/>
                    <a:pt x="183" y="107"/>
                    <a:pt x="179" y="108"/>
                  </a:cubicBezTo>
                  <a:cubicBezTo>
                    <a:pt x="151" y="110"/>
                    <a:pt x="158" y="55"/>
                    <a:pt x="126" y="62"/>
                  </a:cubicBezTo>
                  <a:cubicBezTo>
                    <a:pt x="121" y="63"/>
                    <a:pt x="114" y="64"/>
                    <a:pt x="111" y="69"/>
                  </a:cubicBezTo>
                  <a:cubicBezTo>
                    <a:pt x="110" y="72"/>
                    <a:pt x="109" y="74"/>
                    <a:pt x="108" y="76"/>
                  </a:cubicBezTo>
                  <a:cubicBezTo>
                    <a:pt x="105" y="86"/>
                    <a:pt x="96" y="85"/>
                    <a:pt x="88" y="79"/>
                  </a:cubicBezTo>
                  <a:cubicBezTo>
                    <a:pt x="78" y="69"/>
                    <a:pt x="73" y="53"/>
                    <a:pt x="55" y="62"/>
                  </a:cubicBezTo>
                  <a:cubicBezTo>
                    <a:pt x="42" y="69"/>
                    <a:pt x="36" y="77"/>
                    <a:pt x="20" y="73"/>
                  </a:cubicBezTo>
                  <a:cubicBezTo>
                    <a:pt x="0" y="69"/>
                    <a:pt x="22" y="42"/>
                    <a:pt x="28" y="35"/>
                  </a:cubicBezTo>
                  <a:cubicBezTo>
                    <a:pt x="47" y="17"/>
                    <a:pt x="77" y="15"/>
                    <a:pt x="102" y="17"/>
                  </a:cubicBezTo>
                  <a:cubicBezTo>
                    <a:pt x="129" y="19"/>
                    <a:pt x="160" y="31"/>
                    <a:pt x="173" y="56"/>
                  </a:cubicBezTo>
                  <a:cubicBezTo>
                    <a:pt x="177" y="63"/>
                    <a:pt x="191" y="104"/>
                    <a:pt x="178" y="108"/>
                  </a:cubicBezTo>
                  <a:cubicBezTo>
                    <a:pt x="174" y="109"/>
                    <a:pt x="176" y="115"/>
                    <a:pt x="180" y="11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716112" y="1541810"/>
              <a:ext cx="2498725" cy="950913"/>
            </a:xfrm>
            <a:custGeom>
              <a:avLst/>
              <a:gdLst>
                <a:gd name="T0" fmla="*/ 508 w 588"/>
                <a:gd name="T1" fmla="*/ 105 h 224"/>
                <a:gd name="T2" fmla="*/ 466 w 588"/>
                <a:gd name="T3" fmla="*/ 162 h 224"/>
                <a:gd name="T4" fmla="*/ 420 w 588"/>
                <a:gd name="T5" fmla="*/ 147 h 224"/>
                <a:gd name="T6" fmla="*/ 390 w 588"/>
                <a:gd name="T7" fmla="*/ 74 h 224"/>
                <a:gd name="T8" fmla="*/ 360 w 588"/>
                <a:gd name="T9" fmla="*/ 108 h 224"/>
                <a:gd name="T10" fmla="*/ 310 w 588"/>
                <a:gd name="T11" fmla="*/ 120 h 224"/>
                <a:gd name="T12" fmla="*/ 266 w 588"/>
                <a:gd name="T13" fmla="*/ 82 h 224"/>
                <a:gd name="T14" fmla="*/ 245 w 588"/>
                <a:gd name="T15" fmla="*/ 145 h 224"/>
                <a:gd name="T16" fmla="*/ 177 w 588"/>
                <a:gd name="T17" fmla="*/ 151 h 224"/>
                <a:gd name="T18" fmla="*/ 137 w 588"/>
                <a:gd name="T19" fmla="*/ 74 h 224"/>
                <a:gd name="T20" fmla="*/ 118 w 588"/>
                <a:gd name="T21" fmla="*/ 105 h 224"/>
                <a:gd name="T22" fmla="*/ 102 w 588"/>
                <a:gd name="T23" fmla="*/ 83 h 224"/>
                <a:gd name="T24" fmla="*/ 69 w 588"/>
                <a:gd name="T25" fmla="*/ 59 h 224"/>
                <a:gd name="T26" fmla="*/ 3 w 588"/>
                <a:gd name="T27" fmla="*/ 126 h 224"/>
                <a:gd name="T28" fmla="*/ 16 w 588"/>
                <a:gd name="T29" fmla="*/ 61 h 224"/>
                <a:gd name="T30" fmla="*/ 51 w 588"/>
                <a:gd name="T31" fmla="*/ 6 h 224"/>
                <a:gd name="T32" fmla="*/ 145 w 588"/>
                <a:gd name="T33" fmla="*/ 0 h 224"/>
                <a:gd name="T34" fmla="*/ 168 w 588"/>
                <a:gd name="T35" fmla="*/ 1 h 224"/>
                <a:gd name="T36" fmla="*/ 415 w 588"/>
                <a:gd name="T37" fmla="*/ 19 h 224"/>
                <a:gd name="T38" fmla="*/ 574 w 588"/>
                <a:gd name="T39" fmla="*/ 68 h 224"/>
                <a:gd name="T40" fmla="*/ 547 w 588"/>
                <a:gd name="T41" fmla="*/ 206 h 224"/>
                <a:gd name="T42" fmla="*/ 508 w 588"/>
                <a:gd name="T43" fmla="*/ 105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88" h="224">
                  <a:moveTo>
                    <a:pt x="508" y="105"/>
                  </a:moveTo>
                  <a:cubicBezTo>
                    <a:pt x="479" y="105"/>
                    <a:pt x="489" y="151"/>
                    <a:pt x="466" y="162"/>
                  </a:cubicBezTo>
                  <a:cubicBezTo>
                    <a:pt x="446" y="171"/>
                    <a:pt x="430" y="163"/>
                    <a:pt x="420" y="147"/>
                  </a:cubicBezTo>
                  <a:cubicBezTo>
                    <a:pt x="406" y="125"/>
                    <a:pt x="431" y="77"/>
                    <a:pt x="390" y="74"/>
                  </a:cubicBezTo>
                  <a:cubicBezTo>
                    <a:pt x="378" y="73"/>
                    <a:pt x="369" y="90"/>
                    <a:pt x="360" y="108"/>
                  </a:cubicBezTo>
                  <a:cubicBezTo>
                    <a:pt x="347" y="135"/>
                    <a:pt x="334" y="163"/>
                    <a:pt x="310" y="120"/>
                  </a:cubicBezTo>
                  <a:cubicBezTo>
                    <a:pt x="299" y="101"/>
                    <a:pt x="308" y="57"/>
                    <a:pt x="266" y="82"/>
                  </a:cubicBezTo>
                  <a:cubicBezTo>
                    <a:pt x="244" y="95"/>
                    <a:pt x="250" y="123"/>
                    <a:pt x="245" y="145"/>
                  </a:cubicBezTo>
                  <a:cubicBezTo>
                    <a:pt x="232" y="196"/>
                    <a:pt x="180" y="224"/>
                    <a:pt x="177" y="151"/>
                  </a:cubicBezTo>
                  <a:cubicBezTo>
                    <a:pt x="175" y="121"/>
                    <a:pt x="191" y="13"/>
                    <a:pt x="137" y="74"/>
                  </a:cubicBezTo>
                  <a:cubicBezTo>
                    <a:pt x="128" y="85"/>
                    <a:pt x="140" y="101"/>
                    <a:pt x="118" y="105"/>
                  </a:cubicBezTo>
                  <a:cubicBezTo>
                    <a:pt x="94" y="108"/>
                    <a:pt x="106" y="93"/>
                    <a:pt x="102" y="83"/>
                  </a:cubicBezTo>
                  <a:cubicBezTo>
                    <a:pt x="96" y="67"/>
                    <a:pt x="103" y="24"/>
                    <a:pt x="69" y="59"/>
                  </a:cubicBezTo>
                  <a:cubicBezTo>
                    <a:pt x="64" y="64"/>
                    <a:pt x="28" y="206"/>
                    <a:pt x="3" y="126"/>
                  </a:cubicBezTo>
                  <a:cubicBezTo>
                    <a:pt x="0" y="116"/>
                    <a:pt x="14" y="75"/>
                    <a:pt x="16" y="61"/>
                  </a:cubicBezTo>
                  <a:cubicBezTo>
                    <a:pt x="20" y="22"/>
                    <a:pt x="14" y="14"/>
                    <a:pt x="51" y="6"/>
                  </a:cubicBezTo>
                  <a:cubicBezTo>
                    <a:pt x="80" y="0"/>
                    <a:pt x="114" y="0"/>
                    <a:pt x="145" y="0"/>
                  </a:cubicBezTo>
                  <a:cubicBezTo>
                    <a:pt x="153" y="1"/>
                    <a:pt x="160" y="1"/>
                    <a:pt x="168" y="1"/>
                  </a:cubicBezTo>
                  <a:cubicBezTo>
                    <a:pt x="251" y="0"/>
                    <a:pt x="333" y="8"/>
                    <a:pt x="415" y="19"/>
                  </a:cubicBezTo>
                  <a:cubicBezTo>
                    <a:pt x="457" y="24"/>
                    <a:pt x="547" y="29"/>
                    <a:pt x="574" y="68"/>
                  </a:cubicBezTo>
                  <a:cubicBezTo>
                    <a:pt x="588" y="88"/>
                    <a:pt x="574" y="221"/>
                    <a:pt x="547" y="206"/>
                  </a:cubicBezTo>
                  <a:cubicBezTo>
                    <a:pt x="517" y="188"/>
                    <a:pt x="548" y="105"/>
                    <a:pt x="508" y="10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1468587" y="1621185"/>
              <a:ext cx="1016000" cy="871538"/>
            </a:xfrm>
            <a:custGeom>
              <a:avLst/>
              <a:gdLst>
                <a:gd name="T0" fmla="*/ 210 w 239"/>
                <a:gd name="T1" fmla="*/ 17 h 205"/>
                <a:gd name="T2" fmla="*/ 180 w 239"/>
                <a:gd name="T3" fmla="*/ 51 h 205"/>
                <a:gd name="T4" fmla="*/ 129 w 239"/>
                <a:gd name="T5" fmla="*/ 63 h 205"/>
                <a:gd name="T6" fmla="*/ 85 w 239"/>
                <a:gd name="T7" fmla="*/ 26 h 205"/>
                <a:gd name="T8" fmla="*/ 64 w 239"/>
                <a:gd name="T9" fmla="*/ 88 h 205"/>
                <a:gd name="T10" fmla="*/ 0 w 239"/>
                <a:gd name="T11" fmla="*/ 118 h 205"/>
                <a:gd name="T12" fmla="*/ 0 w 239"/>
                <a:gd name="T13" fmla="*/ 132 h 205"/>
                <a:gd name="T14" fmla="*/ 68 w 239"/>
                <a:gd name="T15" fmla="*/ 126 h 205"/>
                <a:gd name="T16" fmla="*/ 89 w 239"/>
                <a:gd name="T17" fmla="*/ 63 h 205"/>
                <a:gd name="T18" fmla="*/ 133 w 239"/>
                <a:gd name="T19" fmla="*/ 101 h 205"/>
                <a:gd name="T20" fmla="*/ 183 w 239"/>
                <a:gd name="T21" fmla="*/ 89 h 205"/>
                <a:gd name="T22" fmla="*/ 213 w 239"/>
                <a:gd name="T23" fmla="*/ 55 h 205"/>
                <a:gd name="T24" fmla="*/ 235 w 239"/>
                <a:gd name="T25" fmla="*/ 67 h 205"/>
                <a:gd name="T26" fmla="*/ 210 w 239"/>
                <a:gd name="T27" fmla="*/ 1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9" h="205">
                  <a:moveTo>
                    <a:pt x="210" y="17"/>
                  </a:moveTo>
                  <a:cubicBezTo>
                    <a:pt x="197" y="16"/>
                    <a:pt x="189" y="34"/>
                    <a:pt x="180" y="51"/>
                  </a:cubicBezTo>
                  <a:cubicBezTo>
                    <a:pt x="166" y="79"/>
                    <a:pt x="153" y="106"/>
                    <a:pt x="129" y="63"/>
                  </a:cubicBezTo>
                  <a:cubicBezTo>
                    <a:pt x="119" y="45"/>
                    <a:pt x="128" y="0"/>
                    <a:pt x="85" y="26"/>
                  </a:cubicBezTo>
                  <a:cubicBezTo>
                    <a:pt x="63" y="39"/>
                    <a:pt x="70" y="67"/>
                    <a:pt x="64" y="88"/>
                  </a:cubicBezTo>
                  <a:cubicBezTo>
                    <a:pt x="53" y="133"/>
                    <a:pt x="13" y="160"/>
                    <a:pt x="0" y="118"/>
                  </a:cubicBezTo>
                  <a:cubicBezTo>
                    <a:pt x="0" y="124"/>
                    <a:pt x="0" y="128"/>
                    <a:pt x="0" y="132"/>
                  </a:cubicBezTo>
                  <a:cubicBezTo>
                    <a:pt x="3" y="205"/>
                    <a:pt x="55" y="177"/>
                    <a:pt x="68" y="126"/>
                  </a:cubicBezTo>
                  <a:cubicBezTo>
                    <a:pt x="73" y="104"/>
                    <a:pt x="67" y="76"/>
                    <a:pt x="89" y="63"/>
                  </a:cubicBezTo>
                  <a:cubicBezTo>
                    <a:pt x="131" y="38"/>
                    <a:pt x="122" y="82"/>
                    <a:pt x="133" y="101"/>
                  </a:cubicBezTo>
                  <a:cubicBezTo>
                    <a:pt x="157" y="144"/>
                    <a:pt x="170" y="116"/>
                    <a:pt x="183" y="89"/>
                  </a:cubicBezTo>
                  <a:cubicBezTo>
                    <a:pt x="192" y="71"/>
                    <a:pt x="201" y="54"/>
                    <a:pt x="213" y="55"/>
                  </a:cubicBezTo>
                  <a:cubicBezTo>
                    <a:pt x="225" y="55"/>
                    <a:pt x="231" y="60"/>
                    <a:pt x="235" y="67"/>
                  </a:cubicBezTo>
                  <a:cubicBezTo>
                    <a:pt x="235" y="44"/>
                    <a:pt x="239" y="19"/>
                    <a:pt x="210" y="17"/>
                  </a:cubicBezTo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725637" y="1486248"/>
              <a:ext cx="735012" cy="930275"/>
            </a:xfrm>
            <a:custGeom>
              <a:avLst/>
              <a:gdLst>
                <a:gd name="T0" fmla="*/ 132 w 173"/>
                <a:gd name="T1" fmla="*/ 50 h 219"/>
                <a:gd name="T2" fmla="*/ 112 w 173"/>
                <a:gd name="T3" fmla="*/ 80 h 219"/>
                <a:gd name="T4" fmla="*/ 97 w 173"/>
                <a:gd name="T5" fmla="*/ 58 h 219"/>
                <a:gd name="T6" fmla="*/ 64 w 173"/>
                <a:gd name="T7" fmla="*/ 34 h 219"/>
                <a:gd name="T8" fmla="*/ 4 w 173"/>
                <a:gd name="T9" fmla="*/ 117 h 219"/>
                <a:gd name="T10" fmla="*/ 1 w 173"/>
                <a:gd name="T11" fmla="*/ 139 h 219"/>
                <a:gd name="T12" fmla="*/ 67 w 173"/>
                <a:gd name="T13" fmla="*/ 72 h 219"/>
                <a:gd name="T14" fmla="*/ 100 w 173"/>
                <a:gd name="T15" fmla="*/ 96 h 219"/>
                <a:gd name="T16" fmla="*/ 116 w 173"/>
                <a:gd name="T17" fmla="*/ 118 h 219"/>
                <a:gd name="T18" fmla="*/ 135 w 173"/>
                <a:gd name="T19" fmla="*/ 87 h 219"/>
                <a:gd name="T20" fmla="*/ 172 w 173"/>
                <a:gd name="T21" fmla="*/ 80 h 219"/>
                <a:gd name="T22" fmla="*/ 132 w 173"/>
                <a:gd name="T23" fmla="*/ 5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3" h="219">
                  <a:moveTo>
                    <a:pt x="132" y="50"/>
                  </a:moveTo>
                  <a:cubicBezTo>
                    <a:pt x="122" y="61"/>
                    <a:pt x="134" y="77"/>
                    <a:pt x="112" y="80"/>
                  </a:cubicBezTo>
                  <a:cubicBezTo>
                    <a:pt x="88" y="84"/>
                    <a:pt x="101" y="68"/>
                    <a:pt x="97" y="58"/>
                  </a:cubicBezTo>
                  <a:cubicBezTo>
                    <a:pt x="90" y="42"/>
                    <a:pt x="97" y="0"/>
                    <a:pt x="64" y="34"/>
                  </a:cubicBezTo>
                  <a:cubicBezTo>
                    <a:pt x="58" y="39"/>
                    <a:pt x="28" y="160"/>
                    <a:pt x="4" y="117"/>
                  </a:cubicBezTo>
                  <a:cubicBezTo>
                    <a:pt x="1" y="126"/>
                    <a:pt x="0" y="135"/>
                    <a:pt x="1" y="139"/>
                  </a:cubicBezTo>
                  <a:cubicBezTo>
                    <a:pt x="26" y="219"/>
                    <a:pt x="62" y="77"/>
                    <a:pt x="67" y="72"/>
                  </a:cubicBezTo>
                  <a:cubicBezTo>
                    <a:pt x="101" y="37"/>
                    <a:pt x="94" y="80"/>
                    <a:pt x="100" y="96"/>
                  </a:cubicBezTo>
                  <a:cubicBezTo>
                    <a:pt x="104" y="106"/>
                    <a:pt x="92" y="121"/>
                    <a:pt x="116" y="118"/>
                  </a:cubicBezTo>
                  <a:cubicBezTo>
                    <a:pt x="138" y="114"/>
                    <a:pt x="126" y="98"/>
                    <a:pt x="135" y="87"/>
                  </a:cubicBezTo>
                  <a:cubicBezTo>
                    <a:pt x="157" y="62"/>
                    <a:pt x="168" y="65"/>
                    <a:pt x="172" y="80"/>
                  </a:cubicBezTo>
                  <a:cubicBezTo>
                    <a:pt x="173" y="43"/>
                    <a:pt x="168" y="8"/>
                    <a:pt x="132" y="5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2976712" y="1846610"/>
              <a:ext cx="228600" cy="628650"/>
            </a:xfrm>
            <a:custGeom>
              <a:avLst/>
              <a:gdLst>
                <a:gd name="T0" fmla="*/ 44 w 54"/>
                <a:gd name="T1" fmla="*/ 0 h 148"/>
                <a:gd name="T2" fmla="*/ 12 w 54"/>
                <a:gd name="T3" fmla="*/ 96 h 148"/>
                <a:gd name="T4" fmla="*/ 0 w 54"/>
                <a:gd name="T5" fmla="*/ 77 h 148"/>
                <a:gd name="T6" fmla="*/ 15 w 54"/>
                <a:gd name="T7" fmla="*/ 134 h 148"/>
                <a:gd name="T8" fmla="*/ 44 w 54"/>
                <a:gd name="T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48">
                  <a:moveTo>
                    <a:pt x="44" y="0"/>
                  </a:moveTo>
                  <a:cubicBezTo>
                    <a:pt x="43" y="45"/>
                    <a:pt x="30" y="107"/>
                    <a:pt x="12" y="96"/>
                  </a:cubicBezTo>
                  <a:cubicBezTo>
                    <a:pt x="5" y="92"/>
                    <a:pt x="2" y="85"/>
                    <a:pt x="0" y="77"/>
                  </a:cubicBezTo>
                  <a:cubicBezTo>
                    <a:pt x="1" y="100"/>
                    <a:pt x="1" y="125"/>
                    <a:pt x="15" y="134"/>
                  </a:cubicBezTo>
                  <a:cubicBezTo>
                    <a:pt x="41" y="148"/>
                    <a:pt x="54" y="29"/>
                    <a:pt x="4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2475062" y="1825973"/>
              <a:ext cx="488950" cy="441325"/>
            </a:xfrm>
            <a:custGeom>
              <a:avLst/>
              <a:gdLst>
                <a:gd name="T0" fmla="*/ 91 w 115"/>
                <a:gd name="T1" fmla="*/ 0 h 104"/>
                <a:gd name="T2" fmla="*/ 48 w 115"/>
                <a:gd name="T3" fmla="*/ 57 h 104"/>
                <a:gd name="T4" fmla="*/ 3 w 115"/>
                <a:gd name="T5" fmla="*/ 43 h 104"/>
                <a:gd name="T6" fmla="*/ 2 w 115"/>
                <a:gd name="T7" fmla="*/ 41 h 104"/>
                <a:gd name="T8" fmla="*/ 6 w 115"/>
                <a:gd name="T9" fmla="*/ 80 h 104"/>
                <a:gd name="T10" fmla="*/ 52 w 115"/>
                <a:gd name="T11" fmla="*/ 95 h 104"/>
                <a:gd name="T12" fmla="*/ 94 w 115"/>
                <a:gd name="T13" fmla="*/ 38 h 104"/>
                <a:gd name="T14" fmla="*/ 115 w 115"/>
                <a:gd name="T15" fmla="*/ 56 h 104"/>
                <a:gd name="T16" fmla="*/ 91 w 11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04">
                  <a:moveTo>
                    <a:pt x="91" y="0"/>
                  </a:moveTo>
                  <a:cubicBezTo>
                    <a:pt x="62" y="0"/>
                    <a:pt x="71" y="46"/>
                    <a:pt x="48" y="57"/>
                  </a:cubicBezTo>
                  <a:cubicBezTo>
                    <a:pt x="29" y="66"/>
                    <a:pt x="12" y="58"/>
                    <a:pt x="3" y="43"/>
                  </a:cubicBezTo>
                  <a:cubicBezTo>
                    <a:pt x="2" y="42"/>
                    <a:pt x="2" y="41"/>
                    <a:pt x="2" y="41"/>
                  </a:cubicBezTo>
                  <a:cubicBezTo>
                    <a:pt x="2" y="55"/>
                    <a:pt x="0" y="70"/>
                    <a:pt x="6" y="80"/>
                  </a:cubicBezTo>
                  <a:cubicBezTo>
                    <a:pt x="16" y="96"/>
                    <a:pt x="32" y="104"/>
                    <a:pt x="52" y="95"/>
                  </a:cubicBezTo>
                  <a:cubicBezTo>
                    <a:pt x="75" y="84"/>
                    <a:pt x="65" y="38"/>
                    <a:pt x="94" y="38"/>
                  </a:cubicBezTo>
                  <a:cubicBezTo>
                    <a:pt x="106" y="38"/>
                    <a:pt x="112" y="45"/>
                    <a:pt x="115" y="56"/>
                  </a:cubicBezTo>
                  <a:cubicBezTo>
                    <a:pt x="113" y="28"/>
                    <a:pt x="114" y="0"/>
                    <a:pt x="91" y="0"/>
                  </a:cubicBezTo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2964012" y="2064098"/>
              <a:ext cx="12700" cy="109538"/>
            </a:xfrm>
            <a:custGeom>
              <a:avLst/>
              <a:gdLst>
                <a:gd name="T0" fmla="*/ 3 w 3"/>
                <a:gd name="T1" fmla="*/ 26 h 26"/>
                <a:gd name="T2" fmla="*/ 0 w 3"/>
                <a:gd name="T3" fmla="*/ 0 h 26"/>
                <a:gd name="T4" fmla="*/ 3 w 3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6">
                  <a:moveTo>
                    <a:pt x="3" y="26"/>
                  </a:moveTo>
                  <a:cubicBezTo>
                    <a:pt x="2" y="16"/>
                    <a:pt x="2" y="7"/>
                    <a:pt x="0" y="0"/>
                  </a:cubicBezTo>
                  <a:cubicBezTo>
                    <a:pt x="0" y="9"/>
                    <a:pt x="1" y="18"/>
                    <a:pt x="3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2467125" y="1906935"/>
              <a:ext cx="17462" cy="92075"/>
            </a:xfrm>
            <a:custGeom>
              <a:avLst/>
              <a:gdLst>
                <a:gd name="T0" fmla="*/ 4 w 4"/>
                <a:gd name="T1" fmla="*/ 22 h 22"/>
                <a:gd name="T2" fmla="*/ 0 w 4"/>
                <a:gd name="T3" fmla="*/ 0 h 22"/>
                <a:gd name="T4" fmla="*/ 4 w 4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2">
                  <a:moveTo>
                    <a:pt x="4" y="22"/>
                  </a:moveTo>
                  <a:cubicBezTo>
                    <a:pt x="4" y="13"/>
                    <a:pt x="3" y="6"/>
                    <a:pt x="0" y="0"/>
                  </a:cubicBezTo>
                  <a:cubicBezTo>
                    <a:pt x="0" y="8"/>
                    <a:pt x="1" y="16"/>
                    <a:pt x="4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1451125" y="1825973"/>
              <a:ext cx="30162" cy="296863"/>
            </a:xfrm>
            <a:custGeom>
              <a:avLst/>
              <a:gdLst>
                <a:gd name="T0" fmla="*/ 1 w 7"/>
                <a:gd name="T1" fmla="*/ 0 h 70"/>
                <a:gd name="T2" fmla="*/ 0 w 7"/>
                <a:gd name="T3" fmla="*/ 46 h 70"/>
                <a:gd name="T4" fmla="*/ 4 w 7"/>
                <a:gd name="T5" fmla="*/ 70 h 70"/>
                <a:gd name="T6" fmla="*/ 1 w 7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0">
                  <a:moveTo>
                    <a:pt x="1" y="0"/>
                  </a:moveTo>
                  <a:cubicBezTo>
                    <a:pt x="1" y="18"/>
                    <a:pt x="0" y="36"/>
                    <a:pt x="0" y="46"/>
                  </a:cubicBezTo>
                  <a:cubicBezTo>
                    <a:pt x="1" y="56"/>
                    <a:pt x="2" y="64"/>
                    <a:pt x="4" y="70"/>
                  </a:cubicBezTo>
                  <a:cubicBezTo>
                    <a:pt x="5" y="49"/>
                    <a:pt x="7" y="17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4" name="Freeform 113"/>
            <p:cNvSpPr>
              <a:spLocks/>
            </p:cNvSpPr>
            <p:nvPr/>
          </p:nvSpPr>
          <p:spPr bwMode="auto">
            <a:xfrm>
              <a:off x="695475" y="1519585"/>
              <a:ext cx="2506662" cy="950913"/>
            </a:xfrm>
            <a:custGeom>
              <a:avLst/>
              <a:gdLst>
                <a:gd name="T0" fmla="*/ 482 w 590"/>
                <a:gd name="T1" fmla="*/ 148 h 224"/>
                <a:gd name="T2" fmla="*/ 423 w 590"/>
                <a:gd name="T3" fmla="*/ 115 h 224"/>
                <a:gd name="T4" fmla="*/ 368 w 590"/>
                <a:gd name="T5" fmla="*/ 102 h 224"/>
                <a:gd name="T6" fmla="*/ 317 w 590"/>
                <a:gd name="T7" fmla="*/ 124 h 224"/>
                <a:gd name="T8" fmla="*/ 269 w 590"/>
                <a:gd name="T9" fmla="*/ 85 h 224"/>
                <a:gd name="T10" fmla="*/ 192 w 590"/>
                <a:gd name="T11" fmla="*/ 188 h 224"/>
                <a:gd name="T12" fmla="*/ 152 w 590"/>
                <a:gd name="T13" fmla="*/ 66 h 224"/>
                <a:gd name="T14" fmla="*/ 119 w 590"/>
                <a:gd name="T15" fmla="*/ 107 h 224"/>
                <a:gd name="T16" fmla="*/ 106 w 590"/>
                <a:gd name="T17" fmla="*/ 68 h 224"/>
                <a:gd name="T18" fmla="*/ 69 w 590"/>
                <a:gd name="T19" fmla="*/ 69 h 224"/>
                <a:gd name="T20" fmla="*/ 20 w 590"/>
                <a:gd name="T21" fmla="*/ 150 h 224"/>
                <a:gd name="T22" fmla="*/ 26 w 590"/>
                <a:gd name="T23" fmla="*/ 42 h 224"/>
                <a:gd name="T24" fmla="*/ 173 w 590"/>
                <a:gd name="T25" fmla="*/ 8 h 224"/>
                <a:gd name="T26" fmla="*/ 527 w 590"/>
                <a:gd name="T27" fmla="*/ 45 h 224"/>
                <a:gd name="T28" fmla="*/ 577 w 590"/>
                <a:gd name="T29" fmla="*/ 158 h 224"/>
                <a:gd name="T30" fmla="*/ 539 w 590"/>
                <a:gd name="T31" fmla="*/ 141 h 224"/>
                <a:gd name="T32" fmla="*/ 513 w 590"/>
                <a:gd name="T33" fmla="*/ 112 h 224"/>
                <a:gd name="T34" fmla="*/ 587 w 590"/>
                <a:gd name="T35" fmla="*/ 127 h 224"/>
                <a:gd name="T36" fmla="*/ 529 w 590"/>
                <a:gd name="T37" fmla="*/ 39 h 224"/>
                <a:gd name="T38" fmla="*/ 325 w 590"/>
                <a:gd name="T39" fmla="*/ 10 h 224"/>
                <a:gd name="T40" fmla="*/ 60 w 590"/>
                <a:gd name="T41" fmla="*/ 7 h 224"/>
                <a:gd name="T42" fmla="*/ 16 w 590"/>
                <a:gd name="T43" fmla="*/ 75 h 224"/>
                <a:gd name="T44" fmla="*/ 21 w 590"/>
                <a:gd name="T45" fmla="*/ 157 h 224"/>
                <a:gd name="T46" fmla="*/ 68 w 590"/>
                <a:gd name="T47" fmla="*/ 89 h 224"/>
                <a:gd name="T48" fmla="*/ 99 w 590"/>
                <a:gd name="T49" fmla="*/ 61 h 224"/>
                <a:gd name="T50" fmla="*/ 107 w 590"/>
                <a:gd name="T51" fmla="*/ 110 h 224"/>
                <a:gd name="T52" fmla="*/ 141 w 590"/>
                <a:gd name="T53" fmla="*/ 87 h 224"/>
                <a:gd name="T54" fmla="*/ 179 w 590"/>
                <a:gd name="T55" fmla="*/ 87 h 224"/>
                <a:gd name="T56" fmla="*/ 197 w 590"/>
                <a:gd name="T57" fmla="*/ 201 h 224"/>
                <a:gd name="T58" fmla="*/ 252 w 590"/>
                <a:gd name="T59" fmla="*/ 154 h 224"/>
                <a:gd name="T60" fmla="*/ 300 w 590"/>
                <a:gd name="T61" fmla="*/ 87 h 224"/>
                <a:gd name="T62" fmla="*/ 352 w 590"/>
                <a:gd name="T63" fmla="*/ 142 h 224"/>
                <a:gd name="T64" fmla="*/ 395 w 590"/>
                <a:gd name="T65" fmla="*/ 81 h 224"/>
                <a:gd name="T66" fmla="*/ 441 w 590"/>
                <a:gd name="T67" fmla="*/ 170 h 224"/>
                <a:gd name="T68" fmla="*/ 513 w 590"/>
                <a:gd name="T69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0" h="224">
                  <a:moveTo>
                    <a:pt x="513" y="107"/>
                  </a:moveTo>
                  <a:cubicBezTo>
                    <a:pt x="491" y="108"/>
                    <a:pt x="488" y="131"/>
                    <a:pt x="482" y="148"/>
                  </a:cubicBezTo>
                  <a:cubicBezTo>
                    <a:pt x="474" y="170"/>
                    <a:pt x="448" y="173"/>
                    <a:pt x="432" y="157"/>
                  </a:cubicBezTo>
                  <a:cubicBezTo>
                    <a:pt x="421" y="146"/>
                    <a:pt x="423" y="129"/>
                    <a:pt x="423" y="115"/>
                  </a:cubicBezTo>
                  <a:cubicBezTo>
                    <a:pt x="424" y="94"/>
                    <a:pt x="418" y="78"/>
                    <a:pt x="395" y="76"/>
                  </a:cubicBezTo>
                  <a:cubicBezTo>
                    <a:pt x="382" y="74"/>
                    <a:pt x="373" y="92"/>
                    <a:pt x="368" y="102"/>
                  </a:cubicBezTo>
                  <a:cubicBezTo>
                    <a:pt x="362" y="114"/>
                    <a:pt x="354" y="140"/>
                    <a:pt x="340" y="144"/>
                  </a:cubicBezTo>
                  <a:cubicBezTo>
                    <a:pt x="330" y="147"/>
                    <a:pt x="321" y="130"/>
                    <a:pt x="317" y="124"/>
                  </a:cubicBezTo>
                  <a:cubicBezTo>
                    <a:pt x="312" y="115"/>
                    <a:pt x="312" y="103"/>
                    <a:pt x="309" y="93"/>
                  </a:cubicBezTo>
                  <a:cubicBezTo>
                    <a:pt x="303" y="72"/>
                    <a:pt x="285" y="76"/>
                    <a:pt x="269" y="85"/>
                  </a:cubicBezTo>
                  <a:cubicBezTo>
                    <a:pt x="245" y="99"/>
                    <a:pt x="252" y="135"/>
                    <a:pt x="244" y="159"/>
                  </a:cubicBezTo>
                  <a:cubicBezTo>
                    <a:pt x="238" y="176"/>
                    <a:pt x="210" y="216"/>
                    <a:pt x="192" y="188"/>
                  </a:cubicBezTo>
                  <a:cubicBezTo>
                    <a:pt x="180" y="169"/>
                    <a:pt x="185" y="141"/>
                    <a:pt x="186" y="119"/>
                  </a:cubicBezTo>
                  <a:cubicBezTo>
                    <a:pt x="186" y="99"/>
                    <a:pt x="187" y="37"/>
                    <a:pt x="152" y="66"/>
                  </a:cubicBezTo>
                  <a:cubicBezTo>
                    <a:pt x="144" y="72"/>
                    <a:pt x="137" y="79"/>
                    <a:pt x="135" y="89"/>
                  </a:cubicBezTo>
                  <a:cubicBezTo>
                    <a:pt x="134" y="100"/>
                    <a:pt x="132" y="106"/>
                    <a:pt x="119" y="107"/>
                  </a:cubicBezTo>
                  <a:cubicBezTo>
                    <a:pt x="108" y="109"/>
                    <a:pt x="111" y="99"/>
                    <a:pt x="111" y="92"/>
                  </a:cubicBezTo>
                  <a:cubicBezTo>
                    <a:pt x="111" y="84"/>
                    <a:pt x="108" y="75"/>
                    <a:pt x="106" y="68"/>
                  </a:cubicBezTo>
                  <a:cubicBezTo>
                    <a:pt x="105" y="61"/>
                    <a:pt x="104" y="53"/>
                    <a:pt x="98" y="49"/>
                  </a:cubicBezTo>
                  <a:cubicBezTo>
                    <a:pt x="88" y="42"/>
                    <a:pt x="72" y="60"/>
                    <a:pt x="69" y="69"/>
                  </a:cubicBezTo>
                  <a:cubicBezTo>
                    <a:pt x="62" y="86"/>
                    <a:pt x="57" y="103"/>
                    <a:pt x="50" y="119"/>
                  </a:cubicBezTo>
                  <a:cubicBezTo>
                    <a:pt x="46" y="127"/>
                    <a:pt x="33" y="162"/>
                    <a:pt x="20" y="150"/>
                  </a:cubicBezTo>
                  <a:cubicBezTo>
                    <a:pt x="0" y="131"/>
                    <a:pt x="17" y="98"/>
                    <a:pt x="22" y="76"/>
                  </a:cubicBezTo>
                  <a:cubicBezTo>
                    <a:pt x="25" y="65"/>
                    <a:pt x="25" y="54"/>
                    <a:pt x="26" y="42"/>
                  </a:cubicBezTo>
                  <a:cubicBezTo>
                    <a:pt x="27" y="28"/>
                    <a:pt x="32" y="21"/>
                    <a:pt x="46" y="16"/>
                  </a:cubicBezTo>
                  <a:cubicBezTo>
                    <a:pt x="87" y="4"/>
                    <a:pt x="131" y="8"/>
                    <a:pt x="173" y="8"/>
                  </a:cubicBezTo>
                  <a:cubicBezTo>
                    <a:pt x="262" y="9"/>
                    <a:pt x="349" y="19"/>
                    <a:pt x="437" y="29"/>
                  </a:cubicBezTo>
                  <a:cubicBezTo>
                    <a:pt x="467" y="32"/>
                    <a:pt x="498" y="36"/>
                    <a:pt x="527" y="45"/>
                  </a:cubicBezTo>
                  <a:cubicBezTo>
                    <a:pt x="550" y="51"/>
                    <a:pt x="577" y="63"/>
                    <a:pt x="580" y="89"/>
                  </a:cubicBezTo>
                  <a:cubicBezTo>
                    <a:pt x="583" y="112"/>
                    <a:pt x="581" y="136"/>
                    <a:pt x="577" y="158"/>
                  </a:cubicBezTo>
                  <a:cubicBezTo>
                    <a:pt x="576" y="167"/>
                    <a:pt x="570" y="212"/>
                    <a:pt x="555" y="209"/>
                  </a:cubicBezTo>
                  <a:cubicBezTo>
                    <a:pt x="535" y="205"/>
                    <a:pt x="540" y="156"/>
                    <a:pt x="539" y="141"/>
                  </a:cubicBezTo>
                  <a:cubicBezTo>
                    <a:pt x="537" y="125"/>
                    <a:pt x="532" y="108"/>
                    <a:pt x="513" y="107"/>
                  </a:cubicBezTo>
                  <a:cubicBezTo>
                    <a:pt x="509" y="107"/>
                    <a:pt x="509" y="112"/>
                    <a:pt x="513" y="112"/>
                  </a:cubicBezTo>
                  <a:cubicBezTo>
                    <a:pt x="554" y="114"/>
                    <a:pt x="516" y="201"/>
                    <a:pt x="554" y="214"/>
                  </a:cubicBezTo>
                  <a:cubicBezTo>
                    <a:pt x="580" y="224"/>
                    <a:pt x="586" y="140"/>
                    <a:pt x="587" y="127"/>
                  </a:cubicBezTo>
                  <a:cubicBezTo>
                    <a:pt x="588" y="111"/>
                    <a:pt x="590" y="90"/>
                    <a:pt x="583" y="74"/>
                  </a:cubicBezTo>
                  <a:cubicBezTo>
                    <a:pt x="574" y="55"/>
                    <a:pt x="547" y="45"/>
                    <a:pt x="529" y="39"/>
                  </a:cubicBezTo>
                  <a:cubicBezTo>
                    <a:pt x="501" y="30"/>
                    <a:pt x="472" y="27"/>
                    <a:pt x="443" y="24"/>
                  </a:cubicBezTo>
                  <a:cubicBezTo>
                    <a:pt x="404" y="19"/>
                    <a:pt x="364" y="14"/>
                    <a:pt x="325" y="10"/>
                  </a:cubicBezTo>
                  <a:cubicBezTo>
                    <a:pt x="278" y="6"/>
                    <a:pt x="231" y="3"/>
                    <a:pt x="184" y="3"/>
                  </a:cubicBezTo>
                  <a:cubicBezTo>
                    <a:pt x="143" y="2"/>
                    <a:pt x="101" y="0"/>
                    <a:pt x="60" y="7"/>
                  </a:cubicBezTo>
                  <a:cubicBezTo>
                    <a:pt x="41" y="11"/>
                    <a:pt x="23" y="16"/>
                    <a:pt x="20" y="37"/>
                  </a:cubicBezTo>
                  <a:cubicBezTo>
                    <a:pt x="19" y="50"/>
                    <a:pt x="19" y="62"/>
                    <a:pt x="16" y="75"/>
                  </a:cubicBezTo>
                  <a:cubicBezTo>
                    <a:pt x="13" y="89"/>
                    <a:pt x="8" y="103"/>
                    <a:pt x="6" y="117"/>
                  </a:cubicBezTo>
                  <a:cubicBezTo>
                    <a:pt x="3" y="130"/>
                    <a:pt x="8" y="151"/>
                    <a:pt x="21" y="157"/>
                  </a:cubicBezTo>
                  <a:cubicBezTo>
                    <a:pt x="32" y="162"/>
                    <a:pt x="41" y="148"/>
                    <a:pt x="46" y="141"/>
                  </a:cubicBezTo>
                  <a:cubicBezTo>
                    <a:pt x="55" y="125"/>
                    <a:pt x="62" y="106"/>
                    <a:pt x="68" y="89"/>
                  </a:cubicBezTo>
                  <a:cubicBezTo>
                    <a:pt x="70" y="82"/>
                    <a:pt x="72" y="76"/>
                    <a:pt x="75" y="69"/>
                  </a:cubicBezTo>
                  <a:cubicBezTo>
                    <a:pt x="78" y="60"/>
                    <a:pt x="95" y="46"/>
                    <a:pt x="99" y="61"/>
                  </a:cubicBezTo>
                  <a:cubicBezTo>
                    <a:pt x="102" y="69"/>
                    <a:pt x="102" y="78"/>
                    <a:pt x="104" y="87"/>
                  </a:cubicBezTo>
                  <a:cubicBezTo>
                    <a:pt x="106" y="93"/>
                    <a:pt x="102" y="106"/>
                    <a:pt x="107" y="110"/>
                  </a:cubicBezTo>
                  <a:cubicBezTo>
                    <a:pt x="113" y="115"/>
                    <a:pt x="125" y="114"/>
                    <a:pt x="131" y="110"/>
                  </a:cubicBezTo>
                  <a:cubicBezTo>
                    <a:pt x="141" y="105"/>
                    <a:pt x="139" y="96"/>
                    <a:pt x="141" y="87"/>
                  </a:cubicBezTo>
                  <a:cubicBezTo>
                    <a:pt x="143" y="78"/>
                    <a:pt x="159" y="64"/>
                    <a:pt x="169" y="64"/>
                  </a:cubicBezTo>
                  <a:cubicBezTo>
                    <a:pt x="177" y="63"/>
                    <a:pt x="179" y="81"/>
                    <a:pt x="179" y="87"/>
                  </a:cubicBezTo>
                  <a:cubicBezTo>
                    <a:pt x="181" y="107"/>
                    <a:pt x="179" y="127"/>
                    <a:pt x="179" y="147"/>
                  </a:cubicBezTo>
                  <a:cubicBezTo>
                    <a:pt x="178" y="165"/>
                    <a:pt x="180" y="191"/>
                    <a:pt x="197" y="201"/>
                  </a:cubicBezTo>
                  <a:cubicBezTo>
                    <a:pt x="211" y="209"/>
                    <a:pt x="228" y="195"/>
                    <a:pt x="236" y="185"/>
                  </a:cubicBezTo>
                  <a:cubicBezTo>
                    <a:pt x="243" y="175"/>
                    <a:pt x="248" y="165"/>
                    <a:pt x="252" y="154"/>
                  </a:cubicBezTo>
                  <a:cubicBezTo>
                    <a:pt x="256" y="139"/>
                    <a:pt x="255" y="123"/>
                    <a:pt x="259" y="108"/>
                  </a:cubicBezTo>
                  <a:cubicBezTo>
                    <a:pt x="262" y="95"/>
                    <a:pt x="289" y="71"/>
                    <a:pt x="300" y="87"/>
                  </a:cubicBezTo>
                  <a:cubicBezTo>
                    <a:pt x="306" y="96"/>
                    <a:pt x="306" y="108"/>
                    <a:pt x="309" y="118"/>
                  </a:cubicBezTo>
                  <a:cubicBezTo>
                    <a:pt x="314" y="136"/>
                    <a:pt x="334" y="162"/>
                    <a:pt x="352" y="142"/>
                  </a:cubicBezTo>
                  <a:cubicBezTo>
                    <a:pt x="360" y="133"/>
                    <a:pt x="365" y="120"/>
                    <a:pt x="371" y="109"/>
                  </a:cubicBezTo>
                  <a:cubicBezTo>
                    <a:pt x="375" y="99"/>
                    <a:pt x="383" y="81"/>
                    <a:pt x="395" y="81"/>
                  </a:cubicBezTo>
                  <a:cubicBezTo>
                    <a:pt x="422" y="82"/>
                    <a:pt x="417" y="112"/>
                    <a:pt x="418" y="130"/>
                  </a:cubicBezTo>
                  <a:cubicBezTo>
                    <a:pt x="418" y="148"/>
                    <a:pt x="425" y="162"/>
                    <a:pt x="441" y="170"/>
                  </a:cubicBezTo>
                  <a:cubicBezTo>
                    <a:pt x="456" y="178"/>
                    <a:pt x="475" y="171"/>
                    <a:pt x="484" y="157"/>
                  </a:cubicBezTo>
                  <a:cubicBezTo>
                    <a:pt x="493" y="143"/>
                    <a:pt x="491" y="114"/>
                    <a:pt x="513" y="112"/>
                  </a:cubicBezTo>
                  <a:cubicBezTo>
                    <a:pt x="517" y="112"/>
                    <a:pt x="517" y="107"/>
                    <a:pt x="513" y="10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1298725" y="751235"/>
              <a:ext cx="403225" cy="207963"/>
            </a:xfrm>
            <a:custGeom>
              <a:avLst/>
              <a:gdLst>
                <a:gd name="T0" fmla="*/ 77 w 95"/>
                <a:gd name="T1" fmla="*/ 37 h 49"/>
                <a:gd name="T2" fmla="*/ 41 w 95"/>
                <a:gd name="T3" fmla="*/ 3 h 49"/>
                <a:gd name="T4" fmla="*/ 44 w 95"/>
                <a:gd name="T5" fmla="*/ 47 h 49"/>
                <a:gd name="T6" fmla="*/ 77 w 95"/>
                <a:gd name="T7" fmla="*/ 3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49">
                  <a:moveTo>
                    <a:pt x="77" y="37"/>
                  </a:moveTo>
                  <a:cubicBezTo>
                    <a:pt x="95" y="10"/>
                    <a:pt x="64" y="0"/>
                    <a:pt x="41" y="3"/>
                  </a:cubicBezTo>
                  <a:cubicBezTo>
                    <a:pt x="2" y="9"/>
                    <a:pt x="0" y="47"/>
                    <a:pt x="44" y="47"/>
                  </a:cubicBezTo>
                  <a:cubicBezTo>
                    <a:pt x="58" y="48"/>
                    <a:pt x="68" y="49"/>
                    <a:pt x="77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1447950" y="751235"/>
              <a:ext cx="254000" cy="207963"/>
            </a:xfrm>
            <a:custGeom>
              <a:avLst/>
              <a:gdLst>
                <a:gd name="T0" fmla="*/ 6 w 60"/>
                <a:gd name="T1" fmla="*/ 3 h 49"/>
                <a:gd name="T2" fmla="*/ 0 w 60"/>
                <a:gd name="T3" fmla="*/ 4 h 49"/>
                <a:gd name="T4" fmla="*/ 16 w 60"/>
                <a:gd name="T5" fmla="*/ 37 h 49"/>
                <a:gd name="T6" fmla="*/ 4 w 60"/>
                <a:gd name="T7" fmla="*/ 47 h 49"/>
                <a:gd name="T8" fmla="*/ 9 w 60"/>
                <a:gd name="T9" fmla="*/ 47 h 49"/>
                <a:gd name="T10" fmla="*/ 42 w 60"/>
                <a:gd name="T11" fmla="*/ 37 h 49"/>
                <a:gd name="T12" fmla="*/ 6 w 60"/>
                <a:gd name="T13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9">
                  <a:moveTo>
                    <a:pt x="6" y="3"/>
                  </a:moveTo>
                  <a:cubicBezTo>
                    <a:pt x="4" y="3"/>
                    <a:pt x="2" y="4"/>
                    <a:pt x="0" y="4"/>
                  </a:cubicBezTo>
                  <a:cubicBezTo>
                    <a:pt x="17" y="7"/>
                    <a:pt x="30" y="18"/>
                    <a:pt x="16" y="37"/>
                  </a:cubicBezTo>
                  <a:cubicBezTo>
                    <a:pt x="12" y="43"/>
                    <a:pt x="8" y="46"/>
                    <a:pt x="4" y="47"/>
                  </a:cubicBezTo>
                  <a:cubicBezTo>
                    <a:pt x="5" y="47"/>
                    <a:pt x="7" y="47"/>
                    <a:pt x="9" y="47"/>
                  </a:cubicBezTo>
                  <a:cubicBezTo>
                    <a:pt x="23" y="48"/>
                    <a:pt x="33" y="49"/>
                    <a:pt x="42" y="37"/>
                  </a:cubicBezTo>
                  <a:cubicBezTo>
                    <a:pt x="60" y="10"/>
                    <a:pt x="29" y="0"/>
                    <a:pt x="6" y="3"/>
                  </a:cubicBezTo>
                  <a:close/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1316187" y="708373"/>
              <a:ext cx="433387" cy="263525"/>
            </a:xfrm>
            <a:custGeom>
              <a:avLst/>
              <a:gdLst>
                <a:gd name="T0" fmla="*/ 76 w 102"/>
                <a:gd name="T1" fmla="*/ 49 h 62"/>
                <a:gd name="T2" fmla="*/ 13 w 102"/>
                <a:gd name="T3" fmla="*/ 19 h 62"/>
                <a:gd name="T4" fmla="*/ 16 w 102"/>
                <a:gd name="T5" fmla="*/ 56 h 62"/>
                <a:gd name="T6" fmla="*/ 51 w 102"/>
                <a:gd name="T7" fmla="*/ 62 h 62"/>
                <a:gd name="T8" fmla="*/ 76 w 102"/>
                <a:gd name="T9" fmla="*/ 49 h 62"/>
                <a:gd name="T10" fmla="*/ 70 w 102"/>
                <a:gd name="T11" fmla="*/ 44 h 62"/>
                <a:gd name="T12" fmla="*/ 28 w 102"/>
                <a:gd name="T13" fmla="*/ 52 h 62"/>
                <a:gd name="T14" fmla="*/ 21 w 102"/>
                <a:gd name="T15" fmla="*/ 23 h 62"/>
                <a:gd name="T16" fmla="*/ 70 w 102"/>
                <a:gd name="T17" fmla="*/ 44 h 62"/>
                <a:gd name="T18" fmla="*/ 76 w 102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62">
                  <a:moveTo>
                    <a:pt x="76" y="49"/>
                  </a:moveTo>
                  <a:cubicBezTo>
                    <a:pt x="102" y="9"/>
                    <a:pt x="37" y="0"/>
                    <a:pt x="13" y="19"/>
                  </a:cubicBezTo>
                  <a:cubicBezTo>
                    <a:pt x="0" y="29"/>
                    <a:pt x="1" y="48"/>
                    <a:pt x="16" y="56"/>
                  </a:cubicBezTo>
                  <a:cubicBezTo>
                    <a:pt x="27" y="61"/>
                    <a:pt x="39" y="62"/>
                    <a:pt x="51" y="62"/>
                  </a:cubicBezTo>
                  <a:cubicBezTo>
                    <a:pt x="61" y="62"/>
                    <a:pt x="69" y="58"/>
                    <a:pt x="76" y="49"/>
                  </a:cubicBezTo>
                  <a:cubicBezTo>
                    <a:pt x="79" y="45"/>
                    <a:pt x="73" y="40"/>
                    <a:pt x="70" y="44"/>
                  </a:cubicBezTo>
                  <a:cubicBezTo>
                    <a:pt x="60" y="57"/>
                    <a:pt x="42" y="55"/>
                    <a:pt x="28" y="52"/>
                  </a:cubicBezTo>
                  <a:cubicBezTo>
                    <a:pt x="11" y="48"/>
                    <a:pt x="7" y="33"/>
                    <a:pt x="21" y="23"/>
                  </a:cubicBezTo>
                  <a:cubicBezTo>
                    <a:pt x="37" y="12"/>
                    <a:pt x="89" y="15"/>
                    <a:pt x="70" y="44"/>
                  </a:cubicBezTo>
                  <a:cubicBezTo>
                    <a:pt x="67" y="48"/>
                    <a:pt x="73" y="53"/>
                    <a:pt x="76" y="49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882800" y="1002060"/>
              <a:ext cx="215900" cy="428625"/>
            </a:xfrm>
            <a:custGeom>
              <a:avLst/>
              <a:gdLst>
                <a:gd name="T0" fmla="*/ 12 w 51"/>
                <a:gd name="T1" fmla="*/ 79 h 101"/>
                <a:gd name="T2" fmla="*/ 50 w 51"/>
                <a:gd name="T3" fmla="*/ 46 h 101"/>
                <a:gd name="T4" fmla="*/ 4 w 51"/>
                <a:gd name="T5" fmla="*/ 45 h 101"/>
                <a:gd name="T6" fmla="*/ 12 w 51"/>
                <a:gd name="T7" fmla="*/ 7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101">
                  <a:moveTo>
                    <a:pt x="12" y="79"/>
                  </a:moveTo>
                  <a:cubicBezTo>
                    <a:pt x="38" y="101"/>
                    <a:pt x="51" y="70"/>
                    <a:pt x="50" y="46"/>
                  </a:cubicBezTo>
                  <a:cubicBezTo>
                    <a:pt x="48" y="6"/>
                    <a:pt x="9" y="0"/>
                    <a:pt x="4" y="45"/>
                  </a:cubicBezTo>
                  <a:cubicBezTo>
                    <a:pt x="2" y="59"/>
                    <a:pt x="0" y="69"/>
                    <a:pt x="12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882800" y="1167160"/>
              <a:ext cx="215900" cy="263525"/>
            </a:xfrm>
            <a:custGeom>
              <a:avLst/>
              <a:gdLst>
                <a:gd name="T0" fmla="*/ 50 w 51"/>
                <a:gd name="T1" fmla="*/ 7 h 62"/>
                <a:gd name="T2" fmla="*/ 49 w 51"/>
                <a:gd name="T3" fmla="*/ 1 h 62"/>
                <a:gd name="T4" fmla="*/ 14 w 51"/>
                <a:gd name="T5" fmla="*/ 14 h 62"/>
                <a:gd name="T6" fmla="*/ 5 w 51"/>
                <a:gd name="T7" fmla="*/ 0 h 62"/>
                <a:gd name="T8" fmla="*/ 4 w 51"/>
                <a:gd name="T9" fmla="*/ 6 h 62"/>
                <a:gd name="T10" fmla="*/ 12 w 51"/>
                <a:gd name="T11" fmla="*/ 40 h 62"/>
                <a:gd name="T12" fmla="*/ 50 w 51"/>
                <a:gd name="T13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2">
                  <a:moveTo>
                    <a:pt x="50" y="7"/>
                  </a:moveTo>
                  <a:cubicBezTo>
                    <a:pt x="50" y="5"/>
                    <a:pt x="50" y="3"/>
                    <a:pt x="49" y="1"/>
                  </a:cubicBezTo>
                  <a:cubicBezTo>
                    <a:pt x="44" y="18"/>
                    <a:pt x="32" y="30"/>
                    <a:pt x="14" y="14"/>
                  </a:cubicBezTo>
                  <a:cubicBezTo>
                    <a:pt x="8" y="10"/>
                    <a:pt x="6" y="5"/>
                    <a:pt x="5" y="0"/>
                  </a:cubicBezTo>
                  <a:cubicBezTo>
                    <a:pt x="5" y="2"/>
                    <a:pt x="4" y="4"/>
                    <a:pt x="4" y="6"/>
                  </a:cubicBezTo>
                  <a:cubicBezTo>
                    <a:pt x="2" y="20"/>
                    <a:pt x="0" y="30"/>
                    <a:pt x="12" y="40"/>
                  </a:cubicBezTo>
                  <a:cubicBezTo>
                    <a:pt x="38" y="62"/>
                    <a:pt x="51" y="31"/>
                    <a:pt x="50" y="7"/>
                  </a:cubicBezTo>
                  <a:close/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873275" y="1027460"/>
              <a:ext cx="280987" cy="454025"/>
            </a:xfrm>
            <a:custGeom>
              <a:avLst/>
              <a:gdLst>
                <a:gd name="T0" fmla="*/ 11 w 66"/>
                <a:gd name="T1" fmla="*/ 76 h 107"/>
                <a:gd name="T2" fmla="*/ 48 w 66"/>
                <a:gd name="T3" fmla="*/ 14 h 107"/>
                <a:gd name="T4" fmla="*/ 10 w 66"/>
                <a:gd name="T5" fmla="*/ 14 h 107"/>
                <a:gd name="T6" fmla="*/ 1 w 66"/>
                <a:gd name="T7" fmla="*/ 49 h 107"/>
                <a:gd name="T8" fmla="*/ 11 w 66"/>
                <a:gd name="T9" fmla="*/ 76 h 107"/>
                <a:gd name="T10" fmla="*/ 17 w 66"/>
                <a:gd name="T11" fmla="*/ 70 h 107"/>
                <a:gd name="T12" fmla="*/ 13 w 66"/>
                <a:gd name="T13" fmla="*/ 27 h 107"/>
                <a:gd name="T14" fmla="*/ 43 w 66"/>
                <a:gd name="T15" fmla="*/ 22 h 107"/>
                <a:gd name="T16" fmla="*/ 17 w 66"/>
                <a:gd name="T17" fmla="*/ 70 h 107"/>
                <a:gd name="T18" fmla="*/ 11 w 66"/>
                <a:gd name="T19" fmla="*/ 7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107">
                  <a:moveTo>
                    <a:pt x="11" y="76"/>
                  </a:moveTo>
                  <a:cubicBezTo>
                    <a:pt x="50" y="107"/>
                    <a:pt x="66" y="41"/>
                    <a:pt x="48" y="14"/>
                  </a:cubicBezTo>
                  <a:cubicBezTo>
                    <a:pt x="39" y="0"/>
                    <a:pt x="19" y="0"/>
                    <a:pt x="10" y="14"/>
                  </a:cubicBezTo>
                  <a:cubicBezTo>
                    <a:pt x="3" y="25"/>
                    <a:pt x="2" y="37"/>
                    <a:pt x="1" y="49"/>
                  </a:cubicBezTo>
                  <a:cubicBezTo>
                    <a:pt x="0" y="60"/>
                    <a:pt x="3" y="69"/>
                    <a:pt x="11" y="76"/>
                  </a:cubicBezTo>
                  <a:cubicBezTo>
                    <a:pt x="15" y="80"/>
                    <a:pt x="21" y="74"/>
                    <a:pt x="17" y="70"/>
                  </a:cubicBezTo>
                  <a:cubicBezTo>
                    <a:pt x="5" y="59"/>
                    <a:pt x="9" y="41"/>
                    <a:pt x="13" y="27"/>
                  </a:cubicBezTo>
                  <a:cubicBezTo>
                    <a:pt x="18" y="10"/>
                    <a:pt x="35" y="7"/>
                    <a:pt x="43" y="22"/>
                  </a:cubicBezTo>
                  <a:cubicBezTo>
                    <a:pt x="53" y="40"/>
                    <a:pt x="45" y="93"/>
                    <a:pt x="17" y="70"/>
                  </a:cubicBezTo>
                  <a:cubicBezTo>
                    <a:pt x="13" y="67"/>
                    <a:pt x="7" y="73"/>
                    <a:pt x="11" y="76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1405087" y="1171923"/>
              <a:ext cx="58737" cy="152400"/>
            </a:xfrm>
            <a:custGeom>
              <a:avLst/>
              <a:gdLst>
                <a:gd name="T0" fmla="*/ 0 w 14"/>
                <a:gd name="T1" fmla="*/ 5 h 36"/>
                <a:gd name="T2" fmla="*/ 7 w 14"/>
                <a:gd name="T3" fmla="*/ 33 h 36"/>
                <a:gd name="T4" fmla="*/ 12 w 14"/>
                <a:gd name="T5" fmla="*/ 30 h 36"/>
                <a:gd name="T6" fmla="*/ 6 w 14"/>
                <a:gd name="T7" fmla="*/ 4 h 36"/>
                <a:gd name="T8" fmla="*/ 0 w 14"/>
                <a:gd name="T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6">
                  <a:moveTo>
                    <a:pt x="0" y="5"/>
                  </a:moveTo>
                  <a:cubicBezTo>
                    <a:pt x="2" y="15"/>
                    <a:pt x="1" y="25"/>
                    <a:pt x="7" y="33"/>
                  </a:cubicBezTo>
                  <a:cubicBezTo>
                    <a:pt x="9" y="36"/>
                    <a:pt x="14" y="33"/>
                    <a:pt x="12" y="30"/>
                  </a:cubicBezTo>
                  <a:cubicBezTo>
                    <a:pt x="6" y="22"/>
                    <a:pt x="8" y="13"/>
                    <a:pt x="6" y="4"/>
                  </a:cubicBezTo>
                  <a:cubicBezTo>
                    <a:pt x="5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1765450" y="1167160"/>
              <a:ext cx="85725" cy="174625"/>
            </a:xfrm>
            <a:custGeom>
              <a:avLst/>
              <a:gdLst>
                <a:gd name="T0" fmla="*/ 1 w 20"/>
                <a:gd name="T1" fmla="*/ 3 h 41"/>
                <a:gd name="T2" fmla="*/ 13 w 20"/>
                <a:gd name="T3" fmla="*/ 38 h 41"/>
                <a:gd name="T4" fmla="*/ 17 w 20"/>
                <a:gd name="T5" fmla="*/ 34 h 41"/>
                <a:gd name="T6" fmla="*/ 6 w 20"/>
                <a:gd name="T7" fmla="*/ 3 h 41"/>
                <a:gd name="T8" fmla="*/ 1 w 20"/>
                <a:gd name="T9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1" y="3"/>
                  </a:moveTo>
                  <a:cubicBezTo>
                    <a:pt x="1" y="15"/>
                    <a:pt x="3" y="30"/>
                    <a:pt x="13" y="38"/>
                  </a:cubicBezTo>
                  <a:cubicBezTo>
                    <a:pt x="16" y="41"/>
                    <a:pt x="20" y="37"/>
                    <a:pt x="17" y="34"/>
                  </a:cubicBezTo>
                  <a:cubicBezTo>
                    <a:pt x="9" y="27"/>
                    <a:pt x="6" y="14"/>
                    <a:pt x="6" y="3"/>
                  </a:cubicBezTo>
                  <a:cubicBezTo>
                    <a:pt x="6" y="0"/>
                    <a:pt x="0" y="0"/>
                    <a:pt x="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495450" y="2908648"/>
              <a:ext cx="20637" cy="73025"/>
            </a:xfrm>
            <a:custGeom>
              <a:avLst/>
              <a:gdLst>
                <a:gd name="T0" fmla="*/ 0 w 5"/>
                <a:gd name="T1" fmla="*/ 4 h 17"/>
                <a:gd name="T2" fmla="*/ 0 w 5"/>
                <a:gd name="T3" fmla="*/ 13 h 17"/>
                <a:gd name="T4" fmla="*/ 5 w 5"/>
                <a:gd name="T5" fmla="*/ 13 h 17"/>
                <a:gd name="T6" fmla="*/ 5 w 5"/>
                <a:gd name="T7" fmla="*/ 4 h 17"/>
                <a:gd name="T8" fmla="*/ 0 w 5"/>
                <a:gd name="T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7">
                  <a:moveTo>
                    <a:pt x="0" y="4"/>
                  </a:moveTo>
                  <a:cubicBezTo>
                    <a:pt x="0" y="7"/>
                    <a:pt x="0" y="10"/>
                    <a:pt x="0" y="13"/>
                  </a:cubicBezTo>
                  <a:cubicBezTo>
                    <a:pt x="0" y="17"/>
                    <a:pt x="5" y="17"/>
                    <a:pt x="5" y="13"/>
                  </a:cubicBezTo>
                  <a:cubicBezTo>
                    <a:pt x="5" y="10"/>
                    <a:pt x="5" y="7"/>
                    <a:pt x="5" y="4"/>
                  </a:cubicBezTo>
                  <a:cubicBezTo>
                    <a:pt x="5" y="0"/>
                    <a:pt x="0" y="0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593875" y="2611785"/>
              <a:ext cx="220662" cy="1358900"/>
            </a:xfrm>
            <a:custGeom>
              <a:avLst/>
              <a:gdLst>
                <a:gd name="T0" fmla="*/ 139 w 139"/>
                <a:gd name="T1" fmla="*/ 2 h 856"/>
                <a:gd name="T2" fmla="*/ 117 w 139"/>
                <a:gd name="T3" fmla="*/ 0 h 856"/>
                <a:gd name="T4" fmla="*/ 0 w 139"/>
                <a:gd name="T5" fmla="*/ 856 h 856"/>
                <a:gd name="T6" fmla="*/ 21 w 139"/>
                <a:gd name="T7" fmla="*/ 856 h 856"/>
                <a:gd name="T8" fmla="*/ 139 w 139"/>
                <a:gd name="T9" fmla="*/ 2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856">
                  <a:moveTo>
                    <a:pt x="139" y="2"/>
                  </a:moveTo>
                  <a:lnTo>
                    <a:pt x="117" y="0"/>
                  </a:lnTo>
                  <a:lnTo>
                    <a:pt x="0" y="856"/>
                  </a:lnTo>
                  <a:lnTo>
                    <a:pt x="21" y="856"/>
                  </a:lnTo>
                  <a:lnTo>
                    <a:pt x="13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776437" y="2627660"/>
              <a:ext cx="215900" cy="1343025"/>
            </a:xfrm>
            <a:custGeom>
              <a:avLst/>
              <a:gdLst>
                <a:gd name="T0" fmla="*/ 136 w 136"/>
                <a:gd name="T1" fmla="*/ 3 h 846"/>
                <a:gd name="T2" fmla="*/ 117 w 136"/>
                <a:gd name="T3" fmla="*/ 0 h 846"/>
                <a:gd name="T4" fmla="*/ 0 w 136"/>
                <a:gd name="T5" fmla="*/ 846 h 846"/>
                <a:gd name="T6" fmla="*/ 21 w 136"/>
                <a:gd name="T7" fmla="*/ 846 h 846"/>
                <a:gd name="T8" fmla="*/ 136 w 136"/>
                <a:gd name="T9" fmla="*/ 3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846">
                  <a:moveTo>
                    <a:pt x="136" y="3"/>
                  </a:moveTo>
                  <a:lnTo>
                    <a:pt x="117" y="0"/>
                  </a:lnTo>
                  <a:lnTo>
                    <a:pt x="0" y="846"/>
                  </a:lnTo>
                  <a:lnTo>
                    <a:pt x="21" y="846"/>
                  </a:lnTo>
                  <a:lnTo>
                    <a:pt x="136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959000" y="2645123"/>
              <a:ext cx="215900" cy="1325563"/>
            </a:xfrm>
            <a:custGeom>
              <a:avLst/>
              <a:gdLst>
                <a:gd name="T0" fmla="*/ 136 w 136"/>
                <a:gd name="T1" fmla="*/ 3 h 835"/>
                <a:gd name="T2" fmla="*/ 115 w 136"/>
                <a:gd name="T3" fmla="*/ 0 h 835"/>
                <a:gd name="T4" fmla="*/ 0 w 136"/>
                <a:gd name="T5" fmla="*/ 835 h 835"/>
                <a:gd name="T6" fmla="*/ 18 w 136"/>
                <a:gd name="T7" fmla="*/ 835 h 835"/>
                <a:gd name="T8" fmla="*/ 136 w 136"/>
                <a:gd name="T9" fmla="*/ 3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835">
                  <a:moveTo>
                    <a:pt x="136" y="3"/>
                  </a:moveTo>
                  <a:lnTo>
                    <a:pt x="115" y="0"/>
                  </a:lnTo>
                  <a:lnTo>
                    <a:pt x="0" y="835"/>
                  </a:lnTo>
                  <a:lnTo>
                    <a:pt x="18" y="835"/>
                  </a:lnTo>
                  <a:lnTo>
                    <a:pt x="136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1136800" y="2662585"/>
              <a:ext cx="217487" cy="1308100"/>
            </a:xfrm>
            <a:custGeom>
              <a:avLst/>
              <a:gdLst>
                <a:gd name="T0" fmla="*/ 137 w 137"/>
                <a:gd name="T1" fmla="*/ 5 h 824"/>
                <a:gd name="T2" fmla="*/ 115 w 137"/>
                <a:gd name="T3" fmla="*/ 0 h 824"/>
                <a:gd name="T4" fmla="*/ 0 w 137"/>
                <a:gd name="T5" fmla="*/ 824 h 824"/>
                <a:gd name="T6" fmla="*/ 22 w 137"/>
                <a:gd name="T7" fmla="*/ 824 h 824"/>
                <a:gd name="T8" fmla="*/ 137 w 137"/>
                <a:gd name="T9" fmla="*/ 5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824">
                  <a:moveTo>
                    <a:pt x="137" y="5"/>
                  </a:moveTo>
                  <a:lnTo>
                    <a:pt x="115" y="0"/>
                  </a:lnTo>
                  <a:lnTo>
                    <a:pt x="0" y="824"/>
                  </a:lnTo>
                  <a:lnTo>
                    <a:pt x="22" y="824"/>
                  </a:lnTo>
                  <a:lnTo>
                    <a:pt x="137" y="5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1136800" y="2662585"/>
              <a:ext cx="217487" cy="1308100"/>
            </a:xfrm>
            <a:custGeom>
              <a:avLst/>
              <a:gdLst>
                <a:gd name="T0" fmla="*/ 137 w 137"/>
                <a:gd name="T1" fmla="*/ 5 h 824"/>
                <a:gd name="T2" fmla="*/ 115 w 137"/>
                <a:gd name="T3" fmla="*/ 0 h 824"/>
                <a:gd name="T4" fmla="*/ 0 w 137"/>
                <a:gd name="T5" fmla="*/ 824 h 824"/>
                <a:gd name="T6" fmla="*/ 22 w 137"/>
                <a:gd name="T7" fmla="*/ 824 h 824"/>
                <a:gd name="T8" fmla="*/ 137 w 137"/>
                <a:gd name="T9" fmla="*/ 5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824">
                  <a:moveTo>
                    <a:pt x="137" y="5"/>
                  </a:moveTo>
                  <a:lnTo>
                    <a:pt x="115" y="0"/>
                  </a:lnTo>
                  <a:lnTo>
                    <a:pt x="0" y="824"/>
                  </a:lnTo>
                  <a:lnTo>
                    <a:pt x="22" y="824"/>
                  </a:lnTo>
                  <a:lnTo>
                    <a:pt x="137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9" name="Freeform 128"/>
            <p:cNvSpPr>
              <a:spLocks/>
            </p:cNvSpPr>
            <p:nvPr/>
          </p:nvSpPr>
          <p:spPr bwMode="auto">
            <a:xfrm>
              <a:off x="1319362" y="2680048"/>
              <a:ext cx="212725" cy="1290638"/>
            </a:xfrm>
            <a:custGeom>
              <a:avLst/>
              <a:gdLst>
                <a:gd name="T0" fmla="*/ 134 w 134"/>
                <a:gd name="T1" fmla="*/ 5 h 813"/>
                <a:gd name="T2" fmla="*/ 113 w 134"/>
                <a:gd name="T3" fmla="*/ 0 h 813"/>
                <a:gd name="T4" fmla="*/ 0 w 134"/>
                <a:gd name="T5" fmla="*/ 813 h 813"/>
                <a:gd name="T6" fmla="*/ 22 w 134"/>
                <a:gd name="T7" fmla="*/ 813 h 813"/>
                <a:gd name="T8" fmla="*/ 134 w 134"/>
                <a:gd name="T9" fmla="*/ 5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813">
                  <a:moveTo>
                    <a:pt x="134" y="5"/>
                  </a:moveTo>
                  <a:lnTo>
                    <a:pt x="113" y="0"/>
                  </a:lnTo>
                  <a:lnTo>
                    <a:pt x="0" y="813"/>
                  </a:lnTo>
                  <a:lnTo>
                    <a:pt x="22" y="813"/>
                  </a:lnTo>
                  <a:lnTo>
                    <a:pt x="134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1319362" y="2680048"/>
              <a:ext cx="212725" cy="1290638"/>
            </a:xfrm>
            <a:custGeom>
              <a:avLst/>
              <a:gdLst>
                <a:gd name="T0" fmla="*/ 134 w 134"/>
                <a:gd name="T1" fmla="*/ 5 h 813"/>
                <a:gd name="T2" fmla="*/ 113 w 134"/>
                <a:gd name="T3" fmla="*/ 0 h 813"/>
                <a:gd name="T4" fmla="*/ 0 w 134"/>
                <a:gd name="T5" fmla="*/ 813 h 813"/>
                <a:gd name="T6" fmla="*/ 22 w 134"/>
                <a:gd name="T7" fmla="*/ 813 h 813"/>
                <a:gd name="T8" fmla="*/ 134 w 134"/>
                <a:gd name="T9" fmla="*/ 5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813">
                  <a:moveTo>
                    <a:pt x="134" y="5"/>
                  </a:moveTo>
                  <a:lnTo>
                    <a:pt x="113" y="0"/>
                  </a:lnTo>
                  <a:lnTo>
                    <a:pt x="0" y="813"/>
                  </a:lnTo>
                  <a:lnTo>
                    <a:pt x="22" y="813"/>
                  </a:lnTo>
                  <a:lnTo>
                    <a:pt x="134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1501925" y="2695923"/>
              <a:ext cx="207962" cy="1274763"/>
            </a:xfrm>
            <a:custGeom>
              <a:avLst/>
              <a:gdLst>
                <a:gd name="T0" fmla="*/ 131 w 131"/>
                <a:gd name="T1" fmla="*/ 6 h 803"/>
                <a:gd name="T2" fmla="*/ 110 w 131"/>
                <a:gd name="T3" fmla="*/ 0 h 803"/>
                <a:gd name="T4" fmla="*/ 0 w 131"/>
                <a:gd name="T5" fmla="*/ 803 h 803"/>
                <a:gd name="T6" fmla="*/ 22 w 131"/>
                <a:gd name="T7" fmla="*/ 803 h 803"/>
                <a:gd name="T8" fmla="*/ 131 w 131"/>
                <a:gd name="T9" fmla="*/ 6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803">
                  <a:moveTo>
                    <a:pt x="131" y="6"/>
                  </a:moveTo>
                  <a:lnTo>
                    <a:pt x="110" y="0"/>
                  </a:lnTo>
                  <a:lnTo>
                    <a:pt x="0" y="803"/>
                  </a:lnTo>
                  <a:lnTo>
                    <a:pt x="22" y="803"/>
                  </a:lnTo>
                  <a:lnTo>
                    <a:pt x="131" y="6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1684487" y="2718148"/>
              <a:ext cx="204787" cy="1252538"/>
            </a:xfrm>
            <a:custGeom>
              <a:avLst/>
              <a:gdLst>
                <a:gd name="T0" fmla="*/ 129 w 129"/>
                <a:gd name="T1" fmla="*/ 2 h 789"/>
                <a:gd name="T2" fmla="*/ 110 w 129"/>
                <a:gd name="T3" fmla="*/ 0 h 789"/>
                <a:gd name="T4" fmla="*/ 0 w 129"/>
                <a:gd name="T5" fmla="*/ 789 h 789"/>
                <a:gd name="T6" fmla="*/ 22 w 129"/>
                <a:gd name="T7" fmla="*/ 789 h 789"/>
                <a:gd name="T8" fmla="*/ 129 w 129"/>
                <a:gd name="T9" fmla="*/ 2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789">
                  <a:moveTo>
                    <a:pt x="129" y="2"/>
                  </a:moveTo>
                  <a:lnTo>
                    <a:pt x="110" y="0"/>
                  </a:lnTo>
                  <a:lnTo>
                    <a:pt x="0" y="789"/>
                  </a:lnTo>
                  <a:lnTo>
                    <a:pt x="22" y="789"/>
                  </a:lnTo>
                  <a:lnTo>
                    <a:pt x="12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1867050" y="2734023"/>
              <a:ext cx="204787" cy="1236663"/>
            </a:xfrm>
            <a:custGeom>
              <a:avLst/>
              <a:gdLst>
                <a:gd name="T0" fmla="*/ 129 w 129"/>
                <a:gd name="T1" fmla="*/ 3 h 779"/>
                <a:gd name="T2" fmla="*/ 108 w 129"/>
                <a:gd name="T3" fmla="*/ 0 h 779"/>
                <a:gd name="T4" fmla="*/ 0 w 129"/>
                <a:gd name="T5" fmla="*/ 779 h 779"/>
                <a:gd name="T6" fmla="*/ 19 w 129"/>
                <a:gd name="T7" fmla="*/ 779 h 779"/>
                <a:gd name="T8" fmla="*/ 129 w 129"/>
                <a:gd name="T9" fmla="*/ 3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779">
                  <a:moveTo>
                    <a:pt x="129" y="3"/>
                  </a:moveTo>
                  <a:lnTo>
                    <a:pt x="108" y="0"/>
                  </a:lnTo>
                  <a:lnTo>
                    <a:pt x="0" y="779"/>
                  </a:lnTo>
                  <a:lnTo>
                    <a:pt x="19" y="779"/>
                  </a:lnTo>
                  <a:lnTo>
                    <a:pt x="129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2046437" y="2751485"/>
              <a:ext cx="203200" cy="1219200"/>
            </a:xfrm>
            <a:custGeom>
              <a:avLst/>
              <a:gdLst>
                <a:gd name="T0" fmla="*/ 128 w 128"/>
                <a:gd name="T1" fmla="*/ 3 h 768"/>
                <a:gd name="T2" fmla="*/ 107 w 128"/>
                <a:gd name="T3" fmla="*/ 0 h 768"/>
                <a:gd name="T4" fmla="*/ 0 w 128"/>
                <a:gd name="T5" fmla="*/ 768 h 768"/>
                <a:gd name="T6" fmla="*/ 21 w 128"/>
                <a:gd name="T7" fmla="*/ 768 h 768"/>
                <a:gd name="T8" fmla="*/ 128 w 128"/>
                <a:gd name="T9" fmla="*/ 3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768">
                  <a:moveTo>
                    <a:pt x="128" y="3"/>
                  </a:moveTo>
                  <a:lnTo>
                    <a:pt x="107" y="0"/>
                  </a:lnTo>
                  <a:lnTo>
                    <a:pt x="0" y="768"/>
                  </a:lnTo>
                  <a:lnTo>
                    <a:pt x="21" y="768"/>
                  </a:lnTo>
                  <a:lnTo>
                    <a:pt x="128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2229000" y="2768948"/>
              <a:ext cx="200025" cy="1201738"/>
            </a:xfrm>
            <a:custGeom>
              <a:avLst/>
              <a:gdLst>
                <a:gd name="T0" fmla="*/ 126 w 126"/>
                <a:gd name="T1" fmla="*/ 2 h 757"/>
                <a:gd name="T2" fmla="*/ 104 w 126"/>
                <a:gd name="T3" fmla="*/ 0 h 757"/>
                <a:gd name="T4" fmla="*/ 0 w 126"/>
                <a:gd name="T5" fmla="*/ 757 h 757"/>
                <a:gd name="T6" fmla="*/ 21 w 126"/>
                <a:gd name="T7" fmla="*/ 757 h 757"/>
                <a:gd name="T8" fmla="*/ 126 w 126"/>
                <a:gd name="T9" fmla="*/ 2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757">
                  <a:moveTo>
                    <a:pt x="126" y="2"/>
                  </a:moveTo>
                  <a:lnTo>
                    <a:pt x="104" y="0"/>
                  </a:lnTo>
                  <a:lnTo>
                    <a:pt x="0" y="757"/>
                  </a:lnTo>
                  <a:lnTo>
                    <a:pt x="21" y="757"/>
                  </a:lnTo>
                  <a:lnTo>
                    <a:pt x="126" y="2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2411562" y="2784823"/>
              <a:ext cx="195262" cy="1185863"/>
            </a:xfrm>
            <a:custGeom>
              <a:avLst/>
              <a:gdLst>
                <a:gd name="T0" fmla="*/ 123 w 123"/>
                <a:gd name="T1" fmla="*/ 3 h 747"/>
                <a:gd name="T2" fmla="*/ 104 w 123"/>
                <a:gd name="T3" fmla="*/ 0 h 747"/>
                <a:gd name="T4" fmla="*/ 0 w 123"/>
                <a:gd name="T5" fmla="*/ 747 h 747"/>
                <a:gd name="T6" fmla="*/ 21 w 123"/>
                <a:gd name="T7" fmla="*/ 747 h 747"/>
                <a:gd name="T8" fmla="*/ 123 w 123"/>
                <a:gd name="T9" fmla="*/ 3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47">
                  <a:moveTo>
                    <a:pt x="123" y="3"/>
                  </a:moveTo>
                  <a:lnTo>
                    <a:pt x="104" y="0"/>
                  </a:lnTo>
                  <a:lnTo>
                    <a:pt x="0" y="747"/>
                  </a:lnTo>
                  <a:lnTo>
                    <a:pt x="21" y="747"/>
                  </a:lnTo>
                  <a:lnTo>
                    <a:pt x="123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2411562" y="2784823"/>
              <a:ext cx="195262" cy="1185863"/>
            </a:xfrm>
            <a:custGeom>
              <a:avLst/>
              <a:gdLst>
                <a:gd name="T0" fmla="*/ 123 w 123"/>
                <a:gd name="T1" fmla="*/ 3 h 747"/>
                <a:gd name="T2" fmla="*/ 104 w 123"/>
                <a:gd name="T3" fmla="*/ 0 h 747"/>
                <a:gd name="T4" fmla="*/ 0 w 123"/>
                <a:gd name="T5" fmla="*/ 747 h 747"/>
                <a:gd name="T6" fmla="*/ 21 w 123"/>
                <a:gd name="T7" fmla="*/ 747 h 747"/>
                <a:gd name="T8" fmla="*/ 123 w 123"/>
                <a:gd name="T9" fmla="*/ 3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47">
                  <a:moveTo>
                    <a:pt x="123" y="3"/>
                  </a:moveTo>
                  <a:lnTo>
                    <a:pt x="104" y="0"/>
                  </a:lnTo>
                  <a:lnTo>
                    <a:pt x="0" y="747"/>
                  </a:lnTo>
                  <a:lnTo>
                    <a:pt x="21" y="747"/>
                  </a:lnTo>
                  <a:lnTo>
                    <a:pt x="123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8" name="Freeform 137"/>
            <p:cNvSpPr>
              <a:spLocks/>
            </p:cNvSpPr>
            <p:nvPr/>
          </p:nvSpPr>
          <p:spPr bwMode="auto">
            <a:xfrm>
              <a:off x="2594125" y="2802285"/>
              <a:ext cx="195262" cy="1168400"/>
            </a:xfrm>
            <a:custGeom>
              <a:avLst/>
              <a:gdLst>
                <a:gd name="T0" fmla="*/ 123 w 123"/>
                <a:gd name="T1" fmla="*/ 3 h 736"/>
                <a:gd name="T2" fmla="*/ 102 w 123"/>
                <a:gd name="T3" fmla="*/ 0 h 736"/>
                <a:gd name="T4" fmla="*/ 0 w 123"/>
                <a:gd name="T5" fmla="*/ 736 h 736"/>
                <a:gd name="T6" fmla="*/ 21 w 123"/>
                <a:gd name="T7" fmla="*/ 736 h 736"/>
                <a:gd name="T8" fmla="*/ 123 w 123"/>
                <a:gd name="T9" fmla="*/ 3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36">
                  <a:moveTo>
                    <a:pt x="123" y="3"/>
                  </a:moveTo>
                  <a:lnTo>
                    <a:pt x="102" y="0"/>
                  </a:lnTo>
                  <a:lnTo>
                    <a:pt x="0" y="736"/>
                  </a:lnTo>
                  <a:lnTo>
                    <a:pt x="21" y="736"/>
                  </a:lnTo>
                  <a:lnTo>
                    <a:pt x="123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2594125" y="2802285"/>
              <a:ext cx="195262" cy="1168400"/>
            </a:xfrm>
            <a:custGeom>
              <a:avLst/>
              <a:gdLst>
                <a:gd name="T0" fmla="*/ 123 w 123"/>
                <a:gd name="T1" fmla="*/ 3 h 736"/>
                <a:gd name="T2" fmla="*/ 102 w 123"/>
                <a:gd name="T3" fmla="*/ 0 h 736"/>
                <a:gd name="T4" fmla="*/ 0 w 123"/>
                <a:gd name="T5" fmla="*/ 736 h 736"/>
                <a:gd name="T6" fmla="*/ 21 w 123"/>
                <a:gd name="T7" fmla="*/ 736 h 736"/>
                <a:gd name="T8" fmla="*/ 123 w 123"/>
                <a:gd name="T9" fmla="*/ 3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36">
                  <a:moveTo>
                    <a:pt x="123" y="3"/>
                  </a:moveTo>
                  <a:lnTo>
                    <a:pt x="102" y="0"/>
                  </a:lnTo>
                  <a:lnTo>
                    <a:pt x="0" y="736"/>
                  </a:lnTo>
                  <a:lnTo>
                    <a:pt x="21" y="736"/>
                  </a:lnTo>
                  <a:lnTo>
                    <a:pt x="123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2771925" y="2819748"/>
              <a:ext cx="196850" cy="1150938"/>
            </a:xfrm>
            <a:custGeom>
              <a:avLst/>
              <a:gdLst>
                <a:gd name="T0" fmla="*/ 124 w 124"/>
                <a:gd name="T1" fmla="*/ 3 h 725"/>
                <a:gd name="T2" fmla="*/ 102 w 124"/>
                <a:gd name="T3" fmla="*/ 0 h 725"/>
                <a:gd name="T4" fmla="*/ 0 w 124"/>
                <a:gd name="T5" fmla="*/ 725 h 725"/>
                <a:gd name="T6" fmla="*/ 22 w 124"/>
                <a:gd name="T7" fmla="*/ 725 h 725"/>
                <a:gd name="T8" fmla="*/ 124 w 124"/>
                <a:gd name="T9" fmla="*/ 3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725">
                  <a:moveTo>
                    <a:pt x="124" y="3"/>
                  </a:moveTo>
                  <a:lnTo>
                    <a:pt x="102" y="0"/>
                  </a:lnTo>
                  <a:lnTo>
                    <a:pt x="0" y="725"/>
                  </a:lnTo>
                  <a:lnTo>
                    <a:pt x="22" y="725"/>
                  </a:lnTo>
                  <a:lnTo>
                    <a:pt x="124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2771925" y="2819748"/>
              <a:ext cx="196850" cy="1150938"/>
            </a:xfrm>
            <a:custGeom>
              <a:avLst/>
              <a:gdLst>
                <a:gd name="T0" fmla="*/ 124 w 124"/>
                <a:gd name="T1" fmla="*/ 3 h 725"/>
                <a:gd name="T2" fmla="*/ 102 w 124"/>
                <a:gd name="T3" fmla="*/ 0 h 725"/>
                <a:gd name="T4" fmla="*/ 0 w 124"/>
                <a:gd name="T5" fmla="*/ 725 h 725"/>
                <a:gd name="T6" fmla="*/ 22 w 124"/>
                <a:gd name="T7" fmla="*/ 725 h 725"/>
                <a:gd name="T8" fmla="*/ 124 w 124"/>
                <a:gd name="T9" fmla="*/ 3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725">
                  <a:moveTo>
                    <a:pt x="124" y="3"/>
                  </a:moveTo>
                  <a:lnTo>
                    <a:pt x="102" y="0"/>
                  </a:lnTo>
                  <a:lnTo>
                    <a:pt x="0" y="725"/>
                  </a:lnTo>
                  <a:lnTo>
                    <a:pt x="22" y="725"/>
                  </a:lnTo>
                  <a:lnTo>
                    <a:pt x="124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330350" y="2429223"/>
              <a:ext cx="2952750" cy="1473200"/>
            </a:xfrm>
            <a:custGeom>
              <a:avLst/>
              <a:gdLst>
                <a:gd name="T0" fmla="*/ 324 w 695"/>
                <a:gd name="T1" fmla="*/ 23 h 347"/>
                <a:gd name="T2" fmla="*/ 148 w 695"/>
                <a:gd name="T3" fmla="*/ 4 h 347"/>
                <a:gd name="T4" fmla="*/ 43 w 695"/>
                <a:gd name="T5" fmla="*/ 42 h 347"/>
                <a:gd name="T6" fmla="*/ 17 w 695"/>
                <a:gd name="T7" fmla="*/ 187 h 347"/>
                <a:gd name="T8" fmla="*/ 19 w 695"/>
                <a:gd name="T9" fmla="*/ 253 h 347"/>
                <a:gd name="T10" fmla="*/ 73 w 695"/>
                <a:gd name="T11" fmla="*/ 184 h 347"/>
                <a:gd name="T12" fmla="*/ 91 w 695"/>
                <a:gd name="T13" fmla="*/ 109 h 347"/>
                <a:gd name="T14" fmla="*/ 140 w 695"/>
                <a:gd name="T15" fmla="*/ 126 h 347"/>
                <a:gd name="T16" fmla="*/ 190 w 695"/>
                <a:gd name="T17" fmla="*/ 140 h 347"/>
                <a:gd name="T18" fmla="*/ 225 w 695"/>
                <a:gd name="T19" fmla="*/ 88 h 347"/>
                <a:gd name="T20" fmla="*/ 281 w 695"/>
                <a:gd name="T21" fmla="*/ 127 h 347"/>
                <a:gd name="T22" fmla="*/ 377 w 695"/>
                <a:gd name="T23" fmla="*/ 178 h 347"/>
                <a:gd name="T24" fmla="*/ 419 w 695"/>
                <a:gd name="T25" fmla="*/ 115 h 347"/>
                <a:gd name="T26" fmla="*/ 481 w 695"/>
                <a:gd name="T27" fmla="*/ 134 h 347"/>
                <a:gd name="T28" fmla="*/ 522 w 695"/>
                <a:gd name="T29" fmla="*/ 181 h 347"/>
                <a:gd name="T30" fmla="*/ 571 w 695"/>
                <a:gd name="T31" fmla="*/ 148 h 347"/>
                <a:gd name="T32" fmla="*/ 605 w 695"/>
                <a:gd name="T33" fmla="*/ 280 h 347"/>
                <a:gd name="T34" fmla="*/ 667 w 695"/>
                <a:gd name="T35" fmla="*/ 252 h 347"/>
                <a:gd name="T36" fmla="*/ 666 w 695"/>
                <a:gd name="T37" fmla="*/ 109 h 347"/>
                <a:gd name="T38" fmla="*/ 558 w 695"/>
                <a:gd name="T39" fmla="*/ 57 h 347"/>
                <a:gd name="T40" fmla="*/ 324 w 695"/>
                <a:gd name="T41" fmla="*/ 23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5" h="347">
                  <a:moveTo>
                    <a:pt x="324" y="23"/>
                  </a:moveTo>
                  <a:cubicBezTo>
                    <a:pt x="265" y="18"/>
                    <a:pt x="206" y="11"/>
                    <a:pt x="148" y="4"/>
                  </a:cubicBezTo>
                  <a:cubicBezTo>
                    <a:pt x="109" y="0"/>
                    <a:pt x="64" y="2"/>
                    <a:pt x="43" y="42"/>
                  </a:cubicBezTo>
                  <a:cubicBezTo>
                    <a:pt x="19" y="87"/>
                    <a:pt x="23" y="138"/>
                    <a:pt x="17" y="187"/>
                  </a:cubicBezTo>
                  <a:cubicBezTo>
                    <a:pt x="15" y="205"/>
                    <a:pt x="0" y="237"/>
                    <a:pt x="19" y="253"/>
                  </a:cubicBezTo>
                  <a:cubicBezTo>
                    <a:pt x="56" y="283"/>
                    <a:pt x="66" y="206"/>
                    <a:pt x="73" y="184"/>
                  </a:cubicBezTo>
                  <a:cubicBezTo>
                    <a:pt x="78" y="164"/>
                    <a:pt x="77" y="125"/>
                    <a:pt x="91" y="109"/>
                  </a:cubicBezTo>
                  <a:cubicBezTo>
                    <a:pt x="119" y="78"/>
                    <a:pt x="130" y="102"/>
                    <a:pt x="140" y="126"/>
                  </a:cubicBezTo>
                  <a:cubicBezTo>
                    <a:pt x="151" y="150"/>
                    <a:pt x="162" y="174"/>
                    <a:pt x="190" y="140"/>
                  </a:cubicBezTo>
                  <a:cubicBezTo>
                    <a:pt x="207" y="120"/>
                    <a:pt x="195" y="100"/>
                    <a:pt x="225" y="88"/>
                  </a:cubicBezTo>
                  <a:cubicBezTo>
                    <a:pt x="262" y="72"/>
                    <a:pt x="271" y="98"/>
                    <a:pt x="281" y="127"/>
                  </a:cubicBezTo>
                  <a:cubicBezTo>
                    <a:pt x="296" y="172"/>
                    <a:pt x="324" y="236"/>
                    <a:pt x="377" y="178"/>
                  </a:cubicBezTo>
                  <a:cubicBezTo>
                    <a:pt x="395" y="159"/>
                    <a:pt x="395" y="128"/>
                    <a:pt x="419" y="115"/>
                  </a:cubicBezTo>
                  <a:cubicBezTo>
                    <a:pt x="451" y="96"/>
                    <a:pt x="468" y="113"/>
                    <a:pt x="481" y="134"/>
                  </a:cubicBezTo>
                  <a:cubicBezTo>
                    <a:pt x="494" y="154"/>
                    <a:pt x="491" y="178"/>
                    <a:pt x="522" y="181"/>
                  </a:cubicBezTo>
                  <a:cubicBezTo>
                    <a:pt x="550" y="183"/>
                    <a:pt x="552" y="162"/>
                    <a:pt x="571" y="148"/>
                  </a:cubicBezTo>
                  <a:cubicBezTo>
                    <a:pt x="628" y="169"/>
                    <a:pt x="588" y="239"/>
                    <a:pt x="605" y="280"/>
                  </a:cubicBezTo>
                  <a:cubicBezTo>
                    <a:pt x="633" y="347"/>
                    <a:pt x="665" y="301"/>
                    <a:pt x="667" y="252"/>
                  </a:cubicBezTo>
                  <a:cubicBezTo>
                    <a:pt x="669" y="206"/>
                    <a:pt x="695" y="148"/>
                    <a:pt x="666" y="109"/>
                  </a:cubicBezTo>
                  <a:cubicBezTo>
                    <a:pt x="642" y="77"/>
                    <a:pt x="595" y="63"/>
                    <a:pt x="558" y="57"/>
                  </a:cubicBezTo>
                  <a:cubicBezTo>
                    <a:pt x="480" y="46"/>
                    <a:pt x="402" y="29"/>
                    <a:pt x="324" y="2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320825" y="2406998"/>
              <a:ext cx="2936875" cy="1457325"/>
            </a:xfrm>
            <a:custGeom>
              <a:avLst/>
              <a:gdLst>
                <a:gd name="T0" fmla="*/ 326 w 691"/>
                <a:gd name="T1" fmla="*/ 25 h 343"/>
                <a:gd name="T2" fmla="*/ 188 w 691"/>
                <a:gd name="T3" fmla="*/ 11 h 343"/>
                <a:gd name="T4" fmla="*/ 87 w 691"/>
                <a:gd name="T5" fmla="*/ 10 h 343"/>
                <a:gd name="T6" fmla="*/ 15 w 691"/>
                <a:gd name="T7" fmla="*/ 197 h 343"/>
                <a:gd name="T8" fmla="*/ 24 w 691"/>
                <a:gd name="T9" fmla="*/ 264 h 343"/>
                <a:gd name="T10" fmla="*/ 60 w 691"/>
                <a:gd name="T11" fmla="*/ 248 h 343"/>
                <a:gd name="T12" fmla="*/ 77 w 691"/>
                <a:gd name="T13" fmla="*/ 189 h 343"/>
                <a:gd name="T14" fmla="*/ 105 w 691"/>
                <a:gd name="T15" fmla="*/ 107 h 343"/>
                <a:gd name="T16" fmla="*/ 153 w 691"/>
                <a:gd name="T17" fmla="*/ 157 h 343"/>
                <a:gd name="T18" fmla="*/ 180 w 691"/>
                <a:gd name="T19" fmla="*/ 161 h 343"/>
                <a:gd name="T20" fmla="*/ 199 w 691"/>
                <a:gd name="T21" fmla="*/ 140 h 343"/>
                <a:gd name="T22" fmla="*/ 220 w 691"/>
                <a:gd name="T23" fmla="*/ 99 h 343"/>
                <a:gd name="T24" fmla="*/ 269 w 691"/>
                <a:gd name="T25" fmla="*/ 105 h 343"/>
                <a:gd name="T26" fmla="*/ 286 w 691"/>
                <a:gd name="T27" fmla="*/ 149 h 343"/>
                <a:gd name="T28" fmla="*/ 326 w 691"/>
                <a:gd name="T29" fmla="*/ 206 h 343"/>
                <a:gd name="T30" fmla="*/ 386 w 691"/>
                <a:gd name="T31" fmla="*/ 179 h 343"/>
                <a:gd name="T32" fmla="*/ 407 w 691"/>
                <a:gd name="T33" fmla="*/ 137 h 343"/>
                <a:gd name="T34" fmla="*/ 467 w 691"/>
                <a:gd name="T35" fmla="*/ 123 h 343"/>
                <a:gd name="T36" fmla="*/ 490 w 691"/>
                <a:gd name="T37" fmla="*/ 160 h 343"/>
                <a:gd name="T38" fmla="*/ 508 w 691"/>
                <a:gd name="T39" fmla="*/ 185 h 343"/>
                <a:gd name="T40" fmla="*/ 542 w 691"/>
                <a:gd name="T41" fmla="*/ 186 h 343"/>
                <a:gd name="T42" fmla="*/ 567 w 691"/>
                <a:gd name="T43" fmla="*/ 162 h 343"/>
                <a:gd name="T44" fmla="*/ 600 w 691"/>
                <a:gd name="T45" fmla="*/ 186 h 343"/>
                <a:gd name="T46" fmla="*/ 601 w 691"/>
                <a:gd name="T47" fmla="*/ 229 h 343"/>
                <a:gd name="T48" fmla="*/ 616 w 691"/>
                <a:gd name="T49" fmla="*/ 307 h 343"/>
                <a:gd name="T50" fmla="*/ 656 w 691"/>
                <a:gd name="T51" fmla="*/ 310 h 343"/>
                <a:gd name="T52" fmla="*/ 676 w 691"/>
                <a:gd name="T53" fmla="*/ 228 h 343"/>
                <a:gd name="T54" fmla="*/ 679 w 691"/>
                <a:gd name="T55" fmla="*/ 128 h 343"/>
                <a:gd name="T56" fmla="*/ 612 w 691"/>
                <a:gd name="T57" fmla="*/ 72 h 343"/>
                <a:gd name="T58" fmla="*/ 477 w 691"/>
                <a:gd name="T59" fmla="*/ 46 h 343"/>
                <a:gd name="T60" fmla="*/ 326 w 691"/>
                <a:gd name="T61" fmla="*/ 25 h 343"/>
                <a:gd name="T62" fmla="*/ 326 w 691"/>
                <a:gd name="T63" fmla="*/ 30 h 343"/>
                <a:gd name="T64" fmla="*/ 470 w 691"/>
                <a:gd name="T65" fmla="*/ 51 h 343"/>
                <a:gd name="T66" fmla="*/ 594 w 691"/>
                <a:gd name="T67" fmla="*/ 73 h 343"/>
                <a:gd name="T68" fmla="*/ 678 w 691"/>
                <a:gd name="T69" fmla="*/ 145 h 343"/>
                <a:gd name="T70" fmla="*/ 666 w 691"/>
                <a:gd name="T71" fmla="*/ 257 h 343"/>
                <a:gd name="T72" fmla="*/ 619 w 691"/>
                <a:gd name="T73" fmla="*/ 301 h 343"/>
                <a:gd name="T74" fmla="*/ 608 w 691"/>
                <a:gd name="T75" fmla="*/ 213 h 343"/>
                <a:gd name="T76" fmla="*/ 584 w 691"/>
                <a:gd name="T77" fmla="*/ 155 h 343"/>
                <a:gd name="T78" fmla="*/ 561 w 691"/>
                <a:gd name="T79" fmla="*/ 160 h 343"/>
                <a:gd name="T80" fmla="*/ 516 w 691"/>
                <a:gd name="T81" fmla="*/ 182 h 343"/>
                <a:gd name="T82" fmla="*/ 491 w 691"/>
                <a:gd name="T83" fmla="*/ 147 h 343"/>
                <a:gd name="T84" fmla="*/ 468 w 691"/>
                <a:gd name="T85" fmla="*/ 117 h 343"/>
                <a:gd name="T86" fmla="*/ 404 w 691"/>
                <a:gd name="T87" fmla="*/ 131 h 343"/>
                <a:gd name="T88" fmla="*/ 384 w 691"/>
                <a:gd name="T89" fmla="*/ 172 h 343"/>
                <a:gd name="T90" fmla="*/ 334 w 691"/>
                <a:gd name="T91" fmla="*/ 203 h 343"/>
                <a:gd name="T92" fmla="*/ 286 w 691"/>
                <a:gd name="T93" fmla="*/ 131 h 343"/>
                <a:gd name="T94" fmla="*/ 246 w 691"/>
                <a:gd name="T95" fmla="*/ 85 h 343"/>
                <a:gd name="T96" fmla="*/ 211 w 691"/>
                <a:gd name="T97" fmla="*/ 99 h 343"/>
                <a:gd name="T98" fmla="*/ 196 w 691"/>
                <a:gd name="T99" fmla="*/ 134 h 343"/>
                <a:gd name="T100" fmla="*/ 156 w 691"/>
                <a:gd name="T101" fmla="*/ 151 h 343"/>
                <a:gd name="T102" fmla="*/ 137 w 691"/>
                <a:gd name="T103" fmla="*/ 114 h 343"/>
                <a:gd name="T104" fmla="*/ 114 w 691"/>
                <a:gd name="T105" fmla="*/ 97 h 343"/>
                <a:gd name="T106" fmla="*/ 81 w 691"/>
                <a:gd name="T107" fmla="*/ 134 h 343"/>
                <a:gd name="T108" fmla="*/ 30 w 691"/>
                <a:gd name="T109" fmla="*/ 260 h 343"/>
                <a:gd name="T110" fmla="*/ 18 w 691"/>
                <a:gd name="T111" fmla="*/ 212 h 343"/>
                <a:gd name="T112" fmla="*/ 25 w 691"/>
                <a:gd name="T113" fmla="*/ 161 h 343"/>
                <a:gd name="T114" fmla="*/ 59 w 691"/>
                <a:gd name="T115" fmla="*/ 33 h 343"/>
                <a:gd name="T116" fmla="*/ 155 w 691"/>
                <a:gd name="T117" fmla="*/ 13 h 343"/>
                <a:gd name="T118" fmla="*/ 293 w 691"/>
                <a:gd name="T119" fmla="*/ 28 h 343"/>
                <a:gd name="T120" fmla="*/ 326 w 691"/>
                <a:gd name="T121" fmla="*/ 30 h 343"/>
                <a:gd name="T122" fmla="*/ 326 w 691"/>
                <a:gd name="T123" fmla="*/ 25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91" h="343">
                  <a:moveTo>
                    <a:pt x="326" y="25"/>
                  </a:moveTo>
                  <a:cubicBezTo>
                    <a:pt x="280" y="21"/>
                    <a:pt x="234" y="16"/>
                    <a:pt x="188" y="11"/>
                  </a:cubicBezTo>
                  <a:cubicBezTo>
                    <a:pt x="154" y="7"/>
                    <a:pt x="120" y="0"/>
                    <a:pt x="87" y="10"/>
                  </a:cubicBezTo>
                  <a:cubicBezTo>
                    <a:pt x="10" y="32"/>
                    <a:pt x="27" y="138"/>
                    <a:pt x="15" y="197"/>
                  </a:cubicBezTo>
                  <a:cubicBezTo>
                    <a:pt x="11" y="221"/>
                    <a:pt x="0" y="247"/>
                    <a:pt x="24" y="264"/>
                  </a:cubicBezTo>
                  <a:cubicBezTo>
                    <a:pt x="40" y="274"/>
                    <a:pt x="53" y="262"/>
                    <a:pt x="60" y="248"/>
                  </a:cubicBezTo>
                  <a:cubicBezTo>
                    <a:pt x="69" y="230"/>
                    <a:pt x="72" y="209"/>
                    <a:pt x="77" y="189"/>
                  </a:cubicBezTo>
                  <a:cubicBezTo>
                    <a:pt x="85" y="161"/>
                    <a:pt x="79" y="127"/>
                    <a:pt x="105" y="107"/>
                  </a:cubicBezTo>
                  <a:cubicBezTo>
                    <a:pt x="130" y="88"/>
                    <a:pt x="143" y="143"/>
                    <a:pt x="153" y="157"/>
                  </a:cubicBezTo>
                  <a:cubicBezTo>
                    <a:pt x="160" y="166"/>
                    <a:pt x="171" y="167"/>
                    <a:pt x="180" y="161"/>
                  </a:cubicBezTo>
                  <a:cubicBezTo>
                    <a:pt x="188" y="156"/>
                    <a:pt x="194" y="148"/>
                    <a:pt x="199" y="140"/>
                  </a:cubicBezTo>
                  <a:cubicBezTo>
                    <a:pt x="208" y="126"/>
                    <a:pt x="205" y="110"/>
                    <a:pt x="220" y="99"/>
                  </a:cubicBezTo>
                  <a:cubicBezTo>
                    <a:pt x="237" y="88"/>
                    <a:pt x="258" y="88"/>
                    <a:pt x="269" y="105"/>
                  </a:cubicBezTo>
                  <a:cubicBezTo>
                    <a:pt x="277" y="118"/>
                    <a:pt x="280" y="134"/>
                    <a:pt x="286" y="149"/>
                  </a:cubicBezTo>
                  <a:cubicBezTo>
                    <a:pt x="294" y="170"/>
                    <a:pt x="305" y="196"/>
                    <a:pt x="326" y="206"/>
                  </a:cubicBezTo>
                  <a:cubicBezTo>
                    <a:pt x="349" y="217"/>
                    <a:pt x="374" y="195"/>
                    <a:pt x="386" y="179"/>
                  </a:cubicBezTo>
                  <a:cubicBezTo>
                    <a:pt x="396" y="166"/>
                    <a:pt x="399" y="150"/>
                    <a:pt x="407" y="137"/>
                  </a:cubicBezTo>
                  <a:cubicBezTo>
                    <a:pt x="419" y="117"/>
                    <a:pt x="448" y="108"/>
                    <a:pt x="467" y="123"/>
                  </a:cubicBezTo>
                  <a:cubicBezTo>
                    <a:pt x="478" y="132"/>
                    <a:pt x="485" y="147"/>
                    <a:pt x="490" y="160"/>
                  </a:cubicBezTo>
                  <a:cubicBezTo>
                    <a:pt x="494" y="170"/>
                    <a:pt x="498" y="179"/>
                    <a:pt x="508" y="185"/>
                  </a:cubicBezTo>
                  <a:cubicBezTo>
                    <a:pt x="518" y="190"/>
                    <a:pt x="532" y="190"/>
                    <a:pt x="542" y="186"/>
                  </a:cubicBezTo>
                  <a:cubicBezTo>
                    <a:pt x="553" y="181"/>
                    <a:pt x="560" y="170"/>
                    <a:pt x="567" y="162"/>
                  </a:cubicBezTo>
                  <a:cubicBezTo>
                    <a:pt x="581" y="147"/>
                    <a:pt x="597" y="175"/>
                    <a:pt x="600" y="186"/>
                  </a:cubicBezTo>
                  <a:cubicBezTo>
                    <a:pt x="604" y="200"/>
                    <a:pt x="602" y="215"/>
                    <a:pt x="601" y="229"/>
                  </a:cubicBezTo>
                  <a:cubicBezTo>
                    <a:pt x="599" y="258"/>
                    <a:pt x="599" y="282"/>
                    <a:pt x="616" y="307"/>
                  </a:cubicBezTo>
                  <a:cubicBezTo>
                    <a:pt x="627" y="323"/>
                    <a:pt x="643" y="326"/>
                    <a:pt x="656" y="310"/>
                  </a:cubicBezTo>
                  <a:cubicBezTo>
                    <a:pt x="674" y="288"/>
                    <a:pt x="671" y="255"/>
                    <a:pt x="676" y="228"/>
                  </a:cubicBezTo>
                  <a:cubicBezTo>
                    <a:pt x="681" y="195"/>
                    <a:pt x="691" y="160"/>
                    <a:pt x="679" y="128"/>
                  </a:cubicBezTo>
                  <a:cubicBezTo>
                    <a:pt x="669" y="99"/>
                    <a:pt x="639" y="83"/>
                    <a:pt x="612" y="72"/>
                  </a:cubicBezTo>
                  <a:cubicBezTo>
                    <a:pt x="570" y="56"/>
                    <a:pt x="522" y="54"/>
                    <a:pt x="477" y="46"/>
                  </a:cubicBezTo>
                  <a:cubicBezTo>
                    <a:pt x="427" y="37"/>
                    <a:pt x="376" y="29"/>
                    <a:pt x="326" y="25"/>
                  </a:cubicBezTo>
                  <a:cubicBezTo>
                    <a:pt x="322" y="24"/>
                    <a:pt x="322" y="30"/>
                    <a:pt x="326" y="30"/>
                  </a:cubicBezTo>
                  <a:cubicBezTo>
                    <a:pt x="374" y="34"/>
                    <a:pt x="422" y="42"/>
                    <a:pt x="470" y="51"/>
                  </a:cubicBezTo>
                  <a:cubicBezTo>
                    <a:pt x="511" y="58"/>
                    <a:pt x="554" y="62"/>
                    <a:pt x="594" y="73"/>
                  </a:cubicBezTo>
                  <a:cubicBezTo>
                    <a:pt x="631" y="83"/>
                    <a:pt x="670" y="104"/>
                    <a:pt x="678" y="145"/>
                  </a:cubicBezTo>
                  <a:cubicBezTo>
                    <a:pt x="685" y="182"/>
                    <a:pt x="669" y="220"/>
                    <a:pt x="666" y="257"/>
                  </a:cubicBezTo>
                  <a:cubicBezTo>
                    <a:pt x="665" y="281"/>
                    <a:pt x="647" y="343"/>
                    <a:pt x="619" y="301"/>
                  </a:cubicBezTo>
                  <a:cubicBezTo>
                    <a:pt x="600" y="273"/>
                    <a:pt x="607" y="243"/>
                    <a:pt x="608" y="213"/>
                  </a:cubicBezTo>
                  <a:cubicBezTo>
                    <a:pt x="609" y="190"/>
                    <a:pt x="605" y="168"/>
                    <a:pt x="584" y="155"/>
                  </a:cubicBezTo>
                  <a:cubicBezTo>
                    <a:pt x="573" y="148"/>
                    <a:pt x="570" y="151"/>
                    <a:pt x="561" y="160"/>
                  </a:cubicBezTo>
                  <a:cubicBezTo>
                    <a:pt x="547" y="175"/>
                    <a:pt x="539" y="186"/>
                    <a:pt x="516" y="182"/>
                  </a:cubicBezTo>
                  <a:cubicBezTo>
                    <a:pt x="500" y="178"/>
                    <a:pt x="496" y="160"/>
                    <a:pt x="491" y="147"/>
                  </a:cubicBezTo>
                  <a:cubicBezTo>
                    <a:pt x="486" y="135"/>
                    <a:pt x="478" y="125"/>
                    <a:pt x="468" y="117"/>
                  </a:cubicBezTo>
                  <a:cubicBezTo>
                    <a:pt x="448" y="100"/>
                    <a:pt x="419" y="113"/>
                    <a:pt x="404" y="131"/>
                  </a:cubicBezTo>
                  <a:cubicBezTo>
                    <a:pt x="395" y="143"/>
                    <a:pt x="391" y="159"/>
                    <a:pt x="384" y="172"/>
                  </a:cubicBezTo>
                  <a:cubicBezTo>
                    <a:pt x="374" y="188"/>
                    <a:pt x="353" y="207"/>
                    <a:pt x="334" y="203"/>
                  </a:cubicBezTo>
                  <a:cubicBezTo>
                    <a:pt x="306" y="197"/>
                    <a:pt x="293" y="154"/>
                    <a:pt x="286" y="131"/>
                  </a:cubicBezTo>
                  <a:cubicBezTo>
                    <a:pt x="279" y="111"/>
                    <a:pt x="271" y="86"/>
                    <a:pt x="246" y="85"/>
                  </a:cubicBezTo>
                  <a:cubicBezTo>
                    <a:pt x="233" y="85"/>
                    <a:pt x="220" y="91"/>
                    <a:pt x="211" y="99"/>
                  </a:cubicBezTo>
                  <a:cubicBezTo>
                    <a:pt x="201" y="108"/>
                    <a:pt x="200" y="123"/>
                    <a:pt x="196" y="134"/>
                  </a:cubicBezTo>
                  <a:cubicBezTo>
                    <a:pt x="189" y="148"/>
                    <a:pt x="169" y="169"/>
                    <a:pt x="156" y="151"/>
                  </a:cubicBezTo>
                  <a:cubicBezTo>
                    <a:pt x="148" y="140"/>
                    <a:pt x="144" y="126"/>
                    <a:pt x="137" y="114"/>
                  </a:cubicBezTo>
                  <a:cubicBezTo>
                    <a:pt x="133" y="105"/>
                    <a:pt x="125" y="95"/>
                    <a:pt x="114" y="97"/>
                  </a:cubicBezTo>
                  <a:cubicBezTo>
                    <a:pt x="96" y="99"/>
                    <a:pt x="85" y="119"/>
                    <a:pt x="81" y="134"/>
                  </a:cubicBezTo>
                  <a:cubicBezTo>
                    <a:pt x="76" y="153"/>
                    <a:pt x="67" y="276"/>
                    <a:pt x="30" y="260"/>
                  </a:cubicBezTo>
                  <a:cubicBezTo>
                    <a:pt x="10" y="251"/>
                    <a:pt x="14" y="229"/>
                    <a:pt x="18" y="212"/>
                  </a:cubicBezTo>
                  <a:cubicBezTo>
                    <a:pt x="22" y="195"/>
                    <a:pt x="23" y="178"/>
                    <a:pt x="25" y="161"/>
                  </a:cubicBezTo>
                  <a:cubicBezTo>
                    <a:pt x="28" y="119"/>
                    <a:pt x="28" y="66"/>
                    <a:pt x="59" y="33"/>
                  </a:cubicBezTo>
                  <a:cubicBezTo>
                    <a:pt x="82" y="7"/>
                    <a:pt x="123" y="9"/>
                    <a:pt x="155" y="13"/>
                  </a:cubicBezTo>
                  <a:cubicBezTo>
                    <a:pt x="201" y="18"/>
                    <a:pt x="247" y="23"/>
                    <a:pt x="293" y="28"/>
                  </a:cubicBezTo>
                  <a:cubicBezTo>
                    <a:pt x="304" y="29"/>
                    <a:pt x="315" y="30"/>
                    <a:pt x="326" y="30"/>
                  </a:cubicBezTo>
                  <a:cubicBezTo>
                    <a:pt x="329" y="31"/>
                    <a:pt x="329" y="25"/>
                    <a:pt x="326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516087" y="2497485"/>
              <a:ext cx="192087" cy="347663"/>
            </a:xfrm>
            <a:custGeom>
              <a:avLst/>
              <a:gdLst>
                <a:gd name="T0" fmla="*/ 39 w 45"/>
                <a:gd name="T1" fmla="*/ 1 h 82"/>
                <a:gd name="T2" fmla="*/ 0 w 45"/>
                <a:gd name="T3" fmla="*/ 77 h 82"/>
                <a:gd name="T4" fmla="*/ 6 w 45"/>
                <a:gd name="T5" fmla="*/ 78 h 82"/>
                <a:gd name="T6" fmla="*/ 42 w 45"/>
                <a:gd name="T7" fmla="*/ 6 h 82"/>
                <a:gd name="T8" fmla="*/ 39 w 45"/>
                <a:gd name="T9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82">
                  <a:moveTo>
                    <a:pt x="39" y="1"/>
                  </a:moveTo>
                  <a:cubicBezTo>
                    <a:pt x="10" y="16"/>
                    <a:pt x="8" y="49"/>
                    <a:pt x="0" y="77"/>
                  </a:cubicBezTo>
                  <a:cubicBezTo>
                    <a:pt x="0" y="80"/>
                    <a:pt x="5" y="82"/>
                    <a:pt x="6" y="78"/>
                  </a:cubicBezTo>
                  <a:cubicBezTo>
                    <a:pt x="13" y="52"/>
                    <a:pt x="14" y="21"/>
                    <a:pt x="42" y="6"/>
                  </a:cubicBezTo>
                  <a:cubicBezTo>
                    <a:pt x="45" y="5"/>
                    <a:pt x="42" y="0"/>
                    <a:pt x="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936775" y="2903885"/>
              <a:ext cx="169862" cy="169863"/>
            </a:xfrm>
            <a:custGeom>
              <a:avLst/>
              <a:gdLst>
                <a:gd name="T0" fmla="*/ 2 w 40"/>
                <a:gd name="T1" fmla="*/ 6 h 40"/>
                <a:gd name="T2" fmla="*/ 37 w 40"/>
                <a:gd name="T3" fmla="*/ 33 h 40"/>
                <a:gd name="T4" fmla="*/ 35 w 40"/>
                <a:gd name="T5" fmla="*/ 27 h 40"/>
                <a:gd name="T6" fmla="*/ 7 w 40"/>
                <a:gd name="T7" fmla="*/ 3 h 40"/>
                <a:gd name="T8" fmla="*/ 2 w 40"/>
                <a:gd name="T9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" y="6"/>
                  </a:moveTo>
                  <a:cubicBezTo>
                    <a:pt x="11" y="20"/>
                    <a:pt x="16" y="40"/>
                    <a:pt x="37" y="33"/>
                  </a:cubicBezTo>
                  <a:cubicBezTo>
                    <a:pt x="40" y="31"/>
                    <a:pt x="39" y="26"/>
                    <a:pt x="35" y="27"/>
                  </a:cubicBezTo>
                  <a:cubicBezTo>
                    <a:pt x="18" y="33"/>
                    <a:pt x="14" y="14"/>
                    <a:pt x="7" y="3"/>
                  </a:cubicBezTo>
                  <a:cubicBezTo>
                    <a:pt x="5" y="0"/>
                    <a:pt x="0" y="3"/>
                    <a:pt x="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1557487" y="2921348"/>
              <a:ext cx="357187" cy="395288"/>
            </a:xfrm>
            <a:custGeom>
              <a:avLst/>
              <a:gdLst>
                <a:gd name="T0" fmla="*/ 1 w 84"/>
                <a:gd name="T1" fmla="*/ 5 h 93"/>
                <a:gd name="T2" fmla="*/ 82 w 84"/>
                <a:gd name="T3" fmla="*/ 59 h 93"/>
                <a:gd name="T4" fmla="*/ 77 w 84"/>
                <a:gd name="T5" fmla="*/ 55 h 93"/>
                <a:gd name="T6" fmla="*/ 7 w 84"/>
                <a:gd name="T7" fmla="*/ 4 h 93"/>
                <a:gd name="T8" fmla="*/ 1 w 84"/>
                <a:gd name="T9" fmla="*/ 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93">
                  <a:moveTo>
                    <a:pt x="1" y="5"/>
                  </a:moveTo>
                  <a:cubicBezTo>
                    <a:pt x="12" y="42"/>
                    <a:pt x="39" y="93"/>
                    <a:pt x="82" y="59"/>
                  </a:cubicBezTo>
                  <a:cubicBezTo>
                    <a:pt x="84" y="57"/>
                    <a:pt x="80" y="53"/>
                    <a:pt x="77" y="55"/>
                  </a:cubicBezTo>
                  <a:cubicBezTo>
                    <a:pt x="39" y="86"/>
                    <a:pt x="16" y="35"/>
                    <a:pt x="7" y="4"/>
                  </a:cubicBezTo>
                  <a:cubicBezTo>
                    <a:pt x="6" y="0"/>
                    <a:pt x="0" y="2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2233762" y="2845148"/>
              <a:ext cx="377825" cy="357188"/>
            </a:xfrm>
            <a:custGeom>
              <a:avLst/>
              <a:gdLst>
                <a:gd name="T0" fmla="*/ 4 w 89"/>
                <a:gd name="T1" fmla="*/ 6 h 84"/>
                <a:gd name="T2" fmla="*/ 86 w 89"/>
                <a:gd name="T3" fmla="*/ 68 h 84"/>
                <a:gd name="T4" fmla="*/ 84 w 89"/>
                <a:gd name="T5" fmla="*/ 62 h 84"/>
                <a:gd name="T6" fmla="*/ 42 w 89"/>
                <a:gd name="T7" fmla="*/ 29 h 84"/>
                <a:gd name="T8" fmla="*/ 4 w 89"/>
                <a:gd name="T9" fmla="*/ 0 h 84"/>
                <a:gd name="T10" fmla="*/ 4 w 89"/>
                <a:gd name="T11" fmla="*/ 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4">
                  <a:moveTo>
                    <a:pt x="4" y="6"/>
                  </a:moveTo>
                  <a:cubicBezTo>
                    <a:pt x="41" y="6"/>
                    <a:pt x="46" y="84"/>
                    <a:pt x="86" y="68"/>
                  </a:cubicBezTo>
                  <a:cubicBezTo>
                    <a:pt x="89" y="67"/>
                    <a:pt x="88" y="61"/>
                    <a:pt x="84" y="62"/>
                  </a:cubicBezTo>
                  <a:cubicBezTo>
                    <a:pt x="63" y="71"/>
                    <a:pt x="51" y="43"/>
                    <a:pt x="42" y="29"/>
                  </a:cubicBezTo>
                  <a:cubicBezTo>
                    <a:pt x="33" y="15"/>
                    <a:pt x="22" y="0"/>
                    <a:pt x="4" y="0"/>
                  </a:cubicBezTo>
                  <a:cubicBezTo>
                    <a:pt x="0" y="0"/>
                    <a:pt x="0" y="6"/>
                    <a:pt x="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2657625" y="3015010"/>
              <a:ext cx="73025" cy="58738"/>
            </a:xfrm>
            <a:custGeom>
              <a:avLst/>
              <a:gdLst>
                <a:gd name="T0" fmla="*/ 6 w 17"/>
                <a:gd name="T1" fmla="*/ 12 h 14"/>
                <a:gd name="T2" fmla="*/ 14 w 17"/>
                <a:gd name="T3" fmla="*/ 6 h 14"/>
                <a:gd name="T4" fmla="*/ 11 w 17"/>
                <a:gd name="T5" fmla="*/ 1 h 14"/>
                <a:gd name="T6" fmla="*/ 2 w 17"/>
                <a:gd name="T7" fmla="*/ 8 h 14"/>
                <a:gd name="T8" fmla="*/ 6 w 17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4">
                  <a:moveTo>
                    <a:pt x="6" y="12"/>
                  </a:moveTo>
                  <a:cubicBezTo>
                    <a:pt x="9" y="10"/>
                    <a:pt x="11" y="8"/>
                    <a:pt x="14" y="6"/>
                  </a:cubicBezTo>
                  <a:cubicBezTo>
                    <a:pt x="17" y="5"/>
                    <a:pt x="14" y="0"/>
                    <a:pt x="11" y="1"/>
                  </a:cubicBezTo>
                  <a:cubicBezTo>
                    <a:pt x="7" y="3"/>
                    <a:pt x="5" y="5"/>
                    <a:pt x="2" y="8"/>
                  </a:cubicBezTo>
                  <a:cubicBezTo>
                    <a:pt x="0" y="10"/>
                    <a:pt x="4" y="14"/>
                    <a:pt x="6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3278337" y="3894485"/>
              <a:ext cx="101600" cy="76200"/>
            </a:xfrm>
            <a:custGeom>
              <a:avLst/>
              <a:gdLst>
                <a:gd name="T0" fmla="*/ 2 w 24"/>
                <a:gd name="T1" fmla="*/ 0 h 18"/>
                <a:gd name="T2" fmla="*/ 0 w 24"/>
                <a:gd name="T3" fmla="*/ 18 h 18"/>
                <a:gd name="T4" fmla="*/ 24 w 24"/>
                <a:gd name="T5" fmla="*/ 18 h 18"/>
                <a:gd name="T6" fmla="*/ 2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17" y="12"/>
                    <a:pt x="10" y="6"/>
                    <a:pt x="2" y="0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0" name="Freeform 149"/>
            <p:cNvSpPr>
              <a:spLocks/>
            </p:cNvSpPr>
            <p:nvPr/>
          </p:nvSpPr>
          <p:spPr bwMode="auto">
            <a:xfrm>
              <a:off x="3270400" y="3877023"/>
              <a:ext cx="122237" cy="93663"/>
            </a:xfrm>
            <a:custGeom>
              <a:avLst/>
              <a:gdLst>
                <a:gd name="T0" fmla="*/ 6 w 29"/>
                <a:gd name="T1" fmla="*/ 2 h 22"/>
                <a:gd name="T2" fmla="*/ 3 w 29"/>
                <a:gd name="T3" fmla="*/ 6 h 22"/>
                <a:gd name="T4" fmla="*/ 22 w 29"/>
                <a:gd name="T5" fmla="*/ 22 h 22"/>
                <a:gd name="T6" fmla="*/ 29 w 29"/>
                <a:gd name="T7" fmla="*/ 22 h 22"/>
                <a:gd name="T8" fmla="*/ 6 w 29"/>
                <a:gd name="T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2">
                  <a:moveTo>
                    <a:pt x="6" y="2"/>
                  </a:moveTo>
                  <a:cubicBezTo>
                    <a:pt x="3" y="0"/>
                    <a:pt x="0" y="5"/>
                    <a:pt x="3" y="6"/>
                  </a:cubicBezTo>
                  <a:cubicBezTo>
                    <a:pt x="10" y="11"/>
                    <a:pt x="16" y="17"/>
                    <a:pt x="22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2" y="15"/>
                    <a:pt x="14" y="8"/>
                    <a:pt x="6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1" name="Freeform 150"/>
            <p:cNvSpPr>
              <a:spLocks/>
            </p:cNvSpPr>
            <p:nvPr/>
          </p:nvSpPr>
          <p:spPr bwMode="auto">
            <a:xfrm>
              <a:off x="2824312" y="2305398"/>
              <a:ext cx="679450" cy="1665288"/>
            </a:xfrm>
            <a:custGeom>
              <a:avLst/>
              <a:gdLst>
                <a:gd name="T0" fmla="*/ 121 w 160"/>
                <a:gd name="T1" fmla="*/ 262 h 392"/>
                <a:gd name="T2" fmla="*/ 97 w 160"/>
                <a:gd name="T3" fmla="*/ 0 h 392"/>
                <a:gd name="T4" fmla="*/ 53 w 160"/>
                <a:gd name="T5" fmla="*/ 59 h 392"/>
                <a:gd name="T6" fmla="*/ 55 w 160"/>
                <a:gd name="T7" fmla="*/ 265 h 392"/>
                <a:gd name="T8" fmla="*/ 5 w 160"/>
                <a:gd name="T9" fmla="*/ 362 h 392"/>
                <a:gd name="T10" fmla="*/ 0 w 160"/>
                <a:gd name="T11" fmla="*/ 392 h 392"/>
                <a:gd name="T12" fmla="*/ 158 w 160"/>
                <a:gd name="T13" fmla="*/ 392 h 392"/>
                <a:gd name="T14" fmla="*/ 121 w 160"/>
                <a:gd name="T15" fmla="*/ 26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392">
                  <a:moveTo>
                    <a:pt x="121" y="262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5" y="265"/>
                    <a:pt x="55" y="265"/>
                    <a:pt x="55" y="265"/>
                  </a:cubicBezTo>
                  <a:cubicBezTo>
                    <a:pt x="44" y="280"/>
                    <a:pt x="14" y="323"/>
                    <a:pt x="5" y="362"/>
                  </a:cubicBezTo>
                  <a:cubicBezTo>
                    <a:pt x="2" y="374"/>
                    <a:pt x="1" y="384"/>
                    <a:pt x="0" y="392"/>
                  </a:cubicBezTo>
                  <a:cubicBezTo>
                    <a:pt x="158" y="392"/>
                    <a:pt x="158" y="392"/>
                    <a:pt x="158" y="392"/>
                  </a:cubicBezTo>
                  <a:cubicBezTo>
                    <a:pt x="160" y="357"/>
                    <a:pt x="153" y="312"/>
                    <a:pt x="121" y="262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2" name="Freeform 151"/>
            <p:cNvSpPr>
              <a:spLocks noEditPoints="1"/>
            </p:cNvSpPr>
            <p:nvPr/>
          </p:nvSpPr>
          <p:spPr bwMode="auto">
            <a:xfrm>
              <a:off x="3060850" y="2411760"/>
              <a:ext cx="192087" cy="989013"/>
            </a:xfrm>
            <a:custGeom>
              <a:avLst/>
              <a:gdLst>
                <a:gd name="T0" fmla="*/ 17 w 45"/>
                <a:gd name="T1" fmla="*/ 147 h 233"/>
                <a:gd name="T2" fmla="*/ 6 w 45"/>
                <a:gd name="T3" fmla="*/ 151 h 233"/>
                <a:gd name="T4" fmla="*/ 4 w 45"/>
                <a:gd name="T5" fmla="*/ 151 h 233"/>
                <a:gd name="T6" fmla="*/ 1 w 45"/>
                <a:gd name="T7" fmla="*/ 150 h 233"/>
                <a:gd name="T8" fmla="*/ 1 w 45"/>
                <a:gd name="T9" fmla="*/ 195 h 233"/>
                <a:gd name="T10" fmla="*/ 1 w 45"/>
                <a:gd name="T11" fmla="*/ 195 h 233"/>
                <a:gd name="T12" fmla="*/ 1 w 45"/>
                <a:gd name="T13" fmla="*/ 196 h 233"/>
                <a:gd name="T14" fmla="*/ 1 w 45"/>
                <a:gd name="T15" fmla="*/ 200 h 233"/>
                <a:gd name="T16" fmla="*/ 9 w 45"/>
                <a:gd name="T17" fmla="*/ 225 h 233"/>
                <a:gd name="T18" fmla="*/ 18 w 45"/>
                <a:gd name="T19" fmla="*/ 233 h 233"/>
                <a:gd name="T20" fmla="*/ 18 w 45"/>
                <a:gd name="T21" fmla="*/ 226 h 233"/>
                <a:gd name="T22" fmla="*/ 17 w 45"/>
                <a:gd name="T23" fmla="*/ 217 h 233"/>
                <a:gd name="T24" fmla="*/ 18 w 45"/>
                <a:gd name="T25" fmla="*/ 212 h 233"/>
                <a:gd name="T26" fmla="*/ 17 w 45"/>
                <a:gd name="T27" fmla="*/ 147 h 233"/>
                <a:gd name="T28" fmla="*/ 33 w 45"/>
                <a:gd name="T29" fmla="*/ 0 h 233"/>
                <a:gd name="T30" fmla="*/ 0 w 45"/>
                <a:gd name="T31" fmla="*/ 41 h 233"/>
                <a:gd name="T32" fmla="*/ 0 w 45"/>
                <a:gd name="T33" fmla="*/ 47 h 233"/>
                <a:gd name="T34" fmla="*/ 1 w 45"/>
                <a:gd name="T35" fmla="*/ 117 h 233"/>
                <a:gd name="T36" fmla="*/ 6 w 45"/>
                <a:gd name="T37" fmla="*/ 116 h 233"/>
                <a:gd name="T38" fmla="*/ 8 w 45"/>
                <a:gd name="T39" fmla="*/ 116 h 233"/>
                <a:gd name="T40" fmla="*/ 17 w 45"/>
                <a:gd name="T41" fmla="*/ 121 h 233"/>
                <a:gd name="T42" fmla="*/ 16 w 45"/>
                <a:gd name="T43" fmla="*/ 75 h 233"/>
                <a:gd name="T44" fmla="*/ 45 w 45"/>
                <a:gd name="T45" fmla="*/ 48 h 233"/>
                <a:gd name="T46" fmla="*/ 41 w 45"/>
                <a:gd name="T47" fmla="*/ 9 h 233"/>
                <a:gd name="T48" fmla="*/ 33 w 45"/>
                <a:gd name="T4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233">
                  <a:moveTo>
                    <a:pt x="17" y="147"/>
                  </a:moveTo>
                  <a:cubicBezTo>
                    <a:pt x="14" y="150"/>
                    <a:pt x="10" y="151"/>
                    <a:pt x="6" y="151"/>
                  </a:cubicBezTo>
                  <a:cubicBezTo>
                    <a:pt x="5" y="151"/>
                    <a:pt x="4" y="151"/>
                    <a:pt x="4" y="151"/>
                  </a:cubicBezTo>
                  <a:cubicBezTo>
                    <a:pt x="3" y="151"/>
                    <a:pt x="2" y="151"/>
                    <a:pt x="1" y="150"/>
                  </a:cubicBezTo>
                  <a:cubicBezTo>
                    <a:pt x="1" y="165"/>
                    <a:pt x="1" y="180"/>
                    <a:pt x="1" y="195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1" y="195"/>
                    <a:pt x="1" y="196"/>
                    <a:pt x="1" y="196"/>
                  </a:cubicBezTo>
                  <a:cubicBezTo>
                    <a:pt x="1" y="197"/>
                    <a:pt x="1" y="199"/>
                    <a:pt x="1" y="200"/>
                  </a:cubicBezTo>
                  <a:cubicBezTo>
                    <a:pt x="2" y="209"/>
                    <a:pt x="4" y="219"/>
                    <a:pt x="9" y="225"/>
                  </a:cubicBezTo>
                  <a:cubicBezTo>
                    <a:pt x="12" y="228"/>
                    <a:pt x="15" y="230"/>
                    <a:pt x="18" y="233"/>
                  </a:cubicBezTo>
                  <a:cubicBezTo>
                    <a:pt x="18" y="226"/>
                    <a:pt x="18" y="226"/>
                    <a:pt x="18" y="226"/>
                  </a:cubicBezTo>
                  <a:cubicBezTo>
                    <a:pt x="17" y="223"/>
                    <a:pt x="16" y="220"/>
                    <a:pt x="17" y="217"/>
                  </a:cubicBezTo>
                  <a:cubicBezTo>
                    <a:pt x="17" y="215"/>
                    <a:pt x="17" y="214"/>
                    <a:pt x="18" y="212"/>
                  </a:cubicBezTo>
                  <a:cubicBezTo>
                    <a:pt x="17" y="147"/>
                    <a:pt x="17" y="147"/>
                    <a:pt x="17" y="147"/>
                  </a:cubicBezTo>
                  <a:moveTo>
                    <a:pt x="33" y="0"/>
                  </a:moveTo>
                  <a:cubicBezTo>
                    <a:pt x="23" y="15"/>
                    <a:pt x="13" y="30"/>
                    <a:pt x="0" y="41"/>
                  </a:cubicBezTo>
                  <a:cubicBezTo>
                    <a:pt x="0" y="43"/>
                    <a:pt x="0" y="45"/>
                    <a:pt x="0" y="47"/>
                  </a:cubicBezTo>
                  <a:cubicBezTo>
                    <a:pt x="0" y="70"/>
                    <a:pt x="0" y="94"/>
                    <a:pt x="1" y="117"/>
                  </a:cubicBezTo>
                  <a:cubicBezTo>
                    <a:pt x="2" y="117"/>
                    <a:pt x="4" y="116"/>
                    <a:pt x="6" y="116"/>
                  </a:cubicBezTo>
                  <a:cubicBezTo>
                    <a:pt x="6" y="116"/>
                    <a:pt x="7" y="116"/>
                    <a:pt x="8" y="116"/>
                  </a:cubicBezTo>
                  <a:cubicBezTo>
                    <a:pt x="11" y="117"/>
                    <a:pt x="14" y="118"/>
                    <a:pt x="17" y="121"/>
                  </a:cubicBezTo>
                  <a:cubicBezTo>
                    <a:pt x="16" y="75"/>
                    <a:pt x="16" y="75"/>
                    <a:pt x="16" y="75"/>
                  </a:cubicBezTo>
                  <a:cubicBezTo>
                    <a:pt x="24" y="72"/>
                    <a:pt x="36" y="59"/>
                    <a:pt x="45" y="48"/>
                  </a:cubicBezTo>
                  <a:cubicBezTo>
                    <a:pt x="44" y="35"/>
                    <a:pt x="42" y="22"/>
                    <a:pt x="41" y="9"/>
                  </a:cubicBezTo>
                  <a:cubicBezTo>
                    <a:pt x="38" y="7"/>
                    <a:pt x="35" y="4"/>
                    <a:pt x="33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3" name="Freeform 152"/>
            <p:cNvSpPr>
              <a:spLocks/>
            </p:cNvSpPr>
            <p:nvPr/>
          </p:nvSpPr>
          <p:spPr bwMode="auto">
            <a:xfrm>
              <a:off x="3367237" y="3567460"/>
              <a:ext cx="127000" cy="403225"/>
            </a:xfrm>
            <a:custGeom>
              <a:avLst/>
              <a:gdLst>
                <a:gd name="T0" fmla="*/ 0 w 30"/>
                <a:gd name="T1" fmla="*/ 0 h 95"/>
                <a:gd name="T2" fmla="*/ 2 w 30"/>
                <a:gd name="T3" fmla="*/ 20 h 95"/>
                <a:gd name="T4" fmla="*/ 3 w 30"/>
                <a:gd name="T5" fmla="*/ 21 h 95"/>
                <a:gd name="T6" fmla="*/ 3 w 30"/>
                <a:gd name="T7" fmla="*/ 25 h 95"/>
                <a:gd name="T8" fmla="*/ 3 w 30"/>
                <a:gd name="T9" fmla="*/ 36 h 95"/>
                <a:gd name="T10" fmla="*/ 4 w 30"/>
                <a:gd name="T11" fmla="*/ 37 h 95"/>
                <a:gd name="T12" fmla="*/ 8 w 30"/>
                <a:gd name="T13" fmla="*/ 38 h 95"/>
                <a:gd name="T14" fmla="*/ 4 w 30"/>
                <a:gd name="T15" fmla="*/ 51 h 95"/>
                <a:gd name="T16" fmla="*/ 4 w 30"/>
                <a:gd name="T17" fmla="*/ 51 h 95"/>
                <a:gd name="T18" fmla="*/ 2 w 30"/>
                <a:gd name="T19" fmla="*/ 95 h 95"/>
                <a:gd name="T20" fmla="*/ 30 w 30"/>
                <a:gd name="T21" fmla="*/ 95 h 95"/>
                <a:gd name="T22" fmla="*/ 30 w 30"/>
                <a:gd name="T23" fmla="*/ 95 h 95"/>
                <a:gd name="T24" fmla="*/ 27 w 30"/>
                <a:gd name="T25" fmla="*/ 95 h 95"/>
                <a:gd name="T26" fmla="*/ 18 w 30"/>
                <a:gd name="T27" fmla="*/ 23 h 95"/>
                <a:gd name="T28" fmla="*/ 10 w 30"/>
                <a:gd name="T29" fmla="*/ 4 h 95"/>
                <a:gd name="T30" fmla="*/ 0 w 30"/>
                <a:gd name="T3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95">
                  <a:moveTo>
                    <a:pt x="0" y="0"/>
                  </a:moveTo>
                  <a:cubicBezTo>
                    <a:pt x="1" y="7"/>
                    <a:pt x="2" y="13"/>
                    <a:pt x="2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3"/>
                    <a:pt x="3" y="25"/>
                  </a:cubicBezTo>
                  <a:cubicBezTo>
                    <a:pt x="3" y="29"/>
                    <a:pt x="3" y="32"/>
                    <a:pt x="3" y="36"/>
                  </a:cubicBezTo>
                  <a:cubicBezTo>
                    <a:pt x="4" y="36"/>
                    <a:pt x="4" y="37"/>
                    <a:pt x="4" y="37"/>
                  </a:cubicBezTo>
                  <a:cubicBezTo>
                    <a:pt x="5" y="37"/>
                    <a:pt x="7" y="37"/>
                    <a:pt x="8" y="38"/>
                  </a:cubicBezTo>
                  <a:cubicBezTo>
                    <a:pt x="7" y="42"/>
                    <a:pt x="6" y="47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67"/>
                    <a:pt x="3" y="82"/>
                    <a:pt x="2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8" y="71"/>
                    <a:pt x="25" y="47"/>
                    <a:pt x="18" y="23"/>
                  </a:cubicBezTo>
                  <a:cubicBezTo>
                    <a:pt x="15" y="17"/>
                    <a:pt x="13" y="10"/>
                    <a:pt x="10" y="4"/>
                  </a:cubicBezTo>
                  <a:cubicBezTo>
                    <a:pt x="7" y="3"/>
                    <a:pt x="3" y="2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3222775" y="2305398"/>
              <a:ext cx="22225" cy="30163"/>
            </a:xfrm>
            <a:custGeom>
              <a:avLst/>
              <a:gdLst>
                <a:gd name="T0" fmla="*/ 0 w 5"/>
                <a:gd name="T1" fmla="*/ 0 h 7"/>
                <a:gd name="T2" fmla="*/ 1 w 5"/>
                <a:gd name="T3" fmla="*/ 7 h 7"/>
                <a:gd name="T4" fmla="*/ 5 w 5"/>
                <a:gd name="T5" fmla="*/ 1 h 7"/>
                <a:gd name="T6" fmla="*/ 0 w 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0" y="0"/>
                  </a:moveTo>
                  <a:cubicBezTo>
                    <a:pt x="0" y="2"/>
                    <a:pt x="1" y="5"/>
                    <a:pt x="1" y="7"/>
                  </a:cubicBezTo>
                  <a:cubicBezTo>
                    <a:pt x="2" y="5"/>
                    <a:pt x="4" y="3"/>
                    <a:pt x="5" y="1"/>
                  </a:cubicBezTo>
                  <a:cubicBezTo>
                    <a:pt x="3" y="1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3057675" y="2556223"/>
              <a:ext cx="3175" cy="7938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1 h 2"/>
                <a:gd name="T4" fmla="*/ 1 w 1"/>
                <a:gd name="T5" fmla="*/ 1 h 2"/>
                <a:gd name="T6" fmla="*/ 1 w 1"/>
                <a:gd name="T7" fmla="*/ 1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0" y="2"/>
                    <a:pt x="1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6" name="Freeform 155"/>
            <p:cNvSpPr>
              <a:spLocks/>
            </p:cNvSpPr>
            <p:nvPr/>
          </p:nvSpPr>
          <p:spPr bwMode="auto">
            <a:xfrm>
              <a:off x="2811612" y="2287935"/>
              <a:ext cx="704850" cy="1682750"/>
            </a:xfrm>
            <a:custGeom>
              <a:avLst/>
              <a:gdLst>
                <a:gd name="T0" fmla="*/ 134 w 166"/>
                <a:gd name="T1" fmla="*/ 277 h 396"/>
                <a:gd name="T2" fmla="*/ 126 w 166"/>
                <a:gd name="T3" fmla="*/ 258 h 396"/>
                <a:gd name="T4" fmla="*/ 124 w 166"/>
                <a:gd name="T5" fmla="*/ 232 h 396"/>
                <a:gd name="T6" fmla="*/ 116 w 166"/>
                <a:gd name="T7" fmla="*/ 148 h 396"/>
                <a:gd name="T8" fmla="*/ 103 w 166"/>
                <a:gd name="T9" fmla="*/ 3 h 396"/>
                <a:gd name="T10" fmla="*/ 98 w 166"/>
                <a:gd name="T11" fmla="*/ 2 h 396"/>
                <a:gd name="T12" fmla="*/ 57 w 166"/>
                <a:gd name="T13" fmla="*/ 58 h 396"/>
                <a:gd name="T14" fmla="*/ 54 w 166"/>
                <a:gd name="T15" fmla="*/ 93 h 396"/>
                <a:gd name="T16" fmla="*/ 55 w 166"/>
                <a:gd name="T17" fmla="*/ 258 h 396"/>
                <a:gd name="T18" fmla="*/ 52 w 166"/>
                <a:gd name="T19" fmla="*/ 272 h 396"/>
                <a:gd name="T20" fmla="*/ 20 w 166"/>
                <a:gd name="T21" fmla="*/ 326 h 396"/>
                <a:gd name="T22" fmla="*/ 1 w 166"/>
                <a:gd name="T23" fmla="*/ 391 h 396"/>
                <a:gd name="T24" fmla="*/ 0 w 166"/>
                <a:gd name="T25" fmla="*/ 396 h 396"/>
                <a:gd name="T26" fmla="*/ 6 w 166"/>
                <a:gd name="T27" fmla="*/ 396 h 396"/>
                <a:gd name="T28" fmla="*/ 48 w 166"/>
                <a:gd name="T29" fmla="*/ 287 h 396"/>
                <a:gd name="T30" fmla="*/ 60 w 166"/>
                <a:gd name="T31" fmla="*/ 266 h 396"/>
                <a:gd name="T32" fmla="*/ 60 w 166"/>
                <a:gd name="T33" fmla="*/ 242 h 396"/>
                <a:gd name="T34" fmla="*/ 59 w 166"/>
                <a:gd name="T35" fmla="*/ 76 h 396"/>
                <a:gd name="T36" fmla="*/ 59 w 166"/>
                <a:gd name="T37" fmla="*/ 64 h 396"/>
                <a:gd name="T38" fmla="*/ 59 w 166"/>
                <a:gd name="T39" fmla="*/ 65 h 396"/>
                <a:gd name="T40" fmla="*/ 59 w 166"/>
                <a:gd name="T41" fmla="*/ 64 h 396"/>
                <a:gd name="T42" fmla="*/ 59 w 166"/>
                <a:gd name="T43" fmla="*/ 64 h 396"/>
                <a:gd name="T44" fmla="*/ 59 w 166"/>
                <a:gd name="T45" fmla="*/ 64 h 396"/>
                <a:gd name="T46" fmla="*/ 60 w 166"/>
                <a:gd name="T47" fmla="*/ 63 h 396"/>
                <a:gd name="T48" fmla="*/ 68 w 166"/>
                <a:gd name="T49" fmla="*/ 52 h 396"/>
                <a:gd name="T50" fmla="*/ 98 w 166"/>
                <a:gd name="T51" fmla="*/ 11 h 396"/>
                <a:gd name="T52" fmla="*/ 97 w 166"/>
                <a:gd name="T53" fmla="*/ 4 h 396"/>
                <a:gd name="T54" fmla="*/ 102 w 166"/>
                <a:gd name="T55" fmla="*/ 5 h 396"/>
                <a:gd name="T56" fmla="*/ 98 w 166"/>
                <a:gd name="T57" fmla="*/ 11 h 396"/>
                <a:gd name="T58" fmla="*/ 121 w 166"/>
                <a:gd name="T59" fmla="*/ 265 h 396"/>
                <a:gd name="T60" fmla="*/ 121 w 166"/>
                <a:gd name="T61" fmla="*/ 266 h 396"/>
                <a:gd name="T62" fmla="*/ 124 w 166"/>
                <a:gd name="T63" fmla="*/ 271 h 396"/>
                <a:gd name="T64" fmla="*/ 132 w 166"/>
                <a:gd name="T65" fmla="*/ 286 h 396"/>
                <a:gd name="T66" fmla="*/ 149 w 166"/>
                <a:gd name="T67" fmla="*/ 324 h 396"/>
                <a:gd name="T68" fmla="*/ 158 w 166"/>
                <a:gd name="T69" fmla="*/ 396 h 396"/>
                <a:gd name="T70" fmla="*/ 164 w 166"/>
                <a:gd name="T71" fmla="*/ 396 h 396"/>
                <a:gd name="T72" fmla="*/ 134 w 166"/>
                <a:gd name="T73" fmla="*/ 277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6" h="396">
                  <a:moveTo>
                    <a:pt x="134" y="277"/>
                  </a:moveTo>
                  <a:cubicBezTo>
                    <a:pt x="129" y="269"/>
                    <a:pt x="127" y="266"/>
                    <a:pt x="126" y="258"/>
                  </a:cubicBezTo>
                  <a:cubicBezTo>
                    <a:pt x="125" y="249"/>
                    <a:pt x="124" y="240"/>
                    <a:pt x="124" y="232"/>
                  </a:cubicBezTo>
                  <a:cubicBezTo>
                    <a:pt x="121" y="204"/>
                    <a:pt x="118" y="176"/>
                    <a:pt x="116" y="148"/>
                  </a:cubicBezTo>
                  <a:cubicBezTo>
                    <a:pt x="111" y="99"/>
                    <a:pt x="107" y="51"/>
                    <a:pt x="103" y="3"/>
                  </a:cubicBezTo>
                  <a:cubicBezTo>
                    <a:pt x="102" y="1"/>
                    <a:pt x="99" y="0"/>
                    <a:pt x="98" y="2"/>
                  </a:cubicBezTo>
                  <a:cubicBezTo>
                    <a:pt x="84" y="20"/>
                    <a:pt x="70" y="39"/>
                    <a:pt x="57" y="58"/>
                  </a:cubicBezTo>
                  <a:cubicBezTo>
                    <a:pt x="50" y="67"/>
                    <a:pt x="54" y="82"/>
                    <a:pt x="54" y="93"/>
                  </a:cubicBezTo>
                  <a:cubicBezTo>
                    <a:pt x="54" y="148"/>
                    <a:pt x="55" y="203"/>
                    <a:pt x="55" y="258"/>
                  </a:cubicBezTo>
                  <a:cubicBezTo>
                    <a:pt x="55" y="265"/>
                    <a:pt x="56" y="267"/>
                    <a:pt x="52" y="272"/>
                  </a:cubicBezTo>
                  <a:cubicBezTo>
                    <a:pt x="40" y="289"/>
                    <a:pt x="29" y="307"/>
                    <a:pt x="20" y="326"/>
                  </a:cubicBezTo>
                  <a:cubicBezTo>
                    <a:pt x="10" y="346"/>
                    <a:pt x="3" y="368"/>
                    <a:pt x="1" y="391"/>
                  </a:cubicBezTo>
                  <a:cubicBezTo>
                    <a:pt x="1" y="393"/>
                    <a:pt x="0" y="395"/>
                    <a:pt x="0" y="396"/>
                  </a:cubicBezTo>
                  <a:cubicBezTo>
                    <a:pt x="6" y="396"/>
                    <a:pt x="6" y="396"/>
                    <a:pt x="6" y="396"/>
                  </a:cubicBezTo>
                  <a:cubicBezTo>
                    <a:pt x="9" y="357"/>
                    <a:pt x="26" y="320"/>
                    <a:pt x="48" y="287"/>
                  </a:cubicBezTo>
                  <a:cubicBezTo>
                    <a:pt x="52" y="281"/>
                    <a:pt x="61" y="274"/>
                    <a:pt x="60" y="266"/>
                  </a:cubicBezTo>
                  <a:cubicBezTo>
                    <a:pt x="60" y="258"/>
                    <a:pt x="60" y="250"/>
                    <a:pt x="60" y="242"/>
                  </a:cubicBezTo>
                  <a:cubicBezTo>
                    <a:pt x="60" y="186"/>
                    <a:pt x="60" y="131"/>
                    <a:pt x="59" y="76"/>
                  </a:cubicBezTo>
                  <a:cubicBezTo>
                    <a:pt x="59" y="72"/>
                    <a:pt x="59" y="68"/>
                    <a:pt x="59" y="64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8" y="65"/>
                    <a:pt x="59" y="65"/>
                    <a:pt x="59" y="64"/>
                  </a:cubicBezTo>
                  <a:cubicBezTo>
                    <a:pt x="59" y="64"/>
                    <a:pt x="59" y="63"/>
                    <a:pt x="59" y="6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4"/>
                    <a:pt x="60" y="63"/>
                    <a:pt x="60" y="63"/>
                  </a:cubicBezTo>
                  <a:cubicBezTo>
                    <a:pt x="63" y="59"/>
                    <a:pt x="66" y="55"/>
                    <a:pt x="68" y="52"/>
                  </a:cubicBezTo>
                  <a:cubicBezTo>
                    <a:pt x="78" y="38"/>
                    <a:pt x="88" y="25"/>
                    <a:pt x="98" y="11"/>
                  </a:cubicBezTo>
                  <a:cubicBezTo>
                    <a:pt x="98" y="9"/>
                    <a:pt x="97" y="6"/>
                    <a:pt x="97" y="4"/>
                  </a:cubicBezTo>
                  <a:cubicBezTo>
                    <a:pt x="99" y="4"/>
                    <a:pt x="100" y="5"/>
                    <a:pt x="102" y="5"/>
                  </a:cubicBezTo>
                  <a:cubicBezTo>
                    <a:pt x="101" y="7"/>
                    <a:pt x="99" y="9"/>
                    <a:pt x="98" y="11"/>
                  </a:cubicBezTo>
                  <a:cubicBezTo>
                    <a:pt x="106" y="96"/>
                    <a:pt x="113" y="181"/>
                    <a:pt x="121" y="265"/>
                  </a:cubicBezTo>
                  <a:cubicBezTo>
                    <a:pt x="121" y="266"/>
                    <a:pt x="121" y="266"/>
                    <a:pt x="121" y="266"/>
                  </a:cubicBezTo>
                  <a:cubicBezTo>
                    <a:pt x="121" y="267"/>
                    <a:pt x="123" y="270"/>
                    <a:pt x="124" y="271"/>
                  </a:cubicBezTo>
                  <a:cubicBezTo>
                    <a:pt x="127" y="276"/>
                    <a:pt x="129" y="281"/>
                    <a:pt x="132" y="286"/>
                  </a:cubicBezTo>
                  <a:cubicBezTo>
                    <a:pt x="139" y="298"/>
                    <a:pt x="144" y="311"/>
                    <a:pt x="149" y="324"/>
                  </a:cubicBezTo>
                  <a:cubicBezTo>
                    <a:pt x="156" y="348"/>
                    <a:pt x="159" y="372"/>
                    <a:pt x="158" y="396"/>
                  </a:cubicBezTo>
                  <a:cubicBezTo>
                    <a:pt x="164" y="396"/>
                    <a:pt x="164" y="396"/>
                    <a:pt x="164" y="396"/>
                  </a:cubicBezTo>
                  <a:cubicBezTo>
                    <a:pt x="166" y="355"/>
                    <a:pt x="154" y="314"/>
                    <a:pt x="134" y="27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7" name="Freeform 156"/>
            <p:cNvSpPr>
              <a:spLocks/>
            </p:cNvSpPr>
            <p:nvPr/>
          </p:nvSpPr>
          <p:spPr bwMode="auto">
            <a:xfrm>
              <a:off x="3010050" y="3792885"/>
              <a:ext cx="280987" cy="177800"/>
            </a:xfrm>
            <a:custGeom>
              <a:avLst/>
              <a:gdLst>
                <a:gd name="T0" fmla="*/ 39 w 66"/>
                <a:gd name="T1" fmla="*/ 2 h 42"/>
                <a:gd name="T2" fmla="*/ 0 w 66"/>
                <a:gd name="T3" fmla="*/ 42 h 42"/>
                <a:gd name="T4" fmla="*/ 66 w 66"/>
                <a:gd name="T5" fmla="*/ 42 h 42"/>
                <a:gd name="T6" fmla="*/ 39 w 66"/>
                <a:gd name="T7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42">
                  <a:moveTo>
                    <a:pt x="39" y="2"/>
                  </a:moveTo>
                  <a:cubicBezTo>
                    <a:pt x="23" y="0"/>
                    <a:pt x="8" y="17"/>
                    <a:pt x="0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2" y="20"/>
                    <a:pt x="52" y="4"/>
                    <a:pt x="3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8" name="Freeform 157"/>
            <p:cNvSpPr>
              <a:spLocks/>
            </p:cNvSpPr>
            <p:nvPr/>
          </p:nvSpPr>
          <p:spPr bwMode="auto">
            <a:xfrm>
              <a:off x="3171975" y="2692748"/>
              <a:ext cx="101600" cy="147638"/>
            </a:xfrm>
            <a:custGeom>
              <a:avLst/>
              <a:gdLst>
                <a:gd name="T0" fmla="*/ 18 w 24"/>
                <a:gd name="T1" fmla="*/ 0 h 35"/>
                <a:gd name="T2" fmla="*/ 2 w 24"/>
                <a:gd name="T3" fmla="*/ 15 h 35"/>
                <a:gd name="T4" fmla="*/ 16 w 24"/>
                <a:gd name="T5" fmla="*/ 35 h 35"/>
                <a:gd name="T6" fmla="*/ 18 w 24"/>
                <a:gd name="T7" fmla="*/ 35 h 35"/>
                <a:gd name="T8" fmla="*/ 24 w 24"/>
                <a:gd name="T9" fmla="*/ 34 h 35"/>
                <a:gd name="T10" fmla="*/ 20 w 24"/>
                <a:gd name="T11" fmla="*/ 0 h 35"/>
                <a:gd name="T12" fmla="*/ 20 w 24"/>
                <a:gd name="T13" fmla="*/ 0 h 35"/>
                <a:gd name="T14" fmla="*/ 18 w 24"/>
                <a:gd name="T1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35">
                  <a:moveTo>
                    <a:pt x="18" y="0"/>
                  </a:moveTo>
                  <a:cubicBezTo>
                    <a:pt x="10" y="0"/>
                    <a:pt x="3" y="7"/>
                    <a:pt x="2" y="15"/>
                  </a:cubicBezTo>
                  <a:cubicBezTo>
                    <a:pt x="0" y="25"/>
                    <a:pt x="7" y="34"/>
                    <a:pt x="16" y="35"/>
                  </a:cubicBezTo>
                  <a:cubicBezTo>
                    <a:pt x="17" y="35"/>
                    <a:pt x="18" y="35"/>
                    <a:pt x="18" y="35"/>
                  </a:cubicBezTo>
                  <a:cubicBezTo>
                    <a:pt x="20" y="35"/>
                    <a:pt x="22" y="35"/>
                    <a:pt x="24" y="34"/>
                  </a:cubicBezTo>
                  <a:cubicBezTo>
                    <a:pt x="23" y="23"/>
                    <a:pt x="21" y="11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9" name="Freeform 158"/>
            <p:cNvSpPr>
              <a:spLocks/>
            </p:cNvSpPr>
            <p:nvPr/>
          </p:nvSpPr>
          <p:spPr bwMode="auto">
            <a:xfrm>
              <a:off x="3257700" y="2692748"/>
              <a:ext cx="25400" cy="144463"/>
            </a:xfrm>
            <a:custGeom>
              <a:avLst/>
              <a:gdLst>
                <a:gd name="T0" fmla="*/ 0 w 6"/>
                <a:gd name="T1" fmla="*/ 0 h 34"/>
                <a:gd name="T2" fmla="*/ 4 w 6"/>
                <a:gd name="T3" fmla="*/ 34 h 34"/>
                <a:gd name="T4" fmla="*/ 6 w 6"/>
                <a:gd name="T5" fmla="*/ 33 h 34"/>
                <a:gd name="T6" fmla="*/ 3 w 6"/>
                <a:gd name="T7" fmla="*/ 1 h 34"/>
                <a:gd name="T8" fmla="*/ 0 w 6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4">
                  <a:moveTo>
                    <a:pt x="0" y="0"/>
                  </a:moveTo>
                  <a:cubicBezTo>
                    <a:pt x="1" y="11"/>
                    <a:pt x="3" y="23"/>
                    <a:pt x="4" y="34"/>
                  </a:cubicBezTo>
                  <a:cubicBezTo>
                    <a:pt x="4" y="34"/>
                    <a:pt x="5" y="33"/>
                    <a:pt x="6" y="3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3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0" name="Freeform 159"/>
            <p:cNvSpPr>
              <a:spLocks/>
            </p:cNvSpPr>
            <p:nvPr/>
          </p:nvSpPr>
          <p:spPr bwMode="auto">
            <a:xfrm>
              <a:off x="3133875" y="2926110"/>
              <a:ext cx="25400" cy="109538"/>
            </a:xfrm>
            <a:custGeom>
              <a:avLst/>
              <a:gdLst>
                <a:gd name="T0" fmla="*/ 0 w 6"/>
                <a:gd name="T1" fmla="*/ 0 h 26"/>
                <a:gd name="T2" fmla="*/ 0 w 6"/>
                <a:gd name="T3" fmla="*/ 26 h 26"/>
                <a:gd name="T4" fmla="*/ 5 w 6"/>
                <a:gd name="T5" fmla="*/ 15 h 26"/>
                <a:gd name="T6" fmla="*/ 0 w 6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6">
                  <a:moveTo>
                    <a:pt x="0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" y="23"/>
                    <a:pt x="5" y="19"/>
                    <a:pt x="5" y="15"/>
                  </a:cubicBezTo>
                  <a:cubicBezTo>
                    <a:pt x="6" y="9"/>
                    <a:pt x="4" y="3"/>
                    <a:pt x="0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1" name="Freeform 160"/>
            <p:cNvSpPr>
              <a:spLocks/>
            </p:cNvSpPr>
            <p:nvPr/>
          </p:nvSpPr>
          <p:spPr bwMode="auto">
            <a:xfrm>
              <a:off x="3065612" y="2903885"/>
              <a:ext cx="68262" cy="149225"/>
            </a:xfrm>
            <a:custGeom>
              <a:avLst/>
              <a:gdLst>
                <a:gd name="T0" fmla="*/ 5 w 16"/>
                <a:gd name="T1" fmla="*/ 0 h 35"/>
                <a:gd name="T2" fmla="*/ 0 w 16"/>
                <a:gd name="T3" fmla="*/ 1 h 35"/>
                <a:gd name="T4" fmla="*/ 0 w 16"/>
                <a:gd name="T5" fmla="*/ 34 h 35"/>
                <a:gd name="T6" fmla="*/ 3 w 16"/>
                <a:gd name="T7" fmla="*/ 35 h 35"/>
                <a:gd name="T8" fmla="*/ 5 w 16"/>
                <a:gd name="T9" fmla="*/ 35 h 35"/>
                <a:gd name="T10" fmla="*/ 16 w 16"/>
                <a:gd name="T11" fmla="*/ 31 h 35"/>
                <a:gd name="T12" fmla="*/ 16 w 16"/>
                <a:gd name="T13" fmla="*/ 5 h 35"/>
                <a:gd name="T14" fmla="*/ 7 w 16"/>
                <a:gd name="T15" fmla="*/ 0 h 35"/>
                <a:gd name="T16" fmla="*/ 5 w 16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5">
                  <a:moveTo>
                    <a:pt x="5" y="0"/>
                  </a:moveTo>
                  <a:cubicBezTo>
                    <a:pt x="3" y="0"/>
                    <a:pt x="1" y="1"/>
                    <a:pt x="0" y="1"/>
                  </a:cubicBezTo>
                  <a:cubicBezTo>
                    <a:pt x="0" y="12"/>
                    <a:pt x="0" y="23"/>
                    <a:pt x="0" y="34"/>
                  </a:cubicBezTo>
                  <a:cubicBezTo>
                    <a:pt x="1" y="35"/>
                    <a:pt x="2" y="35"/>
                    <a:pt x="3" y="35"/>
                  </a:cubicBezTo>
                  <a:cubicBezTo>
                    <a:pt x="3" y="35"/>
                    <a:pt x="4" y="35"/>
                    <a:pt x="5" y="35"/>
                  </a:cubicBezTo>
                  <a:cubicBezTo>
                    <a:pt x="9" y="35"/>
                    <a:pt x="13" y="34"/>
                    <a:pt x="16" y="3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3" y="2"/>
                    <a:pt x="10" y="1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solidFill>
              <a:srgbClr val="ED84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auto">
            <a:xfrm>
              <a:off x="3052912" y="2908648"/>
              <a:ext cx="12700" cy="139700"/>
            </a:xfrm>
            <a:custGeom>
              <a:avLst/>
              <a:gdLst>
                <a:gd name="T0" fmla="*/ 3 w 3"/>
                <a:gd name="T1" fmla="*/ 0 h 33"/>
                <a:gd name="T2" fmla="*/ 0 w 3"/>
                <a:gd name="T3" fmla="*/ 1 h 33"/>
                <a:gd name="T4" fmla="*/ 0 w 3"/>
                <a:gd name="T5" fmla="*/ 32 h 33"/>
                <a:gd name="T6" fmla="*/ 3 w 3"/>
                <a:gd name="T7" fmla="*/ 33 h 33"/>
                <a:gd name="T8" fmla="*/ 3 w 3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3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" y="33"/>
                    <a:pt x="2" y="33"/>
                    <a:pt x="3" y="33"/>
                  </a:cubicBezTo>
                  <a:cubicBezTo>
                    <a:pt x="3" y="22"/>
                    <a:pt x="3" y="11"/>
                    <a:pt x="3" y="0"/>
                  </a:cubicBezTo>
                </a:path>
              </a:pathLst>
            </a:custGeom>
            <a:solidFill>
              <a:srgbClr val="3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3078312" y="3473798"/>
              <a:ext cx="149225" cy="88900"/>
            </a:xfrm>
            <a:custGeom>
              <a:avLst/>
              <a:gdLst>
                <a:gd name="T0" fmla="*/ 5 w 35"/>
                <a:gd name="T1" fmla="*/ 3 h 21"/>
                <a:gd name="T2" fmla="*/ 0 w 35"/>
                <a:gd name="T3" fmla="*/ 3 h 21"/>
                <a:gd name="T4" fmla="*/ 2 w 35"/>
                <a:gd name="T5" fmla="*/ 5 h 21"/>
                <a:gd name="T6" fmla="*/ 5 w 35"/>
                <a:gd name="T7" fmla="*/ 3 h 21"/>
                <a:gd name="T8" fmla="*/ 5 w 35"/>
                <a:gd name="T9" fmla="*/ 3 h 21"/>
                <a:gd name="T10" fmla="*/ 28 w 35"/>
                <a:gd name="T11" fmla="*/ 0 h 21"/>
                <a:gd name="T12" fmla="*/ 26 w 35"/>
                <a:gd name="T13" fmla="*/ 0 h 21"/>
                <a:gd name="T14" fmla="*/ 26 w 35"/>
                <a:gd name="T15" fmla="*/ 0 h 21"/>
                <a:gd name="T16" fmla="*/ 28 w 35"/>
                <a:gd name="T17" fmla="*/ 4 h 21"/>
                <a:gd name="T18" fmla="*/ 23 w 35"/>
                <a:gd name="T19" fmla="*/ 15 h 21"/>
                <a:gd name="T20" fmla="*/ 35 w 35"/>
                <a:gd name="T21" fmla="*/ 21 h 21"/>
                <a:gd name="T22" fmla="*/ 35 w 35"/>
                <a:gd name="T23" fmla="*/ 20 h 21"/>
                <a:gd name="T24" fmla="*/ 31 w 35"/>
                <a:gd name="T25" fmla="*/ 2 h 21"/>
                <a:gd name="T26" fmla="*/ 31 w 35"/>
                <a:gd name="T27" fmla="*/ 0 h 21"/>
                <a:gd name="T28" fmla="*/ 28 w 35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21">
                  <a:moveTo>
                    <a:pt x="5" y="3"/>
                  </a:moveTo>
                  <a:cubicBezTo>
                    <a:pt x="4" y="3"/>
                    <a:pt x="2" y="3"/>
                    <a:pt x="0" y="3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3" y="4"/>
                    <a:pt x="4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moveTo>
                    <a:pt x="28" y="0"/>
                  </a:moveTo>
                  <a:cubicBezTo>
                    <a:pt x="27" y="0"/>
                    <a:pt x="27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8" y="1"/>
                    <a:pt x="29" y="2"/>
                    <a:pt x="28" y="4"/>
                  </a:cubicBezTo>
                  <a:cubicBezTo>
                    <a:pt x="27" y="8"/>
                    <a:pt x="25" y="12"/>
                    <a:pt x="23" y="15"/>
                  </a:cubicBezTo>
                  <a:cubicBezTo>
                    <a:pt x="27" y="17"/>
                    <a:pt x="31" y="19"/>
                    <a:pt x="35" y="21"/>
                  </a:cubicBezTo>
                  <a:cubicBezTo>
                    <a:pt x="35" y="21"/>
                    <a:pt x="35" y="21"/>
                    <a:pt x="35" y="20"/>
                  </a:cubicBezTo>
                  <a:cubicBezTo>
                    <a:pt x="33" y="17"/>
                    <a:pt x="31" y="9"/>
                    <a:pt x="31" y="2"/>
                  </a:cubicBezTo>
                  <a:cubicBezTo>
                    <a:pt x="31" y="2"/>
                    <a:pt x="31" y="1"/>
                    <a:pt x="31" y="0"/>
                  </a:cubicBezTo>
                  <a:cubicBezTo>
                    <a:pt x="30" y="0"/>
                    <a:pt x="29" y="0"/>
                    <a:pt x="28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4" name="Freeform 163"/>
            <p:cNvSpPr>
              <a:spLocks/>
            </p:cNvSpPr>
            <p:nvPr/>
          </p:nvSpPr>
          <p:spPr bwMode="auto">
            <a:xfrm>
              <a:off x="3414862" y="3537298"/>
              <a:ext cx="33337" cy="50800"/>
            </a:xfrm>
            <a:custGeom>
              <a:avLst/>
              <a:gdLst>
                <a:gd name="T0" fmla="*/ 0 w 8"/>
                <a:gd name="T1" fmla="*/ 0 h 12"/>
                <a:gd name="T2" fmla="*/ 6 w 8"/>
                <a:gd name="T3" fmla="*/ 12 h 12"/>
                <a:gd name="T4" fmla="*/ 8 w 8"/>
                <a:gd name="T5" fmla="*/ 12 h 12"/>
                <a:gd name="T6" fmla="*/ 2 w 8"/>
                <a:gd name="T7" fmla="*/ 0 h 12"/>
                <a:gd name="T8" fmla="*/ 2 w 8"/>
                <a:gd name="T9" fmla="*/ 0 h 12"/>
                <a:gd name="T10" fmla="*/ 0 w 8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2">
                  <a:moveTo>
                    <a:pt x="0" y="0"/>
                  </a:moveTo>
                  <a:cubicBezTo>
                    <a:pt x="2" y="4"/>
                    <a:pt x="4" y="8"/>
                    <a:pt x="6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6" y="12"/>
                    <a:pt x="4" y="7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5" name="Freeform 164"/>
            <p:cNvSpPr>
              <a:spLocks/>
            </p:cNvSpPr>
            <p:nvPr/>
          </p:nvSpPr>
          <p:spPr bwMode="auto">
            <a:xfrm>
              <a:off x="3270400" y="3486498"/>
              <a:ext cx="96837" cy="80963"/>
            </a:xfrm>
            <a:custGeom>
              <a:avLst/>
              <a:gdLst>
                <a:gd name="T0" fmla="*/ 0 w 23"/>
                <a:gd name="T1" fmla="*/ 0 h 19"/>
                <a:gd name="T2" fmla="*/ 9 w 23"/>
                <a:gd name="T3" fmla="*/ 11 h 19"/>
                <a:gd name="T4" fmla="*/ 23 w 23"/>
                <a:gd name="T5" fmla="*/ 19 h 19"/>
                <a:gd name="T6" fmla="*/ 21 w 23"/>
                <a:gd name="T7" fmla="*/ 7 h 19"/>
                <a:gd name="T8" fmla="*/ 14 w 23"/>
                <a:gd name="T9" fmla="*/ 4 h 19"/>
                <a:gd name="T10" fmla="*/ 0 w 23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9">
                  <a:moveTo>
                    <a:pt x="0" y="0"/>
                  </a:moveTo>
                  <a:cubicBezTo>
                    <a:pt x="4" y="4"/>
                    <a:pt x="8" y="9"/>
                    <a:pt x="9" y="11"/>
                  </a:cubicBezTo>
                  <a:cubicBezTo>
                    <a:pt x="13" y="14"/>
                    <a:pt x="18" y="17"/>
                    <a:pt x="23" y="19"/>
                  </a:cubicBezTo>
                  <a:cubicBezTo>
                    <a:pt x="22" y="15"/>
                    <a:pt x="22" y="11"/>
                    <a:pt x="21" y="7"/>
                  </a:cubicBezTo>
                  <a:cubicBezTo>
                    <a:pt x="19" y="6"/>
                    <a:pt x="16" y="5"/>
                    <a:pt x="14" y="4"/>
                  </a:cubicBezTo>
                  <a:cubicBezTo>
                    <a:pt x="9" y="3"/>
                    <a:pt x="5" y="1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6" name="Freeform 165"/>
            <p:cNvSpPr>
              <a:spLocks/>
            </p:cNvSpPr>
            <p:nvPr/>
          </p:nvSpPr>
          <p:spPr bwMode="auto">
            <a:xfrm>
              <a:off x="3359300" y="3516660"/>
              <a:ext cx="50800" cy="66675"/>
            </a:xfrm>
            <a:custGeom>
              <a:avLst/>
              <a:gdLst>
                <a:gd name="T0" fmla="*/ 0 w 12"/>
                <a:gd name="T1" fmla="*/ 0 h 16"/>
                <a:gd name="T2" fmla="*/ 2 w 12"/>
                <a:gd name="T3" fmla="*/ 12 h 16"/>
                <a:gd name="T4" fmla="*/ 12 w 12"/>
                <a:gd name="T5" fmla="*/ 16 h 16"/>
                <a:gd name="T6" fmla="*/ 6 w 12"/>
                <a:gd name="T7" fmla="*/ 2 h 16"/>
                <a:gd name="T8" fmla="*/ 0 w 1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6">
                  <a:moveTo>
                    <a:pt x="0" y="0"/>
                  </a:moveTo>
                  <a:cubicBezTo>
                    <a:pt x="1" y="4"/>
                    <a:pt x="1" y="8"/>
                    <a:pt x="2" y="12"/>
                  </a:cubicBezTo>
                  <a:cubicBezTo>
                    <a:pt x="5" y="14"/>
                    <a:pt x="9" y="15"/>
                    <a:pt x="12" y="16"/>
                  </a:cubicBezTo>
                  <a:cubicBezTo>
                    <a:pt x="10" y="11"/>
                    <a:pt x="8" y="6"/>
                    <a:pt x="6" y="2"/>
                  </a:cubicBezTo>
                  <a:cubicBezTo>
                    <a:pt x="4" y="1"/>
                    <a:pt x="2" y="1"/>
                    <a:pt x="0" y="0"/>
                  </a:cubicBezTo>
                </a:path>
              </a:pathLst>
            </a:custGeom>
            <a:solidFill>
              <a:srgbClr val="FFAF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7" name="Freeform 166"/>
            <p:cNvSpPr>
              <a:spLocks/>
            </p:cNvSpPr>
            <p:nvPr/>
          </p:nvSpPr>
          <p:spPr bwMode="auto">
            <a:xfrm>
              <a:off x="3384700" y="3524598"/>
              <a:ext cx="55562" cy="63500"/>
            </a:xfrm>
            <a:custGeom>
              <a:avLst/>
              <a:gdLst>
                <a:gd name="T0" fmla="*/ 0 w 13"/>
                <a:gd name="T1" fmla="*/ 0 h 15"/>
                <a:gd name="T2" fmla="*/ 6 w 13"/>
                <a:gd name="T3" fmla="*/ 14 h 15"/>
                <a:gd name="T4" fmla="*/ 13 w 13"/>
                <a:gd name="T5" fmla="*/ 15 h 15"/>
                <a:gd name="T6" fmla="*/ 7 w 13"/>
                <a:gd name="T7" fmla="*/ 3 h 15"/>
                <a:gd name="T8" fmla="*/ 0 w 13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5">
                  <a:moveTo>
                    <a:pt x="0" y="0"/>
                  </a:moveTo>
                  <a:cubicBezTo>
                    <a:pt x="2" y="4"/>
                    <a:pt x="4" y="9"/>
                    <a:pt x="6" y="14"/>
                  </a:cubicBezTo>
                  <a:cubicBezTo>
                    <a:pt x="8" y="14"/>
                    <a:pt x="10" y="15"/>
                    <a:pt x="13" y="15"/>
                  </a:cubicBezTo>
                  <a:cubicBezTo>
                    <a:pt x="11" y="11"/>
                    <a:pt x="9" y="7"/>
                    <a:pt x="7" y="3"/>
                  </a:cubicBezTo>
                  <a:cubicBezTo>
                    <a:pt x="5" y="2"/>
                    <a:pt x="2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8" name="Freeform 167"/>
            <p:cNvSpPr>
              <a:spLocks/>
            </p:cNvSpPr>
            <p:nvPr/>
          </p:nvSpPr>
          <p:spPr bwMode="auto">
            <a:xfrm>
              <a:off x="3138637" y="3269010"/>
              <a:ext cx="134937" cy="144463"/>
            </a:xfrm>
            <a:custGeom>
              <a:avLst/>
              <a:gdLst>
                <a:gd name="T0" fmla="*/ 15 w 32"/>
                <a:gd name="T1" fmla="*/ 0 h 34"/>
                <a:gd name="T2" fmla="*/ 0 w 32"/>
                <a:gd name="T3" fmla="*/ 10 h 34"/>
                <a:gd name="T4" fmla="*/ 0 w 32"/>
                <a:gd name="T5" fmla="*/ 24 h 34"/>
                <a:gd name="T6" fmla="*/ 14 w 32"/>
                <a:gd name="T7" fmla="*/ 34 h 34"/>
                <a:gd name="T8" fmla="*/ 16 w 32"/>
                <a:gd name="T9" fmla="*/ 34 h 34"/>
                <a:gd name="T10" fmla="*/ 22 w 32"/>
                <a:gd name="T11" fmla="*/ 33 h 34"/>
                <a:gd name="T12" fmla="*/ 32 w 32"/>
                <a:gd name="T13" fmla="*/ 17 h 34"/>
                <a:gd name="T14" fmla="*/ 18 w 32"/>
                <a:gd name="T15" fmla="*/ 0 h 34"/>
                <a:gd name="T16" fmla="*/ 15 w 32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4">
                  <a:moveTo>
                    <a:pt x="15" y="0"/>
                  </a:moveTo>
                  <a:cubicBezTo>
                    <a:pt x="9" y="0"/>
                    <a:pt x="2" y="4"/>
                    <a:pt x="0" y="1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9"/>
                    <a:pt x="7" y="34"/>
                    <a:pt x="14" y="34"/>
                  </a:cubicBezTo>
                  <a:cubicBezTo>
                    <a:pt x="14" y="34"/>
                    <a:pt x="15" y="34"/>
                    <a:pt x="16" y="34"/>
                  </a:cubicBezTo>
                  <a:cubicBezTo>
                    <a:pt x="18" y="34"/>
                    <a:pt x="20" y="34"/>
                    <a:pt x="22" y="33"/>
                  </a:cubicBezTo>
                  <a:cubicBezTo>
                    <a:pt x="26" y="28"/>
                    <a:pt x="30" y="23"/>
                    <a:pt x="32" y="17"/>
                  </a:cubicBezTo>
                  <a:cubicBezTo>
                    <a:pt x="32" y="8"/>
                    <a:pt x="26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9" name="Freeform 168"/>
            <p:cNvSpPr>
              <a:spLocks/>
            </p:cNvSpPr>
            <p:nvPr/>
          </p:nvSpPr>
          <p:spPr bwMode="auto">
            <a:xfrm>
              <a:off x="3129112" y="3311873"/>
              <a:ext cx="9525" cy="60325"/>
            </a:xfrm>
            <a:custGeom>
              <a:avLst/>
              <a:gdLst>
                <a:gd name="T0" fmla="*/ 2 w 2"/>
                <a:gd name="T1" fmla="*/ 0 h 14"/>
                <a:gd name="T2" fmla="*/ 1 w 2"/>
                <a:gd name="T3" fmla="*/ 5 h 14"/>
                <a:gd name="T4" fmla="*/ 2 w 2"/>
                <a:gd name="T5" fmla="*/ 14 h 14"/>
                <a:gd name="T6" fmla="*/ 2 w 2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4">
                  <a:moveTo>
                    <a:pt x="2" y="0"/>
                  </a:moveTo>
                  <a:cubicBezTo>
                    <a:pt x="1" y="2"/>
                    <a:pt x="1" y="3"/>
                    <a:pt x="1" y="5"/>
                  </a:cubicBezTo>
                  <a:cubicBezTo>
                    <a:pt x="0" y="8"/>
                    <a:pt x="1" y="11"/>
                    <a:pt x="2" y="1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D84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0" name="Freeform 169"/>
            <p:cNvSpPr>
              <a:spLocks/>
            </p:cNvSpPr>
            <p:nvPr/>
          </p:nvSpPr>
          <p:spPr bwMode="auto">
            <a:xfrm>
              <a:off x="2916387" y="3240435"/>
              <a:ext cx="268287" cy="292100"/>
            </a:xfrm>
            <a:custGeom>
              <a:avLst/>
              <a:gdLst>
                <a:gd name="T0" fmla="*/ 32 w 63"/>
                <a:gd name="T1" fmla="*/ 0 h 69"/>
                <a:gd name="T2" fmla="*/ 44 w 63"/>
                <a:gd name="T3" fmla="*/ 35 h 69"/>
                <a:gd name="T4" fmla="*/ 63 w 63"/>
                <a:gd name="T5" fmla="*/ 53 h 69"/>
                <a:gd name="T6" fmla="*/ 4 w 63"/>
                <a:gd name="T7" fmla="*/ 69 h 69"/>
                <a:gd name="T8" fmla="*/ 32 w 63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9">
                  <a:moveTo>
                    <a:pt x="32" y="0"/>
                  </a:moveTo>
                  <a:cubicBezTo>
                    <a:pt x="32" y="0"/>
                    <a:pt x="31" y="24"/>
                    <a:pt x="44" y="35"/>
                  </a:cubicBezTo>
                  <a:cubicBezTo>
                    <a:pt x="58" y="45"/>
                    <a:pt x="63" y="53"/>
                    <a:pt x="63" y="53"/>
                  </a:cubicBezTo>
                  <a:cubicBezTo>
                    <a:pt x="63" y="53"/>
                    <a:pt x="20" y="56"/>
                    <a:pt x="4" y="69"/>
                  </a:cubicBezTo>
                  <a:cubicBezTo>
                    <a:pt x="4" y="69"/>
                    <a:pt x="0" y="55"/>
                    <a:pt x="32" y="0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1" name="Freeform 170"/>
            <p:cNvSpPr>
              <a:spLocks/>
            </p:cNvSpPr>
            <p:nvPr/>
          </p:nvSpPr>
          <p:spPr bwMode="auto">
            <a:xfrm>
              <a:off x="3002112" y="3430935"/>
              <a:ext cx="157162" cy="38100"/>
            </a:xfrm>
            <a:custGeom>
              <a:avLst/>
              <a:gdLst>
                <a:gd name="T0" fmla="*/ 32 w 37"/>
                <a:gd name="T1" fmla="*/ 0 h 9"/>
                <a:gd name="T2" fmla="*/ 0 w 37"/>
                <a:gd name="T3" fmla="*/ 4 h 9"/>
                <a:gd name="T4" fmla="*/ 10 w 37"/>
                <a:gd name="T5" fmla="*/ 9 h 9"/>
                <a:gd name="T6" fmla="*/ 37 w 37"/>
                <a:gd name="T7" fmla="*/ 5 h 9"/>
                <a:gd name="T8" fmla="*/ 32 w 3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9">
                  <a:moveTo>
                    <a:pt x="32" y="0"/>
                  </a:moveTo>
                  <a:cubicBezTo>
                    <a:pt x="21" y="0"/>
                    <a:pt x="10" y="1"/>
                    <a:pt x="0" y="4"/>
                  </a:cubicBezTo>
                  <a:cubicBezTo>
                    <a:pt x="4" y="6"/>
                    <a:pt x="7" y="7"/>
                    <a:pt x="10" y="9"/>
                  </a:cubicBezTo>
                  <a:cubicBezTo>
                    <a:pt x="19" y="7"/>
                    <a:pt x="29" y="6"/>
                    <a:pt x="37" y="5"/>
                  </a:cubicBezTo>
                  <a:cubicBezTo>
                    <a:pt x="35" y="3"/>
                    <a:pt x="33" y="1"/>
                    <a:pt x="32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2" name="Freeform 171"/>
            <p:cNvSpPr>
              <a:spLocks/>
            </p:cNvSpPr>
            <p:nvPr/>
          </p:nvSpPr>
          <p:spPr bwMode="auto">
            <a:xfrm>
              <a:off x="2916387" y="3218210"/>
              <a:ext cx="280987" cy="331788"/>
            </a:xfrm>
            <a:custGeom>
              <a:avLst/>
              <a:gdLst>
                <a:gd name="T0" fmla="*/ 30 w 66"/>
                <a:gd name="T1" fmla="*/ 5 h 78"/>
                <a:gd name="T2" fmla="*/ 35 w 66"/>
                <a:gd name="T3" fmla="*/ 32 h 78"/>
                <a:gd name="T4" fmla="*/ 60 w 66"/>
                <a:gd name="T5" fmla="*/ 59 h 78"/>
                <a:gd name="T6" fmla="*/ 62 w 66"/>
                <a:gd name="T7" fmla="*/ 55 h 78"/>
                <a:gd name="T8" fmla="*/ 2 w 66"/>
                <a:gd name="T9" fmla="*/ 72 h 78"/>
                <a:gd name="T10" fmla="*/ 7 w 66"/>
                <a:gd name="T11" fmla="*/ 74 h 78"/>
                <a:gd name="T12" fmla="*/ 9 w 66"/>
                <a:gd name="T13" fmla="*/ 61 h 78"/>
                <a:gd name="T14" fmla="*/ 35 w 66"/>
                <a:gd name="T15" fmla="*/ 7 h 78"/>
                <a:gd name="T16" fmla="*/ 30 w 66"/>
                <a:gd name="T17" fmla="*/ 3 h 78"/>
                <a:gd name="T18" fmla="*/ 3 w 66"/>
                <a:gd name="T19" fmla="*/ 60 h 78"/>
                <a:gd name="T20" fmla="*/ 1 w 66"/>
                <a:gd name="T21" fmla="*/ 75 h 78"/>
                <a:gd name="T22" fmla="*/ 6 w 66"/>
                <a:gd name="T23" fmla="*/ 77 h 78"/>
                <a:gd name="T24" fmla="*/ 63 w 66"/>
                <a:gd name="T25" fmla="*/ 60 h 78"/>
                <a:gd name="T26" fmla="*/ 65 w 66"/>
                <a:gd name="T27" fmla="*/ 56 h 78"/>
                <a:gd name="T28" fmla="*/ 43 w 66"/>
                <a:gd name="T29" fmla="*/ 35 h 78"/>
                <a:gd name="T30" fmla="*/ 35 w 66"/>
                <a:gd name="T31" fmla="*/ 5 h 78"/>
                <a:gd name="T32" fmla="*/ 30 w 66"/>
                <a:gd name="T33" fmla="*/ 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78">
                  <a:moveTo>
                    <a:pt x="30" y="5"/>
                  </a:moveTo>
                  <a:cubicBezTo>
                    <a:pt x="29" y="14"/>
                    <a:pt x="31" y="23"/>
                    <a:pt x="35" y="32"/>
                  </a:cubicBezTo>
                  <a:cubicBezTo>
                    <a:pt x="40" y="43"/>
                    <a:pt x="53" y="49"/>
                    <a:pt x="60" y="59"/>
                  </a:cubicBezTo>
                  <a:cubicBezTo>
                    <a:pt x="61" y="58"/>
                    <a:pt x="62" y="56"/>
                    <a:pt x="62" y="55"/>
                  </a:cubicBezTo>
                  <a:cubicBezTo>
                    <a:pt x="43" y="56"/>
                    <a:pt x="18" y="59"/>
                    <a:pt x="2" y="72"/>
                  </a:cubicBezTo>
                  <a:cubicBezTo>
                    <a:pt x="4" y="73"/>
                    <a:pt x="5" y="73"/>
                    <a:pt x="7" y="74"/>
                  </a:cubicBezTo>
                  <a:cubicBezTo>
                    <a:pt x="6" y="70"/>
                    <a:pt x="8" y="64"/>
                    <a:pt x="9" y="61"/>
                  </a:cubicBezTo>
                  <a:cubicBezTo>
                    <a:pt x="14" y="42"/>
                    <a:pt x="25" y="24"/>
                    <a:pt x="35" y="7"/>
                  </a:cubicBezTo>
                  <a:cubicBezTo>
                    <a:pt x="36" y="4"/>
                    <a:pt x="32" y="0"/>
                    <a:pt x="30" y="3"/>
                  </a:cubicBezTo>
                  <a:cubicBezTo>
                    <a:pt x="20" y="21"/>
                    <a:pt x="9" y="40"/>
                    <a:pt x="3" y="60"/>
                  </a:cubicBezTo>
                  <a:cubicBezTo>
                    <a:pt x="2" y="64"/>
                    <a:pt x="0" y="70"/>
                    <a:pt x="1" y="75"/>
                  </a:cubicBezTo>
                  <a:cubicBezTo>
                    <a:pt x="2" y="77"/>
                    <a:pt x="4" y="78"/>
                    <a:pt x="6" y="77"/>
                  </a:cubicBezTo>
                  <a:cubicBezTo>
                    <a:pt x="21" y="65"/>
                    <a:pt x="44" y="62"/>
                    <a:pt x="63" y="60"/>
                  </a:cubicBezTo>
                  <a:cubicBezTo>
                    <a:pt x="65" y="60"/>
                    <a:pt x="66" y="57"/>
                    <a:pt x="65" y="56"/>
                  </a:cubicBezTo>
                  <a:cubicBezTo>
                    <a:pt x="59" y="47"/>
                    <a:pt x="50" y="42"/>
                    <a:pt x="43" y="35"/>
                  </a:cubicBezTo>
                  <a:cubicBezTo>
                    <a:pt x="37" y="27"/>
                    <a:pt x="35" y="15"/>
                    <a:pt x="35" y="5"/>
                  </a:cubicBezTo>
                  <a:cubicBezTo>
                    <a:pt x="35" y="2"/>
                    <a:pt x="30" y="1"/>
                    <a:pt x="30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3" name="Freeform 172"/>
            <p:cNvSpPr>
              <a:spLocks/>
            </p:cNvSpPr>
            <p:nvPr/>
          </p:nvSpPr>
          <p:spPr bwMode="auto">
            <a:xfrm>
              <a:off x="3184675" y="3227735"/>
              <a:ext cx="242887" cy="301625"/>
            </a:xfrm>
            <a:custGeom>
              <a:avLst/>
              <a:gdLst>
                <a:gd name="T0" fmla="*/ 0 w 57"/>
                <a:gd name="T1" fmla="*/ 56 h 71"/>
                <a:gd name="T2" fmla="*/ 32 w 57"/>
                <a:gd name="T3" fmla="*/ 0 h 71"/>
                <a:gd name="T4" fmla="*/ 57 w 57"/>
                <a:gd name="T5" fmla="*/ 71 h 71"/>
                <a:gd name="T6" fmla="*/ 0 w 57"/>
                <a:gd name="T7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1">
                  <a:moveTo>
                    <a:pt x="0" y="56"/>
                  </a:moveTo>
                  <a:cubicBezTo>
                    <a:pt x="0" y="56"/>
                    <a:pt x="27" y="42"/>
                    <a:pt x="32" y="0"/>
                  </a:cubicBezTo>
                  <a:cubicBezTo>
                    <a:pt x="32" y="0"/>
                    <a:pt x="56" y="44"/>
                    <a:pt x="57" y="71"/>
                  </a:cubicBezTo>
                  <a:cubicBezTo>
                    <a:pt x="57" y="71"/>
                    <a:pt x="14" y="54"/>
                    <a:pt x="0" y="56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4" name="Freeform 173"/>
            <p:cNvSpPr>
              <a:spLocks/>
            </p:cNvSpPr>
            <p:nvPr/>
          </p:nvSpPr>
          <p:spPr bwMode="auto">
            <a:xfrm>
              <a:off x="3222775" y="3410298"/>
              <a:ext cx="192087" cy="96838"/>
            </a:xfrm>
            <a:custGeom>
              <a:avLst/>
              <a:gdLst>
                <a:gd name="T0" fmla="*/ 10 w 45"/>
                <a:gd name="T1" fmla="*/ 0 h 23"/>
                <a:gd name="T2" fmla="*/ 0 w 45"/>
                <a:gd name="T3" fmla="*/ 10 h 23"/>
                <a:gd name="T4" fmla="*/ 45 w 45"/>
                <a:gd name="T5" fmla="*/ 23 h 23"/>
                <a:gd name="T6" fmla="*/ 42 w 45"/>
                <a:gd name="T7" fmla="*/ 8 h 23"/>
                <a:gd name="T8" fmla="*/ 10 w 45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3">
                  <a:moveTo>
                    <a:pt x="10" y="0"/>
                  </a:moveTo>
                  <a:cubicBezTo>
                    <a:pt x="7" y="3"/>
                    <a:pt x="4" y="7"/>
                    <a:pt x="0" y="10"/>
                  </a:cubicBezTo>
                  <a:cubicBezTo>
                    <a:pt x="15" y="11"/>
                    <a:pt x="31" y="18"/>
                    <a:pt x="45" y="23"/>
                  </a:cubicBezTo>
                  <a:cubicBezTo>
                    <a:pt x="44" y="18"/>
                    <a:pt x="43" y="13"/>
                    <a:pt x="42" y="8"/>
                  </a:cubicBezTo>
                  <a:cubicBezTo>
                    <a:pt x="31" y="7"/>
                    <a:pt x="19" y="6"/>
                    <a:pt x="10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5" name="Freeform 174"/>
            <p:cNvSpPr>
              <a:spLocks/>
            </p:cNvSpPr>
            <p:nvPr/>
          </p:nvSpPr>
          <p:spPr bwMode="auto">
            <a:xfrm>
              <a:off x="3164037" y="3210273"/>
              <a:ext cx="276225" cy="331788"/>
            </a:xfrm>
            <a:custGeom>
              <a:avLst/>
              <a:gdLst>
                <a:gd name="T0" fmla="*/ 6 w 65"/>
                <a:gd name="T1" fmla="*/ 62 h 78"/>
                <a:gd name="T2" fmla="*/ 40 w 65"/>
                <a:gd name="T3" fmla="*/ 4 h 78"/>
                <a:gd name="T4" fmla="*/ 35 w 65"/>
                <a:gd name="T5" fmla="*/ 5 h 78"/>
                <a:gd name="T6" fmla="*/ 59 w 65"/>
                <a:gd name="T7" fmla="*/ 75 h 78"/>
                <a:gd name="T8" fmla="*/ 63 w 65"/>
                <a:gd name="T9" fmla="*/ 72 h 78"/>
                <a:gd name="T10" fmla="*/ 4 w 65"/>
                <a:gd name="T11" fmla="*/ 57 h 78"/>
                <a:gd name="T12" fmla="*/ 5 w 65"/>
                <a:gd name="T13" fmla="*/ 62 h 78"/>
                <a:gd name="T14" fmla="*/ 39 w 65"/>
                <a:gd name="T15" fmla="*/ 69 h 78"/>
                <a:gd name="T16" fmla="*/ 61 w 65"/>
                <a:gd name="T17" fmla="*/ 77 h 78"/>
                <a:gd name="T18" fmla="*/ 65 w 65"/>
                <a:gd name="T19" fmla="*/ 74 h 78"/>
                <a:gd name="T20" fmla="*/ 40 w 65"/>
                <a:gd name="T21" fmla="*/ 3 h 78"/>
                <a:gd name="T22" fmla="*/ 35 w 65"/>
                <a:gd name="T23" fmla="*/ 3 h 78"/>
                <a:gd name="T24" fmla="*/ 4 w 65"/>
                <a:gd name="T25" fmla="*/ 57 h 78"/>
                <a:gd name="T26" fmla="*/ 6 w 65"/>
                <a:gd name="T27" fmla="*/ 6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78">
                  <a:moveTo>
                    <a:pt x="6" y="62"/>
                  </a:moveTo>
                  <a:cubicBezTo>
                    <a:pt x="27" y="52"/>
                    <a:pt x="37" y="26"/>
                    <a:pt x="40" y="4"/>
                  </a:cubicBezTo>
                  <a:cubicBezTo>
                    <a:pt x="38" y="4"/>
                    <a:pt x="37" y="5"/>
                    <a:pt x="35" y="5"/>
                  </a:cubicBezTo>
                  <a:cubicBezTo>
                    <a:pt x="46" y="26"/>
                    <a:pt x="58" y="51"/>
                    <a:pt x="59" y="75"/>
                  </a:cubicBezTo>
                  <a:cubicBezTo>
                    <a:pt x="61" y="74"/>
                    <a:pt x="62" y="73"/>
                    <a:pt x="63" y="72"/>
                  </a:cubicBezTo>
                  <a:cubicBezTo>
                    <a:pt x="45" y="65"/>
                    <a:pt x="24" y="55"/>
                    <a:pt x="4" y="57"/>
                  </a:cubicBezTo>
                  <a:cubicBezTo>
                    <a:pt x="1" y="57"/>
                    <a:pt x="2" y="63"/>
                    <a:pt x="5" y="62"/>
                  </a:cubicBezTo>
                  <a:cubicBezTo>
                    <a:pt x="16" y="62"/>
                    <a:pt x="28" y="66"/>
                    <a:pt x="39" y="69"/>
                  </a:cubicBezTo>
                  <a:cubicBezTo>
                    <a:pt x="46" y="72"/>
                    <a:pt x="54" y="75"/>
                    <a:pt x="61" y="77"/>
                  </a:cubicBezTo>
                  <a:cubicBezTo>
                    <a:pt x="63" y="78"/>
                    <a:pt x="65" y="76"/>
                    <a:pt x="65" y="74"/>
                  </a:cubicBezTo>
                  <a:cubicBezTo>
                    <a:pt x="63" y="49"/>
                    <a:pt x="52" y="24"/>
                    <a:pt x="40" y="3"/>
                  </a:cubicBezTo>
                  <a:cubicBezTo>
                    <a:pt x="39" y="0"/>
                    <a:pt x="35" y="0"/>
                    <a:pt x="35" y="3"/>
                  </a:cubicBezTo>
                  <a:cubicBezTo>
                    <a:pt x="32" y="23"/>
                    <a:pt x="22" y="47"/>
                    <a:pt x="4" y="57"/>
                  </a:cubicBezTo>
                  <a:cubicBezTo>
                    <a:pt x="0" y="58"/>
                    <a:pt x="3" y="64"/>
                    <a:pt x="6" y="6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6" name="Freeform 175"/>
            <p:cNvSpPr>
              <a:spLocks/>
            </p:cNvSpPr>
            <p:nvPr/>
          </p:nvSpPr>
          <p:spPr bwMode="auto">
            <a:xfrm>
              <a:off x="3032275" y="3451573"/>
              <a:ext cx="157162" cy="161925"/>
            </a:xfrm>
            <a:custGeom>
              <a:avLst/>
              <a:gdLst>
                <a:gd name="T0" fmla="*/ 35 w 37"/>
                <a:gd name="T1" fmla="*/ 4 h 38"/>
                <a:gd name="T2" fmla="*/ 11 w 37"/>
                <a:gd name="T3" fmla="*/ 15 h 38"/>
                <a:gd name="T4" fmla="*/ 0 w 37"/>
                <a:gd name="T5" fmla="*/ 38 h 38"/>
                <a:gd name="T6" fmla="*/ 21 w 37"/>
                <a:gd name="T7" fmla="*/ 31 h 38"/>
                <a:gd name="T8" fmla="*/ 37 w 37"/>
                <a:gd name="T9" fmla="*/ 8 h 38"/>
                <a:gd name="T10" fmla="*/ 35 w 37"/>
                <a:gd name="T11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38">
                  <a:moveTo>
                    <a:pt x="35" y="4"/>
                  </a:moveTo>
                  <a:cubicBezTo>
                    <a:pt x="31" y="0"/>
                    <a:pt x="15" y="11"/>
                    <a:pt x="11" y="15"/>
                  </a:cubicBezTo>
                  <a:cubicBezTo>
                    <a:pt x="4" y="20"/>
                    <a:pt x="2" y="30"/>
                    <a:pt x="0" y="38"/>
                  </a:cubicBezTo>
                  <a:cubicBezTo>
                    <a:pt x="6" y="33"/>
                    <a:pt x="14" y="37"/>
                    <a:pt x="21" y="31"/>
                  </a:cubicBezTo>
                  <a:cubicBezTo>
                    <a:pt x="28" y="25"/>
                    <a:pt x="34" y="16"/>
                    <a:pt x="37" y="8"/>
                  </a:cubicBezTo>
                  <a:cubicBezTo>
                    <a:pt x="35" y="4"/>
                    <a:pt x="35" y="4"/>
                    <a:pt x="35" y="4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7" name="Freeform 176"/>
            <p:cNvSpPr>
              <a:spLocks/>
            </p:cNvSpPr>
            <p:nvPr/>
          </p:nvSpPr>
          <p:spPr bwMode="auto">
            <a:xfrm>
              <a:off x="3138637" y="3478560"/>
              <a:ext cx="38100" cy="50800"/>
            </a:xfrm>
            <a:custGeom>
              <a:avLst/>
              <a:gdLst>
                <a:gd name="T0" fmla="*/ 6 w 9"/>
                <a:gd name="T1" fmla="*/ 0 h 12"/>
                <a:gd name="T2" fmla="*/ 5 w 9"/>
                <a:gd name="T3" fmla="*/ 0 h 12"/>
                <a:gd name="T4" fmla="*/ 0 w 9"/>
                <a:gd name="T5" fmla="*/ 9 h 12"/>
                <a:gd name="T6" fmla="*/ 4 w 9"/>
                <a:gd name="T7" fmla="*/ 12 h 12"/>
                <a:gd name="T8" fmla="*/ 9 w 9"/>
                <a:gd name="T9" fmla="*/ 1 h 12"/>
                <a:gd name="T10" fmla="*/ 8 w 9"/>
                <a:gd name="T11" fmla="*/ 1 h 12"/>
                <a:gd name="T12" fmla="*/ 6 w 9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2">
                  <a:moveTo>
                    <a:pt x="6" y="0"/>
                  </a:moveTo>
                  <a:cubicBezTo>
                    <a:pt x="6" y="0"/>
                    <a:pt x="5" y="0"/>
                    <a:pt x="5" y="0"/>
                  </a:cubicBezTo>
                  <a:cubicBezTo>
                    <a:pt x="3" y="4"/>
                    <a:pt x="1" y="7"/>
                    <a:pt x="0" y="9"/>
                  </a:cubicBezTo>
                  <a:cubicBezTo>
                    <a:pt x="1" y="10"/>
                    <a:pt x="3" y="11"/>
                    <a:pt x="4" y="12"/>
                  </a:cubicBezTo>
                  <a:cubicBezTo>
                    <a:pt x="6" y="8"/>
                    <a:pt x="8" y="5"/>
                    <a:pt x="9" y="1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8" name="Freeform 177"/>
            <p:cNvSpPr>
              <a:spLocks/>
            </p:cNvSpPr>
            <p:nvPr/>
          </p:nvSpPr>
          <p:spPr bwMode="auto">
            <a:xfrm>
              <a:off x="3014812" y="3443635"/>
              <a:ext cx="190500" cy="187325"/>
            </a:xfrm>
            <a:custGeom>
              <a:avLst/>
              <a:gdLst>
                <a:gd name="T0" fmla="*/ 41 w 45"/>
                <a:gd name="T1" fmla="*/ 4 h 44"/>
                <a:gd name="T2" fmla="*/ 20 w 45"/>
                <a:gd name="T3" fmla="*/ 10 h 44"/>
                <a:gd name="T4" fmla="*/ 1 w 45"/>
                <a:gd name="T5" fmla="*/ 39 h 44"/>
                <a:gd name="T6" fmla="*/ 5 w 45"/>
                <a:gd name="T7" fmla="*/ 42 h 44"/>
                <a:gd name="T8" fmla="*/ 20 w 45"/>
                <a:gd name="T9" fmla="*/ 39 h 44"/>
                <a:gd name="T10" fmla="*/ 29 w 45"/>
                <a:gd name="T11" fmla="*/ 33 h 44"/>
                <a:gd name="T12" fmla="*/ 43 w 45"/>
                <a:gd name="T13" fmla="*/ 11 h 44"/>
                <a:gd name="T14" fmla="*/ 38 w 45"/>
                <a:gd name="T15" fmla="*/ 9 h 44"/>
                <a:gd name="T16" fmla="*/ 24 w 45"/>
                <a:gd name="T17" fmla="*/ 30 h 44"/>
                <a:gd name="T18" fmla="*/ 2 w 45"/>
                <a:gd name="T19" fmla="*/ 38 h 44"/>
                <a:gd name="T20" fmla="*/ 6 w 45"/>
                <a:gd name="T21" fmla="*/ 41 h 44"/>
                <a:gd name="T22" fmla="*/ 19 w 45"/>
                <a:gd name="T23" fmla="*/ 18 h 44"/>
                <a:gd name="T24" fmla="*/ 37 w 45"/>
                <a:gd name="T25" fmla="*/ 9 h 44"/>
                <a:gd name="T26" fmla="*/ 41 w 45"/>
                <a:gd name="T27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4">
                  <a:moveTo>
                    <a:pt x="41" y="4"/>
                  </a:moveTo>
                  <a:cubicBezTo>
                    <a:pt x="34" y="0"/>
                    <a:pt x="25" y="7"/>
                    <a:pt x="20" y="10"/>
                  </a:cubicBezTo>
                  <a:cubicBezTo>
                    <a:pt x="9" y="17"/>
                    <a:pt x="5" y="27"/>
                    <a:pt x="1" y="39"/>
                  </a:cubicBezTo>
                  <a:cubicBezTo>
                    <a:pt x="0" y="42"/>
                    <a:pt x="3" y="44"/>
                    <a:pt x="5" y="42"/>
                  </a:cubicBezTo>
                  <a:cubicBezTo>
                    <a:pt x="10" y="40"/>
                    <a:pt x="15" y="40"/>
                    <a:pt x="20" y="39"/>
                  </a:cubicBezTo>
                  <a:cubicBezTo>
                    <a:pt x="23" y="38"/>
                    <a:pt x="26" y="36"/>
                    <a:pt x="29" y="33"/>
                  </a:cubicBezTo>
                  <a:cubicBezTo>
                    <a:pt x="35" y="28"/>
                    <a:pt x="41" y="20"/>
                    <a:pt x="43" y="11"/>
                  </a:cubicBezTo>
                  <a:cubicBezTo>
                    <a:pt x="45" y="8"/>
                    <a:pt x="39" y="6"/>
                    <a:pt x="38" y="9"/>
                  </a:cubicBezTo>
                  <a:cubicBezTo>
                    <a:pt x="35" y="18"/>
                    <a:pt x="30" y="25"/>
                    <a:pt x="24" y="30"/>
                  </a:cubicBezTo>
                  <a:cubicBezTo>
                    <a:pt x="18" y="35"/>
                    <a:pt x="9" y="34"/>
                    <a:pt x="2" y="38"/>
                  </a:cubicBezTo>
                  <a:cubicBezTo>
                    <a:pt x="3" y="39"/>
                    <a:pt x="5" y="40"/>
                    <a:pt x="6" y="41"/>
                  </a:cubicBezTo>
                  <a:cubicBezTo>
                    <a:pt x="9" y="32"/>
                    <a:pt x="11" y="24"/>
                    <a:pt x="19" y="18"/>
                  </a:cubicBezTo>
                  <a:cubicBezTo>
                    <a:pt x="21" y="16"/>
                    <a:pt x="33" y="6"/>
                    <a:pt x="37" y="9"/>
                  </a:cubicBezTo>
                  <a:cubicBezTo>
                    <a:pt x="40" y="11"/>
                    <a:pt x="44" y="6"/>
                    <a:pt x="41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9" name="Freeform 178"/>
            <p:cNvSpPr>
              <a:spLocks/>
            </p:cNvSpPr>
            <p:nvPr/>
          </p:nvSpPr>
          <p:spPr bwMode="auto">
            <a:xfrm>
              <a:off x="3202137" y="3438873"/>
              <a:ext cx="119062" cy="192088"/>
            </a:xfrm>
            <a:custGeom>
              <a:avLst/>
              <a:gdLst>
                <a:gd name="T0" fmla="*/ 25 w 28"/>
                <a:gd name="T1" fmla="*/ 44 h 45"/>
                <a:gd name="T2" fmla="*/ 26 w 28"/>
                <a:gd name="T3" fmla="*/ 45 h 45"/>
                <a:gd name="T4" fmla="*/ 25 w 28"/>
                <a:gd name="T5" fmla="*/ 23 h 45"/>
                <a:gd name="T6" fmla="*/ 4 w 28"/>
                <a:gd name="T7" fmla="*/ 4 h 45"/>
                <a:gd name="T8" fmla="*/ 6 w 28"/>
                <a:gd name="T9" fmla="*/ 28 h 45"/>
                <a:gd name="T10" fmla="*/ 25 w 28"/>
                <a:gd name="T11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5">
                  <a:moveTo>
                    <a:pt x="25" y="44"/>
                  </a:moveTo>
                  <a:cubicBezTo>
                    <a:pt x="25" y="44"/>
                    <a:pt x="25" y="45"/>
                    <a:pt x="26" y="45"/>
                  </a:cubicBezTo>
                  <a:cubicBezTo>
                    <a:pt x="27" y="37"/>
                    <a:pt x="28" y="30"/>
                    <a:pt x="25" y="23"/>
                  </a:cubicBezTo>
                  <a:cubicBezTo>
                    <a:pt x="23" y="18"/>
                    <a:pt x="7" y="0"/>
                    <a:pt x="4" y="4"/>
                  </a:cubicBezTo>
                  <a:cubicBezTo>
                    <a:pt x="0" y="8"/>
                    <a:pt x="4" y="24"/>
                    <a:pt x="6" y="28"/>
                  </a:cubicBezTo>
                  <a:cubicBezTo>
                    <a:pt x="9" y="36"/>
                    <a:pt x="18" y="39"/>
                    <a:pt x="25" y="44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0" name="Freeform 179"/>
            <p:cNvSpPr>
              <a:spLocks/>
            </p:cNvSpPr>
            <p:nvPr/>
          </p:nvSpPr>
          <p:spPr bwMode="auto">
            <a:xfrm>
              <a:off x="3210075" y="3456335"/>
              <a:ext cx="22225" cy="17463"/>
            </a:xfrm>
            <a:custGeom>
              <a:avLst/>
              <a:gdLst>
                <a:gd name="T0" fmla="*/ 3 w 5"/>
                <a:gd name="T1" fmla="*/ 0 h 4"/>
                <a:gd name="T2" fmla="*/ 2 w 5"/>
                <a:gd name="T3" fmla="*/ 0 h 4"/>
                <a:gd name="T4" fmla="*/ 0 w 5"/>
                <a:gd name="T5" fmla="*/ 4 h 4"/>
                <a:gd name="T6" fmla="*/ 0 w 5"/>
                <a:gd name="T7" fmla="*/ 4 h 4"/>
                <a:gd name="T8" fmla="*/ 2 w 5"/>
                <a:gd name="T9" fmla="*/ 0 h 4"/>
                <a:gd name="T10" fmla="*/ 3 w 5"/>
                <a:gd name="T11" fmla="*/ 0 h 4"/>
                <a:gd name="T12" fmla="*/ 5 w 5"/>
                <a:gd name="T13" fmla="*/ 0 h 4"/>
                <a:gd name="T14" fmla="*/ 3 w 5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solidFill>
              <a:srgbClr val="3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1" name="Freeform 180"/>
            <p:cNvSpPr>
              <a:spLocks/>
            </p:cNvSpPr>
            <p:nvPr/>
          </p:nvSpPr>
          <p:spPr bwMode="auto">
            <a:xfrm>
              <a:off x="3210075" y="3456335"/>
              <a:ext cx="60325" cy="127000"/>
            </a:xfrm>
            <a:custGeom>
              <a:avLst/>
              <a:gdLst>
                <a:gd name="T0" fmla="*/ 3 w 14"/>
                <a:gd name="T1" fmla="*/ 0 h 30"/>
                <a:gd name="T2" fmla="*/ 2 w 14"/>
                <a:gd name="T3" fmla="*/ 0 h 30"/>
                <a:gd name="T4" fmla="*/ 0 w 14"/>
                <a:gd name="T5" fmla="*/ 4 h 30"/>
                <a:gd name="T6" fmla="*/ 0 w 14"/>
                <a:gd name="T7" fmla="*/ 6 h 30"/>
                <a:gd name="T8" fmla="*/ 4 w 14"/>
                <a:gd name="T9" fmla="*/ 24 h 30"/>
                <a:gd name="T10" fmla="*/ 4 w 14"/>
                <a:gd name="T11" fmla="*/ 25 h 30"/>
                <a:gd name="T12" fmla="*/ 14 w 14"/>
                <a:gd name="T13" fmla="*/ 30 h 30"/>
                <a:gd name="T14" fmla="*/ 7 w 14"/>
                <a:gd name="T15" fmla="*/ 1 h 30"/>
                <a:gd name="T16" fmla="*/ 5 w 14"/>
                <a:gd name="T17" fmla="*/ 0 h 30"/>
                <a:gd name="T18" fmla="*/ 3 w 14"/>
                <a:gd name="T1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0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13"/>
                    <a:pt x="2" y="21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7" y="27"/>
                    <a:pt x="11" y="29"/>
                    <a:pt x="14" y="30"/>
                  </a:cubicBezTo>
                  <a:cubicBezTo>
                    <a:pt x="11" y="21"/>
                    <a:pt x="9" y="11"/>
                    <a:pt x="7" y="1"/>
                  </a:cubicBezTo>
                  <a:cubicBezTo>
                    <a:pt x="7" y="1"/>
                    <a:pt x="6" y="1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2" name="Freeform 181"/>
            <p:cNvSpPr>
              <a:spLocks/>
            </p:cNvSpPr>
            <p:nvPr/>
          </p:nvSpPr>
          <p:spPr bwMode="auto">
            <a:xfrm>
              <a:off x="3184675" y="3435698"/>
              <a:ext cx="149225" cy="212725"/>
            </a:xfrm>
            <a:custGeom>
              <a:avLst/>
              <a:gdLst>
                <a:gd name="T0" fmla="*/ 27 w 35"/>
                <a:gd name="T1" fmla="*/ 47 h 50"/>
                <a:gd name="T2" fmla="*/ 28 w 35"/>
                <a:gd name="T3" fmla="*/ 48 h 50"/>
                <a:gd name="T4" fmla="*/ 32 w 35"/>
                <a:gd name="T5" fmla="*/ 46 h 50"/>
                <a:gd name="T6" fmla="*/ 27 w 35"/>
                <a:gd name="T7" fmla="*/ 15 h 50"/>
                <a:gd name="T8" fmla="*/ 8 w 35"/>
                <a:gd name="T9" fmla="*/ 2 h 50"/>
                <a:gd name="T10" fmla="*/ 5 w 35"/>
                <a:gd name="T11" fmla="*/ 25 h 50"/>
                <a:gd name="T12" fmla="*/ 27 w 35"/>
                <a:gd name="T13" fmla="*/ 47 h 50"/>
                <a:gd name="T14" fmla="*/ 30 w 35"/>
                <a:gd name="T15" fmla="*/ 43 h 50"/>
                <a:gd name="T16" fmla="*/ 12 w 35"/>
                <a:gd name="T17" fmla="*/ 27 h 50"/>
                <a:gd name="T18" fmla="*/ 9 w 35"/>
                <a:gd name="T19" fmla="*/ 8 h 50"/>
                <a:gd name="T20" fmla="*/ 23 w 35"/>
                <a:gd name="T21" fmla="*/ 20 h 50"/>
                <a:gd name="T22" fmla="*/ 27 w 35"/>
                <a:gd name="T23" fmla="*/ 46 h 50"/>
                <a:gd name="T24" fmla="*/ 31 w 35"/>
                <a:gd name="T25" fmla="*/ 44 h 50"/>
                <a:gd name="T26" fmla="*/ 30 w 35"/>
                <a:gd name="T27" fmla="*/ 43 h 50"/>
                <a:gd name="T28" fmla="*/ 27 w 35"/>
                <a:gd name="T29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50">
                  <a:moveTo>
                    <a:pt x="27" y="47"/>
                  </a:moveTo>
                  <a:cubicBezTo>
                    <a:pt x="27" y="48"/>
                    <a:pt x="28" y="48"/>
                    <a:pt x="28" y="48"/>
                  </a:cubicBezTo>
                  <a:cubicBezTo>
                    <a:pt x="30" y="50"/>
                    <a:pt x="32" y="48"/>
                    <a:pt x="32" y="46"/>
                  </a:cubicBezTo>
                  <a:cubicBezTo>
                    <a:pt x="35" y="35"/>
                    <a:pt x="34" y="24"/>
                    <a:pt x="27" y="15"/>
                  </a:cubicBezTo>
                  <a:cubicBezTo>
                    <a:pt x="23" y="11"/>
                    <a:pt x="15" y="0"/>
                    <a:pt x="8" y="2"/>
                  </a:cubicBezTo>
                  <a:cubicBezTo>
                    <a:pt x="0" y="4"/>
                    <a:pt x="4" y="20"/>
                    <a:pt x="5" y="25"/>
                  </a:cubicBezTo>
                  <a:cubicBezTo>
                    <a:pt x="8" y="37"/>
                    <a:pt x="17" y="41"/>
                    <a:pt x="27" y="47"/>
                  </a:cubicBezTo>
                  <a:cubicBezTo>
                    <a:pt x="30" y="49"/>
                    <a:pt x="33" y="45"/>
                    <a:pt x="30" y="43"/>
                  </a:cubicBezTo>
                  <a:cubicBezTo>
                    <a:pt x="24" y="38"/>
                    <a:pt x="15" y="35"/>
                    <a:pt x="12" y="27"/>
                  </a:cubicBezTo>
                  <a:cubicBezTo>
                    <a:pt x="11" y="26"/>
                    <a:pt x="7" y="7"/>
                    <a:pt x="9" y="8"/>
                  </a:cubicBezTo>
                  <a:cubicBezTo>
                    <a:pt x="14" y="8"/>
                    <a:pt x="20" y="17"/>
                    <a:pt x="23" y="20"/>
                  </a:cubicBezTo>
                  <a:cubicBezTo>
                    <a:pt x="29" y="27"/>
                    <a:pt x="29" y="37"/>
                    <a:pt x="27" y="46"/>
                  </a:cubicBezTo>
                  <a:cubicBezTo>
                    <a:pt x="28" y="45"/>
                    <a:pt x="30" y="44"/>
                    <a:pt x="31" y="44"/>
                  </a:cubicBezTo>
                  <a:cubicBezTo>
                    <a:pt x="31" y="43"/>
                    <a:pt x="31" y="43"/>
                    <a:pt x="30" y="43"/>
                  </a:cubicBezTo>
                  <a:cubicBezTo>
                    <a:pt x="27" y="41"/>
                    <a:pt x="24" y="45"/>
                    <a:pt x="27" y="4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3" name="Freeform 182"/>
            <p:cNvSpPr>
              <a:spLocks/>
            </p:cNvSpPr>
            <p:nvPr/>
          </p:nvSpPr>
          <p:spPr bwMode="auto">
            <a:xfrm>
              <a:off x="3154512" y="3426173"/>
              <a:ext cx="85725" cy="77788"/>
            </a:xfrm>
            <a:custGeom>
              <a:avLst/>
              <a:gdLst>
                <a:gd name="T0" fmla="*/ 19 w 20"/>
                <a:gd name="T1" fmla="*/ 10 h 18"/>
                <a:gd name="T2" fmla="*/ 9 w 20"/>
                <a:gd name="T3" fmla="*/ 18 h 18"/>
                <a:gd name="T4" fmla="*/ 1 w 20"/>
                <a:gd name="T5" fmla="*/ 8 h 18"/>
                <a:gd name="T6" fmla="*/ 11 w 20"/>
                <a:gd name="T7" fmla="*/ 0 h 18"/>
                <a:gd name="T8" fmla="*/ 19 w 20"/>
                <a:gd name="T9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8">
                  <a:moveTo>
                    <a:pt x="19" y="10"/>
                  </a:moveTo>
                  <a:cubicBezTo>
                    <a:pt x="19" y="15"/>
                    <a:pt x="14" y="18"/>
                    <a:pt x="9" y="18"/>
                  </a:cubicBezTo>
                  <a:cubicBezTo>
                    <a:pt x="4" y="17"/>
                    <a:pt x="0" y="13"/>
                    <a:pt x="1" y="8"/>
                  </a:cubicBezTo>
                  <a:cubicBezTo>
                    <a:pt x="1" y="3"/>
                    <a:pt x="6" y="0"/>
                    <a:pt x="11" y="0"/>
                  </a:cubicBezTo>
                  <a:cubicBezTo>
                    <a:pt x="16" y="1"/>
                    <a:pt x="20" y="5"/>
                    <a:pt x="19" y="10"/>
                  </a:cubicBezTo>
                  <a:close/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4" name="Freeform 183"/>
            <p:cNvSpPr>
              <a:spLocks/>
            </p:cNvSpPr>
            <p:nvPr/>
          </p:nvSpPr>
          <p:spPr bwMode="auto">
            <a:xfrm>
              <a:off x="3141812" y="3397598"/>
              <a:ext cx="111125" cy="122238"/>
            </a:xfrm>
            <a:custGeom>
              <a:avLst/>
              <a:gdLst>
                <a:gd name="T0" fmla="*/ 19 w 26"/>
                <a:gd name="T1" fmla="*/ 17 h 29"/>
                <a:gd name="T2" fmla="*/ 7 w 26"/>
                <a:gd name="T3" fmla="*/ 15 h 29"/>
                <a:gd name="T4" fmla="*/ 19 w 26"/>
                <a:gd name="T5" fmla="*/ 17 h 29"/>
                <a:gd name="T6" fmla="*/ 25 w 26"/>
                <a:gd name="T7" fmla="*/ 17 h 29"/>
                <a:gd name="T8" fmla="*/ 1 w 26"/>
                <a:gd name="T9" fmla="*/ 14 h 29"/>
                <a:gd name="T10" fmla="*/ 12 w 26"/>
                <a:gd name="T11" fmla="*/ 27 h 29"/>
                <a:gd name="T12" fmla="*/ 25 w 26"/>
                <a:gd name="T13" fmla="*/ 17 h 29"/>
                <a:gd name="T14" fmla="*/ 19 w 26"/>
                <a:gd name="T15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9">
                  <a:moveTo>
                    <a:pt x="19" y="17"/>
                  </a:moveTo>
                  <a:cubicBezTo>
                    <a:pt x="18" y="24"/>
                    <a:pt x="6" y="23"/>
                    <a:pt x="7" y="15"/>
                  </a:cubicBezTo>
                  <a:cubicBezTo>
                    <a:pt x="7" y="8"/>
                    <a:pt x="20" y="9"/>
                    <a:pt x="19" y="17"/>
                  </a:cubicBezTo>
                  <a:cubicBezTo>
                    <a:pt x="19" y="20"/>
                    <a:pt x="25" y="21"/>
                    <a:pt x="25" y="17"/>
                  </a:cubicBezTo>
                  <a:cubicBezTo>
                    <a:pt x="26" y="3"/>
                    <a:pt x="4" y="0"/>
                    <a:pt x="1" y="14"/>
                  </a:cubicBezTo>
                  <a:cubicBezTo>
                    <a:pt x="0" y="21"/>
                    <a:pt x="6" y="26"/>
                    <a:pt x="12" y="27"/>
                  </a:cubicBezTo>
                  <a:cubicBezTo>
                    <a:pt x="18" y="29"/>
                    <a:pt x="24" y="24"/>
                    <a:pt x="25" y="17"/>
                  </a:cubicBezTo>
                  <a:cubicBezTo>
                    <a:pt x="26" y="14"/>
                    <a:pt x="20" y="13"/>
                    <a:pt x="19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5" name="Freeform 184"/>
            <p:cNvSpPr>
              <a:spLocks/>
            </p:cNvSpPr>
            <p:nvPr/>
          </p:nvSpPr>
          <p:spPr bwMode="auto">
            <a:xfrm>
              <a:off x="3022750" y="3346798"/>
              <a:ext cx="22225" cy="15875"/>
            </a:xfrm>
            <a:custGeom>
              <a:avLst/>
              <a:gdLst>
                <a:gd name="T0" fmla="*/ 4 w 5"/>
                <a:gd name="T1" fmla="*/ 2 h 4"/>
                <a:gd name="T2" fmla="*/ 2 w 5"/>
                <a:gd name="T3" fmla="*/ 4 h 4"/>
                <a:gd name="T4" fmla="*/ 0 w 5"/>
                <a:gd name="T5" fmla="*/ 2 h 4"/>
                <a:gd name="T6" fmla="*/ 3 w 5"/>
                <a:gd name="T7" fmla="*/ 0 h 4"/>
                <a:gd name="T8" fmla="*/ 4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5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6" name="Freeform 185"/>
            <p:cNvSpPr>
              <a:spLocks/>
            </p:cNvSpPr>
            <p:nvPr/>
          </p:nvSpPr>
          <p:spPr bwMode="auto">
            <a:xfrm>
              <a:off x="3070375" y="3413473"/>
              <a:ext cx="17462" cy="22225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4 h 5"/>
                <a:gd name="T4" fmla="*/ 0 w 4"/>
                <a:gd name="T5" fmla="*/ 2 h 5"/>
                <a:gd name="T6" fmla="*/ 2 w 4"/>
                <a:gd name="T7" fmla="*/ 0 h 5"/>
                <a:gd name="T8" fmla="*/ 4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7" name="Freeform 186"/>
            <p:cNvSpPr>
              <a:spLocks/>
            </p:cNvSpPr>
            <p:nvPr/>
          </p:nvSpPr>
          <p:spPr bwMode="auto">
            <a:xfrm>
              <a:off x="3002112" y="3418235"/>
              <a:ext cx="20637" cy="17463"/>
            </a:xfrm>
            <a:custGeom>
              <a:avLst/>
              <a:gdLst>
                <a:gd name="T0" fmla="*/ 4 w 5"/>
                <a:gd name="T1" fmla="*/ 2 h 4"/>
                <a:gd name="T2" fmla="*/ 2 w 5"/>
                <a:gd name="T3" fmla="*/ 4 h 4"/>
                <a:gd name="T4" fmla="*/ 0 w 5"/>
                <a:gd name="T5" fmla="*/ 2 h 4"/>
                <a:gd name="T6" fmla="*/ 3 w 5"/>
                <a:gd name="T7" fmla="*/ 0 h 4"/>
                <a:gd name="T8" fmla="*/ 4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8" name="Freeform 187"/>
            <p:cNvSpPr>
              <a:spLocks/>
            </p:cNvSpPr>
            <p:nvPr/>
          </p:nvSpPr>
          <p:spPr bwMode="auto">
            <a:xfrm>
              <a:off x="3349775" y="3354735"/>
              <a:ext cx="17462" cy="20638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2 h 5"/>
                <a:gd name="T6" fmla="*/ 2 w 4"/>
                <a:gd name="T7" fmla="*/ 0 h 5"/>
                <a:gd name="T8" fmla="*/ 4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9" name="Freeform 188"/>
            <p:cNvSpPr>
              <a:spLocks/>
            </p:cNvSpPr>
            <p:nvPr/>
          </p:nvSpPr>
          <p:spPr bwMode="auto">
            <a:xfrm>
              <a:off x="3291037" y="3413473"/>
              <a:ext cx="20637" cy="22225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1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3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0" name="Freeform 189"/>
            <p:cNvSpPr>
              <a:spLocks/>
            </p:cNvSpPr>
            <p:nvPr/>
          </p:nvSpPr>
          <p:spPr bwMode="auto">
            <a:xfrm>
              <a:off x="3367237" y="3448398"/>
              <a:ext cx="17462" cy="17463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4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1" name="Freeform 190"/>
            <p:cNvSpPr>
              <a:spLocks/>
            </p:cNvSpPr>
            <p:nvPr/>
          </p:nvSpPr>
          <p:spPr bwMode="auto">
            <a:xfrm>
              <a:off x="3113237" y="3511898"/>
              <a:ext cx="15875" cy="17463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4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2" name="Freeform 191"/>
            <p:cNvSpPr>
              <a:spLocks/>
            </p:cNvSpPr>
            <p:nvPr/>
          </p:nvSpPr>
          <p:spPr bwMode="auto">
            <a:xfrm>
              <a:off x="3087837" y="3567460"/>
              <a:ext cx="15875" cy="15875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3" name="Freeform 192"/>
            <p:cNvSpPr>
              <a:spLocks/>
            </p:cNvSpPr>
            <p:nvPr/>
          </p:nvSpPr>
          <p:spPr bwMode="auto">
            <a:xfrm>
              <a:off x="3260875" y="3542060"/>
              <a:ext cx="22225" cy="15875"/>
            </a:xfrm>
            <a:custGeom>
              <a:avLst/>
              <a:gdLst>
                <a:gd name="T0" fmla="*/ 5 w 5"/>
                <a:gd name="T1" fmla="*/ 2 h 4"/>
                <a:gd name="T2" fmla="*/ 2 w 5"/>
                <a:gd name="T3" fmla="*/ 4 h 4"/>
                <a:gd name="T4" fmla="*/ 1 w 5"/>
                <a:gd name="T5" fmla="*/ 2 h 4"/>
                <a:gd name="T6" fmla="*/ 3 w 5"/>
                <a:gd name="T7" fmla="*/ 0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1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4" name="Freeform 193"/>
            <p:cNvSpPr>
              <a:spLocks/>
            </p:cNvSpPr>
            <p:nvPr/>
          </p:nvSpPr>
          <p:spPr bwMode="auto">
            <a:xfrm>
              <a:off x="3227537" y="1868835"/>
              <a:ext cx="131762" cy="134938"/>
            </a:xfrm>
            <a:custGeom>
              <a:avLst/>
              <a:gdLst>
                <a:gd name="T0" fmla="*/ 27 w 31"/>
                <a:gd name="T1" fmla="*/ 23 h 32"/>
                <a:gd name="T2" fmla="*/ 8 w 31"/>
                <a:gd name="T3" fmla="*/ 28 h 32"/>
                <a:gd name="T4" fmla="*/ 3 w 31"/>
                <a:gd name="T5" fmla="*/ 9 h 32"/>
                <a:gd name="T6" fmla="*/ 22 w 31"/>
                <a:gd name="T7" fmla="*/ 4 h 32"/>
                <a:gd name="T8" fmla="*/ 27 w 31"/>
                <a:gd name="T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27" y="23"/>
                  </a:moveTo>
                  <a:cubicBezTo>
                    <a:pt x="24" y="30"/>
                    <a:pt x="15" y="32"/>
                    <a:pt x="8" y="28"/>
                  </a:cubicBezTo>
                  <a:cubicBezTo>
                    <a:pt x="2" y="24"/>
                    <a:pt x="0" y="16"/>
                    <a:pt x="3" y="9"/>
                  </a:cubicBezTo>
                  <a:cubicBezTo>
                    <a:pt x="7" y="2"/>
                    <a:pt x="16" y="0"/>
                    <a:pt x="22" y="4"/>
                  </a:cubicBezTo>
                  <a:cubicBezTo>
                    <a:pt x="29" y="8"/>
                    <a:pt x="31" y="16"/>
                    <a:pt x="27" y="2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5" name="Freeform 194"/>
            <p:cNvSpPr>
              <a:spLocks/>
            </p:cNvSpPr>
            <p:nvPr/>
          </p:nvSpPr>
          <p:spPr bwMode="auto">
            <a:xfrm>
              <a:off x="3346600" y="2016473"/>
              <a:ext cx="134937" cy="139700"/>
            </a:xfrm>
            <a:custGeom>
              <a:avLst/>
              <a:gdLst>
                <a:gd name="T0" fmla="*/ 28 w 32"/>
                <a:gd name="T1" fmla="*/ 24 h 33"/>
                <a:gd name="T2" fmla="*/ 9 w 32"/>
                <a:gd name="T3" fmla="*/ 29 h 33"/>
                <a:gd name="T4" fmla="*/ 4 w 32"/>
                <a:gd name="T5" fmla="*/ 9 h 33"/>
                <a:gd name="T6" fmla="*/ 23 w 32"/>
                <a:gd name="T7" fmla="*/ 4 h 33"/>
                <a:gd name="T8" fmla="*/ 28 w 32"/>
                <a:gd name="T9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3">
                  <a:moveTo>
                    <a:pt x="28" y="24"/>
                  </a:moveTo>
                  <a:cubicBezTo>
                    <a:pt x="24" y="31"/>
                    <a:pt x="15" y="33"/>
                    <a:pt x="9" y="29"/>
                  </a:cubicBezTo>
                  <a:cubicBezTo>
                    <a:pt x="2" y="25"/>
                    <a:pt x="0" y="16"/>
                    <a:pt x="4" y="9"/>
                  </a:cubicBezTo>
                  <a:cubicBezTo>
                    <a:pt x="8" y="3"/>
                    <a:pt x="16" y="0"/>
                    <a:pt x="23" y="4"/>
                  </a:cubicBezTo>
                  <a:cubicBezTo>
                    <a:pt x="29" y="8"/>
                    <a:pt x="32" y="17"/>
                    <a:pt x="28" y="2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6" name="Freeform 195"/>
            <p:cNvSpPr>
              <a:spLocks/>
            </p:cNvSpPr>
            <p:nvPr/>
          </p:nvSpPr>
          <p:spPr bwMode="auto">
            <a:xfrm>
              <a:off x="2517925" y="1935510"/>
              <a:ext cx="904875" cy="815975"/>
            </a:xfrm>
            <a:custGeom>
              <a:avLst/>
              <a:gdLst>
                <a:gd name="T0" fmla="*/ 170 w 213"/>
                <a:gd name="T1" fmla="*/ 87 h 192"/>
                <a:gd name="T2" fmla="*/ 169 w 213"/>
                <a:gd name="T3" fmla="*/ 69 h 192"/>
                <a:gd name="T4" fmla="*/ 209 w 213"/>
                <a:gd name="T5" fmla="*/ 39 h 192"/>
                <a:gd name="T6" fmla="*/ 211 w 213"/>
                <a:gd name="T7" fmla="*/ 31 h 192"/>
                <a:gd name="T8" fmla="*/ 203 w 213"/>
                <a:gd name="T9" fmla="*/ 30 h 192"/>
                <a:gd name="T10" fmla="*/ 164 w 213"/>
                <a:gd name="T11" fmla="*/ 58 h 192"/>
                <a:gd name="T12" fmla="*/ 159 w 213"/>
                <a:gd name="T13" fmla="*/ 51 h 192"/>
                <a:gd name="T14" fmla="*/ 151 w 213"/>
                <a:gd name="T15" fmla="*/ 45 h 192"/>
                <a:gd name="T16" fmla="*/ 184 w 213"/>
                <a:gd name="T17" fmla="*/ 12 h 192"/>
                <a:gd name="T18" fmla="*/ 185 w 213"/>
                <a:gd name="T19" fmla="*/ 3 h 192"/>
                <a:gd name="T20" fmla="*/ 177 w 213"/>
                <a:gd name="T21" fmla="*/ 4 h 192"/>
                <a:gd name="T22" fmla="*/ 140 w 213"/>
                <a:gd name="T23" fmla="*/ 39 h 192"/>
                <a:gd name="T24" fmla="*/ 123 w 213"/>
                <a:gd name="T25" fmla="*/ 39 h 192"/>
                <a:gd name="T26" fmla="*/ 95 w 213"/>
                <a:gd name="T27" fmla="*/ 12 h 192"/>
                <a:gd name="T28" fmla="*/ 103 w 213"/>
                <a:gd name="T29" fmla="*/ 54 h 192"/>
                <a:gd name="T30" fmla="*/ 100 w 213"/>
                <a:gd name="T31" fmla="*/ 58 h 192"/>
                <a:gd name="T32" fmla="*/ 55 w 213"/>
                <a:gd name="T33" fmla="*/ 147 h 192"/>
                <a:gd name="T34" fmla="*/ 160 w 213"/>
                <a:gd name="T35" fmla="*/ 107 h 192"/>
                <a:gd name="T36" fmla="*/ 206 w 213"/>
                <a:gd name="T37" fmla="*/ 112 h 192"/>
                <a:gd name="T38" fmla="*/ 170 w 213"/>
                <a:gd name="T39" fmla="*/ 8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3" h="192">
                  <a:moveTo>
                    <a:pt x="170" y="87"/>
                  </a:moveTo>
                  <a:cubicBezTo>
                    <a:pt x="172" y="80"/>
                    <a:pt x="171" y="74"/>
                    <a:pt x="169" y="69"/>
                  </a:cubicBezTo>
                  <a:cubicBezTo>
                    <a:pt x="209" y="39"/>
                    <a:pt x="209" y="39"/>
                    <a:pt x="209" y="39"/>
                  </a:cubicBezTo>
                  <a:cubicBezTo>
                    <a:pt x="212" y="37"/>
                    <a:pt x="213" y="33"/>
                    <a:pt x="211" y="31"/>
                  </a:cubicBezTo>
                  <a:cubicBezTo>
                    <a:pt x="210" y="28"/>
                    <a:pt x="206" y="28"/>
                    <a:pt x="203" y="30"/>
                  </a:cubicBezTo>
                  <a:cubicBezTo>
                    <a:pt x="164" y="58"/>
                    <a:pt x="164" y="58"/>
                    <a:pt x="164" y="58"/>
                  </a:cubicBezTo>
                  <a:cubicBezTo>
                    <a:pt x="162" y="54"/>
                    <a:pt x="159" y="51"/>
                    <a:pt x="159" y="51"/>
                  </a:cubicBezTo>
                  <a:cubicBezTo>
                    <a:pt x="156" y="49"/>
                    <a:pt x="153" y="47"/>
                    <a:pt x="151" y="45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87" y="9"/>
                    <a:pt x="188" y="5"/>
                    <a:pt x="185" y="3"/>
                  </a:cubicBezTo>
                  <a:cubicBezTo>
                    <a:pt x="183" y="0"/>
                    <a:pt x="179" y="1"/>
                    <a:pt x="177" y="4"/>
                  </a:cubicBezTo>
                  <a:cubicBezTo>
                    <a:pt x="140" y="39"/>
                    <a:pt x="140" y="39"/>
                    <a:pt x="140" y="39"/>
                  </a:cubicBezTo>
                  <a:cubicBezTo>
                    <a:pt x="134" y="37"/>
                    <a:pt x="128" y="37"/>
                    <a:pt x="123" y="39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12"/>
                    <a:pt x="76" y="39"/>
                    <a:pt x="103" y="54"/>
                  </a:cubicBezTo>
                  <a:cubicBezTo>
                    <a:pt x="102" y="55"/>
                    <a:pt x="101" y="56"/>
                    <a:pt x="100" y="58"/>
                  </a:cubicBezTo>
                  <a:cubicBezTo>
                    <a:pt x="87" y="73"/>
                    <a:pt x="0" y="99"/>
                    <a:pt x="55" y="147"/>
                  </a:cubicBezTo>
                  <a:cubicBezTo>
                    <a:pt x="106" y="192"/>
                    <a:pt x="142" y="137"/>
                    <a:pt x="160" y="107"/>
                  </a:cubicBezTo>
                  <a:cubicBezTo>
                    <a:pt x="182" y="141"/>
                    <a:pt x="206" y="112"/>
                    <a:pt x="206" y="112"/>
                  </a:cubicBezTo>
                  <a:cubicBezTo>
                    <a:pt x="170" y="87"/>
                    <a:pt x="170" y="87"/>
                    <a:pt x="170" y="87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7" name="Freeform 196"/>
            <p:cNvSpPr>
              <a:spLocks/>
            </p:cNvSpPr>
            <p:nvPr/>
          </p:nvSpPr>
          <p:spPr bwMode="auto">
            <a:xfrm>
              <a:off x="2611587" y="2279998"/>
              <a:ext cx="436562" cy="387350"/>
            </a:xfrm>
            <a:custGeom>
              <a:avLst/>
              <a:gdLst>
                <a:gd name="T0" fmla="*/ 42 w 103"/>
                <a:gd name="T1" fmla="*/ 0 h 91"/>
                <a:gd name="T2" fmla="*/ 33 w 103"/>
                <a:gd name="T3" fmla="*/ 66 h 91"/>
                <a:gd name="T4" fmla="*/ 103 w 103"/>
                <a:gd name="T5" fmla="*/ 71 h 91"/>
                <a:gd name="T6" fmla="*/ 42 w 103"/>
                <a:gd name="T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91">
                  <a:moveTo>
                    <a:pt x="42" y="0"/>
                  </a:moveTo>
                  <a:cubicBezTo>
                    <a:pt x="19" y="16"/>
                    <a:pt x="0" y="37"/>
                    <a:pt x="33" y="66"/>
                  </a:cubicBezTo>
                  <a:cubicBezTo>
                    <a:pt x="61" y="91"/>
                    <a:pt x="85" y="85"/>
                    <a:pt x="103" y="71"/>
                  </a:cubicBezTo>
                  <a:cubicBezTo>
                    <a:pt x="92" y="41"/>
                    <a:pt x="70" y="16"/>
                    <a:pt x="4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8" name="Freeform 197"/>
            <p:cNvSpPr>
              <a:spLocks/>
            </p:cNvSpPr>
            <p:nvPr/>
          </p:nvSpPr>
          <p:spPr bwMode="auto">
            <a:xfrm>
              <a:off x="2568725" y="1922810"/>
              <a:ext cx="879475" cy="752475"/>
            </a:xfrm>
            <a:custGeom>
              <a:avLst/>
              <a:gdLst>
                <a:gd name="T0" fmla="*/ 160 w 207"/>
                <a:gd name="T1" fmla="*/ 71 h 177"/>
                <a:gd name="T2" fmla="*/ 186 w 207"/>
                <a:gd name="T3" fmla="*/ 54 h 177"/>
                <a:gd name="T4" fmla="*/ 178 w 207"/>
                <a:gd name="T5" fmla="*/ 39 h 177"/>
                <a:gd name="T6" fmla="*/ 155 w 207"/>
                <a:gd name="T7" fmla="*/ 60 h 177"/>
                <a:gd name="T8" fmla="*/ 141 w 207"/>
                <a:gd name="T9" fmla="*/ 50 h 177"/>
                <a:gd name="T10" fmla="*/ 172 w 207"/>
                <a:gd name="T11" fmla="*/ 2 h 177"/>
                <a:gd name="T12" fmla="*/ 136 w 207"/>
                <a:gd name="T13" fmla="*/ 31 h 177"/>
                <a:gd name="T14" fmla="*/ 127 w 207"/>
                <a:gd name="T15" fmla="*/ 40 h 177"/>
                <a:gd name="T16" fmla="*/ 112 w 207"/>
                <a:gd name="T17" fmla="*/ 39 h 177"/>
                <a:gd name="T18" fmla="*/ 102 w 207"/>
                <a:gd name="T19" fmla="*/ 30 h 177"/>
                <a:gd name="T20" fmla="*/ 81 w 207"/>
                <a:gd name="T21" fmla="*/ 14 h 177"/>
                <a:gd name="T22" fmla="*/ 89 w 207"/>
                <a:gd name="T23" fmla="*/ 55 h 177"/>
                <a:gd name="T24" fmla="*/ 22 w 207"/>
                <a:gd name="T25" fmla="*/ 117 h 177"/>
                <a:gd name="T26" fmla="*/ 106 w 207"/>
                <a:gd name="T27" fmla="*/ 163 h 177"/>
                <a:gd name="T28" fmla="*/ 146 w 207"/>
                <a:gd name="T29" fmla="*/ 112 h 177"/>
                <a:gd name="T30" fmla="*/ 196 w 207"/>
                <a:gd name="T31" fmla="*/ 117 h 177"/>
                <a:gd name="T32" fmla="*/ 160 w 207"/>
                <a:gd name="T33" fmla="*/ 88 h 177"/>
                <a:gd name="T34" fmla="*/ 192 w 207"/>
                <a:gd name="T35" fmla="*/ 118 h 177"/>
                <a:gd name="T36" fmla="*/ 181 w 207"/>
                <a:gd name="T37" fmla="*/ 122 h 177"/>
                <a:gd name="T38" fmla="*/ 146 w 207"/>
                <a:gd name="T39" fmla="*/ 109 h 177"/>
                <a:gd name="T40" fmla="*/ 40 w 207"/>
                <a:gd name="T41" fmla="*/ 143 h 177"/>
                <a:gd name="T42" fmla="*/ 93 w 207"/>
                <a:gd name="T43" fmla="*/ 55 h 177"/>
                <a:gd name="T44" fmla="*/ 81 w 207"/>
                <a:gd name="T45" fmla="*/ 17 h 177"/>
                <a:gd name="T46" fmla="*/ 118 w 207"/>
                <a:gd name="T47" fmla="*/ 44 h 177"/>
                <a:gd name="T48" fmla="*/ 130 w 207"/>
                <a:gd name="T49" fmla="*/ 44 h 177"/>
                <a:gd name="T50" fmla="*/ 162 w 207"/>
                <a:gd name="T51" fmla="*/ 13 h 177"/>
                <a:gd name="T52" fmla="*/ 170 w 207"/>
                <a:gd name="T53" fmla="*/ 13 h 177"/>
                <a:gd name="T54" fmla="*/ 137 w 207"/>
                <a:gd name="T55" fmla="*/ 46 h 177"/>
                <a:gd name="T56" fmla="*/ 150 w 207"/>
                <a:gd name="T57" fmla="*/ 63 h 177"/>
                <a:gd name="T58" fmla="*/ 192 w 207"/>
                <a:gd name="T59" fmla="*/ 36 h 177"/>
                <a:gd name="T60" fmla="*/ 189 w 207"/>
                <a:gd name="T61" fmla="*/ 44 h 177"/>
                <a:gd name="T62" fmla="*/ 156 w 207"/>
                <a:gd name="T63" fmla="*/ 69 h 177"/>
                <a:gd name="T64" fmla="*/ 156 w 207"/>
                <a:gd name="T65" fmla="*/ 9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7" h="177">
                  <a:moveTo>
                    <a:pt x="161" y="91"/>
                  </a:moveTo>
                  <a:cubicBezTo>
                    <a:pt x="162" y="84"/>
                    <a:pt x="162" y="78"/>
                    <a:pt x="160" y="71"/>
                  </a:cubicBezTo>
                  <a:cubicBezTo>
                    <a:pt x="159" y="72"/>
                    <a:pt x="159" y="73"/>
                    <a:pt x="159" y="74"/>
                  </a:cubicBezTo>
                  <a:cubicBezTo>
                    <a:pt x="168" y="67"/>
                    <a:pt x="177" y="61"/>
                    <a:pt x="186" y="54"/>
                  </a:cubicBezTo>
                  <a:cubicBezTo>
                    <a:pt x="192" y="50"/>
                    <a:pt x="207" y="42"/>
                    <a:pt x="202" y="32"/>
                  </a:cubicBezTo>
                  <a:cubicBezTo>
                    <a:pt x="196" y="22"/>
                    <a:pt x="183" y="35"/>
                    <a:pt x="178" y="39"/>
                  </a:cubicBezTo>
                  <a:cubicBezTo>
                    <a:pt x="169" y="46"/>
                    <a:pt x="160" y="52"/>
                    <a:pt x="151" y="59"/>
                  </a:cubicBezTo>
                  <a:cubicBezTo>
                    <a:pt x="152" y="59"/>
                    <a:pt x="154" y="60"/>
                    <a:pt x="155" y="60"/>
                  </a:cubicBezTo>
                  <a:cubicBezTo>
                    <a:pt x="151" y="54"/>
                    <a:pt x="146" y="50"/>
                    <a:pt x="140" y="45"/>
                  </a:cubicBezTo>
                  <a:cubicBezTo>
                    <a:pt x="140" y="47"/>
                    <a:pt x="140" y="48"/>
                    <a:pt x="141" y="50"/>
                  </a:cubicBezTo>
                  <a:cubicBezTo>
                    <a:pt x="151" y="39"/>
                    <a:pt x="162" y="28"/>
                    <a:pt x="173" y="18"/>
                  </a:cubicBezTo>
                  <a:cubicBezTo>
                    <a:pt x="177" y="14"/>
                    <a:pt x="180" y="4"/>
                    <a:pt x="172" y="2"/>
                  </a:cubicBezTo>
                  <a:cubicBezTo>
                    <a:pt x="166" y="0"/>
                    <a:pt x="161" y="6"/>
                    <a:pt x="157" y="10"/>
                  </a:cubicBezTo>
                  <a:cubicBezTo>
                    <a:pt x="150" y="17"/>
                    <a:pt x="143" y="24"/>
                    <a:pt x="136" y="31"/>
                  </a:cubicBezTo>
                  <a:cubicBezTo>
                    <a:pt x="134" y="33"/>
                    <a:pt x="131" y="36"/>
                    <a:pt x="128" y="38"/>
                  </a:cubicBezTo>
                  <a:cubicBezTo>
                    <a:pt x="128" y="39"/>
                    <a:pt x="127" y="40"/>
                    <a:pt x="127" y="40"/>
                  </a:cubicBezTo>
                  <a:cubicBezTo>
                    <a:pt x="128" y="39"/>
                    <a:pt x="121" y="38"/>
                    <a:pt x="120" y="38"/>
                  </a:cubicBezTo>
                  <a:cubicBezTo>
                    <a:pt x="118" y="38"/>
                    <a:pt x="115" y="38"/>
                    <a:pt x="112" y="39"/>
                  </a:cubicBezTo>
                  <a:cubicBezTo>
                    <a:pt x="112" y="39"/>
                    <a:pt x="114" y="41"/>
                    <a:pt x="112" y="39"/>
                  </a:cubicBezTo>
                  <a:cubicBezTo>
                    <a:pt x="108" y="36"/>
                    <a:pt x="105" y="33"/>
                    <a:pt x="102" y="30"/>
                  </a:cubicBezTo>
                  <a:cubicBezTo>
                    <a:pt x="97" y="24"/>
                    <a:pt x="91" y="19"/>
                    <a:pt x="85" y="13"/>
                  </a:cubicBezTo>
                  <a:cubicBezTo>
                    <a:pt x="84" y="12"/>
                    <a:pt x="82" y="12"/>
                    <a:pt x="81" y="14"/>
                  </a:cubicBezTo>
                  <a:cubicBezTo>
                    <a:pt x="69" y="30"/>
                    <a:pt x="73" y="50"/>
                    <a:pt x="90" y="60"/>
                  </a:cubicBezTo>
                  <a:cubicBezTo>
                    <a:pt x="90" y="58"/>
                    <a:pt x="90" y="57"/>
                    <a:pt x="89" y="55"/>
                  </a:cubicBezTo>
                  <a:cubicBezTo>
                    <a:pt x="75" y="71"/>
                    <a:pt x="53" y="78"/>
                    <a:pt x="37" y="92"/>
                  </a:cubicBezTo>
                  <a:cubicBezTo>
                    <a:pt x="29" y="99"/>
                    <a:pt x="24" y="107"/>
                    <a:pt x="22" y="117"/>
                  </a:cubicBezTo>
                  <a:cubicBezTo>
                    <a:pt x="21" y="130"/>
                    <a:pt x="30" y="141"/>
                    <a:pt x="38" y="149"/>
                  </a:cubicBezTo>
                  <a:cubicBezTo>
                    <a:pt x="56" y="168"/>
                    <a:pt x="82" y="177"/>
                    <a:pt x="106" y="163"/>
                  </a:cubicBezTo>
                  <a:cubicBezTo>
                    <a:pt x="126" y="152"/>
                    <a:pt x="139" y="131"/>
                    <a:pt x="151" y="112"/>
                  </a:cubicBezTo>
                  <a:cubicBezTo>
                    <a:pt x="149" y="112"/>
                    <a:pt x="148" y="112"/>
                    <a:pt x="146" y="112"/>
                  </a:cubicBezTo>
                  <a:cubicBezTo>
                    <a:pt x="154" y="123"/>
                    <a:pt x="164" y="132"/>
                    <a:pt x="178" y="129"/>
                  </a:cubicBezTo>
                  <a:cubicBezTo>
                    <a:pt x="185" y="128"/>
                    <a:pt x="191" y="123"/>
                    <a:pt x="196" y="117"/>
                  </a:cubicBezTo>
                  <a:cubicBezTo>
                    <a:pt x="197" y="116"/>
                    <a:pt x="197" y="114"/>
                    <a:pt x="195" y="113"/>
                  </a:cubicBezTo>
                  <a:cubicBezTo>
                    <a:pt x="183" y="105"/>
                    <a:pt x="172" y="96"/>
                    <a:pt x="160" y="88"/>
                  </a:cubicBezTo>
                  <a:cubicBezTo>
                    <a:pt x="157" y="86"/>
                    <a:pt x="154" y="91"/>
                    <a:pt x="157" y="93"/>
                  </a:cubicBezTo>
                  <a:cubicBezTo>
                    <a:pt x="169" y="101"/>
                    <a:pt x="181" y="110"/>
                    <a:pt x="192" y="118"/>
                  </a:cubicBezTo>
                  <a:cubicBezTo>
                    <a:pt x="192" y="116"/>
                    <a:pt x="192" y="115"/>
                    <a:pt x="192" y="113"/>
                  </a:cubicBezTo>
                  <a:cubicBezTo>
                    <a:pt x="189" y="117"/>
                    <a:pt x="185" y="120"/>
                    <a:pt x="181" y="122"/>
                  </a:cubicBezTo>
                  <a:cubicBezTo>
                    <a:pt x="169" y="128"/>
                    <a:pt x="158" y="119"/>
                    <a:pt x="151" y="109"/>
                  </a:cubicBezTo>
                  <a:cubicBezTo>
                    <a:pt x="150" y="107"/>
                    <a:pt x="147" y="107"/>
                    <a:pt x="146" y="109"/>
                  </a:cubicBezTo>
                  <a:cubicBezTo>
                    <a:pt x="135" y="126"/>
                    <a:pt x="124" y="144"/>
                    <a:pt x="107" y="155"/>
                  </a:cubicBezTo>
                  <a:cubicBezTo>
                    <a:pt x="84" y="172"/>
                    <a:pt x="59" y="162"/>
                    <a:pt x="40" y="143"/>
                  </a:cubicBezTo>
                  <a:cubicBezTo>
                    <a:pt x="0" y="102"/>
                    <a:pt x="73" y="82"/>
                    <a:pt x="93" y="59"/>
                  </a:cubicBezTo>
                  <a:cubicBezTo>
                    <a:pt x="95" y="58"/>
                    <a:pt x="94" y="56"/>
                    <a:pt x="93" y="55"/>
                  </a:cubicBezTo>
                  <a:cubicBezTo>
                    <a:pt x="78" y="46"/>
                    <a:pt x="76" y="30"/>
                    <a:pt x="86" y="17"/>
                  </a:cubicBezTo>
                  <a:cubicBezTo>
                    <a:pt x="84" y="17"/>
                    <a:pt x="83" y="17"/>
                    <a:pt x="81" y="17"/>
                  </a:cubicBezTo>
                  <a:cubicBezTo>
                    <a:pt x="90" y="26"/>
                    <a:pt x="100" y="35"/>
                    <a:pt x="109" y="44"/>
                  </a:cubicBezTo>
                  <a:cubicBezTo>
                    <a:pt x="111" y="46"/>
                    <a:pt x="115" y="44"/>
                    <a:pt x="118" y="44"/>
                  </a:cubicBezTo>
                  <a:cubicBezTo>
                    <a:pt x="119" y="44"/>
                    <a:pt x="121" y="44"/>
                    <a:pt x="123" y="45"/>
                  </a:cubicBezTo>
                  <a:cubicBezTo>
                    <a:pt x="126" y="45"/>
                    <a:pt x="129" y="46"/>
                    <a:pt x="130" y="44"/>
                  </a:cubicBezTo>
                  <a:cubicBezTo>
                    <a:pt x="135" y="40"/>
                    <a:pt x="139" y="36"/>
                    <a:pt x="144" y="31"/>
                  </a:cubicBezTo>
                  <a:cubicBezTo>
                    <a:pt x="150" y="25"/>
                    <a:pt x="156" y="19"/>
                    <a:pt x="162" y="13"/>
                  </a:cubicBezTo>
                  <a:cubicBezTo>
                    <a:pt x="164" y="12"/>
                    <a:pt x="165" y="10"/>
                    <a:pt x="166" y="9"/>
                  </a:cubicBezTo>
                  <a:cubicBezTo>
                    <a:pt x="168" y="7"/>
                    <a:pt x="171" y="12"/>
                    <a:pt x="170" y="13"/>
                  </a:cubicBezTo>
                  <a:cubicBezTo>
                    <a:pt x="169" y="14"/>
                    <a:pt x="168" y="15"/>
                    <a:pt x="167" y="16"/>
                  </a:cubicBezTo>
                  <a:cubicBezTo>
                    <a:pt x="157" y="26"/>
                    <a:pt x="147" y="36"/>
                    <a:pt x="137" y="46"/>
                  </a:cubicBezTo>
                  <a:cubicBezTo>
                    <a:pt x="135" y="47"/>
                    <a:pt x="136" y="49"/>
                    <a:pt x="137" y="50"/>
                  </a:cubicBezTo>
                  <a:cubicBezTo>
                    <a:pt x="143" y="54"/>
                    <a:pt x="146" y="57"/>
                    <a:pt x="150" y="63"/>
                  </a:cubicBezTo>
                  <a:cubicBezTo>
                    <a:pt x="151" y="64"/>
                    <a:pt x="152" y="65"/>
                    <a:pt x="154" y="64"/>
                  </a:cubicBezTo>
                  <a:cubicBezTo>
                    <a:pt x="166" y="54"/>
                    <a:pt x="179" y="45"/>
                    <a:pt x="192" y="36"/>
                  </a:cubicBezTo>
                  <a:cubicBezTo>
                    <a:pt x="196" y="33"/>
                    <a:pt x="196" y="40"/>
                    <a:pt x="194" y="41"/>
                  </a:cubicBezTo>
                  <a:cubicBezTo>
                    <a:pt x="192" y="42"/>
                    <a:pt x="191" y="43"/>
                    <a:pt x="189" y="44"/>
                  </a:cubicBezTo>
                  <a:cubicBezTo>
                    <a:pt x="185" y="48"/>
                    <a:pt x="180" y="51"/>
                    <a:pt x="176" y="54"/>
                  </a:cubicBezTo>
                  <a:cubicBezTo>
                    <a:pt x="169" y="59"/>
                    <a:pt x="162" y="64"/>
                    <a:pt x="156" y="69"/>
                  </a:cubicBezTo>
                  <a:cubicBezTo>
                    <a:pt x="155" y="70"/>
                    <a:pt x="154" y="71"/>
                    <a:pt x="155" y="72"/>
                  </a:cubicBezTo>
                  <a:cubicBezTo>
                    <a:pt x="156" y="78"/>
                    <a:pt x="157" y="84"/>
                    <a:pt x="156" y="90"/>
                  </a:cubicBezTo>
                  <a:cubicBezTo>
                    <a:pt x="155" y="93"/>
                    <a:pt x="160" y="95"/>
                    <a:pt x="161" y="9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9" name="Freeform 198"/>
            <p:cNvSpPr>
              <a:spLocks/>
            </p:cNvSpPr>
            <p:nvPr/>
          </p:nvSpPr>
          <p:spPr bwMode="auto">
            <a:xfrm>
              <a:off x="2930675" y="2229198"/>
              <a:ext cx="41275" cy="38100"/>
            </a:xfrm>
            <a:custGeom>
              <a:avLst/>
              <a:gdLst>
                <a:gd name="T0" fmla="*/ 9 w 10"/>
                <a:gd name="T1" fmla="*/ 7 h 9"/>
                <a:gd name="T2" fmla="*/ 3 w 10"/>
                <a:gd name="T3" fmla="*/ 8 h 9"/>
                <a:gd name="T4" fmla="*/ 1 w 10"/>
                <a:gd name="T5" fmla="*/ 2 h 9"/>
                <a:gd name="T6" fmla="*/ 7 w 10"/>
                <a:gd name="T7" fmla="*/ 1 h 9"/>
                <a:gd name="T8" fmla="*/ 9 w 10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9" y="7"/>
                  </a:moveTo>
                  <a:cubicBezTo>
                    <a:pt x="7" y="9"/>
                    <a:pt x="5" y="9"/>
                    <a:pt x="3" y="8"/>
                  </a:cubicBezTo>
                  <a:cubicBezTo>
                    <a:pt x="1" y="7"/>
                    <a:pt x="0" y="4"/>
                    <a:pt x="1" y="2"/>
                  </a:cubicBezTo>
                  <a:cubicBezTo>
                    <a:pt x="3" y="0"/>
                    <a:pt x="5" y="0"/>
                    <a:pt x="7" y="1"/>
                  </a:cubicBezTo>
                  <a:cubicBezTo>
                    <a:pt x="9" y="2"/>
                    <a:pt x="10" y="5"/>
                    <a:pt x="9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0" name="Freeform 199"/>
            <p:cNvSpPr>
              <a:spLocks/>
            </p:cNvSpPr>
            <p:nvPr/>
          </p:nvSpPr>
          <p:spPr bwMode="auto">
            <a:xfrm>
              <a:off x="3073550" y="2381598"/>
              <a:ext cx="42862" cy="42863"/>
            </a:xfrm>
            <a:custGeom>
              <a:avLst/>
              <a:gdLst>
                <a:gd name="T0" fmla="*/ 8 w 10"/>
                <a:gd name="T1" fmla="*/ 7 h 10"/>
                <a:gd name="T2" fmla="*/ 3 w 10"/>
                <a:gd name="T3" fmla="*/ 9 h 10"/>
                <a:gd name="T4" fmla="*/ 1 w 10"/>
                <a:gd name="T5" fmla="*/ 3 h 10"/>
                <a:gd name="T6" fmla="*/ 7 w 10"/>
                <a:gd name="T7" fmla="*/ 2 h 10"/>
                <a:gd name="T8" fmla="*/ 8 w 10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7"/>
                  </a:moveTo>
                  <a:cubicBezTo>
                    <a:pt x="7" y="9"/>
                    <a:pt x="5" y="10"/>
                    <a:pt x="3" y="9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3" y="1"/>
                    <a:pt x="5" y="0"/>
                    <a:pt x="7" y="2"/>
                  </a:cubicBezTo>
                  <a:cubicBezTo>
                    <a:pt x="9" y="3"/>
                    <a:pt x="10" y="5"/>
                    <a:pt x="8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01" name="Picture 200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6212" y="2187923"/>
              <a:ext cx="166687" cy="16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2" name="Picture 201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0337" y="2265710"/>
              <a:ext cx="114300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3" name="Picture 202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5575" y="2189510"/>
              <a:ext cx="177800" cy="12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" name="Picture 203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6387" y="2221260"/>
              <a:ext cx="38100" cy="5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" name="Picture 204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0975" y="2227610"/>
              <a:ext cx="7620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" name="Picture 206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5262" y="2224436"/>
              <a:ext cx="106363" cy="88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" name="Picture 207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2087" y="2216498"/>
              <a:ext cx="101600" cy="7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8" name="Picture 208"/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6075" y="2381598"/>
              <a:ext cx="177800" cy="179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9" name="Picture 209"/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7025" y="2418111"/>
              <a:ext cx="1143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0" name="Picture 210"/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0850" y="2387948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1" name="Picture 211"/>
            <p:cNvPicPr>
              <a:picLocks noChangeAspect="1" noChangeArrowheads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9412" y="2424461"/>
              <a:ext cx="106363" cy="109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2" name="Picture 212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4650" y="2464148"/>
              <a:ext cx="46038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3" name="Freeform 213"/>
            <p:cNvSpPr>
              <a:spLocks/>
            </p:cNvSpPr>
            <p:nvPr/>
          </p:nvSpPr>
          <p:spPr bwMode="auto">
            <a:xfrm>
              <a:off x="2895750" y="2025998"/>
              <a:ext cx="111125" cy="165100"/>
            </a:xfrm>
            <a:custGeom>
              <a:avLst/>
              <a:gdLst>
                <a:gd name="T0" fmla="*/ 4 w 26"/>
                <a:gd name="T1" fmla="*/ 0 h 39"/>
                <a:gd name="T2" fmla="*/ 16 w 26"/>
                <a:gd name="T3" fmla="*/ 31 h 39"/>
                <a:gd name="T4" fmla="*/ 16 w 26"/>
                <a:gd name="T5" fmla="*/ 35 h 39"/>
                <a:gd name="T6" fmla="*/ 13 w 26"/>
                <a:gd name="T7" fmla="*/ 39 h 39"/>
                <a:gd name="T8" fmla="*/ 26 w 26"/>
                <a:gd name="T9" fmla="*/ 27 h 39"/>
                <a:gd name="T10" fmla="*/ 4 w 26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39">
                  <a:moveTo>
                    <a:pt x="4" y="0"/>
                  </a:moveTo>
                  <a:cubicBezTo>
                    <a:pt x="0" y="12"/>
                    <a:pt x="4" y="24"/>
                    <a:pt x="16" y="31"/>
                  </a:cubicBezTo>
                  <a:cubicBezTo>
                    <a:pt x="17" y="32"/>
                    <a:pt x="18" y="34"/>
                    <a:pt x="16" y="35"/>
                  </a:cubicBezTo>
                  <a:cubicBezTo>
                    <a:pt x="15" y="36"/>
                    <a:pt x="14" y="38"/>
                    <a:pt x="13" y="39"/>
                  </a:cubicBezTo>
                  <a:cubicBezTo>
                    <a:pt x="17" y="36"/>
                    <a:pt x="22" y="32"/>
                    <a:pt x="26" y="27"/>
                  </a:cubicBezTo>
                  <a:cubicBezTo>
                    <a:pt x="14" y="22"/>
                    <a:pt x="7" y="12"/>
                    <a:pt x="4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4" name="Freeform 214"/>
            <p:cNvSpPr>
              <a:spLocks/>
            </p:cNvSpPr>
            <p:nvPr/>
          </p:nvSpPr>
          <p:spPr bwMode="auto">
            <a:xfrm>
              <a:off x="2865587" y="2003773"/>
              <a:ext cx="106363" cy="204788"/>
            </a:xfrm>
            <a:custGeom>
              <a:avLst/>
              <a:gdLst>
                <a:gd name="T0" fmla="*/ 11 w 25"/>
                <a:gd name="T1" fmla="*/ 0 h 48"/>
                <a:gd name="T2" fmla="*/ 21 w 25"/>
                <a:gd name="T3" fmla="*/ 38 h 48"/>
                <a:gd name="T4" fmla="*/ 18 w 25"/>
                <a:gd name="T5" fmla="*/ 42 h 48"/>
                <a:gd name="T6" fmla="*/ 10 w 25"/>
                <a:gd name="T7" fmla="*/ 48 h 48"/>
                <a:gd name="T8" fmla="*/ 20 w 25"/>
                <a:gd name="T9" fmla="*/ 44 h 48"/>
                <a:gd name="T10" fmla="*/ 23 w 25"/>
                <a:gd name="T11" fmla="*/ 40 h 48"/>
                <a:gd name="T12" fmla="*/ 23 w 25"/>
                <a:gd name="T13" fmla="*/ 36 h 48"/>
                <a:gd name="T14" fmla="*/ 11 w 25"/>
                <a:gd name="T15" fmla="*/ 5 h 48"/>
                <a:gd name="T16" fmla="*/ 11 w 25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48">
                  <a:moveTo>
                    <a:pt x="11" y="0"/>
                  </a:moveTo>
                  <a:cubicBezTo>
                    <a:pt x="7" y="8"/>
                    <a:pt x="0" y="26"/>
                    <a:pt x="21" y="38"/>
                  </a:cubicBezTo>
                  <a:cubicBezTo>
                    <a:pt x="20" y="39"/>
                    <a:pt x="19" y="40"/>
                    <a:pt x="18" y="42"/>
                  </a:cubicBezTo>
                  <a:cubicBezTo>
                    <a:pt x="17" y="44"/>
                    <a:pt x="14" y="46"/>
                    <a:pt x="10" y="48"/>
                  </a:cubicBezTo>
                  <a:cubicBezTo>
                    <a:pt x="14" y="47"/>
                    <a:pt x="17" y="45"/>
                    <a:pt x="20" y="44"/>
                  </a:cubicBezTo>
                  <a:cubicBezTo>
                    <a:pt x="21" y="43"/>
                    <a:pt x="22" y="41"/>
                    <a:pt x="23" y="40"/>
                  </a:cubicBezTo>
                  <a:cubicBezTo>
                    <a:pt x="25" y="39"/>
                    <a:pt x="24" y="37"/>
                    <a:pt x="23" y="36"/>
                  </a:cubicBezTo>
                  <a:cubicBezTo>
                    <a:pt x="11" y="29"/>
                    <a:pt x="7" y="17"/>
                    <a:pt x="11" y="5"/>
                  </a:cubicBezTo>
                  <a:cubicBezTo>
                    <a:pt x="11" y="3"/>
                    <a:pt x="11" y="2"/>
                    <a:pt x="11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5" name="Freeform 215"/>
            <p:cNvSpPr>
              <a:spLocks noEditPoints="1"/>
            </p:cNvSpPr>
            <p:nvPr/>
          </p:nvSpPr>
          <p:spPr bwMode="auto">
            <a:xfrm>
              <a:off x="3040212" y="2335561"/>
              <a:ext cx="331788" cy="233363"/>
            </a:xfrm>
            <a:custGeom>
              <a:avLst/>
              <a:gdLst>
                <a:gd name="T0" fmla="*/ 5 w 78"/>
                <a:gd name="T1" fmla="*/ 52 h 55"/>
                <a:gd name="T2" fmla="*/ 0 w 78"/>
                <a:gd name="T3" fmla="*/ 52 h 55"/>
                <a:gd name="T4" fmla="*/ 0 w 78"/>
                <a:gd name="T5" fmla="*/ 52 h 55"/>
                <a:gd name="T6" fmla="*/ 1 w 78"/>
                <a:gd name="T7" fmla="*/ 55 h 55"/>
                <a:gd name="T8" fmla="*/ 5 w 78"/>
                <a:gd name="T9" fmla="*/ 52 h 55"/>
                <a:gd name="T10" fmla="*/ 35 w 78"/>
                <a:gd name="T11" fmla="*/ 0 h 55"/>
                <a:gd name="T12" fmla="*/ 17 w 78"/>
                <a:gd name="T13" fmla="*/ 26 h 55"/>
                <a:gd name="T14" fmla="*/ 18 w 78"/>
                <a:gd name="T15" fmla="*/ 37 h 55"/>
                <a:gd name="T16" fmla="*/ 35 w 78"/>
                <a:gd name="T17" fmla="*/ 12 h 55"/>
                <a:gd name="T18" fmla="*/ 37 w 78"/>
                <a:gd name="T19" fmla="*/ 11 h 55"/>
                <a:gd name="T20" fmla="*/ 40 w 78"/>
                <a:gd name="T21" fmla="*/ 12 h 55"/>
                <a:gd name="T22" fmla="*/ 62 w 78"/>
                <a:gd name="T23" fmla="*/ 27 h 55"/>
                <a:gd name="T24" fmla="*/ 70 w 78"/>
                <a:gd name="T25" fmla="*/ 25 h 55"/>
                <a:gd name="T26" fmla="*/ 78 w 78"/>
                <a:gd name="T27" fmla="*/ 19 h 55"/>
                <a:gd name="T28" fmla="*/ 76 w 78"/>
                <a:gd name="T29" fmla="*/ 17 h 55"/>
                <a:gd name="T30" fmla="*/ 76 w 78"/>
                <a:gd name="T31" fmla="*/ 17 h 55"/>
                <a:gd name="T32" fmla="*/ 35 w 78"/>
                <a:gd name="T3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8" h="55">
                  <a:moveTo>
                    <a:pt x="5" y="52"/>
                  </a:moveTo>
                  <a:cubicBezTo>
                    <a:pt x="3" y="52"/>
                    <a:pt x="2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" y="54"/>
                    <a:pt x="1" y="55"/>
                  </a:cubicBezTo>
                  <a:cubicBezTo>
                    <a:pt x="2" y="54"/>
                    <a:pt x="3" y="53"/>
                    <a:pt x="5" y="52"/>
                  </a:cubicBezTo>
                  <a:moveTo>
                    <a:pt x="35" y="0"/>
                  </a:moveTo>
                  <a:cubicBezTo>
                    <a:pt x="29" y="8"/>
                    <a:pt x="23" y="17"/>
                    <a:pt x="17" y="26"/>
                  </a:cubicBezTo>
                  <a:cubicBezTo>
                    <a:pt x="18" y="30"/>
                    <a:pt x="19" y="33"/>
                    <a:pt x="18" y="37"/>
                  </a:cubicBezTo>
                  <a:cubicBezTo>
                    <a:pt x="24" y="29"/>
                    <a:pt x="30" y="20"/>
                    <a:pt x="35" y="12"/>
                  </a:cubicBezTo>
                  <a:cubicBezTo>
                    <a:pt x="36" y="11"/>
                    <a:pt x="36" y="11"/>
                    <a:pt x="37" y="11"/>
                  </a:cubicBezTo>
                  <a:cubicBezTo>
                    <a:pt x="38" y="11"/>
                    <a:pt x="39" y="11"/>
                    <a:pt x="40" y="12"/>
                  </a:cubicBezTo>
                  <a:cubicBezTo>
                    <a:pt x="45" y="20"/>
                    <a:pt x="53" y="27"/>
                    <a:pt x="62" y="27"/>
                  </a:cubicBezTo>
                  <a:cubicBezTo>
                    <a:pt x="64" y="27"/>
                    <a:pt x="67" y="26"/>
                    <a:pt x="70" y="25"/>
                  </a:cubicBezTo>
                  <a:cubicBezTo>
                    <a:pt x="73" y="23"/>
                    <a:pt x="76" y="21"/>
                    <a:pt x="78" y="19"/>
                  </a:cubicBezTo>
                  <a:cubicBezTo>
                    <a:pt x="78" y="18"/>
                    <a:pt x="77" y="18"/>
                    <a:pt x="76" y="17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61" y="17"/>
                    <a:pt x="47" y="13"/>
                    <a:pt x="35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6" name="Freeform 216"/>
            <p:cNvSpPr>
              <a:spLocks/>
            </p:cNvSpPr>
            <p:nvPr/>
          </p:nvSpPr>
          <p:spPr bwMode="auto">
            <a:xfrm>
              <a:off x="2908450" y="2556223"/>
              <a:ext cx="136525" cy="63500"/>
            </a:xfrm>
            <a:custGeom>
              <a:avLst/>
              <a:gdLst>
                <a:gd name="T0" fmla="*/ 27 w 32"/>
                <a:gd name="T1" fmla="*/ 0 h 15"/>
                <a:gd name="T2" fmla="*/ 0 w 32"/>
                <a:gd name="T3" fmla="*/ 15 h 15"/>
                <a:gd name="T4" fmla="*/ 2 w 32"/>
                <a:gd name="T5" fmla="*/ 15 h 15"/>
                <a:gd name="T6" fmla="*/ 27 w 32"/>
                <a:gd name="T7" fmla="*/ 6 h 15"/>
                <a:gd name="T8" fmla="*/ 32 w 32"/>
                <a:gd name="T9" fmla="*/ 3 h 15"/>
                <a:gd name="T10" fmla="*/ 31 w 32"/>
                <a:gd name="T11" fmla="*/ 0 h 15"/>
                <a:gd name="T12" fmla="*/ 27 w 32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5">
                  <a:moveTo>
                    <a:pt x="27" y="0"/>
                  </a:moveTo>
                  <a:cubicBezTo>
                    <a:pt x="19" y="7"/>
                    <a:pt x="10" y="13"/>
                    <a:pt x="0" y="15"/>
                  </a:cubicBezTo>
                  <a:cubicBezTo>
                    <a:pt x="1" y="15"/>
                    <a:pt x="1" y="15"/>
                    <a:pt x="2" y="15"/>
                  </a:cubicBezTo>
                  <a:cubicBezTo>
                    <a:pt x="11" y="15"/>
                    <a:pt x="19" y="12"/>
                    <a:pt x="27" y="6"/>
                  </a:cubicBezTo>
                  <a:cubicBezTo>
                    <a:pt x="29" y="5"/>
                    <a:pt x="30" y="4"/>
                    <a:pt x="32" y="3"/>
                  </a:cubicBezTo>
                  <a:cubicBezTo>
                    <a:pt x="32" y="2"/>
                    <a:pt x="31" y="1"/>
                    <a:pt x="31" y="0"/>
                  </a:cubicBezTo>
                  <a:cubicBezTo>
                    <a:pt x="30" y="0"/>
                    <a:pt x="28" y="0"/>
                    <a:pt x="27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7" name="Freeform 217"/>
            <p:cNvSpPr>
              <a:spLocks/>
            </p:cNvSpPr>
            <p:nvPr/>
          </p:nvSpPr>
          <p:spPr bwMode="auto">
            <a:xfrm>
              <a:off x="2824312" y="2381598"/>
              <a:ext cx="568325" cy="250825"/>
            </a:xfrm>
            <a:custGeom>
              <a:avLst/>
              <a:gdLst>
                <a:gd name="T0" fmla="*/ 88 w 134"/>
                <a:gd name="T1" fmla="*/ 0 h 59"/>
                <a:gd name="T2" fmla="*/ 86 w 134"/>
                <a:gd name="T3" fmla="*/ 1 h 59"/>
                <a:gd name="T4" fmla="*/ 69 w 134"/>
                <a:gd name="T5" fmla="*/ 26 h 59"/>
                <a:gd name="T6" fmla="*/ 67 w 134"/>
                <a:gd name="T7" fmla="*/ 32 h 59"/>
                <a:gd name="T8" fmla="*/ 56 w 134"/>
                <a:gd name="T9" fmla="*/ 41 h 59"/>
                <a:gd name="T10" fmla="*/ 52 w 134"/>
                <a:gd name="T11" fmla="*/ 44 h 59"/>
                <a:gd name="T12" fmla="*/ 47 w 134"/>
                <a:gd name="T13" fmla="*/ 47 h 59"/>
                <a:gd name="T14" fmla="*/ 22 w 134"/>
                <a:gd name="T15" fmla="*/ 56 h 59"/>
                <a:gd name="T16" fmla="*/ 20 w 134"/>
                <a:gd name="T17" fmla="*/ 56 h 59"/>
                <a:gd name="T18" fmla="*/ 14 w 134"/>
                <a:gd name="T19" fmla="*/ 56 h 59"/>
                <a:gd name="T20" fmla="*/ 0 w 134"/>
                <a:gd name="T21" fmla="*/ 54 h 59"/>
                <a:gd name="T22" fmla="*/ 21 w 134"/>
                <a:gd name="T23" fmla="*/ 59 h 59"/>
                <a:gd name="T24" fmla="*/ 88 w 134"/>
                <a:gd name="T25" fmla="*/ 2 h 59"/>
                <a:gd name="T26" fmla="*/ 112 w 134"/>
                <a:gd name="T27" fmla="*/ 19 h 59"/>
                <a:gd name="T28" fmla="*/ 134 w 134"/>
                <a:gd name="T29" fmla="*/ 7 h 59"/>
                <a:gd name="T30" fmla="*/ 132 w 134"/>
                <a:gd name="T31" fmla="*/ 6 h 59"/>
                <a:gd name="T32" fmla="*/ 127 w 134"/>
                <a:gd name="T33" fmla="*/ 6 h 59"/>
                <a:gd name="T34" fmla="*/ 129 w 134"/>
                <a:gd name="T35" fmla="*/ 8 h 59"/>
                <a:gd name="T36" fmla="*/ 121 w 134"/>
                <a:gd name="T37" fmla="*/ 14 h 59"/>
                <a:gd name="T38" fmla="*/ 113 w 134"/>
                <a:gd name="T39" fmla="*/ 16 h 59"/>
                <a:gd name="T40" fmla="*/ 91 w 134"/>
                <a:gd name="T41" fmla="*/ 1 h 59"/>
                <a:gd name="T42" fmla="*/ 88 w 134"/>
                <a:gd name="T4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4" h="59">
                  <a:moveTo>
                    <a:pt x="88" y="0"/>
                  </a:moveTo>
                  <a:cubicBezTo>
                    <a:pt x="87" y="0"/>
                    <a:pt x="87" y="0"/>
                    <a:pt x="86" y="1"/>
                  </a:cubicBezTo>
                  <a:cubicBezTo>
                    <a:pt x="81" y="9"/>
                    <a:pt x="75" y="18"/>
                    <a:pt x="69" y="26"/>
                  </a:cubicBezTo>
                  <a:cubicBezTo>
                    <a:pt x="69" y="28"/>
                    <a:pt x="68" y="30"/>
                    <a:pt x="67" y="32"/>
                  </a:cubicBezTo>
                  <a:cubicBezTo>
                    <a:pt x="64" y="36"/>
                    <a:pt x="60" y="39"/>
                    <a:pt x="56" y="41"/>
                  </a:cubicBezTo>
                  <a:cubicBezTo>
                    <a:pt x="54" y="42"/>
                    <a:pt x="53" y="43"/>
                    <a:pt x="52" y="44"/>
                  </a:cubicBezTo>
                  <a:cubicBezTo>
                    <a:pt x="50" y="45"/>
                    <a:pt x="49" y="46"/>
                    <a:pt x="47" y="47"/>
                  </a:cubicBezTo>
                  <a:cubicBezTo>
                    <a:pt x="39" y="53"/>
                    <a:pt x="31" y="56"/>
                    <a:pt x="22" y="56"/>
                  </a:cubicBezTo>
                  <a:cubicBezTo>
                    <a:pt x="21" y="56"/>
                    <a:pt x="21" y="56"/>
                    <a:pt x="20" y="56"/>
                  </a:cubicBezTo>
                  <a:cubicBezTo>
                    <a:pt x="18" y="56"/>
                    <a:pt x="16" y="56"/>
                    <a:pt x="14" y="56"/>
                  </a:cubicBezTo>
                  <a:cubicBezTo>
                    <a:pt x="9" y="56"/>
                    <a:pt x="5" y="56"/>
                    <a:pt x="0" y="54"/>
                  </a:cubicBezTo>
                  <a:cubicBezTo>
                    <a:pt x="8" y="58"/>
                    <a:pt x="15" y="59"/>
                    <a:pt x="21" y="59"/>
                  </a:cubicBezTo>
                  <a:cubicBezTo>
                    <a:pt x="52" y="59"/>
                    <a:pt x="75" y="24"/>
                    <a:pt x="88" y="2"/>
                  </a:cubicBezTo>
                  <a:cubicBezTo>
                    <a:pt x="96" y="15"/>
                    <a:pt x="105" y="19"/>
                    <a:pt x="112" y="19"/>
                  </a:cubicBezTo>
                  <a:cubicBezTo>
                    <a:pt x="124" y="19"/>
                    <a:pt x="134" y="7"/>
                    <a:pt x="134" y="7"/>
                  </a:cubicBezTo>
                  <a:cubicBezTo>
                    <a:pt x="132" y="6"/>
                    <a:pt x="132" y="6"/>
                    <a:pt x="132" y="6"/>
                  </a:cubicBezTo>
                  <a:cubicBezTo>
                    <a:pt x="131" y="6"/>
                    <a:pt x="129" y="6"/>
                    <a:pt x="127" y="6"/>
                  </a:cubicBezTo>
                  <a:cubicBezTo>
                    <a:pt x="128" y="7"/>
                    <a:pt x="129" y="7"/>
                    <a:pt x="129" y="8"/>
                  </a:cubicBezTo>
                  <a:cubicBezTo>
                    <a:pt x="127" y="10"/>
                    <a:pt x="124" y="12"/>
                    <a:pt x="121" y="14"/>
                  </a:cubicBezTo>
                  <a:cubicBezTo>
                    <a:pt x="118" y="15"/>
                    <a:pt x="115" y="16"/>
                    <a:pt x="113" y="16"/>
                  </a:cubicBezTo>
                  <a:cubicBezTo>
                    <a:pt x="104" y="16"/>
                    <a:pt x="96" y="9"/>
                    <a:pt x="91" y="1"/>
                  </a:cubicBezTo>
                  <a:cubicBezTo>
                    <a:pt x="90" y="0"/>
                    <a:pt x="89" y="0"/>
                    <a:pt x="88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18" name="Picture 218"/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6400" y="2433986"/>
              <a:ext cx="115888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9" name="Picture 219"/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287" y="2522886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0" name="Picture 220"/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3387" y="2468911"/>
              <a:ext cx="889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1" name="Picture 221"/>
            <p:cNvPicPr>
              <a:picLocks noChangeAspect="1" noChangeArrowheads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6562" y="2472086"/>
              <a:ext cx="49213" cy="57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2" name="Freeform 222"/>
            <p:cNvSpPr>
              <a:spLocks/>
            </p:cNvSpPr>
            <p:nvPr/>
          </p:nvSpPr>
          <p:spPr bwMode="auto">
            <a:xfrm>
              <a:off x="2568725" y="2445098"/>
              <a:ext cx="238125" cy="149225"/>
            </a:xfrm>
            <a:custGeom>
              <a:avLst/>
              <a:gdLst>
                <a:gd name="T0" fmla="*/ 56 w 56"/>
                <a:gd name="T1" fmla="*/ 18 h 35"/>
                <a:gd name="T2" fmla="*/ 44 w 56"/>
                <a:gd name="T3" fmla="*/ 2 h 35"/>
                <a:gd name="T4" fmla="*/ 7 w 56"/>
                <a:gd name="T5" fmla="*/ 19 h 35"/>
                <a:gd name="T6" fmla="*/ 49 w 56"/>
                <a:gd name="T7" fmla="*/ 23 h 35"/>
                <a:gd name="T8" fmla="*/ 56 w 56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56" y="18"/>
                  </a:moveTo>
                  <a:cubicBezTo>
                    <a:pt x="55" y="19"/>
                    <a:pt x="44" y="4"/>
                    <a:pt x="44" y="2"/>
                  </a:cubicBezTo>
                  <a:cubicBezTo>
                    <a:pt x="36" y="3"/>
                    <a:pt x="0" y="0"/>
                    <a:pt x="7" y="19"/>
                  </a:cubicBezTo>
                  <a:cubicBezTo>
                    <a:pt x="14" y="35"/>
                    <a:pt x="38" y="29"/>
                    <a:pt x="49" y="23"/>
                  </a:cubicBezTo>
                  <a:cubicBezTo>
                    <a:pt x="51" y="22"/>
                    <a:pt x="54" y="20"/>
                    <a:pt x="56" y="18"/>
                  </a:cubicBezTo>
                  <a:close/>
                </a:path>
              </a:pathLst>
            </a:custGeom>
            <a:solidFill>
              <a:srgbClr val="FF2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3" name="Freeform 223"/>
            <p:cNvSpPr>
              <a:spLocks/>
            </p:cNvSpPr>
            <p:nvPr/>
          </p:nvSpPr>
          <p:spPr bwMode="auto">
            <a:xfrm>
              <a:off x="2556025" y="2445098"/>
              <a:ext cx="255588" cy="174625"/>
            </a:xfrm>
            <a:custGeom>
              <a:avLst/>
              <a:gdLst>
                <a:gd name="T0" fmla="*/ 46 w 60"/>
                <a:gd name="T1" fmla="*/ 1 h 41"/>
                <a:gd name="T2" fmla="*/ 8 w 60"/>
                <a:gd name="T3" fmla="*/ 20 h 41"/>
                <a:gd name="T4" fmla="*/ 58 w 60"/>
                <a:gd name="T5" fmla="*/ 21 h 41"/>
                <a:gd name="T6" fmla="*/ 56 w 60"/>
                <a:gd name="T7" fmla="*/ 19 h 41"/>
                <a:gd name="T8" fmla="*/ 12 w 60"/>
                <a:gd name="T9" fmla="*/ 20 h 41"/>
                <a:gd name="T10" fmla="*/ 46 w 60"/>
                <a:gd name="T11" fmla="*/ 5 h 41"/>
                <a:gd name="T12" fmla="*/ 46 w 60"/>
                <a:gd name="T13" fmla="*/ 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1">
                  <a:moveTo>
                    <a:pt x="46" y="1"/>
                  </a:moveTo>
                  <a:cubicBezTo>
                    <a:pt x="36" y="2"/>
                    <a:pt x="0" y="0"/>
                    <a:pt x="8" y="20"/>
                  </a:cubicBezTo>
                  <a:cubicBezTo>
                    <a:pt x="17" y="41"/>
                    <a:pt x="45" y="29"/>
                    <a:pt x="58" y="21"/>
                  </a:cubicBezTo>
                  <a:cubicBezTo>
                    <a:pt x="60" y="20"/>
                    <a:pt x="58" y="18"/>
                    <a:pt x="56" y="19"/>
                  </a:cubicBezTo>
                  <a:cubicBezTo>
                    <a:pt x="44" y="26"/>
                    <a:pt x="23" y="35"/>
                    <a:pt x="12" y="20"/>
                  </a:cubicBezTo>
                  <a:cubicBezTo>
                    <a:pt x="1" y="4"/>
                    <a:pt x="39" y="5"/>
                    <a:pt x="46" y="5"/>
                  </a:cubicBezTo>
                  <a:cubicBezTo>
                    <a:pt x="48" y="4"/>
                    <a:pt x="48" y="1"/>
                    <a:pt x="46" y="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4" name="Freeform 224"/>
            <p:cNvSpPr>
              <a:spLocks/>
            </p:cNvSpPr>
            <p:nvPr/>
          </p:nvSpPr>
          <p:spPr bwMode="auto">
            <a:xfrm>
              <a:off x="2662387" y="2480023"/>
              <a:ext cx="109538" cy="46038"/>
            </a:xfrm>
            <a:custGeom>
              <a:avLst/>
              <a:gdLst>
                <a:gd name="T0" fmla="*/ 23 w 26"/>
                <a:gd name="T1" fmla="*/ 0 h 11"/>
                <a:gd name="T2" fmla="*/ 2 w 26"/>
                <a:gd name="T3" fmla="*/ 7 h 11"/>
                <a:gd name="T4" fmla="*/ 3 w 26"/>
                <a:gd name="T5" fmla="*/ 10 h 11"/>
                <a:gd name="T6" fmla="*/ 24 w 26"/>
                <a:gd name="T7" fmla="*/ 3 h 11"/>
                <a:gd name="T8" fmla="*/ 23 w 2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1">
                  <a:moveTo>
                    <a:pt x="23" y="0"/>
                  </a:moveTo>
                  <a:cubicBezTo>
                    <a:pt x="16" y="3"/>
                    <a:pt x="9" y="5"/>
                    <a:pt x="2" y="7"/>
                  </a:cubicBezTo>
                  <a:cubicBezTo>
                    <a:pt x="0" y="8"/>
                    <a:pt x="1" y="11"/>
                    <a:pt x="3" y="10"/>
                  </a:cubicBezTo>
                  <a:cubicBezTo>
                    <a:pt x="10" y="8"/>
                    <a:pt x="17" y="6"/>
                    <a:pt x="24" y="3"/>
                  </a:cubicBezTo>
                  <a:cubicBezTo>
                    <a:pt x="26" y="3"/>
                    <a:pt x="25" y="0"/>
                    <a:pt x="23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5" name="Freeform 225"/>
            <p:cNvSpPr>
              <a:spLocks/>
            </p:cNvSpPr>
            <p:nvPr/>
          </p:nvSpPr>
          <p:spPr bwMode="auto">
            <a:xfrm>
              <a:off x="2721125" y="2318098"/>
              <a:ext cx="293688" cy="276225"/>
            </a:xfrm>
            <a:custGeom>
              <a:avLst/>
              <a:gdLst>
                <a:gd name="T0" fmla="*/ 20 w 69"/>
                <a:gd name="T1" fmla="*/ 2 h 65"/>
                <a:gd name="T2" fmla="*/ 11 w 69"/>
                <a:gd name="T3" fmla="*/ 43 h 65"/>
                <a:gd name="T4" fmla="*/ 67 w 69"/>
                <a:gd name="T5" fmla="*/ 55 h 65"/>
                <a:gd name="T6" fmla="*/ 65 w 69"/>
                <a:gd name="T7" fmla="*/ 52 h 65"/>
                <a:gd name="T8" fmla="*/ 17 w 69"/>
                <a:gd name="T9" fmla="*/ 44 h 65"/>
                <a:gd name="T10" fmla="*/ 22 w 69"/>
                <a:gd name="T11" fmla="*/ 5 h 65"/>
                <a:gd name="T12" fmla="*/ 20 w 69"/>
                <a:gd name="T13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65">
                  <a:moveTo>
                    <a:pt x="20" y="2"/>
                  </a:moveTo>
                  <a:cubicBezTo>
                    <a:pt x="5" y="11"/>
                    <a:pt x="0" y="28"/>
                    <a:pt x="11" y="43"/>
                  </a:cubicBezTo>
                  <a:cubicBezTo>
                    <a:pt x="23" y="60"/>
                    <a:pt x="49" y="65"/>
                    <a:pt x="67" y="55"/>
                  </a:cubicBezTo>
                  <a:cubicBezTo>
                    <a:pt x="69" y="54"/>
                    <a:pt x="67" y="50"/>
                    <a:pt x="65" y="52"/>
                  </a:cubicBezTo>
                  <a:cubicBezTo>
                    <a:pt x="49" y="61"/>
                    <a:pt x="30" y="56"/>
                    <a:pt x="17" y="44"/>
                  </a:cubicBezTo>
                  <a:cubicBezTo>
                    <a:pt x="3" y="31"/>
                    <a:pt x="7" y="14"/>
                    <a:pt x="22" y="5"/>
                  </a:cubicBezTo>
                  <a:cubicBezTo>
                    <a:pt x="24" y="4"/>
                    <a:pt x="22" y="0"/>
                    <a:pt x="2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6" name="Freeform 226"/>
            <p:cNvSpPr>
              <a:spLocks/>
            </p:cNvSpPr>
            <p:nvPr/>
          </p:nvSpPr>
          <p:spPr bwMode="auto">
            <a:xfrm>
              <a:off x="2467125" y="3184873"/>
              <a:ext cx="912813" cy="590550"/>
            </a:xfrm>
            <a:custGeom>
              <a:avLst/>
              <a:gdLst>
                <a:gd name="T0" fmla="*/ 215 w 215"/>
                <a:gd name="T1" fmla="*/ 111 h 139"/>
                <a:gd name="T2" fmla="*/ 204 w 215"/>
                <a:gd name="T3" fmla="*/ 102 h 139"/>
                <a:gd name="T4" fmla="*/ 86 w 215"/>
                <a:gd name="T5" fmla="*/ 39 h 139"/>
                <a:gd name="T6" fmla="*/ 23 w 215"/>
                <a:gd name="T7" fmla="*/ 22 h 139"/>
                <a:gd name="T8" fmla="*/ 134 w 215"/>
                <a:gd name="T9" fmla="*/ 116 h 139"/>
                <a:gd name="T10" fmla="*/ 203 w 215"/>
                <a:gd name="T11" fmla="*/ 139 h 139"/>
                <a:gd name="T12" fmla="*/ 215 w 215"/>
                <a:gd name="T13" fmla="*/ 11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5" h="139">
                  <a:moveTo>
                    <a:pt x="215" y="111"/>
                  </a:moveTo>
                  <a:cubicBezTo>
                    <a:pt x="204" y="102"/>
                    <a:pt x="204" y="102"/>
                    <a:pt x="204" y="102"/>
                  </a:cubicBezTo>
                  <a:cubicBezTo>
                    <a:pt x="204" y="102"/>
                    <a:pt x="128" y="64"/>
                    <a:pt x="86" y="39"/>
                  </a:cubicBezTo>
                  <a:cubicBezTo>
                    <a:pt x="43" y="13"/>
                    <a:pt x="46" y="0"/>
                    <a:pt x="23" y="22"/>
                  </a:cubicBezTo>
                  <a:cubicBezTo>
                    <a:pt x="0" y="43"/>
                    <a:pt x="83" y="89"/>
                    <a:pt x="134" y="116"/>
                  </a:cubicBezTo>
                  <a:cubicBezTo>
                    <a:pt x="155" y="128"/>
                    <a:pt x="181" y="135"/>
                    <a:pt x="203" y="139"/>
                  </a:cubicBezTo>
                  <a:cubicBezTo>
                    <a:pt x="209" y="131"/>
                    <a:pt x="214" y="121"/>
                    <a:pt x="215" y="111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7" name="Freeform 227"/>
            <p:cNvSpPr>
              <a:spLocks/>
            </p:cNvSpPr>
            <p:nvPr/>
          </p:nvSpPr>
          <p:spPr bwMode="auto">
            <a:xfrm>
              <a:off x="2522687" y="3202336"/>
              <a:ext cx="233363" cy="228600"/>
            </a:xfrm>
            <a:custGeom>
              <a:avLst/>
              <a:gdLst>
                <a:gd name="T0" fmla="*/ 55 w 55"/>
                <a:gd name="T1" fmla="*/ 23 h 54"/>
                <a:gd name="T2" fmla="*/ 10 w 55"/>
                <a:gd name="T3" fmla="*/ 18 h 54"/>
                <a:gd name="T4" fmla="*/ 26 w 55"/>
                <a:gd name="T5" fmla="*/ 54 h 54"/>
                <a:gd name="T6" fmla="*/ 55 w 55"/>
                <a:gd name="T7" fmla="*/ 2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4">
                  <a:moveTo>
                    <a:pt x="55" y="23"/>
                  </a:moveTo>
                  <a:cubicBezTo>
                    <a:pt x="31" y="6"/>
                    <a:pt x="29" y="0"/>
                    <a:pt x="10" y="18"/>
                  </a:cubicBezTo>
                  <a:cubicBezTo>
                    <a:pt x="0" y="27"/>
                    <a:pt x="9" y="40"/>
                    <a:pt x="26" y="54"/>
                  </a:cubicBezTo>
                  <a:cubicBezTo>
                    <a:pt x="35" y="43"/>
                    <a:pt x="45" y="33"/>
                    <a:pt x="55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8" name="Freeform 228"/>
            <p:cNvSpPr>
              <a:spLocks/>
            </p:cNvSpPr>
            <p:nvPr/>
          </p:nvSpPr>
          <p:spPr bwMode="auto">
            <a:xfrm>
              <a:off x="3333900" y="3715098"/>
              <a:ext cx="50800" cy="68263"/>
            </a:xfrm>
            <a:custGeom>
              <a:avLst/>
              <a:gdLst>
                <a:gd name="T0" fmla="*/ 7 w 12"/>
                <a:gd name="T1" fmla="*/ 0 h 16"/>
                <a:gd name="T2" fmla="*/ 7 w 12"/>
                <a:gd name="T3" fmla="*/ 1 h 16"/>
                <a:gd name="T4" fmla="*/ 1 w 12"/>
                <a:gd name="T5" fmla="*/ 12 h 16"/>
                <a:gd name="T6" fmla="*/ 0 w 12"/>
                <a:gd name="T7" fmla="*/ 14 h 16"/>
                <a:gd name="T8" fmla="*/ 4 w 12"/>
                <a:gd name="T9" fmla="*/ 15 h 16"/>
                <a:gd name="T10" fmla="*/ 12 w 12"/>
                <a:gd name="T11" fmla="*/ 16 h 16"/>
                <a:gd name="T12" fmla="*/ 11 w 12"/>
                <a:gd name="T13" fmla="*/ 1 h 16"/>
                <a:gd name="T14" fmla="*/ 7 w 12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6">
                  <a:moveTo>
                    <a:pt x="7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5"/>
                    <a:pt x="3" y="9"/>
                    <a:pt x="1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1" y="14"/>
                    <a:pt x="3" y="15"/>
                    <a:pt x="4" y="15"/>
                  </a:cubicBezTo>
                  <a:cubicBezTo>
                    <a:pt x="7" y="15"/>
                    <a:pt x="9" y="16"/>
                    <a:pt x="12" y="16"/>
                  </a:cubicBezTo>
                  <a:cubicBezTo>
                    <a:pt x="12" y="11"/>
                    <a:pt x="12" y="6"/>
                    <a:pt x="11" y="1"/>
                  </a:cubicBezTo>
                  <a:cubicBezTo>
                    <a:pt x="10" y="1"/>
                    <a:pt x="9" y="1"/>
                    <a:pt x="7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9" name="Freeform 229"/>
            <p:cNvSpPr>
              <a:spLocks/>
            </p:cNvSpPr>
            <p:nvPr/>
          </p:nvSpPr>
          <p:spPr bwMode="auto">
            <a:xfrm>
              <a:off x="3379937" y="3719861"/>
              <a:ext cx="22225" cy="63500"/>
            </a:xfrm>
            <a:custGeom>
              <a:avLst/>
              <a:gdLst>
                <a:gd name="T0" fmla="*/ 0 w 5"/>
                <a:gd name="T1" fmla="*/ 0 h 15"/>
                <a:gd name="T2" fmla="*/ 1 w 5"/>
                <a:gd name="T3" fmla="*/ 15 h 15"/>
                <a:gd name="T4" fmla="*/ 1 w 5"/>
                <a:gd name="T5" fmla="*/ 15 h 15"/>
                <a:gd name="T6" fmla="*/ 5 w 5"/>
                <a:gd name="T7" fmla="*/ 2 h 15"/>
                <a:gd name="T8" fmla="*/ 1 w 5"/>
                <a:gd name="T9" fmla="*/ 1 h 15"/>
                <a:gd name="T10" fmla="*/ 0 w 5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5">
                  <a:moveTo>
                    <a:pt x="0" y="0"/>
                  </a:moveTo>
                  <a:cubicBezTo>
                    <a:pt x="1" y="5"/>
                    <a:pt x="1" y="10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1"/>
                    <a:pt x="4" y="6"/>
                    <a:pt x="5" y="2"/>
                  </a:cubicBezTo>
                  <a:cubicBezTo>
                    <a:pt x="4" y="1"/>
                    <a:pt x="2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solidFill>
              <a:srgbClr val="FFAF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0" name="Freeform 230"/>
            <p:cNvSpPr>
              <a:spLocks noEditPoints="1"/>
            </p:cNvSpPr>
            <p:nvPr/>
          </p:nvSpPr>
          <p:spPr bwMode="auto">
            <a:xfrm>
              <a:off x="3333900" y="3715098"/>
              <a:ext cx="28575" cy="60325"/>
            </a:xfrm>
            <a:custGeom>
              <a:avLst/>
              <a:gdLst>
                <a:gd name="T0" fmla="*/ 1 w 7"/>
                <a:gd name="T1" fmla="*/ 12 h 14"/>
                <a:gd name="T2" fmla="*/ 0 w 7"/>
                <a:gd name="T3" fmla="*/ 14 h 14"/>
                <a:gd name="T4" fmla="*/ 0 w 7"/>
                <a:gd name="T5" fmla="*/ 14 h 14"/>
                <a:gd name="T6" fmla="*/ 1 w 7"/>
                <a:gd name="T7" fmla="*/ 12 h 14"/>
                <a:gd name="T8" fmla="*/ 7 w 7"/>
                <a:gd name="T9" fmla="*/ 0 h 14"/>
                <a:gd name="T10" fmla="*/ 7 w 7"/>
                <a:gd name="T11" fmla="*/ 1 h 14"/>
                <a:gd name="T12" fmla="*/ 7 w 7"/>
                <a:gd name="T13" fmla="*/ 0 h 14"/>
                <a:gd name="T14" fmla="*/ 7 w 7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4">
                  <a:moveTo>
                    <a:pt x="1" y="12"/>
                  </a:moveTo>
                  <a:cubicBezTo>
                    <a:pt x="0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3"/>
                    <a:pt x="1" y="12"/>
                  </a:cubicBezTo>
                  <a:moveTo>
                    <a:pt x="7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1" name="Freeform 231"/>
            <p:cNvSpPr>
              <a:spLocks noEditPoints="1"/>
            </p:cNvSpPr>
            <p:nvPr/>
          </p:nvSpPr>
          <p:spPr bwMode="auto">
            <a:xfrm>
              <a:off x="3035450" y="3676998"/>
              <a:ext cx="327025" cy="88900"/>
            </a:xfrm>
            <a:custGeom>
              <a:avLst/>
              <a:gdLst>
                <a:gd name="T0" fmla="*/ 77 w 77"/>
                <a:gd name="T1" fmla="*/ 10 h 21"/>
                <a:gd name="T2" fmla="*/ 71 w 77"/>
                <a:gd name="T3" fmla="*/ 21 h 21"/>
                <a:gd name="T4" fmla="*/ 77 w 77"/>
                <a:gd name="T5" fmla="*/ 10 h 21"/>
                <a:gd name="T6" fmla="*/ 0 w 77"/>
                <a:gd name="T7" fmla="*/ 0 h 21"/>
                <a:gd name="T8" fmla="*/ 57 w 77"/>
                <a:gd name="T9" fmla="*/ 20 h 21"/>
                <a:gd name="T10" fmla="*/ 0 w 77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21">
                  <a:moveTo>
                    <a:pt x="77" y="10"/>
                  </a:moveTo>
                  <a:cubicBezTo>
                    <a:pt x="75" y="14"/>
                    <a:pt x="73" y="18"/>
                    <a:pt x="71" y="21"/>
                  </a:cubicBezTo>
                  <a:cubicBezTo>
                    <a:pt x="73" y="18"/>
                    <a:pt x="75" y="14"/>
                    <a:pt x="77" y="10"/>
                  </a:cubicBezTo>
                  <a:moveTo>
                    <a:pt x="0" y="0"/>
                  </a:moveTo>
                  <a:cubicBezTo>
                    <a:pt x="17" y="10"/>
                    <a:pt x="37" y="16"/>
                    <a:pt x="57" y="20"/>
                  </a:cubicBezTo>
                  <a:cubicBezTo>
                    <a:pt x="38" y="16"/>
                    <a:pt x="17" y="10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2" name="Freeform 232"/>
            <p:cNvSpPr>
              <a:spLocks/>
            </p:cNvSpPr>
            <p:nvPr/>
          </p:nvSpPr>
          <p:spPr bwMode="auto">
            <a:xfrm>
              <a:off x="2522687" y="3278536"/>
              <a:ext cx="839788" cy="496888"/>
            </a:xfrm>
            <a:custGeom>
              <a:avLst/>
              <a:gdLst>
                <a:gd name="T0" fmla="*/ 10 w 198"/>
                <a:gd name="T1" fmla="*/ 0 h 117"/>
                <a:gd name="T2" fmla="*/ 6 w 198"/>
                <a:gd name="T3" fmla="*/ 8 h 117"/>
                <a:gd name="T4" fmla="*/ 121 w 198"/>
                <a:gd name="T5" fmla="*/ 94 h 117"/>
                <a:gd name="T6" fmla="*/ 121 w 198"/>
                <a:gd name="T7" fmla="*/ 94 h 117"/>
                <a:gd name="T8" fmla="*/ 178 w 198"/>
                <a:gd name="T9" fmla="*/ 114 h 117"/>
                <a:gd name="T10" fmla="*/ 191 w 198"/>
                <a:gd name="T11" fmla="*/ 117 h 117"/>
                <a:gd name="T12" fmla="*/ 192 w 198"/>
                <a:gd name="T13" fmla="*/ 115 h 117"/>
                <a:gd name="T14" fmla="*/ 198 w 198"/>
                <a:gd name="T15" fmla="*/ 104 h 117"/>
                <a:gd name="T16" fmla="*/ 198 w 198"/>
                <a:gd name="T17" fmla="*/ 103 h 117"/>
                <a:gd name="T18" fmla="*/ 142 w 198"/>
                <a:gd name="T19" fmla="*/ 83 h 117"/>
                <a:gd name="T20" fmla="*/ 41 w 198"/>
                <a:gd name="T21" fmla="*/ 19 h 117"/>
                <a:gd name="T22" fmla="*/ 26 w 198"/>
                <a:gd name="T23" fmla="*/ 36 h 117"/>
                <a:gd name="T24" fmla="*/ 10 w 198"/>
                <a:gd name="T2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8" h="117">
                  <a:moveTo>
                    <a:pt x="10" y="0"/>
                  </a:moveTo>
                  <a:cubicBezTo>
                    <a:pt x="7" y="2"/>
                    <a:pt x="6" y="5"/>
                    <a:pt x="6" y="8"/>
                  </a:cubicBezTo>
                  <a:cubicBezTo>
                    <a:pt x="6" y="32"/>
                    <a:pt x="76" y="70"/>
                    <a:pt x="121" y="94"/>
                  </a:cubicBezTo>
                  <a:cubicBezTo>
                    <a:pt x="121" y="94"/>
                    <a:pt x="121" y="94"/>
                    <a:pt x="121" y="94"/>
                  </a:cubicBezTo>
                  <a:cubicBezTo>
                    <a:pt x="138" y="104"/>
                    <a:pt x="159" y="110"/>
                    <a:pt x="178" y="114"/>
                  </a:cubicBezTo>
                  <a:cubicBezTo>
                    <a:pt x="182" y="115"/>
                    <a:pt x="186" y="116"/>
                    <a:pt x="191" y="117"/>
                  </a:cubicBezTo>
                  <a:cubicBezTo>
                    <a:pt x="191" y="116"/>
                    <a:pt x="191" y="116"/>
                    <a:pt x="192" y="115"/>
                  </a:cubicBezTo>
                  <a:cubicBezTo>
                    <a:pt x="194" y="112"/>
                    <a:pt x="196" y="108"/>
                    <a:pt x="198" y="104"/>
                  </a:cubicBezTo>
                  <a:cubicBezTo>
                    <a:pt x="198" y="104"/>
                    <a:pt x="198" y="104"/>
                    <a:pt x="198" y="103"/>
                  </a:cubicBezTo>
                  <a:cubicBezTo>
                    <a:pt x="179" y="98"/>
                    <a:pt x="160" y="93"/>
                    <a:pt x="142" y="83"/>
                  </a:cubicBezTo>
                  <a:cubicBezTo>
                    <a:pt x="109" y="65"/>
                    <a:pt x="64" y="41"/>
                    <a:pt x="41" y="19"/>
                  </a:cubicBezTo>
                  <a:cubicBezTo>
                    <a:pt x="36" y="25"/>
                    <a:pt x="31" y="30"/>
                    <a:pt x="26" y="36"/>
                  </a:cubicBezTo>
                  <a:cubicBezTo>
                    <a:pt x="9" y="22"/>
                    <a:pt x="0" y="9"/>
                    <a:pt x="1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3" name="Freeform 233"/>
            <p:cNvSpPr>
              <a:spLocks/>
            </p:cNvSpPr>
            <p:nvPr/>
          </p:nvSpPr>
          <p:spPr bwMode="auto">
            <a:xfrm>
              <a:off x="2522687" y="3230911"/>
              <a:ext cx="173038" cy="200025"/>
            </a:xfrm>
            <a:custGeom>
              <a:avLst/>
              <a:gdLst>
                <a:gd name="T0" fmla="*/ 28 w 41"/>
                <a:gd name="T1" fmla="*/ 0 h 47"/>
                <a:gd name="T2" fmla="*/ 10 w 41"/>
                <a:gd name="T3" fmla="*/ 11 h 47"/>
                <a:gd name="T4" fmla="*/ 10 w 41"/>
                <a:gd name="T5" fmla="*/ 11 h 47"/>
                <a:gd name="T6" fmla="*/ 10 w 41"/>
                <a:gd name="T7" fmla="*/ 11 h 47"/>
                <a:gd name="T8" fmla="*/ 10 w 41"/>
                <a:gd name="T9" fmla="*/ 11 h 47"/>
                <a:gd name="T10" fmla="*/ 10 w 41"/>
                <a:gd name="T11" fmla="*/ 11 h 47"/>
                <a:gd name="T12" fmla="*/ 26 w 41"/>
                <a:gd name="T13" fmla="*/ 47 h 47"/>
                <a:gd name="T14" fmla="*/ 41 w 41"/>
                <a:gd name="T15" fmla="*/ 30 h 47"/>
                <a:gd name="T16" fmla="*/ 30 w 41"/>
                <a:gd name="T17" fmla="*/ 0 h 47"/>
                <a:gd name="T18" fmla="*/ 28 w 41"/>
                <a:gd name="T1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47">
                  <a:moveTo>
                    <a:pt x="28" y="0"/>
                  </a:moveTo>
                  <a:cubicBezTo>
                    <a:pt x="23" y="0"/>
                    <a:pt x="18" y="3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0" y="20"/>
                    <a:pt x="9" y="33"/>
                    <a:pt x="26" y="47"/>
                  </a:cubicBezTo>
                  <a:cubicBezTo>
                    <a:pt x="31" y="41"/>
                    <a:pt x="36" y="36"/>
                    <a:pt x="41" y="30"/>
                  </a:cubicBezTo>
                  <a:cubicBezTo>
                    <a:pt x="29" y="19"/>
                    <a:pt x="23" y="8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4" name="Freeform 234"/>
            <p:cNvSpPr>
              <a:spLocks/>
            </p:cNvSpPr>
            <p:nvPr/>
          </p:nvSpPr>
          <p:spPr bwMode="auto">
            <a:xfrm>
              <a:off x="2513162" y="3205511"/>
              <a:ext cx="841375" cy="582613"/>
            </a:xfrm>
            <a:custGeom>
              <a:avLst/>
              <a:gdLst>
                <a:gd name="T0" fmla="*/ 124 w 198"/>
                <a:gd name="T1" fmla="*/ 109 h 137"/>
                <a:gd name="T2" fmla="*/ 58 w 198"/>
                <a:gd name="T3" fmla="*/ 71 h 137"/>
                <a:gd name="T4" fmla="*/ 13 w 198"/>
                <a:gd name="T5" fmla="*/ 31 h 137"/>
                <a:gd name="T6" fmla="*/ 36 w 198"/>
                <a:gd name="T7" fmla="*/ 11 h 137"/>
                <a:gd name="T8" fmla="*/ 55 w 198"/>
                <a:gd name="T9" fmla="*/ 25 h 137"/>
                <a:gd name="T10" fmla="*/ 86 w 198"/>
                <a:gd name="T11" fmla="*/ 44 h 137"/>
                <a:gd name="T12" fmla="*/ 191 w 198"/>
                <a:gd name="T13" fmla="*/ 99 h 137"/>
                <a:gd name="T14" fmla="*/ 194 w 198"/>
                <a:gd name="T15" fmla="*/ 94 h 137"/>
                <a:gd name="T16" fmla="*/ 81 w 198"/>
                <a:gd name="T17" fmla="*/ 34 h 137"/>
                <a:gd name="T18" fmla="*/ 50 w 198"/>
                <a:gd name="T19" fmla="*/ 13 h 137"/>
                <a:gd name="T20" fmla="*/ 33 w 198"/>
                <a:gd name="T21" fmla="*/ 3 h 137"/>
                <a:gd name="T22" fmla="*/ 5 w 198"/>
                <a:gd name="T23" fmla="*/ 20 h 137"/>
                <a:gd name="T24" fmla="*/ 23 w 198"/>
                <a:gd name="T25" fmla="*/ 53 h 137"/>
                <a:gd name="T26" fmla="*/ 86 w 198"/>
                <a:gd name="T27" fmla="*/ 94 h 137"/>
                <a:gd name="T28" fmla="*/ 160 w 198"/>
                <a:gd name="T29" fmla="*/ 129 h 137"/>
                <a:gd name="T30" fmla="*/ 190 w 198"/>
                <a:gd name="T31" fmla="*/ 137 h 137"/>
                <a:gd name="T32" fmla="*/ 194 w 198"/>
                <a:gd name="T33" fmla="*/ 132 h 137"/>
                <a:gd name="T34" fmla="*/ 124 w 198"/>
                <a:gd name="T35" fmla="*/ 10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8" h="137">
                  <a:moveTo>
                    <a:pt x="124" y="109"/>
                  </a:moveTo>
                  <a:cubicBezTo>
                    <a:pt x="102" y="97"/>
                    <a:pt x="80" y="84"/>
                    <a:pt x="58" y="71"/>
                  </a:cubicBezTo>
                  <a:cubicBezTo>
                    <a:pt x="42" y="61"/>
                    <a:pt x="21" y="48"/>
                    <a:pt x="13" y="31"/>
                  </a:cubicBezTo>
                  <a:cubicBezTo>
                    <a:pt x="8" y="21"/>
                    <a:pt x="23" y="4"/>
                    <a:pt x="36" y="11"/>
                  </a:cubicBezTo>
                  <a:cubicBezTo>
                    <a:pt x="43" y="15"/>
                    <a:pt x="49" y="20"/>
                    <a:pt x="55" y="25"/>
                  </a:cubicBezTo>
                  <a:cubicBezTo>
                    <a:pt x="65" y="32"/>
                    <a:pt x="76" y="38"/>
                    <a:pt x="86" y="44"/>
                  </a:cubicBezTo>
                  <a:cubicBezTo>
                    <a:pt x="120" y="64"/>
                    <a:pt x="156" y="82"/>
                    <a:pt x="191" y="99"/>
                  </a:cubicBezTo>
                  <a:cubicBezTo>
                    <a:pt x="195" y="101"/>
                    <a:pt x="198" y="96"/>
                    <a:pt x="194" y="94"/>
                  </a:cubicBezTo>
                  <a:cubicBezTo>
                    <a:pt x="156" y="75"/>
                    <a:pt x="118" y="56"/>
                    <a:pt x="81" y="34"/>
                  </a:cubicBezTo>
                  <a:cubicBezTo>
                    <a:pt x="70" y="28"/>
                    <a:pt x="60" y="21"/>
                    <a:pt x="50" y="13"/>
                  </a:cubicBezTo>
                  <a:cubicBezTo>
                    <a:pt x="45" y="9"/>
                    <a:pt x="40" y="5"/>
                    <a:pt x="33" y="3"/>
                  </a:cubicBezTo>
                  <a:cubicBezTo>
                    <a:pt x="22" y="0"/>
                    <a:pt x="9" y="13"/>
                    <a:pt x="5" y="20"/>
                  </a:cubicBezTo>
                  <a:cubicBezTo>
                    <a:pt x="0" y="31"/>
                    <a:pt x="14" y="45"/>
                    <a:pt x="23" y="53"/>
                  </a:cubicBezTo>
                  <a:cubicBezTo>
                    <a:pt x="41" y="69"/>
                    <a:pt x="64" y="82"/>
                    <a:pt x="86" y="94"/>
                  </a:cubicBezTo>
                  <a:cubicBezTo>
                    <a:pt x="110" y="108"/>
                    <a:pt x="133" y="121"/>
                    <a:pt x="160" y="129"/>
                  </a:cubicBezTo>
                  <a:cubicBezTo>
                    <a:pt x="170" y="133"/>
                    <a:pt x="180" y="135"/>
                    <a:pt x="190" y="137"/>
                  </a:cubicBezTo>
                  <a:cubicBezTo>
                    <a:pt x="192" y="135"/>
                    <a:pt x="193" y="133"/>
                    <a:pt x="194" y="132"/>
                  </a:cubicBezTo>
                  <a:cubicBezTo>
                    <a:pt x="170" y="127"/>
                    <a:pt x="146" y="120"/>
                    <a:pt x="124" y="109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5" name="Oval 235"/>
            <p:cNvSpPr>
              <a:spLocks noChangeArrowheads="1"/>
            </p:cNvSpPr>
            <p:nvPr/>
          </p:nvSpPr>
          <p:spPr bwMode="auto">
            <a:xfrm>
              <a:off x="1587650" y="1324323"/>
              <a:ext cx="46038" cy="47625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6" name="Oval 236"/>
            <p:cNvSpPr>
              <a:spLocks noChangeArrowheads="1"/>
            </p:cNvSpPr>
            <p:nvPr/>
          </p:nvSpPr>
          <p:spPr bwMode="auto">
            <a:xfrm>
              <a:off x="2067075" y="1265586"/>
              <a:ext cx="47625" cy="46038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7" name="Oval 237"/>
            <p:cNvSpPr>
              <a:spLocks noChangeArrowheads="1"/>
            </p:cNvSpPr>
            <p:nvPr/>
          </p:nvSpPr>
          <p:spPr bwMode="auto">
            <a:xfrm>
              <a:off x="1952775" y="1456086"/>
              <a:ext cx="46038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8" name="Oval 238"/>
            <p:cNvSpPr>
              <a:spLocks noChangeArrowheads="1"/>
            </p:cNvSpPr>
            <p:nvPr/>
          </p:nvSpPr>
          <p:spPr bwMode="auto">
            <a:xfrm>
              <a:off x="1413025" y="1438623"/>
              <a:ext cx="47625" cy="47625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9" name="Oval 239"/>
            <p:cNvSpPr>
              <a:spLocks noChangeArrowheads="1"/>
            </p:cNvSpPr>
            <p:nvPr/>
          </p:nvSpPr>
          <p:spPr bwMode="auto">
            <a:xfrm>
              <a:off x="1643212" y="1129061"/>
              <a:ext cx="46038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0" name="Oval 240"/>
            <p:cNvSpPr>
              <a:spLocks noChangeArrowheads="1"/>
            </p:cNvSpPr>
            <p:nvPr/>
          </p:nvSpPr>
          <p:spPr bwMode="auto">
            <a:xfrm>
              <a:off x="2173437" y="1456086"/>
              <a:ext cx="47625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1" name="Freeform 241"/>
            <p:cNvSpPr>
              <a:spLocks/>
            </p:cNvSpPr>
            <p:nvPr/>
          </p:nvSpPr>
          <p:spPr bwMode="auto">
            <a:xfrm>
              <a:off x="2198837" y="1187798"/>
              <a:ext cx="242888" cy="557213"/>
            </a:xfrm>
            <a:custGeom>
              <a:avLst/>
              <a:gdLst>
                <a:gd name="T0" fmla="*/ 39 w 57"/>
                <a:gd name="T1" fmla="*/ 0 h 131"/>
                <a:gd name="T2" fmla="*/ 14 w 57"/>
                <a:gd name="T3" fmla="*/ 46 h 131"/>
                <a:gd name="T4" fmla="*/ 1 w 57"/>
                <a:gd name="T5" fmla="*/ 98 h 131"/>
                <a:gd name="T6" fmla="*/ 7 w 57"/>
                <a:gd name="T7" fmla="*/ 126 h 131"/>
                <a:gd name="T8" fmla="*/ 36 w 57"/>
                <a:gd name="T9" fmla="*/ 128 h 131"/>
                <a:gd name="T10" fmla="*/ 42 w 57"/>
                <a:gd name="T11" fmla="*/ 99 h 131"/>
                <a:gd name="T12" fmla="*/ 47 w 57"/>
                <a:gd name="T13" fmla="*/ 61 h 131"/>
                <a:gd name="T14" fmla="*/ 57 w 57"/>
                <a:gd name="T15" fmla="*/ 22 h 131"/>
                <a:gd name="T16" fmla="*/ 39 w 57"/>
                <a:gd name="T1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131">
                  <a:moveTo>
                    <a:pt x="39" y="0"/>
                  </a:moveTo>
                  <a:cubicBezTo>
                    <a:pt x="31" y="15"/>
                    <a:pt x="21" y="30"/>
                    <a:pt x="14" y="46"/>
                  </a:cubicBezTo>
                  <a:cubicBezTo>
                    <a:pt x="8" y="63"/>
                    <a:pt x="4" y="80"/>
                    <a:pt x="1" y="98"/>
                  </a:cubicBezTo>
                  <a:cubicBezTo>
                    <a:pt x="0" y="105"/>
                    <a:pt x="1" y="120"/>
                    <a:pt x="7" y="126"/>
                  </a:cubicBezTo>
                  <a:cubicBezTo>
                    <a:pt x="13" y="131"/>
                    <a:pt x="29" y="130"/>
                    <a:pt x="36" y="128"/>
                  </a:cubicBezTo>
                  <a:cubicBezTo>
                    <a:pt x="40" y="127"/>
                    <a:pt x="41" y="102"/>
                    <a:pt x="42" y="99"/>
                  </a:cubicBezTo>
                  <a:cubicBezTo>
                    <a:pt x="43" y="87"/>
                    <a:pt x="45" y="74"/>
                    <a:pt x="47" y="61"/>
                  </a:cubicBezTo>
                  <a:cubicBezTo>
                    <a:pt x="50" y="48"/>
                    <a:pt x="55" y="36"/>
                    <a:pt x="57" y="22"/>
                  </a:cubicBezTo>
                  <a:cubicBezTo>
                    <a:pt x="39" y="0"/>
                    <a:pt x="39" y="0"/>
                    <a:pt x="39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2" name="Freeform 242"/>
            <p:cNvSpPr>
              <a:spLocks noEditPoints="1"/>
            </p:cNvSpPr>
            <p:nvPr/>
          </p:nvSpPr>
          <p:spPr bwMode="auto">
            <a:xfrm>
              <a:off x="2287737" y="1290986"/>
              <a:ext cx="144463" cy="436563"/>
            </a:xfrm>
            <a:custGeom>
              <a:avLst/>
              <a:gdLst>
                <a:gd name="T0" fmla="*/ 9 w 34"/>
                <a:gd name="T1" fmla="*/ 54 h 103"/>
                <a:gd name="T2" fmla="*/ 4 w 34"/>
                <a:gd name="T3" fmla="*/ 81 h 103"/>
                <a:gd name="T4" fmla="*/ 4 w 34"/>
                <a:gd name="T5" fmla="*/ 102 h 103"/>
                <a:gd name="T6" fmla="*/ 5 w 34"/>
                <a:gd name="T7" fmla="*/ 103 h 103"/>
                <a:gd name="T8" fmla="*/ 5 w 34"/>
                <a:gd name="T9" fmla="*/ 103 h 103"/>
                <a:gd name="T10" fmla="*/ 6 w 34"/>
                <a:gd name="T11" fmla="*/ 103 h 103"/>
                <a:gd name="T12" fmla="*/ 15 w 34"/>
                <a:gd name="T13" fmla="*/ 100 h 103"/>
                <a:gd name="T14" fmla="*/ 17 w 34"/>
                <a:gd name="T15" fmla="*/ 90 h 103"/>
                <a:gd name="T16" fmla="*/ 19 w 34"/>
                <a:gd name="T17" fmla="*/ 72 h 103"/>
                <a:gd name="T18" fmla="*/ 19 w 34"/>
                <a:gd name="T19" fmla="*/ 70 h 103"/>
                <a:gd name="T20" fmla="*/ 19 w 34"/>
                <a:gd name="T21" fmla="*/ 70 h 103"/>
                <a:gd name="T22" fmla="*/ 16 w 34"/>
                <a:gd name="T23" fmla="*/ 70 h 103"/>
                <a:gd name="T24" fmla="*/ 12 w 34"/>
                <a:gd name="T25" fmla="*/ 64 h 103"/>
                <a:gd name="T26" fmla="*/ 9 w 34"/>
                <a:gd name="T27" fmla="*/ 54 h 103"/>
                <a:gd name="T28" fmla="*/ 34 w 34"/>
                <a:gd name="T29" fmla="*/ 0 h 103"/>
                <a:gd name="T30" fmla="*/ 30 w 34"/>
                <a:gd name="T31" fmla="*/ 0 h 103"/>
                <a:gd name="T32" fmla="*/ 26 w 34"/>
                <a:gd name="T33" fmla="*/ 5 h 103"/>
                <a:gd name="T34" fmla="*/ 18 w 34"/>
                <a:gd name="T35" fmla="*/ 18 h 103"/>
                <a:gd name="T36" fmla="*/ 11 w 34"/>
                <a:gd name="T37" fmla="*/ 44 h 103"/>
                <a:gd name="T38" fmla="*/ 19 w 34"/>
                <a:gd name="T39" fmla="*/ 47 h 103"/>
                <a:gd name="T40" fmla="*/ 19 w 34"/>
                <a:gd name="T41" fmla="*/ 47 h 103"/>
                <a:gd name="T42" fmla="*/ 22 w 34"/>
                <a:gd name="T43" fmla="*/ 47 h 103"/>
                <a:gd name="T44" fmla="*/ 24 w 34"/>
                <a:gd name="T45" fmla="*/ 34 h 103"/>
                <a:gd name="T46" fmla="*/ 34 w 34"/>
                <a:gd name="T47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" h="103">
                  <a:moveTo>
                    <a:pt x="9" y="54"/>
                  </a:moveTo>
                  <a:cubicBezTo>
                    <a:pt x="7" y="63"/>
                    <a:pt x="5" y="71"/>
                    <a:pt x="4" y="81"/>
                  </a:cubicBezTo>
                  <a:cubicBezTo>
                    <a:pt x="3" y="86"/>
                    <a:pt x="0" y="97"/>
                    <a:pt x="4" y="102"/>
                  </a:cubicBezTo>
                  <a:cubicBezTo>
                    <a:pt x="4" y="103"/>
                    <a:pt x="4" y="103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5" y="103"/>
                    <a:pt x="6" y="103"/>
                    <a:pt x="6" y="103"/>
                  </a:cubicBezTo>
                  <a:cubicBezTo>
                    <a:pt x="10" y="103"/>
                    <a:pt x="14" y="103"/>
                    <a:pt x="15" y="100"/>
                  </a:cubicBezTo>
                  <a:cubicBezTo>
                    <a:pt x="16" y="97"/>
                    <a:pt x="17" y="93"/>
                    <a:pt x="17" y="90"/>
                  </a:cubicBezTo>
                  <a:cubicBezTo>
                    <a:pt x="18" y="84"/>
                    <a:pt x="18" y="78"/>
                    <a:pt x="19" y="72"/>
                  </a:cubicBezTo>
                  <a:cubicBezTo>
                    <a:pt x="19" y="72"/>
                    <a:pt x="19" y="71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8" y="70"/>
                    <a:pt x="17" y="70"/>
                    <a:pt x="16" y="70"/>
                  </a:cubicBezTo>
                  <a:cubicBezTo>
                    <a:pt x="13" y="70"/>
                    <a:pt x="11" y="68"/>
                    <a:pt x="12" y="64"/>
                  </a:cubicBezTo>
                  <a:cubicBezTo>
                    <a:pt x="13" y="60"/>
                    <a:pt x="11" y="57"/>
                    <a:pt x="9" y="54"/>
                  </a:cubicBezTo>
                  <a:moveTo>
                    <a:pt x="34" y="0"/>
                  </a:moveTo>
                  <a:cubicBezTo>
                    <a:pt x="32" y="0"/>
                    <a:pt x="31" y="0"/>
                    <a:pt x="30" y="0"/>
                  </a:cubicBezTo>
                  <a:cubicBezTo>
                    <a:pt x="28" y="1"/>
                    <a:pt x="27" y="3"/>
                    <a:pt x="26" y="5"/>
                  </a:cubicBezTo>
                  <a:cubicBezTo>
                    <a:pt x="23" y="9"/>
                    <a:pt x="20" y="12"/>
                    <a:pt x="18" y="18"/>
                  </a:cubicBezTo>
                  <a:cubicBezTo>
                    <a:pt x="15" y="26"/>
                    <a:pt x="13" y="35"/>
                    <a:pt x="11" y="44"/>
                  </a:cubicBezTo>
                  <a:cubicBezTo>
                    <a:pt x="15" y="44"/>
                    <a:pt x="19" y="47"/>
                    <a:pt x="19" y="47"/>
                  </a:cubicBezTo>
                  <a:cubicBezTo>
                    <a:pt x="19" y="47"/>
                    <a:pt x="18" y="47"/>
                    <a:pt x="19" y="47"/>
                  </a:cubicBezTo>
                  <a:cubicBezTo>
                    <a:pt x="20" y="47"/>
                    <a:pt x="21" y="47"/>
                    <a:pt x="22" y="47"/>
                  </a:cubicBezTo>
                  <a:cubicBezTo>
                    <a:pt x="23" y="43"/>
                    <a:pt x="23" y="39"/>
                    <a:pt x="24" y="34"/>
                  </a:cubicBezTo>
                  <a:cubicBezTo>
                    <a:pt x="27" y="23"/>
                    <a:pt x="31" y="11"/>
                    <a:pt x="34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3" name="Freeform 243"/>
            <p:cNvSpPr>
              <a:spLocks/>
            </p:cNvSpPr>
            <p:nvPr/>
          </p:nvSpPr>
          <p:spPr bwMode="auto">
            <a:xfrm>
              <a:off x="2203600" y="1638648"/>
              <a:ext cx="169863" cy="106363"/>
            </a:xfrm>
            <a:custGeom>
              <a:avLst/>
              <a:gdLst>
                <a:gd name="T0" fmla="*/ 29 w 40"/>
                <a:gd name="T1" fmla="*/ 14 h 25"/>
                <a:gd name="T2" fmla="*/ 22 w 40"/>
                <a:gd name="T3" fmla="*/ 1 h 25"/>
                <a:gd name="T4" fmla="*/ 13 w 40"/>
                <a:gd name="T5" fmla="*/ 13 h 25"/>
                <a:gd name="T6" fmla="*/ 6 w 40"/>
                <a:gd name="T7" fmla="*/ 2 h 25"/>
                <a:gd name="T8" fmla="*/ 0 w 40"/>
                <a:gd name="T9" fmla="*/ 4 h 25"/>
                <a:gd name="T10" fmla="*/ 6 w 40"/>
                <a:gd name="T11" fmla="*/ 20 h 25"/>
                <a:gd name="T12" fmla="*/ 35 w 40"/>
                <a:gd name="T13" fmla="*/ 22 h 25"/>
                <a:gd name="T14" fmla="*/ 40 w 40"/>
                <a:gd name="T15" fmla="*/ 3 h 25"/>
                <a:gd name="T16" fmla="*/ 29 w 40"/>
                <a:gd name="T17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5">
                  <a:moveTo>
                    <a:pt x="29" y="14"/>
                  </a:moveTo>
                  <a:cubicBezTo>
                    <a:pt x="29" y="9"/>
                    <a:pt x="28" y="1"/>
                    <a:pt x="22" y="1"/>
                  </a:cubicBezTo>
                  <a:cubicBezTo>
                    <a:pt x="15" y="0"/>
                    <a:pt x="14" y="8"/>
                    <a:pt x="13" y="13"/>
                  </a:cubicBezTo>
                  <a:cubicBezTo>
                    <a:pt x="14" y="9"/>
                    <a:pt x="11" y="3"/>
                    <a:pt x="6" y="2"/>
                  </a:cubicBezTo>
                  <a:cubicBezTo>
                    <a:pt x="4" y="1"/>
                    <a:pt x="1" y="2"/>
                    <a:pt x="0" y="4"/>
                  </a:cubicBezTo>
                  <a:cubicBezTo>
                    <a:pt x="0" y="10"/>
                    <a:pt x="2" y="17"/>
                    <a:pt x="6" y="20"/>
                  </a:cubicBezTo>
                  <a:cubicBezTo>
                    <a:pt x="12" y="25"/>
                    <a:pt x="28" y="24"/>
                    <a:pt x="35" y="22"/>
                  </a:cubicBezTo>
                  <a:cubicBezTo>
                    <a:pt x="38" y="22"/>
                    <a:pt x="39" y="11"/>
                    <a:pt x="40" y="3"/>
                  </a:cubicBezTo>
                  <a:cubicBezTo>
                    <a:pt x="34" y="1"/>
                    <a:pt x="31" y="5"/>
                    <a:pt x="29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4" name="Freeform 244"/>
            <p:cNvSpPr>
              <a:spLocks/>
            </p:cNvSpPr>
            <p:nvPr/>
          </p:nvSpPr>
          <p:spPr bwMode="auto">
            <a:xfrm>
              <a:off x="2186137" y="1175098"/>
              <a:ext cx="268288" cy="577850"/>
            </a:xfrm>
            <a:custGeom>
              <a:avLst/>
              <a:gdLst>
                <a:gd name="T0" fmla="*/ 40 w 63"/>
                <a:gd name="T1" fmla="*/ 2 h 136"/>
                <a:gd name="T2" fmla="*/ 17 w 63"/>
                <a:gd name="T3" fmla="*/ 43 h 136"/>
                <a:gd name="T4" fmla="*/ 4 w 63"/>
                <a:gd name="T5" fmla="*/ 89 h 136"/>
                <a:gd name="T6" fmla="*/ 3 w 63"/>
                <a:gd name="T7" fmla="*/ 121 h 136"/>
                <a:gd name="T8" fmla="*/ 23 w 63"/>
                <a:gd name="T9" fmla="*/ 135 h 136"/>
                <a:gd name="T10" fmla="*/ 43 w 63"/>
                <a:gd name="T11" fmla="*/ 131 h 136"/>
                <a:gd name="T12" fmla="*/ 46 w 63"/>
                <a:gd name="T13" fmla="*/ 108 h 136"/>
                <a:gd name="T14" fmla="*/ 51 w 63"/>
                <a:gd name="T15" fmla="*/ 73 h 136"/>
                <a:gd name="T16" fmla="*/ 63 w 63"/>
                <a:gd name="T17" fmla="*/ 26 h 136"/>
                <a:gd name="T18" fmla="*/ 58 w 63"/>
                <a:gd name="T19" fmla="*/ 25 h 136"/>
                <a:gd name="T20" fmla="*/ 48 w 63"/>
                <a:gd name="T21" fmla="*/ 61 h 136"/>
                <a:gd name="T22" fmla="*/ 43 w 63"/>
                <a:gd name="T23" fmla="*/ 99 h 136"/>
                <a:gd name="T24" fmla="*/ 41 w 63"/>
                <a:gd name="T25" fmla="*/ 117 h 136"/>
                <a:gd name="T26" fmla="*/ 39 w 63"/>
                <a:gd name="T27" fmla="*/ 127 h 136"/>
                <a:gd name="T28" fmla="*/ 29 w 63"/>
                <a:gd name="T29" fmla="*/ 130 h 136"/>
                <a:gd name="T30" fmla="*/ 27 w 63"/>
                <a:gd name="T31" fmla="*/ 130 h 136"/>
                <a:gd name="T32" fmla="*/ 12 w 63"/>
                <a:gd name="T33" fmla="*/ 127 h 136"/>
                <a:gd name="T34" fmla="*/ 6 w 63"/>
                <a:gd name="T35" fmla="*/ 112 h 136"/>
                <a:gd name="T36" fmla="*/ 11 w 63"/>
                <a:gd name="T37" fmla="*/ 79 h 136"/>
                <a:gd name="T38" fmla="*/ 24 w 63"/>
                <a:gd name="T39" fmla="*/ 40 h 136"/>
                <a:gd name="T40" fmla="*/ 44 w 63"/>
                <a:gd name="T41" fmla="*/ 4 h 136"/>
                <a:gd name="T42" fmla="*/ 40 w 63"/>
                <a:gd name="T43" fmla="*/ 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3" h="136">
                  <a:moveTo>
                    <a:pt x="40" y="2"/>
                  </a:moveTo>
                  <a:cubicBezTo>
                    <a:pt x="33" y="16"/>
                    <a:pt x="24" y="29"/>
                    <a:pt x="17" y="43"/>
                  </a:cubicBezTo>
                  <a:cubicBezTo>
                    <a:pt x="11" y="58"/>
                    <a:pt x="7" y="74"/>
                    <a:pt x="4" y="89"/>
                  </a:cubicBezTo>
                  <a:cubicBezTo>
                    <a:pt x="2" y="100"/>
                    <a:pt x="0" y="110"/>
                    <a:pt x="3" y="121"/>
                  </a:cubicBezTo>
                  <a:cubicBezTo>
                    <a:pt x="6" y="131"/>
                    <a:pt x="13" y="134"/>
                    <a:pt x="23" y="135"/>
                  </a:cubicBezTo>
                  <a:cubicBezTo>
                    <a:pt x="28" y="135"/>
                    <a:pt x="39" y="136"/>
                    <a:pt x="43" y="131"/>
                  </a:cubicBezTo>
                  <a:cubicBezTo>
                    <a:pt x="46" y="125"/>
                    <a:pt x="46" y="115"/>
                    <a:pt x="46" y="108"/>
                  </a:cubicBezTo>
                  <a:cubicBezTo>
                    <a:pt x="47" y="96"/>
                    <a:pt x="49" y="85"/>
                    <a:pt x="51" y="73"/>
                  </a:cubicBezTo>
                  <a:cubicBezTo>
                    <a:pt x="54" y="57"/>
                    <a:pt x="59" y="42"/>
                    <a:pt x="63" y="26"/>
                  </a:cubicBezTo>
                  <a:cubicBezTo>
                    <a:pt x="63" y="23"/>
                    <a:pt x="59" y="22"/>
                    <a:pt x="58" y="25"/>
                  </a:cubicBezTo>
                  <a:cubicBezTo>
                    <a:pt x="56" y="37"/>
                    <a:pt x="51" y="49"/>
                    <a:pt x="48" y="61"/>
                  </a:cubicBezTo>
                  <a:cubicBezTo>
                    <a:pt x="46" y="74"/>
                    <a:pt x="44" y="87"/>
                    <a:pt x="43" y="99"/>
                  </a:cubicBezTo>
                  <a:cubicBezTo>
                    <a:pt x="42" y="105"/>
                    <a:pt x="42" y="111"/>
                    <a:pt x="41" y="117"/>
                  </a:cubicBezTo>
                  <a:cubicBezTo>
                    <a:pt x="41" y="120"/>
                    <a:pt x="40" y="124"/>
                    <a:pt x="39" y="127"/>
                  </a:cubicBezTo>
                  <a:cubicBezTo>
                    <a:pt x="38" y="130"/>
                    <a:pt x="33" y="130"/>
                    <a:pt x="29" y="130"/>
                  </a:cubicBezTo>
                  <a:cubicBezTo>
                    <a:pt x="28" y="130"/>
                    <a:pt x="28" y="130"/>
                    <a:pt x="27" y="130"/>
                  </a:cubicBezTo>
                  <a:cubicBezTo>
                    <a:pt x="22" y="131"/>
                    <a:pt x="16" y="130"/>
                    <a:pt x="12" y="127"/>
                  </a:cubicBezTo>
                  <a:cubicBezTo>
                    <a:pt x="7" y="124"/>
                    <a:pt x="7" y="117"/>
                    <a:pt x="6" y="112"/>
                  </a:cubicBezTo>
                  <a:cubicBezTo>
                    <a:pt x="5" y="101"/>
                    <a:pt x="8" y="90"/>
                    <a:pt x="11" y="79"/>
                  </a:cubicBezTo>
                  <a:cubicBezTo>
                    <a:pt x="14" y="66"/>
                    <a:pt x="18" y="53"/>
                    <a:pt x="24" y="40"/>
                  </a:cubicBezTo>
                  <a:cubicBezTo>
                    <a:pt x="30" y="28"/>
                    <a:pt x="38" y="16"/>
                    <a:pt x="44" y="4"/>
                  </a:cubicBezTo>
                  <a:cubicBezTo>
                    <a:pt x="46" y="2"/>
                    <a:pt x="42" y="0"/>
                    <a:pt x="40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5" name="Freeform 245"/>
            <p:cNvSpPr>
              <a:spLocks/>
            </p:cNvSpPr>
            <p:nvPr/>
          </p:nvSpPr>
          <p:spPr bwMode="auto">
            <a:xfrm>
              <a:off x="2930675" y="1306861"/>
              <a:ext cx="223838" cy="582613"/>
            </a:xfrm>
            <a:custGeom>
              <a:avLst/>
              <a:gdLst>
                <a:gd name="T0" fmla="*/ 53 w 53"/>
                <a:gd name="T1" fmla="*/ 58 h 137"/>
                <a:gd name="T2" fmla="*/ 47 w 53"/>
                <a:gd name="T3" fmla="*/ 111 h 137"/>
                <a:gd name="T4" fmla="*/ 31 w 53"/>
                <a:gd name="T5" fmla="*/ 135 h 137"/>
                <a:gd name="T6" fmla="*/ 3 w 53"/>
                <a:gd name="T7" fmla="*/ 126 h 137"/>
                <a:gd name="T8" fmla="*/ 8 w 53"/>
                <a:gd name="T9" fmla="*/ 97 h 137"/>
                <a:gd name="T10" fmla="*/ 17 w 53"/>
                <a:gd name="T11" fmla="*/ 60 h 137"/>
                <a:gd name="T12" fmla="*/ 32 w 53"/>
                <a:gd name="T13" fmla="*/ 3 h 137"/>
                <a:gd name="T14" fmla="*/ 53 w 53"/>
                <a:gd name="T15" fmla="*/ 5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37">
                  <a:moveTo>
                    <a:pt x="53" y="58"/>
                  </a:moveTo>
                  <a:cubicBezTo>
                    <a:pt x="53" y="76"/>
                    <a:pt x="50" y="93"/>
                    <a:pt x="47" y="111"/>
                  </a:cubicBezTo>
                  <a:cubicBezTo>
                    <a:pt x="46" y="118"/>
                    <a:pt x="39" y="132"/>
                    <a:pt x="31" y="135"/>
                  </a:cubicBezTo>
                  <a:cubicBezTo>
                    <a:pt x="24" y="137"/>
                    <a:pt x="9" y="130"/>
                    <a:pt x="3" y="126"/>
                  </a:cubicBezTo>
                  <a:cubicBezTo>
                    <a:pt x="0" y="124"/>
                    <a:pt x="8" y="100"/>
                    <a:pt x="8" y="97"/>
                  </a:cubicBezTo>
                  <a:cubicBezTo>
                    <a:pt x="12" y="85"/>
                    <a:pt x="15" y="73"/>
                    <a:pt x="17" y="60"/>
                  </a:cubicBezTo>
                  <a:cubicBezTo>
                    <a:pt x="19" y="48"/>
                    <a:pt x="15" y="5"/>
                    <a:pt x="32" y="3"/>
                  </a:cubicBezTo>
                  <a:cubicBezTo>
                    <a:pt x="53" y="0"/>
                    <a:pt x="53" y="45"/>
                    <a:pt x="53" y="58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6" name="Freeform 246"/>
            <p:cNvSpPr>
              <a:spLocks/>
            </p:cNvSpPr>
            <p:nvPr/>
          </p:nvSpPr>
          <p:spPr bwMode="auto">
            <a:xfrm>
              <a:off x="2971950" y="1562448"/>
              <a:ext cx="30163" cy="131763"/>
            </a:xfrm>
            <a:custGeom>
              <a:avLst/>
              <a:gdLst>
                <a:gd name="T0" fmla="*/ 7 w 7"/>
                <a:gd name="T1" fmla="*/ 0 h 31"/>
                <a:gd name="T2" fmla="*/ 7 w 7"/>
                <a:gd name="T3" fmla="*/ 0 h 31"/>
                <a:gd name="T4" fmla="*/ 0 w 7"/>
                <a:gd name="T5" fmla="*/ 31 h 31"/>
                <a:gd name="T6" fmla="*/ 0 w 7"/>
                <a:gd name="T7" fmla="*/ 31 h 31"/>
                <a:gd name="T8" fmla="*/ 7 w 7"/>
                <a:gd name="T9" fmla="*/ 0 h 31"/>
                <a:gd name="T10" fmla="*/ 7 w 7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31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1"/>
                    <a:pt x="3" y="2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3" y="21"/>
                    <a:pt x="5" y="1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7" name="Freeform 247"/>
            <p:cNvSpPr>
              <a:spLocks/>
            </p:cNvSpPr>
            <p:nvPr/>
          </p:nvSpPr>
          <p:spPr bwMode="auto">
            <a:xfrm>
              <a:off x="2964012" y="1719611"/>
              <a:ext cx="4763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  <a:gd name="T10" fmla="*/ 1 w 1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8" name="Freeform 248"/>
            <p:cNvSpPr>
              <a:spLocks noEditPoints="1"/>
            </p:cNvSpPr>
            <p:nvPr/>
          </p:nvSpPr>
          <p:spPr bwMode="auto">
            <a:xfrm>
              <a:off x="2930675" y="1727548"/>
              <a:ext cx="33338" cy="128588"/>
            </a:xfrm>
            <a:custGeom>
              <a:avLst/>
              <a:gdLst>
                <a:gd name="T0" fmla="*/ 4 w 8"/>
                <a:gd name="T1" fmla="*/ 28 h 30"/>
                <a:gd name="T2" fmla="*/ 8 w 8"/>
                <a:gd name="T3" fmla="*/ 30 h 30"/>
                <a:gd name="T4" fmla="*/ 4 w 8"/>
                <a:gd name="T5" fmla="*/ 28 h 30"/>
                <a:gd name="T6" fmla="*/ 8 w 8"/>
                <a:gd name="T7" fmla="*/ 0 h 30"/>
                <a:gd name="T8" fmla="*/ 2 w 8"/>
                <a:gd name="T9" fmla="*/ 25 h 30"/>
                <a:gd name="T10" fmla="*/ 2 w 8"/>
                <a:gd name="T11" fmla="*/ 25 h 30"/>
                <a:gd name="T12" fmla="*/ 8 w 8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0">
                  <a:moveTo>
                    <a:pt x="4" y="28"/>
                  </a:moveTo>
                  <a:cubicBezTo>
                    <a:pt x="5" y="29"/>
                    <a:pt x="6" y="30"/>
                    <a:pt x="8" y="30"/>
                  </a:cubicBezTo>
                  <a:cubicBezTo>
                    <a:pt x="6" y="30"/>
                    <a:pt x="5" y="29"/>
                    <a:pt x="4" y="28"/>
                  </a:cubicBezTo>
                  <a:moveTo>
                    <a:pt x="8" y="0"/>
                  </a:moveTo>
                  <a:cubicBezTo>
                    <a:pt x="6" y="7"/>
                    <a:pt x="0" y="18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19"/>
                    <a:pt x="7" y="4"/>
                    <a:pt x="8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9" name="Freeform 249"/>
            <p:cNvSpPr>
              <a:spLocks/>
            </p:cNvSpPr>
            <p:nvPr/>
          </p:nvSpPr>
          <p:spPr bwMode="auto">
            <a:xfrm>
              <a:off x="2938612" y="1397348"/>
              <a:ext cx="122238" cy="461963"/>
            </a:xfrm>
            <a:custGeom>
              <a:avLst/>
              <a:gdLst>
                <a:gd name="T0" fmla="*/ 20 w 29"/>
                <a:gd name="T1" fmla="*/ 0 h 109"/>
                <a:gd name="T2" fmla="*/ 19 w 29"/>
                <a:gd name="T3" fmla="*/ 0 h 109"/>
                <a:gd name="T4" fmla="*/ 15 w 29"/>
                <a:gd name="T5" fmla="*/ 39 h 109"/>
                <a:gd name="T6" fmla="*/ 15 w 29"/>
                <a:gd name="T7" fmla="*/ 39 h 109"/>
                <a:gd name="T8" fmla="*/ 8 w 29"/>
                <a:gd name="T9" fmla="*/ 70 h 109"/>
                <a:gd name="T10" fmla="*/ 7 w 29"/>
                <a:gd name="T11" fmla="*/ 76 h 109"/>
                <a:gd name="T12" fmla="*/ 6 w 29"/>
                <a:gd name="T13" fmla="*/ 76 h 109"/>
                <a:gd name="T14" fmla="*/ 6 w 29"/>
                <a:gd name="T15" fmla="*/ 77 h 109"/>
                <a:gd name="T16" fmla="*/ 6 w 29"/>
                <a:gd name="T17" fmla="*/ 78 h 109"/>
                <a:gd name="T18" fmla="*/ 0 w 29"/>
                <a:gd name="T19" fmla="*/ 103 h 109"/>
                <a:gd name="T20" fmla="*/ 2 w 29"/>
                <a:gd name="T21" fmla="*/ 106 h 109"/>
                <a:gd name="T22" fmla="*/ 6 w 29"/>
                <a:gd name="T23" fmla="*/ 108 h 109"/>
                <a:gd name="T24" fmla="*/ 9 w 29"/>
                <a:gd name="T25" fmla="*/ 109 h 109"/>
                <a:gd name="T26" fmla="*/ 12 w 29"/>
                <a:gd name="T27" fmla="*/ 108 h 109"/>
                <a:gd name="T28" fmla="*/ 20 w 29"/>
                <a:gd name="T29" fmla="*/ 87 h 109"/>
                <a:gd name="T30" fmla="*/ 25 w 29"/>
                <a:gd name="T31" fmla="*/ 60 h 109"/>
                <a:gd name="T32" fmla="*/ 29 w 29"/>
                <a:gd name="T33" fmla="*/ 24 h 109"/>
                <a:gd name="T34" fmla="*/ 27 w 29"/>
                <a:gd name="T35" fmla="*/ 9 h 109"/>
                <a:gd name="T36" fmla="*/ 25 w 29"/>
                <a:gd name="T37" fmla="*/ 3 h 109"/>
                <a:gd name="T38" fmla="*/ 20 w 29"/>
                <a:gd name="T3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" h="109">
                  <a:moveTo>
                    <a:pt x="20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7" y="14"/>
                    <a:pt x="17" y="26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3" y="50"/>
                    <a:pt x="11" y="60"/>
                    <a:pt x="8" y="70"/>
                  </a:cubicBezTo>
                  <a:cubicBezTo>
                    <a:pt x="8" y="72"/>
                    <a:pt x="7" y="74"/>
                    <a:pt x="7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6" y="77"/>
                    <a:pt x="6" y="77"/>
                    <a:pt x="6" y="78"/>
                  </a:cubicBezTo>
                  <a:cubicBezTo>
                    <a:pt x="5" y="82"/>
                    <a:pt x="0" y="97"/>
                    <a:pt x="0" y="103"/>
                  </a:cubicBezTo>
                  <a:cubicBezTo>
                    <a:pt x="0" y="104"/>
                    <a:pt x="1" y="105"/>
                    <a:pt x="2" y="106"/>
                  </a:cubicBezTo>
                  <a:cubicBezTo>
                    <a:pt x="3" y="107"/>
                    <a:pt x="4" y="108"/>
                    <a:pt x="6" y="108"/>
                  </a:cubicBezTo>
                  <a:cubicBezTo>
                    <a:pt x="7" y="109"/>
                    <a:pt x="8" y="109"/>
                    <a:pt x="9" y="109"/>
                  </a:cubicBezTo>
                  <a:cubicBezTo>
                    <a:pt x="10" y="109"/>
                    <a:pt x="11" y="108"/>
                    <a:pt x="12" y="108"/>
                  </a:cubicBezTo>
                  <a:cubicBezTo>
                    <a:pt x="18" y="104"/>
                    <a:pt x="18" y="93"/>
                    <a:pt x="20" y="87"/>
                  </a:cubicBezTo>
                  <a:cubicBezTo>
                    <a:pt x="22" y="78"/>
                    <a:pt x="24" y="69"/>
                    <a:pt x="25" y="60"/>
                  </a:cubicBezTo>
                  <a:cubicBezTo>
                    <a:pt x="26" y="48"/>
                    <a:pt x="29" y="36"/>
                    <a:pt x="29" y="24"/>
                  </a:cubicBezTo>
                  <a:cubicBezTo>
                    <a:pt x="29" y="18"/>
                    <a:pt x="29" y="14"/>
                    <a:pt x="27" y="9"/>
                  </a:cubicBezTo>
                  <a:cubicBezTo>
                    <a:pt x="26" y="7"/>
                    <a:pt x="26" y="4"/>
                    <a:pt x="25" y="3"/>
                  </a:cubicBezTo>
                  <a:cubicBezTo>
                    <a:pt x="24" y="2"/>
                    <a:pt x="21" y="0"/>
                    <a:pt x="20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0" name="Freeform 250"/>
            <p:cNvSpPr>
              <a:spLocks/>
            </p:cNvSpPr>
            <p:nvPr/>
          </p:nvSpPr>
          <p:spPr bwMode="auto">
            <a:xfrm>
              <a:off x="2933850" y="1762473"/>
              <a:ext cx="179388" cy="127000"/>
            </a:xfrm>
            <a:custGeom>
              <a:avLst/>
              <a:gdLst>
                <a:gd name="T0" fmla="*/ 11 w 42"/>
                <a:gd name="T1" fmla="*/ 14 h 30"/>
                <a:gd name="T2" fmla="*/ 22 w 42"/>
                <a:gd name="T3" fmla="*/ 4 h 30"/>
                <a:gd name="T4" fmla="*/ 26 w 42"/>
                <a:gd name="T5" fmla="*/ 19 h 30"/>
                <a:gd name="T6" fmla="*/ 37 w 42"/>
                <a:gd name="T7" fmla="*/ 11 h 30"/>
                <a:gd name="T8" fmla="*/ 42 w 42"/>
                <a:gd name="T9" fmla="*/ 15 h 30"/>
                <a:gd name="T10" fmla="*/ 30 w 42"/>
                <a:gd name="T11" fmla="*/ 28 h 30"/>
                <a:gd name="T12" fmla="*/ 2 w 42"/>
                <a:gd name="T13" fmla="*/ 19 h 30"/>
                <a:gd name="T14" fmla="*/ 5 w 42"/>
                <a:gd name="T15" fmla="*/ 0 h 30"/>
                <a:gd name="T16" fmla="*/ 11 w 42"/>
                <a:gd name="T17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30">
                  <a:moveTo>
                    <a:pt x="11" y="14"/>
                  </a:moveTo>
                  <a:cubicBezTo>
                    <a:pt x="12" y="9"/>
                    <a:pt x="16" y="2"/>
                    <a:pt x="22" y="4"/>
                  </a:cubicBezTo>
                  <a:cubicBezTo>
                    <a:pt x="28" y="6"/>
                    <a:pt x="27" y="14"/>
                    <a:pt x="26" y="19"/>
                  </a:cubicBezTo>
                  <a:cubicBezTo>
                    <a:pt x="27" y="15"/>
                    <a:pt x="32" y="10"/>
                    <a:pt x="37" y="11"/>
                  </a:cubicBezTo>
                  <a:cubicBezTo>
                    <a:pt x="39" y="11"/>
                    <a:pt x="41" y="13"/>
                    <a:pt x="42" y="15"/>
                  </a:cubicBezTo>
                  <a:cubicBezTo>
                    <a:pt x="39" y="21"/>
                    <a:pt x="35" y="26"/>
                    <a:pt x="30" y="28"/>
                  </a:cubicBezTo>
                  <a:cubicBezTo>
                    <a:pt x="23" y="30"/>
                    <a:pt x="8" y="23"/>
                    <a:pt x="2" y="19"/>
                  </a:cubicBezTo>
                  <a:cubicBezTo>
                    <a:pt x="0" y="18"/>
                    <a:pt x="2" y="8"/>
                    <a:pt x="5" y="0"/>
                  </a:cubicBezTo>
                  <a:cubicBezTo>
                    <a:pt x="11" y="0"/>
                    <a:pt x="12" y="5"/>
                    <a:pt x="11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1" name="Freeform 251"/>
            <p:cNvSpPr>
              <a:spLocks/>
            </p:cNvSpPr>
            <p:nvPr/>
          </p:nvSpPr>
          <p:spPr bwMode="auto">
            <a:xfrm>
              <a:off x="2925912" y="1319561"/>
              <a:ext cx="241300" cy="574675"/>
            </a:xfrm>
            <a:custGeom>
              <a:avLst/>
              <a:gdLst>
                <a:gd name="T0" fmla="*/ 50 w 57"/>
                <a:gd name="T1" fmla="*/ 3 h 135"/>
                <a:gd name="T2" fmla="*/ 56 w 57"/>
                <a:gd name="T3" fmla="*/ 50 h 135"/>
                <a:gd name="T4" fmla="*/ 52 w 57"/>
                <a:gd name="T5" fmla="*/ 97 h 135"/>
                <a:gd name="T6" fmla="*/ 41 w 57"/>
                <a:gd name="T7" fmla="*/ 127 h 135"/>
                <a:gd name="T8" fmla="*/ 18 w 57"/>
                <a:gd name="T9" fmla="*/ 132 h 135"/>
                <a:gd name="T10" fmla="*/ 1 w 57"/>
                <a:gd name="T11" fmla="*/ 122 h 135"/>
                <a:gd name="T12" fmla="*/ 6 w 57"/>
                <a:gd name="T13" fmla="*/ 99 h 135"/>
                <a:gd name="T14" fmla="*/ 14 w 57"/>
                <a:gd name="T15" fmla="*/ 65 h 135"/>
                <a:gd name="T16" fmla="*/ 20 w 57"/>
                <a:gd name="T17" fmla="*/ 17 h 135"/>
                <a:gd name="T18" fmla="*/ 25 w 57"/>
                <a:gd name="T19" fmla="*/ 17 h 135"/>
                <a:gd name="T20" fmla="*/ 21 w 57"/>
                <a:gd name="T21" fmla="*/ 55 h 135"/>
                <a:gd name="T22" fmla="*/ 12 w 57"/>
                <a:gd name="T23" fmla="*/ 92 h 135"/>
                <a:gd name="T24" fmla="*/ 7 w 57"/>
                <a:gd name="T25" fmla="*/ 110 h 135"/>
                <a:gd name="T26" fmla="*/ 5 w 57"/>
                <a:gd name="T27" fmla="*/ 119 h 135"/>
                <a:gd name="T28" fmla="*/ 15 w 57"/>
                <a:gd name="T29" fmla="*/ 127 h 135"/>
                <a:gd name="T30" fmla="*/ 31 w 57"/>
                <a:gd name="T31" fmla="*/ 129 h 135"/>
                <a:gd name="T32" fmla="*/ 42 w 57"/>
                <a:gd name="T33" fmla="*/ 118 h 135"/>
                <a:gd name="T34" fmla="*/ 49 w 57"/>
                <a:gd name="T35" fmla="*/ 85 h 135"/>
                <a:gd name="T36" fmla="*/ 51 w 57"/>
                <a:gd name="T37" fmla="*/ 44 h 135"/>
                <a:gd name="T38" fmla="*/ 45 w 57"/>
                <a:gd name="T39" fmla="*/ 3 h 135"/>
                <a:gd name="T40" fmla="*/ 50 w 57"/>
                <a:gd name="T41" fmla="*/ 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7" h="135">
                  <a:moveTo>
                    <a:pt x="50" y="3"/>
                  </a:moveTo>
                  <a:cubicBezTo>
                    <a:pt x="52" y="18"/>
                    <a:pt x="55" y="34"/>
                    <a:pt x="56" y="50"/>
                  </a:cubicBezTo>
                  <a:cubicBezTo>
                    <a:pt x="57" y="65"/>
                    <a:pt x="55" y="82"/>
                    <a:pt x="52" y="97"/>
                  </a:cubicBezTo>
                  <a:cubicBezTo>
                    <a:pt x="50" y="108"/>
                    <a:pt x="48" y="118"/>
                    <a:pt x="41" y="127"/>
                  </a:cubicBezTo>
                  <a:cubicBezTo>
                    <a:pt x="35" y="135"/>
                    <a:pt x="27" y="135"/>
                    <a:pt x="18" y="132"/>
                  </a:cubicBezTo>
                  <a:cubicBezTo>
                    <a:pt x="13" y="131"/>
                    <a:pt x="2" y="128"/>
                    <a:pt x="1" y="122"/>
                  </a:cubicBezTo>
                  <a:cubicBezTo>
                    <a:pt x="0" y="115"/>
                    <a:pt x="4" y="106"/>
                    <a:pt x="6" y="99"/>
                  </a:cubicBezTo>
                  <a:cubicBezTo>
                    <a:pt x="9" y="88"/>
                    <a:pt x="12" y="76"/>
                    <a:pt x="14" y="65"/>
                  </a:cubicBezTo>
                  <a:cubicBezTo>
                    <a:pt x="18" y="49"/>
                    <a:pt x="18" y="33"/>
                    <a:pt x="20" y="17"/>
                  </a:cubicBezTo>
                  <a:cubicBezTo>
                    <a:pt x="21" y="14"/>
                    <a:pt x="25" y="15"/>
                    <a:pt x="25" y="17"/>
                  </a:cubicBezTo>
                  <a:cubicBezTo>
                    <a:pt x="23" y="30"/>
                    <a:pt x="23" y="42"/>
                    <a:pt x="21" y="55"/>
                  </a:cubicBezTo>
                  <a:cubicBezTo>
                    <a:pt x="19" y="68"/>
                    <a:pt x="16" y="80"/>
                    <a:pt x="12" y="92"/>
                  </a:cubicBezTo>
                  <a:cubicBezTo>
                    <a:pt x="11" y="98"/>
                    <a:pt x="9" y="104"/>
                    <a:pt x="7" y="110"/>
                  </a:cubicBezTo>
                  <a:cubicBezTo>
                    <a:pt x="7" y="113"/>
                    <a:pt x="6" y="116"/>
                    <a:pt x="5" y="119"/>
                  </a:cubicBezTo>
                  <a:cubicBezTo>
                    <a:pt x="5" y="124"/>
                    <a:pt x="12" y="125"/>
                    <a:pt x="15" y="127"/>
                  </a:cubicBezTo>
                  <a:cubicBezTo>
                    <a:pt x="20" y="129"/>
                    <a:pt x="26" y="131"/>
                    <a:pt x="31" y="129"/>
                  </a:cubicBezTo>
                  <a:cubicBezTo>
                    <a:pt x="36" y="128"/>
                    <a:pt x="40" y="122"/>
                    <a:pt x="42" y="118"/>
                  </a:cubicBezTo>
                  <a:cubicBezTo>
                    <a:pt x="47" y="108"/>
                    <a:pt x="48" y="96"/>
                    <a:pt x="49" y="85"/>
                  </a:cubicBezTo>
                  <a:cubicBezTo>
                    <a:pt x="52" y="72"/>
                    <a:pt x="52" y="58"/>
                    <a:pt x="51" y="44"/>
                  </a:cubicBezTo>
                  <a:cubicBezTo>
                    <a:pt x="50" y="30"/>
                    <a:pt x="47" y="17"/>
                    <a:pt x="45" y="3"/>
                  </a:cubicBezTo>
                  <a:cubicBezTo>
                    <a:pt x="45" y="0"/>
                    <a:pt x="49" y="0"/>
                    <a:pt x="50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2" name="Freeform 252"/>
            <p:cNvSpPr>
              <a:spLocks/>
            </p:cNvSpPr>
            <p:nvPr/>
          </p:nvSpPr>
          <p:spPr bwMode="auto">
            <a:xfrm>
              <a:off x="2313137" y="1070323"/>
              <a:ext cx="549275" cy="530225"/>
            </a:xfrm>
            <a:custGeom>
              <a:avLst/>
              <a:gdLst>
                <a:gd name="T0" fmla="*/ 97 w 129"/>
                <a:gd name="T1" fmla="*/ 0 h 125"/>
                <a:gd name="T2" fmla="*/ 50 w 129"/>
                <a:gd name="T3" fmla="*/ 90 h 125"/>
                <a:gd name="T4" fmla="*/ 13 w 129"/>
                <a:gd name="T5" fmla="*/ 99 h 125"/>
                <a:gd name="T6" fmla="*/ 2 w 129"/>
                <a:gd name="T7" fmla="*/ 98 h 125"/>
                <a:gd name="T8" fmla="*/ 6 w 129"/>
                <a:gd name="T9" fmla="*/ 116 h 125"/>
                <a:gd name="T10" fmla="*/ 19 w 129"/>
                <a:gd name="T11" fmla="*/ 118 h 125"/>
                <a:gd name="T12" fmla="*/ 128 w 129"/>
                <a:gd name="T13" fmla="*/ 6 h 125"/>
                <a:gd name="T14" fmla="*/ 97 w 129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9" h="125">
                  <a:moveTo>
                    <a:pt x="97" y="0"/>
                  </a:moveTo>
                  <a:cubicBezTo>
                    <a:pt x="97" y="0"/>
                    <a:pt x="93" y="77"/>
                    <a:pt x="50" y="90"/>
                  </a:cubicBezTo>
                  <a:cubicBezTo>
                    <a:pt x="6" y="103"/>
                    <a:pt x="13" y="99"/>
                    <a:pt x="13" y="99"/>
                  </a:cubicBezTo>
                  <a:cubicBezTo>
                    <a:pt x="13" y="99"/>
                    <a:pt x="3" y="93"/>
                    <a:pt x="2" y="98"/>
                  </a:cubicBezTo>
                  <a:cubicBezTo>
                    <a:pt x="0" y="104"/>
                    <a:pt x="7" y="109"/>
                    <a:pt x="6" y="116"/>
                  </a:cubicBezTo>
                  <a:cubicBezTo>
                    <a:pt x="5" y="123"/>
                    <a:pt x="12" y="125"/>
                    <a:pt x="19" y="118"/>
                  </a:cubicBezTo>
                  <a:cubicBezTo>
                    <a:pt x="19" y="118"/>
                    <a:pt x="129" y="117"/>
                    <a:pt x="128" y="6"/>
                  </a:cubicBez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3" name="Freeform 253"/>
            <p:cNvSpPr>
              <a:spLocks noEditPoints="1"/>
            </p:cNvSpPr>
            <p:nvPr/>
          </p:nvSpPr>
          <p:spPr bwMode="auto">
            <a:xfrm>
              <a:off x="2398862" y="1083023"/>
              <a:ext cx="476250" cy="487363"/>
            </a:xfrm>
            <a:custGeom>
              <a:avLst/>
              <a:gdLst>
                <a:gd name="T0" fmla="*/ 15 w 112"/>
                <a:gd name="T1" fmla="*/ 113 h 115"/>
                <a:gd name="T2" fmla="*/ 0 w 112"/>
                <a:gd name="T3" fmla="*/ 115 h 115"/>
                <a:gd name="T4" fmla="*/ 1 w 112"/>
                <a:gd name="T5" fmla="*/ 115 h 115"/>
                <a:gd name="T6" fmla="*/ 15 w 112"/>
                <a:gd name="T7" fmla="*/ 114 h 115"/>
                <a:gd name="T8" fmla="*/ 15 w 112"/>
                <a:gd name="T9" fmla="*/ 113 h 115"/>
                <a:gd name="T10" fmla="*/ 103 w 112"/>
                <a:gd name="T11" fmla="*/ 0 h 115"/>
                <a:gd name="T12" fmla="*/ 100 w 112"/>
                <a:gd name="T13" fmla="*/ 1 h 115"/>
                <a:gd name="T14" fmla="*/ 108 w 112"/>
                <a:gd name="T15" fmla="*/ 3 h 115"/>
                <a:gd name="T16" fmla="*/ 106 w 112"/>
                <a:gd name="T17" fmla="*/ 30 h 115"/>
                <a:gd name="T18" fmla="*/ 106 w 112"/>
                <a:gd name="T19" fmla="*/ 30 h 115"/>
                <a:gd name="T20" fmla="*/ 109 w 112"/>
                <a:gd name="T21" fmla="*/ 1 h 115"/>
                <a:gd name="T22" fmla="*/ 108 w 112"/>
                <a:gd name="T23" fmla="*/ 1 h 115"/>
                <a:gd name="T24" fmla="*/ 103 w 112"/>
                <a:gd name="T2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15">
                  <a:moveTo>
                    <a:pt x="15" y="113"/>
                  </a:moveTo>
                  <a:cubicBezTo>
                    <a:pt x="8" y="115"/>
                    <a:pt x="3" y="115"/>
                    <a:pt x="0" y="115"/>
                  </a:cubicBezTo>
                  <a:cubicBezTo>
                    <a:pt x="1" y="115"/>
                    <a:pt x="1" y="115"/>
                    <a:pt x="1" y="115"/>
                  </a:cubicBezTo>
                  <a:cubicBezTo>
                    <a:pt x="5" y="115"/>
                    <a:pt x="10" y="114"/>
                    <a:pt x="15" y="114"/>
                  </a:cubicBezTo>
                  <a:cubicBezTo>
                    <a:pt x="15" y="113"/>
                    <a:pt x="15" y="113"/>
                    <a:pt x="15" y="113"/>
                  </a:cubicBezTo>
                  <a:moveTo>
                    <a:pt x="103" y="0"/>
                  </a:moveTo>
                  <a:cubicBezTo>
                    <a:pt x="102" y="0"/>
                    <a:pt x="101" y="0"/>
                    <a:pt x="100" y="1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8" y="13"/>
                    <a:pt x="108" y="22"/>
                    <a:pt x="106" y="30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7" y="27"/>
                    <a:pt x="112" y="1"/>
                    <a:pt x="109" y="1"/>
                  </a:cubicBezTo>
                  <a:cubicBezTo>
                    <a:pt x="109" y="1"/>
                    <a:pt x="108" y="1"/>
                    <a:pt x="108" y="1"/>
                  </a:cubicBezTo>
                  <a:cubicBezTo>
                    <a:pt x="106" y="0"/>
                    <a:pt x="104" y="0"/>
                    <a:pt x="103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4" name="Freeform 254"/>
            <p:cNvSpPr>
              <a:spLocks/>
            </p:cNvSpPr>
            <p:nvPr/>
          </p:nvSpPr>
          <p:spPr bwMode="auto">
            <a:xfrm>
              <a:off x="2462362" y="1494186"/>
              <a:ext cx="192088" cy="73025"/>
            </a:xfrm>
            <a:custGeom>
              <a:avLst/>
              <a:gdLst>
                <a:gd name="T0" fmla="*/ 45 w 45"/>
                <a:gd name="T1" fmla="*/ 0 h 17"/>
                <a:gd name="T2" fmla="*/ 0 w 45"/>
                <a:gd name="T3" fmla="*/ 16 h 17"/>
                <a:gd name="T4" fmla="*/ 0 w 45"/>
                <a:gd name="T5" fmla="*/ 17 h 17"/>
                <a:gd name="T6" fmla="*/ 45 w 45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7">
                  <a:moveTo>
                    <a:pt x="45" y="0"/>
                  </a:moveTo>
                  <a:cubicBezTo>
                    <a:pt x="29" y="10"/>
                    <a:pt x="12" y="14"/>
                    <a:pt x="0" y="16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16" y="14"/>
                    <a:pt x="32" y="8"/>
                    <a:pt x="45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5" name="Freeform 255"/>
            <p:cNvSpPr>
              <a:spLocks/>
            </p:cNvSpPr>
            <p:nvPr/>
          </p:nvSpPr>
          <p:spPr bwMode="auto">
            <a:xfrm>
              <a:off x="2390925" y="1570386"/>
              <a:ext cx="3175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6" name="Freeform 256"/>
            <p:cNvSpPr>
              <a:spLocks/>
            </p:cNvSpPr>
            <p:nvPr/>
          </p:nvSpPr>
          <p:spPr bwMode="auto">
            <a:xfrm>
              <a:off x="2368700" y="158784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7B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7" name="Freeform 257"/>
            <p:cNvSpPr>
              <a:spLocks/>
            </p:cNvSpPr>
            <p:nvPr/>
          </p:nvSpPr>
          <p:spPr bwMode="auto">
            <a:xfrm>
              <a:off x="2368700" y="1575148"/>
              <a:ext cx="22225" cy="12700"/>
            </a:xfrm>
            <a:custGeom>
              <a:avLst/>
              <a:gdLst>
                <a:gd name="T0" fmla="*/ 5 w 5"/>
                <a:gd name="T1" fmla="*/ 0 h 3"/>
                <a:gd name="T2" fmla="*/ 0 w 5"/>
                <a:gd name="T3" fmla="*/ 3 h 3"/>
                <a:gd name="T4" fmla="*/ 0 w 5"/>
                <a:gd name="T5" fmla="*/ 3 h 3"/>
                <a:gd name="T6" fmla="*/ 5 w 5"/>
                <a:gd name="T7" fmla="*/ 0 h 3"/>
                <a:gd name="T8" fmla="*/ 5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cubicBezTo>
                    <a:pt x="3" y="2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3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8" name="Freeform 258"/>
            <p:cNvSpPr>
              <a:spLocks/>
            </p:cNvSpPr>
            <p:nvPr/>
          </p:nvSpPr>
          <p:spPr bwMode="auto">
            <a:xfrm>
              <a:off x="2340125" y="1086198"/>
              <a:ext cx="517525" cy="501650"/>
            </a:xfrm>
            <a:custGeom>
              <a:avLst/>
              <a:gdLst>
                <a:gd name="T0" fmla="*/ 114 w 122"/>
                <a:gd name="T1" fmla="*/ 0 h 118"/>
                <a:gd name="T2" fmla="*/ 113 w 122"/>
                <a:gd name="T3" fmla="*/ 2 h 118"/>
                <a:gd name="T4" fmla="*/ 111 w 122"/>
                <a:gd name="T5" fmla="*/ 15 h 118"/>
                <a:gd name="T6" fmla="*/ 104 w 122"/>
                <a:gd name="T7" fmla="*/ 49 h 118"/>
                <a:gd name="T8" fmla="*/ 77 w 122"/>
                <a:gd name="T9" fmla="*/ 82 h 118"/>
                <a:gd name="T10" fmla="*/ 0 w 122"/>
                <a:gd name="T11" fmla="*/ 113 h 118"/>
                <a:gd name="T12" fmla="*/ 4 w 122"/>
                <a:gd name="T13" fmla="*/ 118 h 118"/>
                <a:gd name="T14" fmla="*/ 7 w 122"/>
                <a:gd name="T15" fmla="*/ 118 h 118"/>
                <a:gd name="T16" fmla="*/ 7 w 122"/>
                <a:gd name="T17" fmla="*/ 118 h 118"/>
                <a:gd name="T18" fmla="*/ 12 w 122"/>
                <a:gd name="T19" fmla="*/ 115 h 118"/>
                <a:gd name="T20" fmla="*/ 13 w 122"/>
                <a:gd name="T21" fmla="*/ 114 h 118"/>
                <a:gd name="T22" fmla="*/ 13 w 122"/>
                <a:gd name="T23" fmla="*/ 114 h 118"/>
                <a:gd name="T24" fmla="*/ 14 w 122"/>
                <a:gd name="T25" fmla="*/ 114 h 118"/>
                <a:gd name="T26" fmla="*/ 29 w 122"/>
                <a:gd name="T27" fmla="*/ 112 h 118"/>
                <a:gd name="T28" fmla="*/ 74 w 122"/>
                <a:gd name="T29" fmla="*/ 96 h 118"/>
                <a:gd name="T30" fmla="*/ 76 w 122"/>
                <a:gd name="T31" fmla="*/ 95 h 118"/>
                <a:gd name="T32" fmla="*/ 110 w 122"/>
                <a:gd name="T33" fmla="*/ 58 h 118"/>
                <a:gd name="T34" fmla="*/ 120 w 122"/>
                <a:gd name="T35" fmla="*/ 29 h 118"/>
                <a:gd name="T36" fmla="*/ 122 w 122"/>
                <a:gd name="T37" fmla="*/ 2 h 118"/>
                <a:gd name="T38" fmla="*/ 114 w 122"/>
                <a:gd name="T3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18">
                  <a:moveTo>
                    <a:pt x="114" y="0"/>
                  </a:moveTo>
                  <a:cubicBezTo>
                    <a:pt x="113" y="1"/>
                    <a:pt x="113" y="1"/>
                    <a:pt x="113" y="2"/>
                  </a:cubicBezTo>
                  <a:cubicBezTo>
                    <a:pt x="111" y="4"/>
                    <a:pt x="111" y="12"/>
                    <a:pt x="111" y="15"/>
                  </a:cubicBezTo>
                  <a:cubicBezTo>
                    <a:pt x="109" y="27"/>
                    <a:pt x="108" y="38"/>
                    <a:pt x="104" y="49"/>
                  </a:cubicBezTo>
                  <a:cubicBezTo>
                    <a:pt x="99" y="61"/>
                    <a:pt x="88" y="74"/>
                    <a:pt x="77" y="82"/>
                  </a:cubicBezTo>
                  <a:cubicBezTo>
                    <a:pt x="55" y="99"/>
                    <a:pt x="26" y="104"/>
                    <a:pt x="0" y="113"/>
                  </a:cubicBezTo>
                  <a:cubicBezTo>
                    <a:pt x="0" y="116"/>
                    <a:pt x="2" y="118"/>
                    <a:pt x="4" y="118"/>
                  </a:cubicBezTo>
                  <a:cubicBezTo>
                    <a:pt x="5" y="118"/>
                    <a:pt x="6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8" y="118"/>
                    <a:pt x="10" y="117"/>
                    <a:pt x="12" y="115"/>
                  </a:cubicBezTo>
                  <a:cubicBezTo>
                    <a:pt x="12" y="115"/>
                    <a:pt x="13" y="115"/>
                    <a:pt x="13" y="114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7" y="114"/>
                    <a:pt x="22" y="114"/>
                    <a:pt x="29" y="112"/>
                  </a:cubicBezTo>
                  <a:cubicBezTo>
                    <a:pt x="41" y="110"/>
                    <a:pt x="58" y="106"/>
                    <a:pt x="74" y="96"/>
                  </a:cubicBezTo>
                  <a:cubicBezTo>
                    <a:pt x="75" y="96"/>
                    <a:pt x="76" y="95"/>
                    <a:pt x="76" y="95"/>
                  </a:cubicBezTo>
                  <a:cubicBezTo>
                    <a:pt x="91" y="86"/>
                    <a:pt x="103" y="73"/>
                    <a:pt x="110" y="58"/>
                  </a:cubicBezTo>
                  <a:cubicBezTo>
                    <a:pt x="115" y="48"/>
                    <a:pt x="118" y="39"/>
                    <a:pt x="120" y="29"/>
                  </a:cubicBezTo>
                  <a:cubicBezTo>
                    <a:pt x="122" y="21"/>
                    <a:pt x="122" y="12"/>
                    <a:pt x="122" y="2"/>
                  </a:cubicBezTo>
                  <a:cubicBezTo>
                    <a:pt x="114" y="0"/>
                    <a:pt x="114" y="0"/>
                    <a:pt x="114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9" name="Freeform 259"/>
            <p:cNvSpPr>
              <a:spLocks/>
            </p:cNvSpPr>
            <p:nvPr/>
          </p:nvSpPr>
          <p:spPr bwMode="auto">
            <a:xfrm>
              <a:off x="2300437" y="1057623"/>
              <a:ext cx="569913" cy="547688"/>
            </a:xfrm>
            <a:custGeom>
              <a:avLst/>
              <a:gdLst>
                <a:gd name="T0" fmla="*/ 98 w 134"/>
                <a:gd name="T1" fmla="*/ 3 h 129"/>
                <a:gd name="T2" fmla="*/ 80 w 134"/>
                <a:gd name="T3" fmla="*/ 67 h 129"/>
                <a:gd name="T4" fmla="*/ 65 w 134"/>
                <a:gd name="T5" fmla="*/ 84 h 129"/>
                <a:gd name="T6" fmla="*/ 36 w 134"/>
                <a:gd name="T7" fmla="*/ 96 h 129"/>
                <a:gd name="T8" fmla="*/ 18 w 134"/>
                <a:gd name="T9" fmla="*/ 100 h 129"/>
                <a:gd name="T10" fmla="*/ 16 w 134"/>
                <a:gd name="T11" fmla="*/ 100 h 129"/>
                <a:gd name="T12" fmla="*/ 17 w 134"/>
                <a:gd name="T13" fmla="*/ 104 h 129"/>
                <a:gd name="T14" fmla="*/ 17 w 134"/>
                <a:gd name="T15" fmla="*/ 100 h 129"/>
                <a:gd name="T16" fmla="*/ 3 w 134"/>
                <a:gd name="T17" fmla="*/ 106 h 129"/>
                <a:gd name="T18" fmla="*/ 6 w 134"/>
                <a:gd name="T19" fmla="*/ 114 h 129"/>
                <a:gd name="T20" fmla="*/ 7 w 134"/>
                <a:gd name="T21" fmla="*/ 123 h 129"/>
                <a:gd name="T22" fmla="*/ 18 w 134"/>
                <a:gd name="T23" fmla="*/ 127 h 129"/>
                <a:gd name="T24" fmla="*/ 23 w 134"/>
                <a:gd name="T25" fmla="*/ 123 h 129"/>
                <a:gd name="T26" fmla="*/ 28 w 134"/>
                <a:gd name="T27" fmla="*/ 123 h 129"/>
                <a:gd name="T28" fmla="*/ 47 w 134"/>
                <a:gd name="T29" fmla="*/ 120 h 129"/>
                <a:gd name="T30" fmla="*/ 98 w 134"/>
                <a:gd name="T31" fmla="*/ 95 h 129"/>
                <a:gd name="T32" fmla="*/ 132 w 134"/>
                <a:gd name="T33" fmla="*/ 30 h 129"/>
                <a:gd name="T34" fmla="*/ 134 w 134"/>
                <a:gd name="T35" fmla="*/ 9 h 129"/>
                <a:gd name="T36" fmla="*/ 129 w 134"/>
                <a:gd name="T37" fmla="*/ 9 h 129"/>
                <a:gd name="T38" fmla="*/ 107 w 134"/>
                <a:gd name="T39" fmla="*/ 79 h 129"/>
                <a:gd name="T40" fmla="*/ 62 w 134"/>
                <a:gd name="T41" fmla="*/ 111 h 129"/>
                <a:gd name="T42" fmla="*/ 27 w 134"/>
                <a:gd name="T43" fmla="*/ 119 h 129"/>
                <a:gd name="T44" fmla="*/ 21 w 134"/>
                <a:gd name="T45" fmla="*/ 119 h 129"/>
                <a:gd name="T46" fmla="*/ 12 w 134"/>
                <a:gd name="T47" fmla="*/ 118 h 129"/>
                <a:gd name="T48" fmla="*/ 10 w 134"/>
                <a:gd name="T49" fmla="*/ 112 h 129"/>
                <a:gd name="T50" fmla="*/ 10 w 134"/>
                <a:gd name="T51" fmla="*/ 101 h 129"/>
                <a:gd name="T52" fmla="*/ 15 w 134"/>
                <a:gd name="T53" fmla="*/ 104 h 129"/>
                <a:gd name="T54" fmla="*/ 15 w 134"/>
                <a:gd name="T55" fmla="*/ 100 h 129"/>
                <a:gd name="T56" fmla="*/ 14 w 134"/>
                <a:gd name="T57" fmla="*/ 103 h 129"/>
                <a:gd name="T58" fmla="*/ 20 w 134"/>
                <a:gd name="T59" fmla="*/ 104 h 129"/>
                <a:gd name="T60" fmla="*/ 45 w 134"/>
                <a:gd name="T61" fmla="*/ 97 h 129"/>
                <a:gd name="T62" fmla="*/ 73 w 134"/>
                <a:gd name="T63" fmla="*/ 84 h 129"/>
                <a:gd name="T64" fmla="*/ 103 w 134"/>
                <a:gd name="T65" fmla="*/ 3 h 129"/>
                <a:gd name="T66" fmla="*/ 98 w 134"/>
                <a:gd name="T6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4" h="129">
                  <a:moveTo>
                    <a:pt x="98" y="3"/>
                  </a:moveTo>
                  <a:cubicBezTo>
                    <a:pt x="97" y="25"/>
                    <a:pt x="91" y="48"/>
                    <a:pt x="80" y="67"/>
                  </a:cubicBezTo>
                  <a:cubicBezTo>
                    <a:pt x="76" y="74"/>
                    <a:pt x="71" y="80"/>
                    <a:pt x="65" y="84"/>
                  </a:cubicBezTo>
                  <a:cubicBezTo>
                    <a:pt x="57" y="91"/>
                    <a:pt x="46" y="93"/>
                    <a:pt x="36" y="96"/>
                  </a:cubicBezTo>
                  <a:cubicBezTo>
                    <a:pt x="30" y="97"/>
                    <a:pt x="24" y="99"/>
                    <a:pt x="18" y="100"/>
                  </a:cubicBezTo>
                  <a:cubicBezTo>
                    <a:pt x="18" y="100"/>
                    <a:pt x="17" y="100"/>
                    <a:pt x="16" y="100"/>
                  </a:cubicBezTo>
                  <a:cubicBezTo>
                    <a:pt x="18" y="100"/>
                    <a:pt x="18" y="103"/>
                    <a:pt x="17" y="104"/>
                  </a:cubicBezTo>
                  <a:cubicBezTo>
                    <a:pt x="18" y="103"/>
                    <a:pt x="19" y="101"/>
                    <a:pt x="17" y="100"/>
                  </a:cubicBezTo>
                  <a:cubicBezTo>
                    <a:pt x="11" y="96"/>
                    <a:pt x="0" y="95"/>
                    <a:pt x="3" y="106"/>
                  </a:cubicBezTo>
                  <a:cubicBezTo>
                    <a:pt x="3" y="109"/>
                    <a:pt x="5" y="111"/>
                    <a:pt x="6" y="114"/>
                  </a:cubicBezTo>
                  <a:cubicBezTo>
                    <a:pt x="8" y="117"/>
                    <a:pt x="6" y="120"/>
                    <a:pt x="7" y="123"/>
                  </a:cubicBezTo>
                  <a:cubicBezTo>
                    <a:pt x="9" y="128"/>
                    <a:pt x="14" y="129"/>
                    <a:pt x="18" y="127"/>
                  </a:cubicBezTo>
                  <a:cubicBezTo>
                    <a:pt x="20" y="126"/>
                    <a:pt x="21" y="124"/>
                    <a:pt x="23" y="123"/>
                  </a:cubicBezTo>
                  <a:cubicBezTo>
                    <a:pt x="25" y="123"/>
                    <a:pt x="26" y="123"/>
                    <a:pt x="28" y="123"/>
                  </a:cubicBezTo>
                  <a:cubicBezTo>
                    <a:pt x="34" y="122"/>
                    <a:pt x="41" y="121"/>
                    <a:pt x="47" y="120"/>
                  </a:cubicBezTo>
                  <a:cubicBezTo>
                    <a:pt x="65" y="116"/>
                    <a:pt x="83" y="107"/>
                    <a:pt x="98" y="95"/>
                  </a:cubicBezTo>
                  <a:cubicBezTo>
                    <a:pt x="118" y="79"/>
                    <a:pt x="129" y="55"/>
                    <a:pt x="132" y="30"/>
                  </a:cubicBezTo>
                  <a:cubicBezTo>
                    <a:pt x="133" y="23"/>
                    <a:pt x="134" y="16"/>
                    <a:pt x="134" y="9"/>
                  </a:cubicBezTo>
                  <a:cubicBezTo>
                    <a:pt x="134" y="6"/>
                    <a:pt x="129" y="6"/>
                    <a:pt x="129" y="9"/>
                  </a:cubicBezTo>
                  <a:cubicBezTo>
                    <a:pt x="129" y="34"/>
                    <a:pt x="123" y="59"/>
                    <a:pt x="107" y="79"/>
                  </a:cubicBezTo>
                  <a:cubicBezTo>
                    <a:pt x="96" y="94"/>
                    <a:pt x="80" y="104"/>
                    <a:pt x="62" y="111"/>
                  </a:cubicBezTo>
                  <a:cubicBezTo>
                    <a:pt x="51" y="115"/>
                    <a:pt x="39" y="118"/>
                    <a:pt x="27" y="119"/>
                  </a:cubicBezTo>
                  <a:cubicBezTo>
                    <a:pt x="25" y="119"/>
                    <a:pt x="22" y="119"/>
                    <a:pt x="21" y="119"/>
                  </a:cubicBezTo>
                  <a:cubicBezTo>
                    <a:pt x="18" y="121"/>
                    <a:pt x="11" y="127"/>
                    <a:pt x="12" y="118"/>
                  </a:cubicBezTo>
                  <a:cubicBezTo>
                    <a:pt x="12" y="116"/>
                    <a:pt x="11" y="114"/>
                    <a:pt x="10" y="112"/>
                  </a:cubicBezTo>
                  <a:cubicBezTo>
                    <a:pt x="10" y="111"/>
                    <a:pt x="4" y="100"/>
                    <a:pt x="10" y="101"/>
                  </a:cubicBezTo>
                  <a:cubicBezTo>
                    <a:pt x="11" y="102"/>
                    <a:pt x="13" y="103"/>
                    <a:pt x="15" y="104"/>
                  </a:cubicBezTo>
                  <a:cubicBezTo>
                    <a:pt x="15" y="102"/>
                    <a:pt x="15" y="101"/>
                    <a:pt x="15" y="100"/>
                  </a:cubicBezTo>
                  <a:cubicBezTo>
                    <a:pt x="14" y="101"/>
                    <a:pt x="13" y="102"/>
                    <a:pt x="14" y="103"/>
                  </a:cubicBezTo>
                  <a:cubicBezTo>
                    <a:pt x="15" y="105"/>
                    <a:pt x="18" y="104"/>
                    <a:pt x="20" y="104"/>
                  </a:cubicBezTo>
                  <a:cubicBezTo>
                    <a:pt x="29" y="103"/>
                    <a:pt x="37" y="100"/>
                    <a:pt x="45" y="97"/>
                  </a:cubicBezTo>
                  <a:cubicBezTo>
                    <a:pt x="56" y="94"/>
                    <a:pt x="65" y="91"/>
                    <a:pt x="73" y="84"/>
                  </a:cubicBezTo>
                  <a:cubicBezTo>
                    <a:pt x="93" y="64"/>
                    <a:pt x="101" y="30"/>
                    <a:pt x="103" y="3"/>
                  </a:cubicBezTo>
                  <a:cubicBezTo>
                    <a:pt x="103" y="0"/>
                    <a:pt x="98" y="0"/>
                    <a:pt x="98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0" name="Freeform 260"/>
            <p:cNvSpPr>
              <a:spLocks/>
            </p:cNvSpPr>
            <p:nvPr/>
          </p:nvSpPr>
          <p:spPr bwMode="auto">
            <a:xfrm>
              <a:off x="2700487" y="1175098"/>
              <a:ext cx="161925" cy="39688"/>
            </a:xfrm>
            <a:custGeom>
              <a:avLst/>
              <a:gdLst>
                <a:gd name="T0" fmla="*/ 2 w 38"/>
                <a:gd name="T1" fmla="*/ 4 h 9"/>
                <a:gd name="T2" fmla="*/ 35 w 38"/>
                <a:gd name="T3" fmla="*/ 9 h 9"/>
                <a:gd name="T4" fmla="*/ 36 w 38"/>
                <a:gd name="T5" fmla="*/ 5 h 9"/>
                <a:gd name="T6" fmla="*/ 3 w 38"/>
                <a:gd name="T7" fmla="*/ 1 h 9"/>
                <a:gd name="T8" fmla="*/ 2 w 38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2" y="4"/>
                  </a:moveTo>
                  <a:cubicBezTo>
                    <a:pt x="13" y="6"/>
                    <a:pt x="24" y="7"/>
                    <a:pt x="35" y="9"/>
                  </a:cubicBezTo>
                  <a:cubicBezTo>
                    <a:pt x="38" y="9"/>
                    <a:pt x="38" y="5"/>
                    <a:pt x="36" y="5"/>
                  </a:cubicBezTo>
                  <a:cubicBezTo>
                    <a:pt x="25" y="4"/>
                    <a:pt x="14" y="2"/>
                    <a:pt x="3" y="1"/>
                  </a:cubicBezTo>
                  <a:cubicBezTo>
                    <a:pt x="0" y="0"/>
                    <a:pt x="0" y="4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1" name="Freeform 261"/>
            <p:cNvSpPr>
              <a:spLocks/>
            </p:cNvSpPr>
            <p:nvPr/>
          </p:nvSpPr>
          <p:spPr bwMode="auto">
            <a:xfrm>
              <a:off x="2679850" y="1265586"/>
              <a:ext cx="144463" cy="79375"/>
            </a:xfrm>
            <a:custGeom>
              <a:avLst/>
              <a:gdLst>
                <a:gd name="T0" fmla="*/ 2 w 34"/>
                <a:gd name="T1" fmla="*/ 4 h 19"/>
                <a:gd name="T2" fmla="*/ 30 w 34"/>
                <a:gd name="T3" fmla="*/ 18 h 19"/>
                <a:gd name="T4" fmla="*/ 32 w 34"/>
                <a:gd name="T5" fmla="*/ 14 h 19"/>
                <a:gd name="T6" fmla="*/ 4 w 34"/>
                <a:gd name="T7" fmla="*/ 1 h 19"/>
                <a:gd name="T8" fmla="*/ 2 w 34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9">
                  <a:moveTo>
                    <a:pt x="2" y="4"/>
                  </a:moveTo>
                  <a:cubicBezTo>
                    <a:pt x="11" y="9"/>
                    <a:pt x="20" y="13"/>
                    <a:pt x="30" y="18"/>
                  </a:cubicBezTo>
                  <a:cubicBezTo>
                    <a:pt x="32" y="19"/>
                    <a:pt x="34" y="15"/>
                    <a:pt x="32" y="14"/>
                  </a:cubicBezTo>
                  <a:cubicBezTo>
                    <a:pt x="22" y="10"/>
                    <a:pt x="13" y="5"/>
                    <a:pt x="4" y="1"/>
                  </a:cubicBezTo>
                  <a:cubicBezTo>
                    <a:pt x="1" y="0"/>
                    <a:pt x="0" y="3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2" name="Freeform 262"/>
            <p:cNvSpPr>
              <a:spLocks/>
            </p:cNvSpPr>
            <p:nvPr/>
          </p:nvSpPr>
          <p:spPr bwMode="auto">
            <a:xfrm>
              <a:off x="2624287" y="1357661"/>
              <a:ext cx="119063" cy="93663"/>
            </a:xfrm>
            <a:custGeom>
              <a:avLst/>
              <a:gdLst>
                <a:gd name="T0" fmla="*/ 2 w 28"/>
                <a:gd name="T1" fmla="*/ 4 h 22"/>
                <a:gd name="T2" fmla="*/ 23 w 28"/>
                <a:gd name="T3" fmla="*/ 21 h 22"/>
                <a:gd name="T4" fmla="*/ 26 w 28"/>
                <a:gd name="T5" fmla="*/ 18 h 22"/>
                <a:gd name="T6" fmla="*/ 4 w 28"/>
                <a:gd name="T7" fmla="*/ 1 h 22"/>
                <a:gd name="T8" fmla="*/ 2 w 28"/>
                <a:gd name="T9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2">
                  <a:moveTo>
                    <a:pt x="2" y="4"/>
                  </a:moveTo>
                  <a:cubicBezTo>
                    <a:pt x="9" y="10"/>
                    <a:pt x="16" y="15"/>
                    <a:pt x="23" y="21"/>
                  </a:cubicBezTo>
                  <a:cubicBezTo>
                    <a:pt x="25" y="22"/>
                    <a:pt x="28" y="19"/>
                    <a:pt x="26" y="18"/>
                  </a:cubicBezTo>
                  <a:cubicBezTo>
                    <a:pt x="19" y="12"/>
                    <a:pt x="11" y="7"/>
                    <a:pt x="4" y="1"/>
                  </a:cubicBezTo>
                  <a:cubicBezTo>
                    <a:pt x="2" y="0"/>
                    <a:pt x="0" y="3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3" name="Freeform 263"/>
            <p:cNvSpPr>
              <a:spLocks/>
            </p:cNvSpPr>
            <p:nvPr/>
          </p:nvSpPr>
          <p:spPr bwMode="auto">
            <a:xfrm>
              <a:off x="2548087" y="1417986"/>
              <a:ext cx="88900" cy="96838"/>
            </a:xfrm>
            <a:custGeom>
              <a:avLst/>
              <a:gdLst>
                <a:gd name="T0" fmla="*/ 2 w 21"/>
                <a:gd name="T1" fmla="*/ 4 h 23"/>
                <a:gd name="T2" fmla="*/ 16 w 21"/>
                <a:gd name="T3" fmla="*/ 21 h 23"/>
                <a:gd name="T4" fmla="*/ 20 w 21"/>
                <a:gd name="T5" fmla="*/ 19 h 23"/>
                <a:gd name="T6" fmla="*/ 5 w 21"/>
                <a:gd name="T7" fmla="*/ 2 h 23"/>
                <a:gd name="T8" fmla="*/ 2 w 21"/>
                <a:gd name="T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3">
                  <a:moveTo>
                    <a:pt x="2" y="4"/>
                  </a:moveTo>
                  <a:cubicBezTo>
                    <a:pt x="7" y="10"/>
                    <a:pt x="12" y="15"/>
                    <a:pt x="16" y="21"/>
                  </a:cubicBezTo>
                  <a:cubicBezTo>
                    <a:pt x="18" y="23"/>
                    <a:pt x="21" y="21"/>
                    <a:pt x="20" y="19"/>
                  </a:cubicBezTo>
                  <a:cubicBezTo>
                    <a:pt x="15" y="13"/>
                    <a:pt x="10" y="7"/>
                    <a:pt x="5" y="2"/>
                  </a:cubicBezTo>
                  <a:cubicBezTo>
                    <a:pt x="4" y="0"/>
                    <a:pt x="0" y="2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4" name="Freeform 264"/>
            <p:cNvSpPr>
              <a:spLocks/>
            </p:cNvSpPr>
            <p:nvPr/>
          </p:nvSpPr>
          <p:spPr bwMode="auto">
            <a:xfrm>
              <a:off x="2467125" y="1448148"/>
              <a:ext cx="68263" cy="119063"/>
            </a:xfrm>
            <a:custGeom>
              <a:avLst/>
              <a:gdLst>
                <a:gd name="T0" fmla="*/ 1 w 16"/>
                <a:gd name="T1" fmla="*/ 4 h 28"/>
                <a:gd name="T2" fmla="*/ 12 w 16"/>
                <a:gd name="T3" fmla="*/ 26 h 28"/>
                <a:gd name="T4" fmla="*/ 15 w 16"/>
                <a:gd name="T5" fmla="*/ 25 h 28"/>
                <a:gd name="T6" fmla="*/ 4 w 16"/>
                <a:gd name="T7" fmla="*/ 3 h 28"/>
                <a:gd name="T8" fmla="*/ 1 w 16"/>
                <a:gd name="T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8">
                  <a:moveTo>
                    <a:pt x="1" y="4"/>
                  </a:moveTo>
                  <a:cubicBezTo>
                    <a:pt x="4" y="11"/>
                    <a:pt x="8" y="19"/>
                    <a:pt x="12" y="26"/>
                  </a:cubicBezTo>
                  <a:cubicBezTo>
                    <a:pt x="13" y="28"/>
                    <a:pt x="16" y="27"/>
                    <a:pt x="15" y="25"/>
                  </a:cubicBezTo>
                  <a:cubicBezTo>
                    <a:pt x="12" y="17"/>
                    <a:pt x="8" y="10"/>
                    <a:pt x="4" y="3"/>
                  </a:cubicBezTo>
                  <a:cubicBezTo>
                    <a:pt x="3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5" name="Freeform 265"/>
            <p:cNvSpPr>
              <a:spLocks/>
            </p:cNvSpPr>
            <p:nvPr/>
          </p:nvSpPr>
          <p:spPr bwMode="auto">
            <a:xfrm>
              <a:off x="2394100" y="1473548"/>
              <a:ext cx="34925" cy="114300"/>
            </a:xfrm>
            <a:custGeom>
              <a:avLst/>
              <a:gdLst>
                <a:gd name="T0" fmla="*/ 1 w 8"/>
                <a:gd name="T1" fmla="*/ 3 h 27"/>
                <a:gd name="T2" fmla="*/ 4 w 8"/>
                <a:gd name="T3" fmla="*/ 24 h 27"/>
                <a:gd name="T4" fmla="*/ 8 w 8"/>
                <a:gd name="T5" fmla="*/ 24 h 27"/>
                <a:gd name="T6" fmla="*/ 5 w 8"/>
                <a:gd name="T7" fmla="*/ 2 h 27"/>
                <a:gd name="T8" fmla="*/ 1 w 8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7">
                  <a:moveTo>
                    <a:pt x="1" y="3"/>
                  </a:moveTo>
                  <a:cubicBezTo>
                    <a:pt x="2" y="10"/>
                    <a:pt x="3" y="17"/>
                    <a:pt x="4" y="24"/>
                  </a:cubicBezTo>
                  <a:cubicBezTo>
                    <a:pt x="4" y="27"/>
                    <a:pt x="8" y="26"/>
                    <a:pt x="8" y="24"/>
                  </a:cubicBezTo>
                  <a:cubicBezTo>
                    <a:pt x="7" y="17"/>
                    <a:pt x="6" y="10"/>
                    <a:pt x="5" y="2"/>
                  </a:cubicBezTo>
                  <a:cubicBezTo>
                    <a:pt x="4" y="0"/>
                    <a:pt x="0" y="0"/>
                    <a:pt x="1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6" name="Freeform 266"/>
            <p:cNvSpPr>
              <a:spLocks/>
            </p:cNvSpPr>
            <p:nvPr/>
          </p:nvSpPr>
          <p:spPr bwMode="auto">
            <a:xfrm>
              <a:off x="1068537" y="1995836"/>
              <a:ext cx="200025" cy="339725"/>
            </a:xfrm>
            <a:custGeom>
              <a:avLst/>
              <a:gdLst>
                <a:gd name="T0" fmla="*/ 6 w 47"/>
                <a:gd name="T1" fmla="*/ 0 h 80"/>
                <a:gd name="T2" fmla="*/ 29 w 47"/>
                <a:gd name="T3" fmla="*/ 29 h 80"/>
                <a:gd name="T4" fmla="*/ 25 w 47"/>
                <a:gd name="T5" fmla="*/ 79 h 80"/>
                <a:gd name="T6" fmla="*/ 0 w 47"/>
                <a:gd name="T7" fmla="*/ 65 h 80"/>
                <a:gd name="T8" fmla="*/ 6 w 47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0">
                  <a:moveTo>
                    <a:pt x="6" y="0"/>
                  </a:moveTo>
                  <a:cubicBezTo>
                    <a:pt x="15" y="0"/>
                    <a:pt x="25" y="23"/>
                    <a:pt x="29" y="29"/>
                  </a:cubicBezTo>
                  <a:cubicBezTo>
                    <a:pt x="35" y="40"/>
                    <a:pt x="47" y="76"/>
                    <a:pt x="25" y="79"/>
                  </a:cubicBezTo>
                  <a:cubicBezTo>
                    <a:pt x="16" y="80"/>
                    <a:pt x="7" y="71"/>
                    <a:pt x="0" y="65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7" name="Freeform 267"/>
            <p:cNvSpPr>
              <a:spLocks/>
            </p:cNvSpPr>
            <p:nvPr/>
          </p:nvSpPr>
          <p:spPr bwMode="auto">
            <a:xfrm>
              <a:off x="1060600" y="1986311"/>
              <a:ext cx="182563" cy="379413"/>
            </a:xfrm>
            <a:custGeom>
              <a:avLst/>
              <a:gdLst>
                <a:gd name="T0" fmla="*/ 8 w 43"/>
                <a:gd name="T1" fmla="*/ 4 h 89"/>
                <a:gd name="T2" fmla="*/ 26 w 43"/>
                <a:gd name="T3" fmla="*/ 27 h 89"/>
                <a:gd name="T4" fmla="*/ 35 w 43"/>
                <a:gd name="T5" fmla="*/ 47 h 89"/>
                <a:gd name="T6" fmla="*/ 36 w 43"/>
                <a:gd name="T7" fmla="*/ 73 h 89"/>
                <a:gd name="T8" fmla="*/ 4 w 43"/>
                <a:gd name="T9" fmla="*/ 66 h 89"/>
                <a:gd name="T10" fmla="*/ 1 w 43"/>
                <a:gd name="T11" fmla="*/ 69 h 89"/>
                <a:gd name="T12" fmla="*/ 35 w 43"/>
                <a:gd name="T13" fmla="*/ 80 h 89"/>
                <a:gd name="T14" fmla="*/ 40 w 43"/>
                <a:gd name="T15" fmla="*/ 54 h 89"/>
                <a:gd name="T16" fmla="*/ 29 w 43"/>
                <a:gd name="T17" fmla="*/ 25 h 89"/>
                <a:gd name="T18" fmla="*/ 8 w 43"/>
                <a:gd name="T19" fmla="*/ 1 h 89"/>
                <a:gd name="T20" fmla="*/ 8 w 43"/>
                <a:gd name="T21" fmla="*/ 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89">
                  <a:moveTo>
                    <a:pt x="8" y="4"/>
                  </a:moveTo>
                  <a:cubicBezTo>
                    <a:pt x="17" y="5"/>
                    <a:pt x="23" y="20"/>
                    <a:pt x="26" y="27"/>
                  </a:cubicBezTo>
                  <a:cubicBezTo>
                    <a:pt x="30" y="33"/>
                    <a:pt x="33" y="40"/>
                    <a:pt x="35" y="47"/>
                  </a:cubicBezTo>
                  <a:cubicBezTo>
                    <a:pt x="38" y="55"/>
                    <a:pt x="40" y="65"/>
                    <a:pt x="36" y="73"/>
                  </a:cubicBezTo>
                  <a:cubicBezTo>
                    <a:pt x="29" y="89"/>
                    <a:pt x="11" y="73"/>
                    <a:pt x="4" y="66"/>
                  </a:cubicBezTo>
                  <a:cubicBezTo>
                    <a:pt x="2" y="65"/>
                    <a:pt x="0" y="67"/>
                    <a:pt x="1" y="69"/>
                  </a:cubicBezTo>
                  <a:cubicBezTo>
                    <a:pt x="10" y="77"/>
                    <a:pt x="22" y="88"/>
                    <a:pt x="35" y="80"/>
                  </a:cubicBezTo>
                  <a:cubicBezTo>
                    <a:pt x="43" y="75"/>
                    <a:pt x="42" y="62"/>
                    <a:pt x="40" y="54"/>
                  </a:cubicBezTo>
                  <a:cubicBezTo>
                    <a:pt x="38" y="44"/>
                    <a:pt x="34" y="34"/>
                    <a:pt x="29" y="25"/>
                  </a:cubicBezTo>
                  <a:cubicBezTo>
                    <a:pt x="25" y="17"/>
                    <a:pt x="19" y="2"/>
                    <a:pt x="8" y="1"/>
                  </a:cubicBezTo>
                  <a:cubicBezTo>
                    <a:pt x="6" y="0"/>
                    <a:pt x="6" y="3"/>
                    <a:pt x="8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8" name="Freeform 268"/>
            <p:cNvSpPr>
              <a:spLocks/>
            </p:cNvSpPr>
            <p:nvPr/>
          </p:nvSpPr>
          <p:spPr bwMode="auto">
            <a:xfrm>
              <a:off x="738337" y="2021236"/>
              <a:ext cx="415925" cy="446088"/>
            </a:xfrm>
            <a:custGeom>
              <a:avLst/>
              <a:gdLst>
                <a:gd name="T0" fmla="*/ 18 w 98"/>
                <a:gd name="T1" fmla="*/ 6 h 105"/>
                <a:gd name="T2" fmla="*/ 0 w 98"/>
                <a:gd name="T3" fmla="*/ 104 h 105"/>
                <a:gd name="T4" fmla="*/ 98 w 98"/>
                <a:gd name="T5" fmla="*/ 101 h 105"/>
                <a:gd name="T6" fmla="*/ 67 w 98"/>
                <a:gd name="T7" fmla="*/ 0 h 105"/>
                <a:gd name="T8" fmla="*/ 18 w 98"/>
                <a:gd name="T9" fmla="*/ 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05">
                  <a:moveTo>
                    <a:pt x="18" y="6"/>
                  </a:moveTo>
                  <a:cubicBezTo>
                    <a:pt x="18" y="6"/>
                    <a:pt x="12" y="51"/>
                    <a:pt x="0" y="104"/>
                  </a:cubicBezTo>
                  <a:cubicBezTo>
                    <a:pt x="0" y="104"/>
                    <a:pt x="71" y="105"/>
                    <a:pt x="98" y="101"/>
                  </a:cubicBezTo>
                  <a:cubicBezTo>
                    <a:pt x="98" y="101"/>
                    <a:pt x="73" y="44"/>
                    <a:pt x="67" y="0"/>
                  </a:cubicBez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9" name="Freeform 269"/>
            <p:cNvSpPr>
              <a:spLocks/>
            </p:cNvSpPr>
            <p:nvPr/>
          </p:nvSpPr>
          <p:spPr bwMode="auto">
            <a:xfrm>
              <a:off x="797075" y="2135536"/>
              <a:ext cx="250825" cy="17463"/>
            </a:xfrm>
            <a:custGeom>
              <a:avLst/>
              <a:gdLst>
                <a:gd name="T0" fmla="*/ 58 w 59"/>
                <a:gd name="T1" fmla="*/ 0 h 4"/>
                <a:gd name="T2" fmla="*/ 1 w 59"/>
                <a:gd name="T3" fmla="*/ 0 h 4"/>
                <a:gd name="T4" fmla="*/ 0 w 59"/>
                <a:gd name="T5" fmla="*/ 4 h 4"/>
                <a:gd name="T6" fmla="*/ 59 w 59"/>
                <a:gd name="T7" fmla="*/ 4 h 4"/>
                <a:gd name="T8" fmla="*/ 58 w 5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">
                  <a:moveTo>
                    <a:pt x="5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3"/>
                    <a:pt x="0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2"/>
                    <a:pt x="59" y="1"/>
                    <a:pt x="5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0" name="Freeform 270"/>
            <p:cNvSpPr>
              <a:spLocks/>
            </p:cNvSpPr>
            <p:nvPr/>
          </p:nvSpPr>
          <p:spPr bwMode="auto">
            <a:xfrm>
              <a:off x="784375" y="2208561"/>
              <a:ext cx="288925" cy="20638"/>
            </a:xfrm>
            <a:custGeom>
              <a:avLst/>
              <a:gdLst>
                <a:gd name="T0" fmla="*/ 66 w 68"/>
                <a:gd name="T1" fmla="*/ 0 h 5"/>
                <a:gd name="T2" fmla="*/ 1 w 68"/>
                <a:gd name="T3" fmla="*/ 1 h 5"/>
                <a:gd name="T4" fmla="*/ 0 w 68"/>
                <a:gd name="T5" fmla="*/ 5 h 5"/>
                <a:gd name="T6" fmla="*/ 68 w 68"/>
                <a:gd name="T7" fmla="*/ 5 h 5"/>
                <a:gd name="T8" fmla="*/ 66 w 6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5">
                  <a:moveTo>
                    <a:pt x="6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4"/>
                    <a:pt x="0" y="5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7" y="3"/>
                    <a:pt x="67" y="2"/>
                    <a:pt x="6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1" name="Freeform 271"/>
            <p:cNvSpPr>
              <a:spLocks/>
            </p:cNvSpPr>
            <p:nvPr/>
          </p:nvSpPr>
          <p:spPr bwMode="auto">
            <a:xfrm>
              <a:off x="771675" y="2284761"/>
              <a:ext cx="327025" cy="20638"/>
            </a:xfrm>
            <a:custGeom>
              <a:avLst/>
              <a:gdLst>
                <a:gd name="T0" fmla="*/ 75 w 77"/>
                <a:gd name="T1" fmla="*/ 0 h 5"/>
                <a:gd name="T2" fmla="*/ 1 w 77"/>
                <a:gd name="T3" fmla="*/ 1 h 5"/>
                <a:gd name="T4" fmla="*/ 0 w 77"/>
                <a:gd name="T5" fmla="*/ 5 h 5"/>
                <a:gd name="T6" fmla="*/ 77 w 77"/>
                <a:gd name="T7" fmla="*/ 5 h 5"/>
                <a:gd name="T8" fmla="*/ 75 w 7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5">
                  <a:moveTo>
                    <a:pt x="75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6" y="3"/>
                    <a:pt x="76" y="2"/>
                    <a:pt x="7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2" name="Freeform 272"/>
            <p:cNvSpPr>
              <a:spLocks/>
            </p:cNvSpPr>
            <p:nvPr/>
          </p:nvSpPr>
          <p:spPr bwMode="auto">
            <a:xfrm>
              <a:off x="754212" y="2360961"/>
              <a:ext cx="369888" cy="20638"/>
            </a:xfrm>
            <a:custGeom>
              <a:avLst/>
              <a:gdLst>
                <a:gd name="T0" fmla="*/ 86 w 87"/>
                <a:gd name="T1" fmla="*/ 0 h 5"/>
                <a:gd name="T2" fmla="*/ 1 w 87"/>
                <a:gd name="T3" fmla="*/ 1 h 5"/>
                <a:gd name="T4" fmla="*/ 0 w 87"/>
                <a:gd name="T5" fmla="*/ 5 h 5"/>
                <a:gd name="T6" fmla="*/ 87 w 87"/>
                <a:gd name="T7" fmla="*/ 4 h 5"/>
                <a:gd name="T8" fmla="*/ 86 w 8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5">
                  <a:moveTo>
                    <a:pt x="8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4"/>
                    <a:pt x="0" y="5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7" y="3"/>
                    <a:pt x="86" y="2"/>
                    <a:pt x="8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3" name="Freeform 273"/>
            <p:cNvSpPr>
              <a:spLocks noEditPoints="1"/>
            </p:cNvSpPr>
            <p:nvPr/>
          </p:nvSpPr>
          <p:spPr bwMode="auto">
            <a:xfrm>
              <a:off x="1052662" y="2305398"/>
              <a:ext cx="93663" cy="144463"/>
            </a:xfrm>
            <a:custGeom>
              <a:avLst/>
              <a:gdLst>
                <a:gd name="T0" fmla="*/ 15 w 22"/>
                <a:gd name="T1" fmla="*/ 17 h 34"/>
                <a:gd name="T2" fmla="*/ 4 w 22"/>
                <a:gd name="T3" fmla="*/ 17 h 34"/>
                <a:gd name="T4" fmla="*/ 9 w 22"/>
                <a:gd name="T5" fmla="*/ 34 h 34"/>
                <a:gd name="T6" fmla="*/ 22 w 22"/>
                <a:gd name="T7" fmla="*/ 32 h 34"/>
                <a:gd name="T8" fmla="*/ 15 w 22"/>
                <a:gd name="T9" fmla="*/ 17 h 34"/>
                <a:gd name="T10" fmla="*/ 8 w 22"/>
                <a:gd name="T11" fmla="*/ 0 h 34"/>
                <a:gd name="T12" fmla="*/ 0 w 22"/>
                <a:gd name="T13" fmla="*/ 7 h 34"/>
                <a:gd name="T14" fmla="*/ 2 w 22"/>
                <a:gd name="T15" fmla="*/ 13 h 34"/>
                <a:gd name="T16" fmla="*/ 14 w 22"/>
                <a:gd name="T17" fmla="*/ 13 h 34"/>
                <a:gd name="T18" fmla="*/ 8 w 22"/>
                <a:gd name="T1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34">
                  <a:moveTo>
                    <a:pt x="15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23"/>
                    <a:pt x="7" y="28"/>
                    <a:pt x="9" y="34"/>
                  </a:cubicBezTo>
                  <a:cubicBezTo>
                    <a:pt x="13" y="33"/>
                    <a:pt x="17" y="33"/>
                    <a:pt x="22" y="32"/>
                  </a:cubicBezTo>
                  <a:cubicBezTo>
                    <a:pt x="19" y="27"/>
                    <a:pt x="17" y="22"/>
                    <a:pt x="15" y="17"/>
                  </a:cubicBezTo>
                  <a:moveTo>
                    <a:pt x="8" y="0"/>
                  </a:moveTo>
                  <a:cubicBezTo>
                    <a:pt x="6" y="2"/>
                    <a:pt x="3" y="5"/>
                    <a:pt x="0" y="7"/>
                  </a:cubicBezTo>
                  <a:cubicBezTo>
                    <a:pt x="1" y="9"/>
                    <a:pt x="2" y="11"/>
                    <a:pt x="2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2" y="9"/>
                    <a:pt x="10" y="4"/>
                    <a:pt x="8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4" name="Freeform 274"/>
            <p:cNvSpPr>
              <a:spLocks/>
            </p:cNvSpPr>
            <p:nvPr/>
          </p:nvSpPr>
          <p:spPr bwMode="auto">
            <a:xfrm>
              <a:off x="1060600" y="2360961"/>
              <a:ext cx="55563" cy="17463"/>
            </a:xfrm>
            <a:custGeom>
              <a:avLst/>
              <a:gdLst>
                <a:gd name="T0" fmla="*/ 12 w 13"/>
                <a:gd name="T1" fmla="*/ 0 h 4"/>
                <a:gd name="T2" fmla="*/ 0 w 13"/>
                <a:gd name="T3" fmla="*/ 0 h 4"/>
                <a:gd name="T4" fmla="*/ 2 w 13"/>
                <a:gd name="T5" fmla="*/ 4 h 4"/>
                <a:gd name="T6" fmla="*/ 13 w 13"/>
                <a:gd name="T7" fmla="*/ 4 h 4"/>
                <a:gd name="T8" fmla="*/ 12 w 1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3"/>
                    <a:pt x="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2" y="2"/>
                    <a:pt x="12" y="0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5" name="Freeform 275"/>
            <p:cNvSpPr>
              <a:spLocks/>
            </p:cNvSpPr>
            <p:nvPr/>
          </p:nvSpPr>
          <p:spPr bwMode="auto">
            <a:xfrm>
              <a:off x="728812" y="2008536"/>
              <a:ext cx="438150" cy="471488"/>
            </a:xfrm>
            <a:custGeom>
              <a:avLst/>
              <a:gdLst>
                <a:gd name="T0" fmla="*/ 18 w 103"/>
                <a:gd name="T1" fmla="*/ 8 h 111"/>
                <a:gd name="T2" fmla="*/ 0 w 103"/>
                <a:gd name="T3" fmla="*/ 106 h 111"/>
                <a:gd name="T4" fmla="*/ 2 w 103"/>
                <a:gd name="T5" fmla="*/ 109 h 111"/>
                <a:gd name="T6" fmla="*/ 100 w 103"/>
                <a:gd name="T7" fmla="*/ 106 h 111"/>
                <a:gd name="T8" fmla="*/ 102 w 103"/>
                <a:gd name="T9" fmla="*/ 103 h 111"/>
                <a:gd name="T10" fmla="*/ 70 w 103"/>
                <a:gd name="T11" fmla="*/ 3 h 111"/>
                <a:gd name="T12" fmla="*/ 67 w 103"/>
                <a:gd name="T13" fmla="*/ 4 h 111"/>
                <a:gd name="T14" fmla="*/ 99 w 103"/>
                <a:gd name="T15" fmla="*/ 105 h 111"/>
                <a:gd name="T16" fmla="*/ 100 w 103"/>
                <a:gd name="T17" fmla="*/ 102 h 111"/>
                <a:gd name="T18" fmla="*/ 2 w 103"/>
                <a:gd name="T19" fmla="*/ 105 h 111"/>
                <a:gd name="T20" fmla="*/ 4 w 103"/>
                <a:gd name="T21" fmla="*/ 107 h 111"/>
                <a:gd name="T22" fmla="*/ 22 w 103"/>
                <a:gd name="T23" fmla="*/ 9 h 111"/>
                <a:gd name="T24" fmla="*/ 18 w 103"/>
                <a:gd name="T25" fmla="*/ 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" h="111">
                  <a:moveTo>
                    <a:pt x="18" y="8"/>
                  </a:moveTo>
                  <a:cubicBezTo>
                    <a:pt x="14" y="41"/>
                    <a:pt x="8" y="74"/>
                    <a:pt x="0" y="106"/>
                  </a:cubicBezTo>
                  <a:cubicBezTo>
                    <a:pt x="0" y="108"/>
                    <a:pt x="1" y="109"/>
                    <a:pt x="2" y="109"/>
                  </a:cubicBezTo>
                  <a:cubicBezTo>
                    <a:pt x="35" y="109"/>
                    <a:pt x="68" y="111"/>
                    <a:pt x="100" y="106"/>
                  </a:cubicBezTo>
                  <a:cubicBezTo>
                    <a:pt x="102" y="106"/>
                    <a:pt x="103" y="105"/>
                    <a:pt x="102" y="103"/>
                  </a:cubicBezTo>
                  <a:cubicBezTo>
                    <a:pt x="88" y="71"/>
                    <a:pt x="76" y="37"/>
                    <a:pt x="70" y="3"/>
                  </a:cubicBezTo>
                  <a:cubicBezTo>
                    <a:pt x="70" y="0"/>
                    <a:pt x="66" y="1"/>
                    <a:pt x="67" y="4"/>
                  </a:cubicBezTo>
                  <a:cubicBezTo>
                    <a:pt x="72" y="39"/>
                    <a:pt x="85" y="73"/>
                    <a:pt x="99" y="105"/>
                  </a:cubicBezTo>
                  <a:cubicBezTo>
                    <a:pt x="99" y="104"/>
                    <a:pt x="100" y="103"/>
                    <a:pt x="100" y="102"/>
                  </a:cubicBezTo>
                  <a:cubicBezTo>
                    <a:pt x="68" y="106"/>
                    <a:pt x="35" y="105"/>
                    <a:pt x="2" y="105"/>
                  </a:cubicBezTo>
                  <a:cubicBezTo>
                    <a:pt x="3" y="106"/>
                    <a:pt x="3" y="106"/>
                    <a:pt x="4" y="107"/>
                  </a:cubicBezTo>
                  <a:cubicBezTo>
                    <a:pt x="11" y="75"/>
                    <a:pt x="18" y="42"/>
                    <a:pt x="22" y="9"/>
                  </a:cubicBezTo>
                  <a:cubicBezTo>
                    <a:pt x="22" y="7"/>
                    <a:pt x="19" y="6"/>
                    <a:pt x="18" y="8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" name="Freeform 276"/>
            <p:cNvSpPr>
              <a:spLocks/>
            </p:cNvSpPr>
            <p:nvPr/>
          </p:nvSpPr>
          <p:spPr bwMode="auto">
            <a:xfrm>
              <a:off x="236687" y="1205261"/>
              <a:ext cx="1308100" cy="990600"/>
            </a:xfrm>
            <a:custGeom>
              <a:avLst/>
              <a:gdLst>
                <a:gd name="T0" fmla="*/ 141 w 308"/>
                <a:gd name="T1" fmla="*/ 204 h 233"/>
                <a:gd name="T2" fmla="*/ 29 w 308"/>
                <a:gd name="T3" fmla="*/ 156 h 233"/>
                <a:gd name="T4" fmla="*/ 145 w 308"/>
                <a:gd name="T5" fmla="*/ 6 h 233"/>
                <a:gd name="T6" fmla="*/ 265 w 308"/>
                <a:gd name="T7" fmla="*/ 93 h 233"/>
                <a:gd name="T8" fmla="*/ 308 w 308"/>
                <a:gd name="T9" fmla="*/ 117 h 233"/>
                <a:gd name="T10" fmla="*/ 186 w 308"/>
                <a:gd name="T11" fmla="*/ 193 h 233"/>
                <a:gd name="T12" fmla="*/ 141 w 308"/>
                <a:gd name="T13" fmla="*/ 20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8" h="233">
                  <a:moveTo>
                    <a:pt x="141" y="204"/>
                  </a:moveTo>
                  <a:cubicBezTo>
                    <a:pt x="141" y="204"/>
                    <a:pt x="65" y="233"/>
                    <a:pt x="29" y="156"/>
                  </a:cubicBezTo>
                  <a:cubicBezTo>
                    <a:pt x="0" y="92"/>
                    <a:pt x="61" y="12"/>
                    <a:pt x="145" y="6"/>
                  </a:cubicBezTo>
                  <a:cubicBezTo>
                    <a:pt x="229" y="0"/>
                    <a:pt x="260" y="63"/>
                    <a:pt x="265" y="93"/>
                  </a:cubicBezTo>
                  <a:cubicBezTo>
                    <a:pt x="270" y="123"/>
                    <a:pt x="292" y="129"/>
                    <a:pt x="308" y="117"/>
                  </a:cubicBezTo>
                  <a:cubicBezTo>
                    <a:pt x="308" y="117"/>
                    <a:pt x="286" y="170"/>
                    <a:pt x="186" y="193"/>
                  </a:cubicBezTo>
                  <a:cubicBezTo>
                    <a:pt x="141" y="204"/>
                    <a:pt x="141" y="204"/>
                    <a:pt x="141" y="20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7" name="Freeform 277"/>
            <p:cNvSpPr>
              <a:spLocks/>
            </p:cNvSpPr>
            <p:nvPr/>
          </p:nvSpPr>
          <p:spPr bwMode="auto">
            <a:xfrm>
              <a:off x="308125" y="1154461"/>
              <a:ext cx="1249363" cy="973138"/>
            </a:xfrm>
            <a:custGeom>
              <a:avLst/>
              <a:gdLst>
                <a:gd name="T0" fmla="*/ 124 w 294"/>
                <a:gd name="T1" fmla="*/ 214 h 229"/>
                <a:gd name="T2" fmla="*/ 34 w 294"/>
                <a:gd name="T3" fmla="*/ 196 h 229"/>
                <a:gd name="T4" fmla="*/ 10 w 294"/>
                <a:gd name="T5" fmla="*/ 110 h 229"/>
                <a:gd name="T6" fmla="*/ 71 w 294"/>
                <a:gd name="T7" fmla="*/ 37 h 229"/>
                <a:gd name="T8" fmla="*/ 225 w 294"/>
                <a:gd name="T9" fmla="*/ 60 h 229"/>
                <a:gd name="T10" fmla="*/ 246 w 294"/>
                <a:gd name="T11" fmla="*/ 106 h 229"/>
                <a:gd name="T12" fmla="*/ 265 w 294"/>
                <a:gd name="T13" fmla="*/ 135 h 229"/>
                <a:gd name="T14" fmla="*/ 292 w 294"/>
                <a:gd name="T15" fmla="*/ 131 h 229"/>
                <a:gd name="T16" fmla="*/ 289 w 294"/>
                <a:gd name="T17" fmla="*/ 129 h 229"/>
                <a:gd name="T18" fmla="*/ 237 w 294"/>
                <a:gd name="T19" fmla="*/ 178 h 229"/>
                <a:gd name="T20" fmla="*/ 124 w 294"/>
                <a:gd name="T21" fmla="*/ 214 h 229"/>
                <a:gd name="T22" fmla="*/ 125 w 294"/>
                <a:gd name="T23" fmla="*/ 218 h 229"/>
                <a:gd name="T24" fmla="*/ 240 w 294"/>
                <a:gd name="T25" fmla="*/ 181 h 229"/>
                <a:gd name="T26" fmla="*/ 293 w 294"/>
                <a:gd name="T27" fmla="*/ 130 h 229"/>
                <a:gd name="T28" fmla="*/ 290 w 294"/>
                <a:gd name="T29" fmla="*/ 127 h 229"/>
                <a:gd name="T30" fmla="*/ 255 w 294"/>
                <a:gd name="T31" fmla="*/ 120 h 229"/>
                <a:gd name="T32" fmla="*/ 246 w 294"/>
                <a:gd name="T33" fmla="*/ 89 h 229"/>
                <a:gd name="T34" fmla="*/ 211 w 294"/>
                <a:gd name="T35" fmla="*/ 39 h 229"/>
                <a:gd name="T36" fmla="*/ 44 w 294"/>
                <a:gd name="T37" fmla="*/ 50 h 229"/>
                <a:gd name="T38" fmla="*/ 3 w 294"/>
                <a:gd name="T39" fmla="*/ 125 h 229"/>
                <a:gd name="T40" fmla="*/ 33 w 294"/>
                <a:gd name="T41" fmla="*/ 201 h 229"/>
                <a:gd name="T42" fmla="*/ 124 w 294"/>
                <a:gd name="T43" fmla="*/ 218 h 229"/>
                <a:gd name="T44" fmla="*/ 125 w 294"/>
                <a:gd name="T45" fmla="*/ 218 h 229"/>
                <a:gd name="T46" fmla="*/ 124 w 294"/>
                <a:gd name="T47" fmla="*/ 214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4" h="229">
                  <a:moveTo>
                    <a:pt x="124" y="214"/>
                  </a:moveTo>
                  <a:cubicBezTo>
                    <a:pt x="93" y="225"/>
                    <a:pt x="57" y="219"/>
                    <a:pt x="34" y="196"/>
                  </a:cubicBezTo>
                  <a:cubicBezTo>
                    <a:pt x="11" y="173"/>
                    <a:pt x="2" y="141"/>
                    <a:pt x="10" y="110"/>
                  </a:cubicBezTo>
                  <a:cubicBezTo>
                    <a:pt x="18" y="78"/>
                    <a:pt x="43" y="53"/>
                    <a:pt x="71" y="37"/>
                  </a:cubicBezTo>
                  <a:cubicBezTo>
                    <a:pt x="121" y="10"/>
                    <a:pt x="189" y="14"/>
                    <a:pt x="225" y="60"/>
                  </a:cubicBezTo>
                  <a:cubicBezTo>
                    <a:pt x="236" y="73"/>
                    <a:pt x="243" y="89"/>
                    <a:pt x="246" y="106"/>
                  </a:cubicBezTo>
                  <a:cubicBezTo>
                    <a:pt x="248" y="118"/>
                    <a:pt x="254" y="130"/>
                    <a:pt x="265" y="135"/>
                  </a:cubicBezTo>
                  <a:cubicBezTo>
                    <a:pt x="274" y="139"/>
                    <a:pt x="284" y="137"/>
                    <a:pt x="292" y="131"/>
                  </a:cubicBezTo>
                  <a:cubicBezTo>
                    <a:pt x="291" y="130"/>
                    <a:pt x="290" y="130"/>
                    <a:pt x="289" y="129"/>
                  </a:cubicBezTo>
                  <a:cubicBezTo>
                    <a:pt x="280" y="149"/>
                    <a:pt x="256" y="167"/>
                    <a:pt x="237" y="178"/>
                  </a:cubicBezTo>
                  <a:cubicBezTo>
                    <a:pt x="202" y="197"/>
                    <a:pt x="162" y="204"/>
                    <a:pt x="124" y="214"/>
                  </a:cubicBezTo>
                  <a:cubicBezTo>
                    <a:pt x="121" y="214"/>
                    <a:pt x="122" y="219"/>
                    <a:pt x="125" y="218"/>
                  </a:cubicBezTo>
                  <a:cubicBezTo>
                    <a:pt x="164" y="208"/>
                    <a:pt x="205" y="201"/>
                    <a:pt x="240" y="181"/>
                  </a:cubicBezTo>
                  <a:cubicBezTo>
                    <a:pt x="260" y="169"/>
                    <a:pt x="284" y="152"/>
                    <a:pt x="293" y="130"/>
                  </a:cubicBezTo>
                  <a:cubicBezTo>
                    <a:pt x="294" y="128"/>
                    <a:pt x="291" y="126"/>
                    <a:pt x="290" y="127"/>
                  </a:cubicBezTo>
                  <a:cubicBezTo>
                    <a:pt x="277" y="136"/>
                    <a:pt x="263" y="133"/>
                    <a:pt x="255" y="120"/>
                  </a:cubicBezTo>
                  <a:cubicBezTo>
                    <a:pt x="250" y="111"/>
                    <a:pt x="250" y="99"/>
                    <a:pt x="246" y="89"/>
                  </a:cubicBezTo>
                  <a:cubicBezTo>
                    <a:pt x="239" y="70"/>
                    <a:pt x="227" y="52"/>
                    <a:pt x="211" y="39"/>
                  </a:cubicBezTo>
                  <a:cubicBezTo>
                    <a:pt x="163" y="0"/>
                    <a:pt x="89" y="13"/>
                    <a:pt x="44" y="50"/>
                  </a:cubicBezTo>
                  <a:cubicBezTo>
                    <a:pt x="22" y="69"/>
                    <a:pt x="6" y="96"/>
                    <a:pt x="3" y="125"/>
                  </a:cubicBezTo>
                  <a:cubicBezTo>
                    <a:pt x="0" y="153"/>
                    <a:pt x="13" y="182"/>
                    <a:pt x="33" y="201"/>
                  </a:cubicBezTo>
                  <a:cubicBezTo>
                    <a:pt x="57" y="224"/>
                    <a:pt x="94" y="229"/>
                    <a:pt x="124" y="218"/>
                  </a:cubicBezTo>
                  <a:cubicBezTo>
                    <a:pt x="125" y="218"/>
                    <a:pt x="125" y="218"/>
                    <a:pt x="125" y="218"/>
                  </a:cubicBezTo>
                  <a:cubicBezTo>
                    <a:pt x="127" y="217"/>
                    <a:pt x="126" y="213"/>
                    <a:pt x="124" y="21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8" name="Freeform 278"/>
            <p:cNvSpPr>
              <a:spLocks/>
            </p:cNvSpPr>
            <p:nvPr/>
          </p:nvSpPr>
          <p:spPr bwMode="auto">
            <a:xfrm>
              <a:off x="657375" y="1694211"/>
              <a:ext cx="461963" cy="407988"/>
            </a:xfrm>
            <a:custGeom>
              <a:avLst/>
              <a:gdLst>
                <a:gd name="T0" fmla="*/ 0 w 109"/>
                <a:gd name="T1" fmla="*/ 24 h 96"/>
                <a:gd name="T2" fmla="*/ 4 w 109"/>
                <a:gd name="T3" fmla="*/ 45 h 96"/>
                <a:gd name="T4" fmla="*/ 66 w 109"/>
                <a:gd name="T5" fmla="*/ 87 h 96"/>
                <a:gd name="T6" fmla="*/ 102 w 109"/>
                <a:gd name="T7" fmla="*/ 21 h 96"/>
                <a:gd name="T8" fmla="*/ 96 w 109"/>
                <a:gd name="T9" fmla="*/ 0 h 96"/>
                <a:gd name="T10" fmla="*/ 0 w 109"/>
                <a:gd name="T11" fmla="*/ 2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96">
                  <a:moveTo>
                    <a:pt x="0" y="24"/>
                  </a:moveTo>
                  <a:cubicBezTo>
                    <a:pt x="1" y="28"/>
                    <a:pt x="3" y="41"/>
                    <a:pt x="4" y="45"/>
                  </a:cubicBezTo>
                  <a:cubicBezTo>
                    <a:pt x="12" y="75"/>
                    <a:pt x="32" y="96"/>
                    <a:pt x="66" y="87"/>
                  </a:cubicBezTo>
                  <a:cubicBezTo>
                    <a:pt x="101" y="79"/>
                    <a:pt x="109" y="51"/>
                    <a:pt x="102" y="21"/>
                  </a:cubicBezTo>
                  <a:cubicBezTo>
                    <a:pt x="101" y="17"/>
                    <a:pt x="97" y="4"/>
                    <a:pt x="96" y="0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9" name="Freeform 279"/>
            <p:cNvSpPr>
              <a:spLocks noEditPoints="1"/>
            </p:cNvSpPr>
            <p:nvPr/>
          </p:nvSpPr>
          <p:spPr bwMode="auto">
            <a:xfrm>
              <a:off x="1009800" y="1706911"/>
              <a:ext cx="80963" cy="258763"/>
            </a:xfrm>
            <a:custGeom>
              <a:avLst/>
              <a:gdLst>
                <a:gd name="T0" fmla="*/ 14 w 19"/>
                <a:gd name="T1" fmla="*/ 60 h 61"/>
                <a:gd name="T2" fmla="*/ 13 w 19"/>
                <a:gd name="T3" fmla="*/ 61 h 61"/>
                <a:gd name="T4" fmla="*/ 14 w 19"/>
                <a:gd name="T5" fmla="*/ 61 h 61"/>
                <a:gd name="T6" fmla="*/ 14 w 19"/>
                <a:gd name="T7" fmla="*/ 60 h 61"/>
                <a:gd name="T8" fmla="*/ 11 w 19"/>
                <a:gd name="T9" fmla="*/ 0 h 61"/>
                <a:gd name="T10" fmla="*/ 0 w 19"/>
                <a:gd name="T11" fmla="*/ 2 h 61"/>
                <a:gd name="T12" fmla="*/ 5 w 19"/>
                <a:gd name="T13" fmla="*/ 20 h 61"/>
                <a:gd name="T14" fmla="*/ 7 w 19"/>
                <a:gd name="T15" fmla="*/ 29 h 61"/>
                <a:gd name="T16" fmla="*/ 19 w 19"/>
                <a:gd name="T17" fmla="*/ 35 h 61"/>
                <a:gd name="T18" fmla="*/ 11 w 19"/>
                <a:gd name="T1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61">
                  <a:moveTo>
                    <a:pt x="14" y="60"/>
                  </a:moveTo>
                  <a:cubicBezTo>
                    <a:pt x="14" y="60"/>
                    <a:pt x="14" y="61"/>
                    <a:pt x="13" y="61"/>
                  </a:cubicBezTo>
                  <a:cubicBezTo>
                    <a:pt x="13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0"/>
                  </a:cubicBezTo>
                  <a:moveTo>
                    <a:pt x="11" y="0"/>
                  </a:moveTo>
                  <a:cubicBezTo>
                    <a:pt x="8" y="1"/>
                    <a:pt x="4" y="1"/>
                    <a:pt x="0" y="2"/>
                  </a:cubicBezTo>
                  <a:cubicBezTo>
                    <a:pt x="2" y="8"/>
                    <a:pt x="5" y="17"/>
                    <a:pt x="5" y="20"/>
                  </a:cubicBezTo>
                  <a:cubicBezTo>
                    <a:pt x="6" y="23"/>
                    <a:pt x="7" y="26"/>
                    <a:pt x="7" y="29"/>
                  </a:cubicBezTo>
                  <a:cubicBezTo>
                    <a:pt x="12" y="29"/>
                    <a:pt x="16" y="31"/>
                    <a:pt x="19" y="35"/>
                  </a:cubicBezTo>
                  <a:cubicBezTo>
                    <a:pt x="19" y="23"/>
                    <a:pt x="16" y="10"/>
                    <a:pt x="11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0" name="Freeform 280"/>
            <p:cNvSpPr>
              <a:spLocks/>
            </p:cNvSpPr>
            <p:nvPr/>
          </p:nvSpPr>
          <p:spPr bwMode="auto">
            <a:xfrm>
              <a:off x="644675" y="1686273"/>
              <a:ext cx="474663" cy="403225"/>
            </a:xfrm>
            <a:custGeom>
              <a:avLst/>
              <a:gdLst>
                <a:gd name="T0" fmla="*/ 1 w 112"/>
                <a:gd name="T1" fmla="*/ 25 h 95"/>
                <a:gd name="T2" fmla="*/ 18 w 112"/>
                <a:gd name="T3" fmla="*/ 76 h 95"/>
                <a:gd name="T4" fmla="*/ 70 w 112"/>
                <a:gd name="T5" fmla="*/ 91 h 95"/>
                <a:gd name="T6" fmla="*/ 109 w 112"/>
                <a:gd name="T7" fmla="*/ 54 h 95"/>
                <a:gd name="T8" fmla="*/ 100 w 112"/>
                <a:gd name="T9" fmla="*/ 1 h 95"/>
                <a:gd name="T10" fmla="*/ 98 w 112"/>
                <a:gd name="T11" fmla="*/ 0 h 95"/>
                <a:gd name="T12" fmla="*/ 3 w 112"/>
                <a:gd name="T13" fmla="*/ 23 h 95"/>
                <a:gd name="T14" fmla="*/ 4 w 112"/>
                <a:gd name="T15" fmla="*/ 28 h 95"/>
                <a:gd name="T16" fmla="*/ 99 w 112"/>
                <a:gd name="T17" fmla="*/ 4 h 95"/>
                <a:gd name="T18" fmla="*/ 97 w 112"/>
                <a:gd name="T19" fmla="*/ 3 h 95"/>
                <a:gd name="T20" fmla="*/ 105 w 112"/>
                <a:gd name="T21" fmla="*/ 50 h 95"/>
                <a:gd name="T22" fmla="*/ 69 w 112"/>
                <a:gd name="T23" fmla="*/ 87 h 95"/>
                <a:gd name="T24" fmla="*/ 20 w 112"/>
                <a:gd name="T25" fmla="*/ 71 h 95"/>
                <a:gd name="T26" fmla="*/ 5 w 112"/>
                <a:gd name="T27" fmla="*/ 26 h 95"/>
                <a:gd name="T28" fmla="*/ 1 w 112"/>
                <a:gd name="T29" fmla="*/ 2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95">
                  <a:moveTo>
                    <a:pt x="1" y="25"/>
                  </a:moveTo>
                  <a:cubicBezTo>
                    <a:pt x="2" y="43"/>
                    <a:pt x="8" y="62"/>
                    <a:pt x="18" y="76"/>
                  </a:cubicBezTo>
                  <a:cubicBezTo>
                    <a:pt x="31" y="92"/>
                    <a:pt x="51" y="95"/>
                    <a:pt x="70" y="91"/>
                  </a:cubicBezTo>
                  <a:cubicBezTo>
                    <a:pt x="89" y="87"/>
                    <a:pt x="104" y="74"/>
                    <a:pt x="109" y="54"/>
                  </a:cubicBezTo>
                  <a:cubicBezTo>
                    <a:pt x="112" y="37"/>
                    <a:pt x="107" y="17"/>
                    <a:pt x="100" y="1"/>
                  </a:cubicBezTo>
                  <a:cubicBezTo>
                    <a:pt x="100" y="0"/>
                    <a:pt x="99" y="0"/>
                    <a:pt x="98" y="0"/>
                  </a:cubicBezTo>
                  <a:cubicBezTo>
                    <a:pt x="66" y="8"/>
                    <a:pt x="35" y="16"/>
                    <a:pt x="3" y="23"/>
                  </a:cubicBezTo>
                  <a:cubicBezTo>
                    <a:pt x="0" y="24"/>
                    <a:pt x="1" y="28"/>
                    <a:pt x="4" y="28"/>
                  </a:cubicBezTo>
                  <a:cubicBezTo>
                    <a:pt x="36" y="20"/>
                    <a:pt x="67" y="12"/>
                    <a:pt x="99" y="4"/>
                  </a:cubicBezTo>
                  <a:cubicBezTo>
                    <a:pt x="98" y="4"/>
                    <a:pt x="98" y="4"/>
                    <a:pt x="97" y="3"/>
                  </a:cubicBezTo>
                  <a:cubicBezTo>
                    <a:pt x="103" y="17"/>
                    <a:pt x="107" y="35"/>
                    <a:pt x="105" y="50"/>
                  </a:cubicBezTo>
                  <a:cubicBezTo>
                    <a:pt x="103" y="70"/>
                    <a:pt x="87" y="82"/>
                    <a:pt x="69" y="87"/>
                  </a:cubicBezTo>
                  <a:cubicBezTo>
                    <a:pt x="50" y="92"/>
                    <a:pt x="32" y="87"/>
                    <a:pt x="20" y="71"/>
                  </a:cubicBezTo>
                  <a:cubicBezTo>
                    <a:pt x="11" y="59"/>
                    <a:pt x="7" y="41"/>
                    <a:pt x="5" y="26"/>
                  </a:cubicBezTo>
                  <a:cubicBezTo>
                    <a:pt x="5" y="23"/>
                    <a:pt x="1" y="23"/>
                    <a:pt x="1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81" name="Picture 281"/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650" y="1979961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2" name="Picture 282"/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712" y="1878361"/>
              <a:ext cx="1651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3" name="Picture 283"/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125" y="1929161"/>
              <a:ext cx="76200" cy="11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4" name="Picture 284"/>
            <p:cNvPicPr>
              <a:picLocks noChangeAspect="1" noChangeArrowheads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875" y="1914873"/>
              <a:ext cx="103188" cy="93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5" name="Picture 285"/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7587" y="1897411"/>
              <a:ext cx="38100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" name="Picture 286"/>
            <p:cNvPicPr>
              <a:picLocks noChangeAspect="1" noChangeArrowheads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950" y="1808511"/>
              <a:ext cx="114300" cy="14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" name="Picture 287"/>
            <p:cNvPicPr>
              <a:picLocks noChangeAspect="1" noChangeArrowheads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6150" y="1814861"/>
              <a:ext cx="88900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8" name="Picture 288"/>
            <p:cNvPicPr>
              <a:picLocks noChangeAspect="1" noChangeArrowheads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2662" y="1840261"/>
              <a:ext cx="76200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9" name="Picture 289"/>
            <p:cNvPicPr>
              <a:picLocks noChangeAspect="1" noChangeArrowheads="1"/>
            </p:cNvPicPr>
            <p:nvPr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812" y="1849786"/>
              <a:ext cx="6985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0" name="Picture 290"/>
            <p:cNvPicPr>
              <a:picLocks noChangeAspect="1" noChangeArrowheads="1"/>
            </p:cNvPicPr>
            <p:nvPr/>
          </p:nvPicPr>
          <p:blipFill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262" y="1849786"/>
              <a:ext cx="61913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1" name="Freeform 291"/>
            <p:cNvSpPr>
              <a:spLocks/>
            </p:cNvSpPr>
            <p:nvPr/>
          </p:nvSpPr>
          <p:spPr bwMode="auto">
            <a:xfrm>
              <a:off x="946300" y="1354486"/>
              <a:ext cx="106363" cy="106363"/>
            </a:xfrm>
            <a:custGeom>
              <a:avLst/>
              <a:gdLst>
                <a:gd name="T0" fmla="*/ 67 w 67"/>
                <a:gd name="T1" fmla="*/ 56 h 67"/>
                <a:gd name="T2" fmla="*/ 24 w 67"/>
                <a:gd name="T3" fmla="*/ 0 h 67"/>
                <a:gd name="T4" fmla="*/ 0 w 67"/>
                <a:gd name="T5" fmla="*/ 67 h 67"/>
                <a:gd name="T6" fmla="*/ 67 w 67"/>
                <a:gd name="T7" fmla="*/ 5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67">
                  <a:moveTo>
                    <a:pt x="67" y="56"/>
                  </a:moveTo>
                  <a:lnTo>
                    <a:pt x="24" y="0"/>
                  </a:lnTo>
                  <a:lnTo>
                    <a:pt x="0" y="67"/>
                  </a:lnTo>
                  <a:lnTo>
                    <a:pt x="67" y="56"/>
                  </a:ln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2" name="Freeform 292"/>
            <p:cNvSpPr>
              <a:spLocks/>
            </p:cNvSpPr>
            <p:nvPr/>
          </p:nvSpPr>
          <p:spPr bwMode="auto">
            <a:xfrm>
              <a:off x="933600" y="1341786"/>
              <a:ext cx="131763" cy="127000"/>
            </a:xfrm>
            <a:custGeom>
              <a:avLst/>
              <a:gdLst>
                <a:gd name="T0" fmla="*/ 30 w 31"/>
                <a:gd name="T1" fmla="*/ 23 h 30"/>
                <a:gd name="T2" fmla="*/ 13 w 31"/>
                <a:gd name="T3" fmla="*/ 2 h 30"/>
                <a:gd name="T4" fmla="*/ 10 w 31"/>
                <a:gd name="T5" fmla="*/ 2 h 30"/>
                <a:gd name="T6" fmla="*/ 1 w 31"/>
                <a:gd name="T7" fmla="*/ 27 h 30"/>
                <a:gd name="T8" fmla="*/ 3 w 31"/>
                <a:gd name="T9" fmla="*/ 30 h 30"/>
                <a:gd name="T10" fmla="*/ 29 w 31"/>
                <a:gd name="T11" fmla="*/ 26 h 30"/>
                <a:gd name="T12" fmla="*/ 28 w 31"/>
                <a:gd name="T13" fmla="*/ 22 h 30"/>
                <a:gd name="T14" fmla="*/ 2 w 31"/>
                <a:gd name="T15" fmla="*/ 26 h 30"/>
                <a:gd name="T16" fmla="*/ 5 w 31"/>
                <a:gd name="T17" fmla="*/ 28 h 30"/>
                <a:gd name="T18" fmla="*/ 14 w 31"/>
                <a:gd name="T19" fmla="*/ 4 h 30"/>
                <a:gd name="T20" fmla="*/ 10 w 31"/>
                <a:gd name="T21" fmla="*/ 4 h 30"/>
                <a:gd name="T22" fmla="*/ 27 w 31"/>
                <a:gd name="T23" fmla="*/ 25 h 30"/>
                <a:gd name="T24" fmla="*/ 30 w 31"/>
                <a:gd name="T25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0">
                  <a:moveTo>
                    <a:pt x="30" y="23"/>
                  </a:moveTo>
                  <a:cubicBezTo>
                    <a:pt x="24" y="16"/>
                    <a:pt x="19" y="9"/>
                    <a:pt x="13" y="2"/>
                  </a:cubicBezTo>
                  <a:cubicBezTo>
                    <a:pt x="12" y="0"/>
                    <a:pt x="10" y="1"/>
                    <a:pt x="10" y="2"/>
                  </a:cubicBezTo>
                  <a:cubicBezTo>
                    <a:pt x="7" y="11"/>
                    <a:pt x="4" y="19"/>
                    <a:pt x="1" y="27"/>
                  </a:cubicBezTo>
                  <a:cubicBezTo>
                    <a:pt x="0" y="29"/>
                    <a:pt x="2" y="30"/>
                    <a:pt x="3" y="30"/>
                  </a:cubicBezTo>
                  <a:cubicBezTo>
                    <a:pt x="12" y="28"/>
                    <a:pt x="20" y="27"/>
                    <a:pt x="29" y="26"/>
                  </a:cubicBezTo>
                  <a:cubicBezTo>
                    <a:pt x="31" y="26"/>
                    <a:pt x="30" y="22"/>
                    <a:pt x="28" y="22"/>
                  </a:cubicBezTo>
                  <a:cubicBezTo>
                    <a:pt x="19" y="23"/>
                    <a:pt x="11" y="24"/>
                    <a:pt x="2" y="26"/>
                  </a:cubicBezTo>
                  <a:cubicBezTo>
                    <a:pt x="3" y="26"/>
                    <a:pt x="4" y="27"/>
                    <a:pt x="5" y="28"/>
                  </a:cubicBezTo>
                  <a:cubicBezTo>
                    <a:pt x="8" y="20"/>
                    <a:pt x="11" y="12"/>
                    <a:pt x="14" y="4"/>
                  </a:cubicBezTo>
                  <a:cubicBezTo>
                    <a:pt x="13" y="4"/>
                    <a:pt x="12" y="4"/>
                    <a:pt x="10" y="4"/>
                  </a:cubicBezTo>
                  <a:cubicBezTo>
                    <a:pt x="16" y="11"/>
                    <a:pt x="21" y="18"/>
                    <a:pt x="27" y="25"/>
                  </a:cubicBezTo>
                  <a:cubicBezTo>
                    <a:pt x="28" y="28"/>
                    <a:pt x="31" y="25"/>
                    <a:pt x="30" y="23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3" name="Freeform 293"/>
            <p:cNvSpPr>
              <a:spLocks/>
            </p:cNvSpPr>
            <p:nvPr/>
          </p:nvSpPr>
          <p:spPr bwMode="auto">
            <a:xfrm>
              <a:off x="1090762" y="1430686"/>
              <a:ext cx="109538" cy="106363"/>
            </a:xfrm>
            <a:custGeom>
              <a:avLst/>
              <a:gdLst>
                <a:gd name="T0" fmla="*/ 0 w 69"/>
                <a:gd name="T1" fmla="*/ 13 h 67"/>
                <a:gd name="T2" fmla="*/ 69 w 69"/>
                <a:gd name="T3" fmla="*/ 0 h 67"/>
                <a:gd name="T4" fmla="*/ 43 w 69"/>
                <a:gd name="T5" fmla="*/ 67 h 67"/>
                <a:gd name="T6" fmla="*/ 0 w 69"/>
                <a:gd name="T7" fmla="*/ 1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67">
                  <a:moveTo>
                    <a:pt x="0" y="13"/>
                  </a:moveTo>
                  <a:lnTo>
                    <a:pt x="69" y="0"/>
                  </a:lnTo>
                  <a:lnTo>
                    <a:pt x="43" y="67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4" name="Freeform 294"/>
            <p:cNvSpPr>
              <a:spLocks/>
            </p:cNvSpPr>
            <p:nvPr/>
          </p:nvSpPr>
          <p:spPr bwMode="auto">
            <a:xfrm>
              <a:off x="1073300" y="1422748"/>
              <a:ext cx="136525" cy="127000"/>
            </a:xfrm>
            <a:custGeom>
              <a:avLst/>
              <a:gdLst>
                <a:gd name="T0" fmla="*/ 4 w 32"/>
                <a:gd name="T1" fmla="*/ 9 h 30"/>
                <a:gd name="T2" fmla="*/ 30 w 32"/>
                <a:gd name="T3" fmla="*/ 4 h 30"/>
                <a:gd name="T4" fmla="*/ 28 w 32"/>
                <a:gd name="T5" fmla="*/ 2 h 30"/>
                <a:gd name="T6" fmla="*/ 18 w 32"/>
                <a:gd name="T7" fmla="*/ 26 h 30"/>
                <a:gd name="T8" fmla="*/ 22 w 32"/>
                <a:gd name="T9" fmla="*/ 26 h 30"/>
                <a:gd name="T10" fmla="*/ 5 w 32"/>
                <a:gd name="T11" fmla="*/ 6 h 30"/>
                <a:gd name="T12" fmla="*/ 2 w 32"/>
                <a:gd name="T13" fmla="*/ 9 h 30"/>
                <a:gd name="T14" fmla="*/ 19 w 32"/>
                <a:gd name="T15" fmla="*/ 28 h 30"/>
                <a:gd name="T16" fmla="*/ 23 w 32"/>
                <a:gd name="T17" fmla="*/ 28 h 30"/>
                <a:gd name="T18" fmla="*/ 32 w 32"/>
                <a:gd name="T19" fmla="*/ 3 h 30"/>
                <a:gd name="T20" fmla="*/ 29 w 32"/>
                <a:gd name="T21" fmla="*/ 0 h 30"/>
                <a:gd name="T22" fmla="*/ 3 w 32"/>
                <a:gd name="T23" fmla="*/ 5 h 30"/>
                <a:gd name="T24" fmla="*/ 4 w 32"/>
                <a:gd name="T25" fmla="*/ 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0">
                  <a:moveTo>
                    <a:pt x="4" y="9"/>
                  </a:moveTo>
                  <a:cubicBezTo>
                    <a:pt x="13" y="8"/>
                    <a:pt x="22" y="6"/>
                    <a:pt x="30" y="4"/>
                  </a:cubicBezTo>
                  <a:cubicBezTo>
                    <a:pt x="29" y="4"/>
                    <a:pt x="29" y="3"/>
                    <a:pt x="28" y="2"/>
                  </a:cubicBezTo>
                  <a:cubicBezTo>
                    <a:pt x="25" y="10"/>
                    <a:pt x="22" y="18"/>
                    <a:pt x="18" y="26"/>
                  </a:cubicBezTo>
                  <a:cubicBezTo>
                    <a:pt x="20" y="26"/>
                    <a:pt x="21" y="26"/>
                    <a:pt x="22" y="26"/>
                  </a:cubicBezTo>
                  <a:cubicBezTo>
                    <a:pt x="16" y="19"/>
                    <a:pt x="11" y="12"/>
                    <a:pt x="5" y="6"/>
                  </a:cubicBezTo>
                  <a:cubicBezTo>
                    <a:pt x="3" y="4"/>
                    <a:pt x="0" y="7"/>
                    <a:pt x="2" y="9"/>
                  </a:cubicBezTo>
                  <a:cubicBezTo>
                    <a:pt x="8" y="15"/>
                    <a:pt x="13" y="22"/>
                    <a:pt x="19" y="28"/>
                  </a:cubicBezTo>
                  <a:cubicBezTo>
                    <a:pt x="20" y="30"/>
                    <a:pt x="22" y="29"/>
                    <a:pt x="23" y="28"/>
                  </a:cubicBezTo>
                  <a:cubicBezTo>
                    <a:pt x="26" y="19"/>
                    <a:pt x="29" y="11"/>
                    <a:pt x="32" y="3"/>
                  </a:cubicBezTo>
                  <a:cubicBezTo>
                    <a:pt x="32" y="1"/>
                    <a:pt x="31" y="0"/>
                    <a:pt x="29" y="0"/>
                  </a:cubicBezTo>
                  <a:cubicBezTo>
                    <a:pt x="21" y="2"/>
                    <a:pt x="12" y="4"/>
                    <a:pt x="3" y="5"/>
                  </a:cubicBezTo>
                  <a:cubicBezTo>
                    <a:pt x="0" y="6"/>
                    <a:pt x="1" y="10"/>
                    <a:pt x="4" y="9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5" name="Freeform 295"/>
            <p:cNvSpPr>
              <a:spLocks/>
            </p:cNvSpPr>
            <p:nvPr/>
          </p:nvSpPr>
          <p:spPr bwMode="auto">
            <a:xfrm>
              <a:off x="1005037" y="1392586"/>
              <a:ext cx="119063" cy="109538"/>
            </a:xfrm>
            <a:custGeom>
              <a:avLst/>
              <a:gdLst>
                <a:gd name="T0" fmla="*/ 26 w 28"/>
                <a:gd name="T1" fmla="*/ 17 h 26"/>
                <a:gd name="T2" fmla="*/ 13 w 28"/>
                <a:gd name="T3" fmla="*/ 23 h 26"/>
                <a:gd name="T4" fmla="*/ 9 w 28"/>
                <a:gd name="T5" fmla="*/ 22 h 26"/>
                <a:gd name="T6" fmla="*/ 2 w 28"/>
                <a:gd name="T7" fmla="*/ 8 h 26"/>
                <a:gd name="T8" fmla="*/ 16 w 28"/>
                <a:gd name="T9" fmla="*/ 2 h 26"/>
                <a:gd name="T10" fmla="*/ 20 w 28"/>
                <a:gd name="T11" fmla="*/ 4 h 26"/>
                <a:gd name="T12" fmla="*/ 26 w 28"/>
                <a:gd name="T1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6">
                  <a:moveTo>
                    <a:pt x="26" y="17"/>
                  </a:moveTo>
                  <a:cubicBezTo>
                    <a:pt x="24" y="23"/>
                    <a:pt x="18" y="26"/>
                    <a:pt x="13" y="23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3" y="20"/>
                    <a:pt x="0" y="14"/>
                    <a:pt x="2" y="8"/>
                  </a:cubicBezTo>
                  <a:cubicBezTo>
                    <a:pt x="4" y="3"/>
                    <a:pt x="11" y="0"/>
                    <a:pt x="16" y="2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6" y="6"/>
                    <a:pt x="28" y="12"/>
                    <a:pt x="26" y="17"/>
                  </a:cubicBez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6" name="Freeform 296"/>
            <p:cNvSpPr>
              <a:spLocks/>
            </p:cNvSpPr>
            <p:nvPr/>
          </p:nvSpPr>
          <p:spPr bwMode="auto">
            <a:xfrm>
              <a:off x="992337" y="1384648"/>
              <a:ext cx="144463" cy="127000"/>
            </a:xfrm>
            <a:custGeom>
              <a:avLst/>
              <a:gdLst>
                <a:gd name="T0" fmla="*/ 27 w 34"/>
                <a:gd name="T1" fmla="*/ 19 h 30"/>
                <a:gd name="T2" fmla="*/ 7 w 34"/>
                <a:gd name="T3" fmla="*/ 11 h 30"/>
                <a:gd name="T4" fmla="*/ 21 w 34"/>
                <a:gd name="T5" fmla="*/ 7 h 30"/>
                <a:gd name="T6" fmla="*/ 27 w 34"/>
                <a:gd name="T7" fmla="*/ 19 h 30"/>
                <a:gd name="T8" fmla="*/ 31 w 34"/>
                <a:gd name="T9" fmla="*/ 20 h 30"/>
                <a:gd name="T10" fmla="*/ 22 w 34"/>
                <a:gd name="T11" fmla="*/ 3 h 30"/>
                <a:gd name="T12" fmla="*/ 3 w 34"/>
                <a:gd name="T13" fmla="*/ 10 h 30"/>
                <a:gd name="T14" fmla="*/ 13 w 34"/>
                <a:gd name="T15" fmla="*/ 27 h 30"/>
                <a:gd name="T16" fmla="*/ 31 w 34"/>
                <a:gd name="T17" fmla="*/ 20 h 30"/>
                <a:gd name="T18" fmla="*/ 27 w 34"/>
                <a:gd name="T19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0">
                  <a:moveTo>
                    <a:pt x="27" y="19"/>
                  </a:moveTo>
                  <a:cubicBezTo>
                    <a:pt x="23" y="29"/>
                    <a:pt x="4" y="22"/>
                    <a:pt x="7" y="11"/>
                  </a:cubicBezTo>
                  <a:cubicBezTo>
                    <a:pt x="9" y="5"/>
                    <a:pt x="16" y="5"/>
                    <a:pt x="21" y="7"/>
                  </a:cubicBezTo>
                  <a:cubicBezTo>
                    <a:pt x="26" y="9"/>
                    <a:pt x="29" y="13"/>
                    <a:pt x="27" y="19"/>
                  </a:cubicBezTo>
                  <a:cubicBezTo>
                    <a:pt x="27" y="21"/>
                    <a:pt x="31" y="22"/>
                    <a:pt x="31" y="20"/>
                  </a:cubicBezTo>
                  <a:cubicBezTo>
                    <a:pt x="34" y="12"/>
                    <a:pt x="29" y="6"/>
                    <a:pt x="22" y="3"/>
                  </a:cubicBezTo>
                  <a:cubicBezTo>
                    <a:pt x="14" y="0"/>
                    <a:pt x="7" y="2"/>
                    <a:pt x="3" y="10"/>
                  </a:cubicBezTo>
                  <a:cubicBezTo>
                    <a:pt x="0" y="18"/>
                    <a:pt x="6" y="24"/>
                    <a:pt x="13" y="27"/>
                  </a:cubicBezTo>
                  <a:cubicBezTo>
                    <a:pt x="21" y="30"/>
                    <a:pt x="28" y="28"/>
                    <a:pt x="31" y="20"/>
                  </a:cubicBezTo>
                  <a:cubicBezTo>
                    <a:pt x="32" y="17"/>
                    <a:pt x="28" y="16"/>
                    <a:pt x="27" y="19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7" name="Freeform 297"/>
            <p:cNvSpPr>
              <a:spLocks/>
            </p:cNvSpPr>
            <p:nvPr/>
          </p:nvSpPr>
          <p:spPr bwMode="auto">
            <a:xfrm>
              <a:off x="1039962" y="1425923"/>
              <a:ext cx="15875" cy="17463"/>
            </a:xfrm>
            <a:custGeom>
              <a:avLst/>
              <a:gdLst>
                <a:gd name="T0" fmla="*/ 3 w 4"/>
                <a:gd name="T1" fmla="*/ 2 h 4"/>
                <a:gd name="T2" fmla="*/ 2 w 4"/>
                <a:gd name="T3" fmla="*/ 4 h 4"/>
                <a:gd name="T4" fmla="*/ 0 w 4"/>
                <a:gd name="T5" fmla="*/ 3 h 4"/>
                <a:gd name="T6" fmla="*/ 1 w 4"/>
                <a:gd name="T7" fmla="*/ 1 h 4"/>
                <a:gd name="T8" fmla="*/ 3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2" y="0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8" name="Freeform 298"/>
            <p:cNvSpPr>
              <a:spLocks/>
            </p:cNvSpPr>
            <p:nvPr/>
          </p:nvSpPr>
          <p:spPr bwMode="auto">
            <a:xfrm>
              <a:off x="779612" y="2360961"/>
              <a:ext cx="131763" cy="504825"/>
            </a:xfrm>
            <a:custGeom>
              <a:avLst/>
              <a:gdLst>
                <a:gd name="T0" fmla="*/ 4 w 31"/>
                <a:gd name="T1" fmla="*/ 13 h 119"/>
                <a:gd name="T2" fmla="*/ 1 w 31"/>
                <a:gd name="T3" fmla="*/ 86 h 119"/>
                <a:gd name="T4" fmla="*/ 15 w 31"/>
                <a:gd name="T5" fmla="*/ 118 h 119"/>
                <a:gd name="T6" fmla="*/ 27 w 31"/>
                <a:gd name="T7" fmla="*/ 79 h 119"/>
                <a:gd name="T8" fmla="*/ 25 w 31"/>
                <a:gd name="T9" fmla="*/ 15 h 119"/>
                <a:gd name="T10" fmla="*/ 12 w 31"/>
                <a:gd name="T11" fmla="*/ 1 h 119"/>
                <a:gd name="T12" fmla="*/ 4 w 31"/>
                <a:gd name="T13" fmla="*/ 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19">
                  <a:moveTo>
                    <a:pt x="4" y="13"/>
                  </a:moveTo>
                  <a:cubicBezTo>
                    <a:pt x="4" y="13"/>
                    <a:pt x="1" y="76"/>
                    <a:pt x="1" y="86"/>
                  </a:cubicBezTo>
                  <a:cubicBezTo>
                    <a:pt x="2" y="96"/>
                    <a:pt x="0" y="119"/>
                    <a:pt x="15" y="118"/>
                  </a:cubicBezTo>
                  <a:cubicBezTo>
                    <a:pt x="31" y="117"/>
                    <a:pt x="27" y="89"/>
                    <a:pt x="27" y="79"/>
                  </a:cubicBezTo>
                  <a:cubicBezTo>
                    <a:pt x="25" y="58"/>
                    <a:pt x="25" y="37"/>
                    <a:pt x="25" y="15"/>
                  </a:cubicBezTo>
                  <a:cubicBezTo>
                    <a:pt x="25" y="6"/>
                    <a:pt x="22" y="0"/>
                    <a:pt x="12" y="1"/>
                  </a:cubicBezTo>
                  <a:cubicBezTo>
                    <a:pt x="12" y="1"/>
                    <a:pt x="5" y="3"/>
                    <a:pt x="4" y="13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9" name="Freeform 299"/>
            <p:cNvSpPr>
              <a:spLocks/>
            </p:cNvSpPr>
            <p:nvPr/>
          </p:nvSpPr>
          <p:spPr bwMode="auto">
            <a:xfrm>
              <a:off x="839937" y="2373661"/>
              <a:ext cx="50800" cy="382588"/>
            </a:xfrm>
            <a:custGeom>
              <a:avLst/>
              <a:gdLst>
                <a:gd name="T0" fmla="*/ 0 w 12"/>
                <a:gd name="T1" fmla="*/ 0 h 90"/>
                <a:gd name="T2" fmla="*/ 0 w 12"/>
                <a:gd name="T3" fmla="*/ 0 h 90"/>
                <a:gd name="T4" fmla="*/ 3 w 12"/>
                <a:gd name="T5" fmla="*/ 11 h 90"/>
                <a:gd name="T6" fmla="*/ 4 w 12"/>
                <a:gd name="T7" fmla="*/ 75 h 90"/>
                <a:gd name="T8" fmla="*/ 5 w 12"/>
                <a:gd name="T9" fmla="*/ 90 h 90"/>
                <a:gd name="T10" fmla="*/ 12 w 12"/>
                <a:gd name="T11" fmla="*/ 88 h 90"/>
                <a:gd name="T12" fmla="*/ 11 w 12"/>
                <a:gd name="T13" fmla="*/ 78 h 90"/>
                <a:gd name="T14" fmla="*/ 9 w 12"/>
                <a:gd name="T15" fmla="*/ 27 h 90"/>
                <a:gd name="T16" fmla="*/ 5 w 12"/>
                <a:gd name="T17" fmla="*/ 1 h 90"/>
                <a:gd name="T18" fmla="*/ 0 w 12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3"/>
                    <a:pt x="3" y="6"/>
                    <a:pt x="3" y="11"/>
                  </a:cubicBezTo>
                  <a:cubicBezTo>
                    <a:pt x="3" y="33"/>
                    <a:pt x="2" y="54"/>
                    <a:pt x="4" y="75"/>
                  </a:cubicBezTo>
                  <a:cubicBezTo>
                    <a:pt x="4" y="79"/>
                    <a:pt x="5" y="84"/>
                    <a:pt x="5" y="90"/>
                  </a:cubicBezTo>
                  <a:cubicBezTo>
                    <a:pt x="7" y="90"/>
                    <a:pt x="9" y="89"/>
                    <a:pt x="12" y="88"/>
                  </a:cubicBezTo>
                  <a:cubicBezTo>
                    <a:pt x="11" y="85"/>
                    <a:pt x="11" y="81"/>
                    <a:pt x="11" y="78"/>
                  </a:cubicBezTo>
                  <a:cubicBezTo>
                    <a:pt x="9" y="61"/>
                    <a:pt x="9" y="44"/>
                    <a:pt x="9" y="27"/>
                  </a:cubicBezTo>
                  <a:cubicBezTo>
                    <a:pt x="9" y="22"/>
                    <a:pt x="12" y="5"/>
                    <a:pt x="5" y="1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0" name="Freeform 300"/>
            <p:cNvSpPr>
              <a:spLocks/>
            </p:cNvSpPr>
            <p:nvPr/>
          </p:nvSpPr>
          <p:spPr bwMode="auto">
            <a:xfrm>
              <a:off x="789137" y="2746723"/>
              <a:ext cx="109538" cy="119063"/>
            </a:xfrm>
            <a:custGeom>
              <a:avLst/>
              <a:gdLst>
                <a:gd name="T0" fmla="*/ 0 w 26"/>
                <a:gd name="T1" fmla="*/ 5 h 28"/>
                <a:gd name="T2" fmla="*/ 13 w 26"/>
                <a:gd name="T3" fmla="*/ 27 h 28"/>
                <a:gd name="T4" fmla="*/ 25 w 26"/>
                <a:gd name="T5" fmla="*/ 0 h 28"/>
                <a:gd name="T6" fmla="*/ 0 w 26"/>
                <a:gd name="T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8">
                  <a:moveTo>
                    <a:pt x="0" y="5"/>
                  </a:moveTo>
                  <a:cubicBezTo>
                    <a:pt x="0" y="15"/>
                    <a:pt x="2" y="28"/>
                    <a:pt x="13" y="27"/>
                  </a:cubicBezTo>
                  <a:cubicBezTo>
                    <a:pt x="25" y="27"/>
                    <a:pt x="26" y="12"/>
                    <a:pt x="25" y="0"/>
                  </a:cubicBezTo>
                  <a:cubicBezTo>
                    <a:pt x="17" y="3"/>
                    <a:pt x="8" y="4"/>
                    <a:pt x="0" y="5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1" name="Freeform 301"/>
            <p:cNvSpPr>
              <a:spLocks/>
            </p:cNvSpPr>
            <p:nvPr/>
          </p:nvSpPr>
          <p:spPr bwMode="auto">
            <a:xfrm>
              <a:off x="852637" y="2756248"/>
              <a:ext cx="7938" cy="317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2A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2" name="Freeform 302"/>
            <p:cNvSpPr>
              <a:spLocks/>
            </p:cNvSpPr>
            <p:nvPr/>
          </p:nvSpPr>
          <p:spPr bwMode="auto">
            <a:xfrm>
              <a:off x="860575" y="2746723"/>
              <a:ext cx="30163" cy="9525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0 w 7"/>
                <a:gd name="T5" fmla="*/ 2 h 2"/>
                <a:gd name="T6" fmla="*/ 7 w 7"/>
                <a:gd name="T7" fmla="*/ 0 h 2"/>
                <a:gd name="T8" fmla="*/ 7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4" y="1"/>
                    <a:pt x="2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42A3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3" name="Freeform 303"/>
            <p:cNvSpPr>
              <a:spLocks/>
            </p:cNvSpPr>
            <p:nvPr/>
          </p:nvSpPr>
          <p:spPr bwMode="auto">
            <a:xfrm>
              <a:off x="847875" y="2746723"/>
              <a:ext cx="42863" cy="106363"/>
            </a:xfrm>
            <a:custGeom>
              <a:avLst/>
              <a:gdLst>
                <a:gd name="T0" fmla="*/ 10 w 10"/>
                <a:gd name="T1" fmla="*/ 0 h 25"/>
                <a:gd name="T2" fmla="*/ 3 w 10"/>
                <a:gd name="T3" fmla="*/ 2 h 25"/>
                <a:gd name="T4" fmla="*/ 1 w 10"/>
                <a:gd name="T5" fmla="*/ 3 h 25"/>
                <a:gd name="T6" fmla="*/ 0 w 10"/>
                <a:gd name="T7" fmla="*/ 25 h 25"/>
                <a:gd name="T8" fmla="*/ 8 w 10"/>
                <a:gd name="T9" fmla="*/ 16 h 25"/>
                <a:gd name="T10" fmla="*/ 10 w 10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5">
                  <a:moveTo>
                    <a:pt x="10" y="0"/>
                  </a:moveTo>
                  <a:cubicBezTo>
                    <a:pt x="7" y="1"/>
                    <a:pt x="5" y="2"/>
                    <a:pt x="3" y="2"/>
                  </a:cubicBezTo>
                  <a:cubicBezTo>
                    <a:pt x="2" y="3"/>
                    <a:pt x="1" y="3"/>
                    <a:pt x="1" y="3"/>
                  </a:cubicBezTo>
                  <a:cubicBezTo>
                    <a:pt x="3" y="11"/>
                    <a:pt x="2" y="18"/>
                    <a:pt x="0" y="25"/>
                  </a:cubicBezTo>
                  <a:cubicBezTo>
                    <a:pt x="4" y="24"/>
                    <a:pt x="7" y="21"/>
                    <a:pt x="8" y="16"/>
                  </a:cubicBezTo>
                  <a:cubicBezTo>
                    <a:pt x="10" y="11"/>
                    <a:pt x="10" y="6"/>
                    <a:pt x="10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4" name="Freeform 304"/>
            <p:cNvSpPr>
              <a:spLocks/>
            </p:cNvSpPr>
            <p:nvPr/>
          </p:nvSpPr>
          <p:spPr bwMode="auto">
            <a:xfrm>
              <a:off x="763737" y="2343498"/>
              <a:ext cx="144463" cy="534988"/>
            </a:xfrm>
            <a:custGeom>
              <a:avLst/>
              <a:gdLst>
                <a:gd name="T0" fmla="*/ 7 w 34"/>
                <a:gd name="T1" fmla="*/ 17 h 126"/>
                <a:gd name="T2" fmla="*/ 4 w 34"/>
                <a:gd name="T3" fmla="*/ 77 h 126"/>
                <a:gd name="T4" fmla="*/ 21 w 34"/>
                <a:gd name="T5" fmla="*/ 124 h 126"/>
                <a:gd name="T6" fmla="*/ 33 w 34"/>
                <a:gd name="T7" fmla="*/ 102 h 126"/>
                <a:gd name="T8" fmla="*/ 31 w 34"/>
                <a:gd name="T9" fmla="*/ 50 h 126"/>
                <a:gd name="T10" fmla="*/ 31 w 34"/>
                <a:gd name="T11" fmla="*/ 15 h 126"/>
                <a:gd name="T12" fmla="*/ 23 w 34"/>
                <a:gd name="T13" fmla="*/ 4 h 126"/>
                <a:gd name="T14" fmla="*/ 7 w 34"/>
                <a:gd name="T15" fmla="*/ 16 h 126"/>
                <a:gd name="T16" fmla="*/ 10 w 34"/>
                <a:gd name="T17" fmla="*/ 17 h 126"/>
                <a:gd name="T18" fmla="*/ 23 w 34"/>
                <a:gd name="T19" fmla="*/ 8 h 126"/>
                <a:gd name="T20" fmla="*/ 27 w 34"/>
                <a:gd name="T21" fmla="*/ 34 h 126"/>
                <a:gd name="T22" fmla="*/ 29 w 34"/>
                <a:gd name="T23" fmla="*/ 85 h 126"/>
                <a:gd name="T24" fmla="*/ 28 w 34"/>
                <a:gd name="T25" fmla="*/ 111 h 126"/>
                <a:gd name="T26" fmla="*/ 13 w 34"/>
                <a:gd name="T27" fmla="*/ 118 h 126"/>
                <a:gd name="T28" fmla="*/ 8 w 34"/>
                <a:gd name="T29" fmla="*/ 102 h 126"/>
                <a:gd name="T30" fmla="*/ 10 w 34"/>
                <a:gd name="T31" fmla="*/ 17 h 126"/>
                <a:gd name="T32" fmla="*/ 7 w 34"/>
                <a:gd name="T33" fmla="*/ 1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" h="126">
                  <a:moveTo>
                    <a:pt x="7" y="17"/>
                  </a:moveTo>
                  <a:cubicBezTo>
                    <a:pt x="5" y="37"/>
                    <a:pt x="4" y="57"/>
                    <a:pt x="4" y="77"/>
                  </a:cubicBezTo>
                  <a:cubicBezTo>
                    <a:pt x="3" y="91"/>
                    <a:pt x="0" y="126"/>
                    <a:pt x="21" y="124"/>
                  </a:cubicBezTo>
                  <a:cubicBezTo>
                    <a:pt x="31" y="123"/>
                    <a:pt x="33" y="110"/>
                    <a:pt x="33" y="102"/>
                  </a:cubicBezTo>
                  <a:cubicBezTo>
                    <a:pt x="34" y="85"/>
                    <a:pt x="31" y="67"/>
                    <a:pt x="31" y="50"/>
                  </a:cubicBezTo>
                  <a:cubicBezTo>
                    <a:pt x="31" y="38"/>
                    <a:pt x="32" y="26"/>
                    <a:pt x="31" y="15"/>
                  </a:cubicBezTo>
                  <a:cubicBezTo>
                    <a:pt x="30" y="10"/>
                    <a:pt x="28" y="6"/>
                    <a:pt x="23" y="4"/>
                  </a:cubicBezTo>
                  <a:cubicBezTo>
                    <a:pt x="14" y="0"/>
                    <a:pt x="8" y="8"/>
                    <a:pt x="7" y="16"/>
                  </a:cubicBezTo>
                  <a:cubicBezTo>
                    <a:pt x="6" y="18"/>
                    <a:pt x="10" y="20"/>
                    <a:pt x="10" y="17"/>
                  </a:cubicBezTo>
                  <a:cubicBezTo>
                    <a:pt x="11" y="10"/>
                    <a:pt x="15" y="5"/>
                    <a:pt x="23" y="8"/>
                  </a:cubicBezTo>
                  <a:cubicBezTo>
                    <a:pt x="30" y="12"/>
                    <a:pt x="27" y="29"/>
                    <a:pt x="27" y="34"/>
                  </a:cubicBezTo>
                  <a:cubicBezTo>
                    <a:pt x="27" y="51"/>
                    <a:pt x="27" y="68"/>
                    <a:pt x="29" y="85"/>
                  </a:cubicBezTo>
                  <a:cubicBezTo>
                    <a:pt x="30" y="94"/>
                    <a:pt x="30" y="103"/>
                    <a:pt x="28" y="111"/>
                  </a:cubicBezTo>
                  <a:cubicBezTo>
                    <a:pt x="27" y="118"/>
                    <a:pt x="19" y="123"/>
                    <a:pt x="13" y="118"/>
                  </a:cubicBezTo>
                  <a:cubicBezTo>
                    <a:pt x="9" y="115"/>
                    <a:pt x="8" y="107"/>
                    <a:pt x="8" y="102"/>
                  </a:cubicBezTo>
                  <a:cubicBezTo>
                    <a:pt x="6" y="74"/>
                    <a:pt x="9" y="45"/>
                    <a:pt x="10" y="17"/>
                  </a:cubicBezTo>
                  <a:cubicBezTo>
                    <a:pt x="10" y="14"/>
                    <a:pt x="7" y="14"/>
                    <a:pt x="7" y="1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5" name="Freeform 305"/>
            <p:cNvSpPr>
              <a:spLocks/>
            </p:cNvSpPr>
            <p:nvPr/>
          </p:nvSpPr>
          <p:spPr bwMode="auto">
            <a:xfrm>
              <a:off x="784375" y="2751486"/>
              <a:ext cx="111125" cy="20638"/>
            </a:xfrm>
            <a:custGeom>
              <a:avLst/>
              <a:gdLst>
                <a:gd name="T0" fmla="*/ 0 w 26"/>
                <a:gd name="T1" fmla="*/ 3 h 5"/>
                <a:gd name="T2" fmla="*/ 26 w 26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" h="5">
                  <a:moveTo>
                    <a:pt x="0" y="3"/>
                  </a:moveTo>
                  <a:cubicBezTo>
                    <a:pt x="7" y="4"/>
                    <a:pt x="20" y="5"/>
                    <a:pt x="2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6" name="Freeform 306"/>
            <p:cNvSpPr>
              <a:spLocks/>
            </p:cNvSpPr>
            <p:nvPr/>
          </p:nvSpPr>
          <p:spPr bwMode="auto">
            <a:xfrm>
              <a:off x="776437" y="2738786"/>
              <a:ext cx="131763" cy="42863"/>
            </a:xfrm>
            <a:custGeom>
              <a:avLst/>
              <a:gdLst>
                <a:gd name="T0" fmla="*/ 2 w 31"/>
                <a:gd name="T1" fmla="*/ 8 h 10"/>
                <a:gd name="T2" fmla="*/ 29 w 31"/>
                <a:gd name="T3" fmla="*/ 5 h 10"/>
                <a:gd name="T4" fmla="*/ 27 w 31"/>
                <a:gd name="T5" fmla="*/ 1 h 10"/>
                <a:gd name="T6" fmla="*/ 2 w 31"/>
                <a:gd name="T7" fmla="*/ 4 h 10"/>
                <a:gd name="T8" fmla="*/ 2 w 3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0">
                  <a:moveTo>
                    <a:pt x="2" y="8"/>
                  </a:moveTo>
                  <a:cubicBezTo>
                    <a:pt x="11" y="9"/>
                    <a:pt x="22" y="10"/>
                    <a:pt x="29" y="5"/>
                  </a:cubicBezTo>
                  <a:cubicBezTo>
                    <a:pt x="31" y="3"/>
                    <a:pt x="29" y="0"/>
                    <a:pt x="27" y="1"/>
                  </a:cubicBezTo>
                  <a:cubicBezTo>
                    <a:pt x="20" y="6"/>
                    <a:pt x="10" y="5"/>
                    <a:pt x="2" y="4"/>
                  </a:cubicBezTo>
                  <a:cubicBezTo>
                    <a:pt x="0" y="4"/>
                    <a:pt x="0" y="8"/>
                    <a:pt x="2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7" name="Freeform 307"/>
            <p:cNvSpPr>
              <a:spLocks/>
            </p:cNvSpPr>
            <p:nvPr/>
          </p:nvSpPr>
          <p:spPr bwMode="auto">
            <a:xfrm>
              <a:off x="941537" y="2360961"/>
              <a:ext cx="127000" cy="504825"/>
            </a:xfrm>
            <a:custGeom>
              <a:avLst/>
              <a:gdLst>
                <a:gd name="T0" fmla="*/ 4 w 30"/>
                <a:gd name="T1" fmla="*/ 13 h 119"/>
                <a:gd name="T2" fmla="*/ 1 w 30"/>
                <a:gd name="T3" fmla="*/ 86 h 119"/>
                <a:gd name="T4" fmla="*/ 15 w 30"/>
                <a:gd name="T5" fmla="*/ 118 h 119"/>
                <a:gd name="T6" fmla="*/ 26 w 30"/>
                <a:gd name="T7" fmla="*/ 79 h 119"/>
                <a:gd name="T8" fmla="*/ 25 w 30"/>
                <a:gd name="T9" fmla="*/ 15 h 119"/>
                <a:gd name="T10" fmla="*/ 11 w 30"/>
                <a:gd name="T11" fmla="*/ 1 h 119"/>
                <a:gd name="T12" fmla="*/ 4 w 30"/>
                <a:gd name="T13" fmla="*/ 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19">
                  <a:moveTo>
                    <a:pt x="4" y="13"/>
                  </a:moveTo>
                  <a:cubicBezTo>
                    <a:pt x="4" y="13"/>
                    <a:pt x="0" y="76"/>
                    <a:pt x="1" y="86"/>
                  </a:cubicBezTo>
                  <a:cubicBezTo>
                    <a:pt x="2" y="96"/>
                    <a:pt x="0" y="119"/>
                    <a:pt x="15" y="118"/>
                  </a:cubicBezTo>
                  <a:cubicBezTo>
                    <a:pt x="30" y="117"/>
                    <a:pt x="27" y="89"/>
                    <a:pt x="26" y="79"/>
                  </a:cubicBezTo>
                  <a:cubicBezTo>
                    <a:pt x="24" y="58"/>
                    <a:pt x="25" y="37"/>
                    <a:pt x="25" y="15"/>
                  </a:cubicBezTo>
                  <a:cubicBezTo>
                    <a:pt x="25" y="6"/>
                    <a:pt x="21" y="0"/>
                    <a:pt x="11" y="1"/>
                  </a:cubicBezTo>
                  <a:cubicBezTo>
                    <a:pt x="11" y="1"/>
                    <a:pt x="5" y="3"/>
                    <a:pt x="4" y="13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8" name="Freeform 308"/>
            <p:cNvSpPr>
              <a:spLocks/>
            </p:cNvSpPr>
            <p:nvPr/>
          </p:nvSpPr>
          <p:spPr bwMode="auto">
            <a:xfrm>
              <a:off x="997100" y="2373661"/>
              <a:ext cx="55563" cy="382588"/>
            </a:xfrm>
            <a:custGeom>
              <a:avLst/>
              <a:gdLst>
                <a:gd name="T0" fmla="*/ 1 w 13"/>
                <a:gd name="T1" fmla="*/ 0 h 90"/>
                <a:gd name="T2" fmla="*/ 0 w 13"/>
                <a:gd name="T3" fmla="*/ 0 h 90"/>
                <a:gd name="T4" fmla="*/ 3 w 13"/>
                <a:gd name="T5" fmla="*/ 11 h 90"/>
                <a:gd name="T6" fmla="*/ 4 w 13"/>
                <a:gd name="T7" fmla="*/ 75 h 90"/>
                <a:gd name="T8" fmla="*/ 5 w 13"/>
                <a:gd name="T9" fmla="*/ 90 h 90"/>
                <a:gd name="T10" fmla="*/ 12 w 13"/>
                <a:gd name="T11" fmla="*/ 88 h 90"/>
                <a:gd name="T12" fmla="*/ 11 w 13"/>
                <a:gd name="T13" fmla="*/ 78 h 90"/>
                <a:gd name="T14" fmla="*/ 10 w 13"/>
                <a:gd name="T15" fmla="*/ 27 h 90"/>
                <a:gd name="T16" fmla="*/ 6 w 13"/>
                <a:gd name="T17" fmla="*/ 1 h 90"/>
                <a:gd name="T18" fmla="*/ 1 w 13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90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2" y="3"/>
                    <a:pt x="3" y="6"/>
                    <a:pt x="3" y="11"/>
                  </a:cubicBezTo>
                  <a:cubicBezTo>
                    <a:pt x="3" y="33"/>
                    <a:pt x="2" y="54"/>
                    <a:pt x="4" y="75"/>
                  </a:cubicBezTo>
                  <a:cubicBezTo>
                    <a:pt x="5" y="79"/>
                    <a:pt x="5" y="84"/>
                    <a:pt x="5" y="90"/>
                  </a:cubicBezTo>
                  <a:cubicBezTo>
                    <a:pt x="8" y="90"/>
                    <a:pt x="10" y="89"/>
                    <a:pt x="12" y="88"/>
                  </a:cubicBezTo>
                  <a:cubicBezTo>
                    <a:pt x="12" y="85"/>
                    <a:pt x="11" y="81"/>
                    <a:pt x="11" y="78"/>
                  </a:cubicBezTo>
                  <a:cubicBezTo>
                    <a:pt x="10" y="61"/>
                    <a:pt x="10" y="44"/>
                    <a:pt x="10" y="27"/>
                  </a:cubicBezTo>
                  <a:cubicBezTo>
                    <a:pt x="10" y="22"/>
                    <a:pt x="13" y="5"/>
                    <a:pt x="6" y="1"/>
                  </a:cubicBezTo>
                  <a:cubicBezTo>
                    <a:pt x="4" y="0"/>
                    <a:pt x="2" y="0"/>
                    <a:pt x="1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9" name="Freeform 309"/>
            <p:cNvSpPr>
              <a:spLocks/>
            </p:cNvSpPr>
            <p:nvPr/>
          </p:nvSpPr>
          <p:spPr bwMode="auto">
            <a:xfrm>
              <a:off x="946300" y="2746723"/>
              <a:ext cx="109538" cy="119063"/>
            </a:xfrm>
            <a:custGeom>
              <a:avLst/>
              <a:gdLst>
                <a:gd name="T0" fmla="*/ 0 w 26"/>
                <a:gd name="T1" fmla="*/ 5 h 28"/>
                <a:gd name="T2" fmla="*/ 14 w 26"/>
                <a:gd name="T3" fmla="*/ 27 h 28"/>
                <a:gd name="T4" fmla="*/ 26 w 26"/>
                <a:gd name="T5" fmla="*/ 0 h 28"/>
                <a:gd name="T6" fmla="*/ 0 w 26"/>
                <a:gd name="T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8">
                  <a:moveTo>
                    <a:pt x="0" y="5"/>
                  </a:moveTo>
                  <a:cubicBezTo>
                    <a:pt x="1" y="15"/>
                    <a:pt x="3" y="28"/>
                    <a:pt x="14" y="27"/>
                  </a:cubicBezTo>
                  <a:cubicBezTo>
                    <a:pt x="25" y="27"/>
                    <a:pt x="26" y="12"/>
                    <a:pt x="26" y="0"/>
                  </a:cubicBezTo>
                  <a:cubicBezTo>
                    <a:pt x="18" y="3"/>
                    <a:pt x="9" y="4"/>
                    <a:pt x="0" y="5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0" name="Freeform 310"/>
            <p:cNvSpPr>
              <a:spLocks/>
            </p:cNvSpPr>
            <p:nvPr/>
          </p:nvSpPr>
          <p:spPr bwMode="auto">
            <a:xfrm>
              <a:off x="1009800" y="2756248"/>
              <a:ext cx="7938" cy="317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2A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1" name="Freeform 311"/>
            <p:cNvSpPr>
              <a:spLocks/>
            </p:cNvSpPr>
            <p:nvPr/>
          </p:nvSpPr>
          <p:spPr bwMode="auto">
            <a:xfrm>
              <a:off x="1017737" y="2746723"/>
              <a:ext cx="30163" cy="9525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0 w 7"/>
                <a:gd name="T5" fmla="*/ 2 h 2"/>
                <a:gd name="T6" fmla="*/ 7 w 7"/>
                <a:gd name="T7" fmla="*/ 0 h 2"/>
                <a:gd name="T8" fmla="*/ 7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1"/>
                    <a:pt x="3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5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42A3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2" name="Freeform 312"/>
            <p:cNvSpPr>
              <a:spLocks/>
            </p:cNvSpPr>
            <p:nvPr/>
          </p:nvSpPr>
          <p:spPr bwMode="auto">
            <a:xfrm>
              <a:off x="1009800" y="2746723"/>
              <a:ext cx="38100" cy="106363"/>
            </a:xfrm>
            <a:custGeom>
              <a:avLst/>
              <a:gdLst>
                <a:gd name="T0" fmla="*/ 9 w 9"/>
                <a:gd name="T1" fmla="*/ 0 h 25"/>
                <a:gd name="T2" fmla="*/ 2 w 9"/>
                <a:gd name="T3" fmla="*/ 2 h 25"/>
                <a:gd name="T4" fmla="*/ 0 w 9"/>
                <a:gd name="T5" fmla="*/ 3 h 25"/>
                <a:gd name="T6" fmla="*/ 0 w 9"/>
                <a:gd name="T7" fmla="*/ 25 h 25"/>
                <a:gd name="T8" fmla="*/ 8 w 9"/>
                <a:gd name="T9" fmla="*/ 16 h 25"/>
                <a:gd name="T10" fmla="*/ 9 w 9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5">
                  <a:moveTo>
                    <a:pt x="9" y="0"/>
                  </a:moveTo>
                  <a:cubicBezTo>
                    <a:pt x="7" y="1"/>
                    <a:pt x="5" y="2"/>
                    <a:pt x="2" y="2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2" y="11"/>
                    <a:pt x="2" y="18"/>
                    <a:pt x="0" y="25"/>
                  </a:cubicBezTo>
                  <a:cubicBezTo>
                    <a:pt x="3" y="24"/>
                    <a:pt x="7" y="21"/>
                    <a:pt x="8" y="16"/>
                  </a:cubicBezTo>
                  <a:cubicBezTo>
                    <a:pt x="9" y="11"/>
                    <a:pt x="9" y="6"/>
                    <a:pt x="9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3" name="Freeform 313"/>
            <p:cNvSpPr>
              <a:spLocks/>
            </p:cNvSpPr>
            <p:nvPr/>
          </p:nvSpPr>
          <p:spPr bwMode="auto">
            <a:xfrm>
              <a:off x="920900" y="2343498"/>
              <a:ext cx="147638" cy="534988"/>
            </a:xfrm>
            <a:custGeom>
              <a:avLst/>
              <a:gdLst>
                <a:gd name="T0" fmla="*/ 7 w 35"/>
                <a:gd name="T1" fmla="*/ 17 h 126"/>
                <a:gd name="T2" fmla="*/ 4 w 35"/>
                <a:gd name="T3" fmla="*/ 77 h 126"/>
                <a:gd name="T4" fmla="*/ 21 w 35"/>
                <a:gd name="T5" fmla="*/ 124 h 126"/>
                <a:gd name="T6" fmla="*/ 34 w 35"/>
                <a:gd name="T7" fmla="*/ 102 h 126"/>
                <a:gd name="T8" fmla="*/ 32 w 35"/>
                <a:gd name="T9" fmla="*/ 50 h 126"/>
                <a:gd name="T10" fmla="*/ 31 w 35"/>
                <a:gd name="T11" fmla="*/ 15 h 126"/>
                <a:gd name="T12" fmla="*/ 24 w 35"/>
                <a:gd name="T13" fmla="*/ 4 h 126"/>
                <a:gd name="T14" fmla="*/ 7 w 35"/>
                <a:gd name="T15" fmla="*/ 16 h 126"/>
                <a:gd name="T16" fmla="*/ 11 w 35"/>
                <a:gd name="T17" fmla="*/ 17 h 126"/>
                <a:gd name="T18" fmla="*/ 24 w 35"/>
                <a:gd name="T19" fmla="*/ 8 h 126"/>
                <a:gd name="T20" fmla="*/ 28 w 35"/>
                <a:gd name="T21" fmla="*/ 34 h 126"/>
                <a:gd name="T22" fmla="*/ 29 w 35"/>
                <a:gd name="T23" fmla="*/ 85 h 126"/>
                <a:gd name="T24" fmla="*/ 29 w 35"/>
                <a:gd name="T25" fmla="*/ 111 h 126"/>
                <a:gd name="T26" fmla="*/ 13 w 35"/>
                <a:gd name="T27" fmla="*/ 118 h 126"/>
                <a:gd name="T28" fmla="*/ 8 w 35"/>
                <a:gd name="T29" fmla="*/ 102 h 126"/>
                <a:gd name="T30" fmla="*/ 11 w 35"/>
                <a:gd name="T31" fmla="*/ 17 h 126"/>
                <a:gd name="T32" fmla="*/ 7 w 35"/>
                <a:gd name="T33" fmla="*/ 1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126">
                  <a:moveTo>
                    <a:pt x="7" y="17"/>
                  </a:moveTo>
                  <a:cubicBezTo>
                    <a:pt x="6" y="37"/>
                    <a:pt x="5" y="57"/>
                    <a:pt x="4" y="77"/>
                  </a:cubicBezTo>
                  <a:cubicBezTo>
                    <a:pt x="4" y="91"/>
                    <a:pt x="0" y="126"/>
                    <a:pt x="21" y="124"/>
                  </a:cubicBezTo>
                  <a:cubicBezTo>
                    <a:pt x="31" y="123"/>
                    <a:pt x="33" y="110"/>
                    <a:pt x="34" y="102"/>
                  </a:cubicBezTo>
                  <a:cubicBezTo>
                    <a:pt x="35" y="85"/>
                    <a:pt x="32" y="67"/>
                    <a:pt x="32" y="50"/>
                  </a:cubicBezTo>
                  <a:cubicBezTo>
                    <a:pt x="32" y="38"/>
                    <a:pt x="33" y="26"/>
                    <a:pt x="31" y="15"/>
                  </a:cubicBezTo>
                  <a:cubicBezTo>
                    <a:pt x="31" y="10"/>
                    <a:pt x="28" y="6"/>
                    <a:pt x="24" y="4"/>
                  </a:cubicBezTo>
                  <a:cubicBezTo>
                    <a:pt x="15" y="0"/>
                    <a:pt x="8" y="8"/>
                    <a:pt x="7" y="16"/>
                  </a:cubicBezTo>
                  <a:cubicBezTo>
                    <a:pt x="7" y="18"/>
                    <a:pt x="10" y="20"/>
                    <a:pt x="11" y="17"/>
                  </a:cubicBezTo>
                  <a:cubicBezTo>
                    <a:pt x="12" y="10"/>
                    <a:pt x="16" y="5"/>
                    <a:pt x="24" y="8"/>
                  </a:cubicBezTo>
                  <a:cubicBezTo>
                    <a:pt x="31" y="12"/>
                    <a:pt x="28" y="29"/>
                    <a:pt x="28" y="34"/>
                  </a:cubicBezTo>
                  <a:cubicBezTo>
                    <a:pt x="28" y="51"/>
                    <a:pt x="28" y="68"/>
                    <a:pt x="29" y="85"/>
                  </a:cubicBezTo>
                  <a:cubicBezTo>
                    <a:pt x="30" y="94"/>
                    <a:pt x="31" y="103"/>
                    <a:pt x="29" y="111"/>
                  </a:cubicBezTo>
                  <a:cubicBezTo>
                    <a:pt x="27" y="118"/>
                    <a:pt x="20" y="123"/>
                    <a:pt x="13" y="118"/>
                  </a:cubicBezTo>
                  <a:cubicBezTo>
                    <a:pt x="9" y="115"/>
                    <a:pt x="9" y="107"/>
                    <a:pt x="8" y="102"/>
                  </a:cubicBezTo>
                  <a:cubicBezTo>
                    <a:pt x="6" y="74"/>
                    <a:pt x="9" y="45"/>
                    <a:pt x="11" y="17"/>
                  </a:cubicBezTo>
                  <a:cubicBezTo>
                    <a:pt x="11" y="14"/>
                    <a:pt x="7" y="14"/>
                    <a:pt x="7" y="1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4" name="Freeform 314"/>
            <p:cNvSpPr>
              <a:spLocks/>
            </p:cNvSpPr>
            <p:nvPr/>
          </p:nvSpPr>
          <p:spPr bwMode="auto">
            <a:xfrm>
              <a:off x="946300" y="2751486"/>
              <a:ext cx="106363" cy="20638"/>
            </a:xfrm>
            <a:custGeom>
              <a:avLst/>
              <a:gdLst>
                <a:gd name="T0" fmla="*/ 0 w 25"/>
                <a:gd name="T1" fmla="*/ 3 h 5"/>
                <a:gd name="T2" fmla="*/ 25 w 25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" h="5">
                  <a:moveTo>
                    <a:pt x="0" y="3"/>
                  </a:moveTo>
                  <a:cubicBezTo>
                    <a:pt x="6" y="4"/>
                    <a:pt x="19" y="5"/>
                    <a:pt x="2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5" name="Freeform 315"/>
            <p:cNvSpPr>
              <a:spLocks/>
            </p:cNvSpPr>
            <p:nvPr/>
          </p:nvSpPr>
          <p:spPr bwMode="auto">
            <a:xfrm>
              <a:off x="936775" y="2738786"/>
              <a:ext cx="128588" cy="42863"/>
            </a:xfrm>
            <a:custGeom>
              <a:avLst/>
              <a:gdLst>
                <a:gd name="T0" fmla="*/ 2 w 30"/>
                <a:gd name="T1" fmla="*/ 8 h 10"/>
                <a:gd name="T2" fmla="*/ 28 w 30"/>
                <a:gd name="T3" fmla="*/ 5 h 10"/>
                <a:gd name="T4" fmla="*/ 26 w 30"/>
                <a:gd name="T5" fmla="*/ 1 h 10"/>
                <a:gd name="T6" fmla="*/ 2 w 30"/>
                <a:gd name="T7" fmla="*/ 4 h 10"/>
                <a:gd name="T8" fmla="*/ 2 w 30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0">
                  <a:moveTo>
                    <a:pt x="2" y="8"/>
                  </a:moveTo>
                  <a:cubicBezTo>
                    <a:pt x="10" y="9"/>
                    <a:pt x="21" y="10"/>
                    <a:pt x="28" y="5"/>
                  </a:cubicBezTo>
                  <a:cubicBezTo>
                    <a:pt x="30" y="3"/>
                    <a:pt x="28" y="0"/>
                    <a:pt x="26" y="1"/>
                  </a:cubicBezTo>
                  <a:cubicBezTo>
                    <a:pt x="20" y="6"/>
                    <a:pt x="10" y="5"/>
                    <a:pt x="2" y="4"/>
                  </a:cubicBezTo>
                  <a:cubicBezTo>
                    <a:pt x="0" y="4"/>
                    <a:pt x="0" y="8"/>
                    <a:pt x="2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6" name="Freeform 316"/>
            <p:cNvSpPr>
              <a:spLocks/>
            </p:cNvSpPr>
            <p:nvPr/>
          </p:nvSpPr>
          <p:spPr bwMode="auto">
            <a:xfrm>
              <a:off x="852637" y="1872011"/>
              <a:ext cx="114300" cy="238125"/>
            </a:xfrm>
            <a:custGeom>
              <a:avLst/>
              <a:gdLst>
                <a:gd name="T0" fmla="*/ 25 w 27"/>
                <a:gd name="T1" fmla="*/ 27 h 56"/>
                <a:gd name="T2" fmla="*/ 17 w 27"/>
                <a:gd name="T3" fmla="*/ 56 h 56"/>
                <a:gd name="T4" fmla="*/ 2 w 27"/>
                <a:gd name="T5" fmla="*/ 30 h 56"/>
                <a:gd name="T6" fmla="*/ 10 w 27"/>
                <a:gd name="T7" fmla="*/ 1 h 56"/>
                <a:gd name="T8" fmla="*/ 25 w 27"/>
                <a:gd name="T9" fmla="*/ 2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6">
                  <a:moveTo>
                    <a:pt x="25" y="27"/>
                  </a:moveTo>
                  <a:cubicBezTo>
                    <a:pt x="27" y="42"/>
                    <a:pt x="23" y="55"/>
                    <a:pt x="17" y="56"/>
                  </a:cubicBezTo>
                  <a:cubicBezTo>
                    <a:pt x="11" y="56"/>
                    <a:pt x="4" y="45"/>
                    <a:pt x="2" y="30"/>
                  </a:cubicBezTo>
                  <a:cubicBezTo>
                    <a:pt x="0" y="15"/>
                    <a:pt x="4" y="2"/>
                    <a:pt x="10" y="1"/>
                  </a:cubicBezTo>
                  <a:cubicBezTo>
                    <a:pt x="16" y="0"/>
                    <a:pt x="23" y="12"/>
                    <a:pt x="25" y="27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" name="Freeform 317"/>
            <p:cNvSpPr>
              <a:spLocks/>
            </p:cNvSpPr>
            <p:nvPr/>
          </p:nvSpPr>
          <p:spPr bwMode="auto">
            <a:xfrm>
              <a:off x="720875" y="1825973"/>
              <a:ext cx="76200" cy="84138"/>
            </a:xfrm>
            <a:custGeom>
              <a:avLst/>
              <a:gdLst>
                <a:gd name="T0" fmla="*/ 3 w 18"/>
                <a:gd name="T1" fmla="*/ 3 h 20"/>
                <a:gd name="T2" fmla="*/ 15 w 18"/>
                <a:gd name="T3" fmla="*/ 12 h 20"/>
                <a:gd name="T4" fmla="*/ 16 w 18"/>
                <a:gd name="T5" fmla="*/ 10 h 20"/>
                <a:gd name="T6" fmla="*/ 1 w 18"/>
                <a:gd name="T7" fmla="*/ 17 h 20"/>
                <a:gd name="T8" fmla="*/ 2 w 18"/>
                <a:gd name="T9" fmla="*/ 19 h 20"/>
                <a:gd name="T10" fmla="*/ 17 w 18"/>
                <a:gd name="T11" fmla="*/ 12 h 20"/>
                <a:gd name="T12" fmla="*/ 17 w 18"/>
                <a:gd name="T13" fmla="*/ 10 h 20"/>
                <a:gd name="T14" fmla="*/ 4 w 18"/>
                <a:gd name="T15" fmla="*/ 1 h 20"/>
                <a:gd name="T16" fmla="*/ 3 w 18"/>
                <a:gd name="T17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0">
                  <a:moveTo>
                    <a:pt x="3" y="3"/>
                  </a:moveTo>
                  <a:cubicBezTo>
                    <a:pt x="7" y="6"/>
                    <a:pt x="11" y="9"/>
                    <a:pt x="15" y="12"/>
                  </a:cubicBezTo>
                  <a:cubicBezTo>
                    <a:pt x="15" y="11"/>
                    <a:pt x="15" y="11"/>
                    <a:pt x="16" y="10"/>
                  </a:cubicBezTo>
                  <a:cubicBezTo>
                    <a:pt x="11" y="12"/>
                    <a:pt x="6" y="15"/>
                    <a:pt x="1" y="17"/>
                  </a:cubicBezTo>
                  <a:cubicBezTo>
                    <a:pt x="0" y="18"/>
                    <a:pt x="1" y="20"/>
                    <a:pt x="2" y="19"/>
                  </a:cubicBezTo>
                  <a:cubicBezTo>
                    <a:pt x="7" y="17"/>
                    <a:pt x="12" y="15"/>
                    <a:pt x="17" y="12"/>
                  </a:cubicBezTo>
                  <a:cubicBezTo>
                    <a:pt x="17" y="12"/>
                    <a:pt x="18" y="11"/>
                    <a:pt x="17" y="10"/>
                  </a:cubicBezTo>
                  <a:cubicBezTo>
                    <a:pt x="13" y="7"/>
                    <a:pt x="9" y="4"/>
                    <a:pt x="4" y="1"/>
                  </a:cubicBezTo>
                  <a:cubicBezTo>
                    <a:pt x="3" y="0"/>
                    <a:pt x="1" y="2"/>
                    <a:pt x="3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8" name="Freeform 318"/>
            <p:cNvSpPr>
              <a:spLocks/>
            </p:cNvSpPr>
            <p:nvPr/>
          </p:nvSpPr>
          <p:spPr bwMode="auto">
            <a:xfrm>
              <a:off x="720875" y="1859311"/>
              <a:ext cx="76200" cy="22225"/>
            </a:xfrm>
            <a:custGeom>
              <a:avLst/>
              <a:gdLst>
                <a:gd name="T0" fmla="*/ 16 w 18"/>
                <a:gd name="T1" fmla="*/ 2 h 5"/>
                <a:gd name="T2" fmla="*/ 2 w 18"/>
                <a:gd name="T3" fmla="*/ 1 h 5"/>
                <a:gd name="T4" fmla="*/ 2 w 18"/>
                <a:gd name="T5" fmla="*/ 3 h 5"/>
                <a:gd name="T6" fmla="*/ 16 w 18"/>
                <a:gd name="T7" fmla="*/ 4 h 5"/>
                <a:gd name="T8" fmla="*/ 16 w 18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">
                  <a:moveTo>
                    <a:pt x="16" y="2"/>
                  </a:moveTo>
                  <a:cubicBezTo>
                    <a:pt x="12" y="1"/>
                    <a:pt x="7" y="1"/>
                    <a:pt x="2" y="1"/>
                  </a:cubicBezTo>
                  <a:cubicBezTo>
                    <a:pt x="1" y="0"/>
                    <a:pt x="0" y="3"/>
                    <a:pt x="2" y="3"/>
                  </a:cubicBezTo>
                  <a:cubicBezTo>
                    <a:pt x="7" y="4"/>
                    <a:pt x="11" y="4"/>
                    <a:pt x="16" y="4"/>
                  </a:cubicBezTo>
                  <a:cubicBezTo>
                    <a:pt x="17" y="5"/>
                    <a:pt x="18" y="2"/>
                    <a:pt x="16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9" name="Freeform 319"/>
            <p:cNvSpPr>
              <a:spLocks/>
            </p:cNvSpPr>
            <p:nvPr/>
          </p:nvSpPr>
          <p:spPr bwMode="auto">
            <a:xfrm>
              <a:off x="984400" y="1765648"/>
              <a:ext cx="80963" cy="76200"/>
            </a:xfrm>
            <a:custGeom>
              <a:avLst/>
              <a:gdLst>
                <a:gd name="T0" fmla="*/ 11 w 19"/>
                <a:gd name="T1" fmla="*/ 3 h 18"/>
                <a:gd name="T2" fmla="*/ 3 w 19"/>
                <a:gd name="T3" fmla="*/ 17 h 18"/>
                <a:gd name="T4" fmla="*/ 2 w 19"/>
                <a:gd name="T5" fmla="*/ 15 h 18"/>
                <a:gd name="T6" fmla="*/ 18 w 19"/>
                <a:gd name="T7" fmla="*/ 15 h 18"/>
                <a:gd name="T8" fmla="*/ 18 w 19"/>
                <a:gd name="T9" fmla="*/ 18 h 18"/>
                <a:gd name="T10" fmla="*/ 2 w 19"/>
                <a:gd name="T11" fmla="*/ 17 h 18"/>
                <a:gd name="T12" fmla="*/ 1 w 19"/>
                <a:gd name="T13" fmla="*/ 15 h 18"/>
                <a:gd name="T14" fmla="*/ 8 w 19"/>
                <a:gd name="T15" fmla="*/ 2 h 18"/>
                <a:gd name="T16" fmla="*/ 11 w 19"/>
                <a:gd name="T17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8">
                  <a:moveTo>
                    <a:pt x="11" y="3"/>
                  </a:moveTo>
                  <a:cubicBezTo>
                    <a:pt x="8" y="7"/>
                    <a:pt x="6" y="12"/>
                    <a:pt x="3" y="17"/>
                  </a:cubicBezTo>
                  <a:cubicBezTo>
                    <a:pt x="3" y="16"/>
                    <a:pt x="2" y="15"/>
                    <a:pt x="2" y="15"/>
                  </a:cubicBezTo>
                  <a:cubicBezTo>
                    <a:pt x="7" y="15"/>
                    <a:pt x="12" y="15"/>
                    <a:pt x="18" y="15"/>
                  </a:cubicBezTo>
                  <a:cubicBezTo>
                    <a:pt x="19" y="15"/>
                    <a:pt x="19" y="18"/>
                    <a:pt x="18" y="18"/>
                  </a:cubicBezTo>
                  <a:cubicBezTo>
                    <a:pt x="13" y="18"/>
                    <a:pt x="7" y="17"/>
                    <a:pt x="2" y="17"/>
                  </a:cubicBezTo>
                  <a:cubicBezTo>
                    <a:pt x="1" y="17"/>
                    <a:pt x="0" y="16"/>
                    <a:pt x="1" y="15"/>
                  </a:cubicBezTo>
                  <a:cubicBezTo>
                    <a:pt x="3" y="11"/>
                    <a:pt x="6" y="6"/>
                    <a:pt x="8" y="2"/>
                  </a:cubicBezTo>
                  <a:cubicBezTo>
                    <a:pt x="9" y="0"/>
                    <a:pt x="11" y="1"/>
                    <a:pt x="11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0" name="Freeform 320"/>
            <p:cNvSpPr>
              <a:spLocks/>
            </p:cNvSpPr>
            <p:nvPr/>
          </p:nvSpPr>
          <p:spPr bwMode="auto">
            <a:xfrm>
              <a:off x="984400" y="1795811"/>
              <a:ext cx="68263" cy="46038"/>
            </a:xfrm>
            <a:custGeom>
              <a:avLst/>
              <a:gdLst>
                <a:gd name="T0" fmla="*/ 1 w 16"/>
                <a:gd name="T1" fmla="*/ 8 h 11"/>
                <a:gd name="T2" fmla="*/ 13 w 16"/>
                <a:gd name="T3" fmla="*/ 1 h 11"/>
                <a:gd name="T4" fmla="*/ 15 w 16"/>
                <a:gd name="T5" fmla="*/ 3 h 11"/>
                <a:gd name="T6" fmla="*/ 3 w 16"/>
                <a:gd name="T7" fmla="*/ 10 h 11"/>
                <a:gd name="T8" fmla="*/ 1 w 16"/>
                <a:gd name="T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1">
                  <a:moveTo>
                    <a:pt x="1" y="8"/>
                  </a:moveTo>
                  <a:cubicBezTo>
                    <a:pt x="5" y="6"/>
                    <a:pt x="9" y="3"/>
                    <a:pt x="13" y="1"/>
                  </a:cubicBezTo>
                  <a:cubicBezTo>
                    <a:pt x="15" y="0"/>
                    <a:pt x="16" y="2"/>
                    <a:pt x="15" y="3"/>
                  </a:cubicBezTo>
                  <a:cubicBezTo>
                    <a:pt x="11" y="5"/>
                    <a:pt x="7" y="8"/>
                    <a:pt x="3" y="10"/>
                  </a:cubicBezTo>
                  <a:cubicBezTo>
                    <a:pt x="1" y="11"/>
                    <a:pt x="0" y="9"/>
                    <a:pt x="1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1" name="Freeform 321"/>
            <p:cNvSpPr>
              <a:spLocks/>
            </p:cNvSpPr>
            <p:nvPr/>
          </p:nvSpPr>
          <p:spPr bwMode="auto">
            <a:xfrm>
              <a:off x="568475" y="2051398"/>
              <a:ext cx="198438" cy="342900"/>
            </a:xfrm>
            <a:custGeom>
              <a:avLst/>
              <a:gdLst>
                <a:gd name="T0" fmla="*/ 41 w 47"/>
                <a:gd name="T1" fmla="*/ 0 h 81"/>
                <a:gd name="T2" fmla="*/ 19 w 47"/>
                <a:gd name="T3" fmla="*/ 30 h 81"/>
                <a:gd name="T4" fmla="*/ 22 w 47"/>
                <a:gd name="T5" fmla="*/ 80 h 81"/>
                <a:gd name="T6" fmla="*/ 47 w 47"/>
                <a:gd name="T7" fmla="*/ 66 h 81"/>
                <a:gd name="T8" fmla="*/ 41 w 47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1">
                  <a:moveTo>
                    <a:pt x="41" y="0"/>
                  </a:moveTo>
                  <a:cubicBezTo>
                    <a:pt x="33" y="0"/>
                    <a:pt x="22" y="23"/>
                    <a:pt x="19" y="30"/>
                  </a:cubicBezTo>
                  <a:cubicBezTo>
                    <a:pt x="13" y="41"/>
                    <a:pt x="0" y="76"/>
                    <a:pt x="22" y="80"/>
                  </a:cubicBezTo>
                  <a:cubicBezTo>
                    <a:pt x="32" y="81"/>
                    <a:pt x="41" y="71"/>
                    <a:pt x="47" y="66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2" name="Freeform 322"/>
            <p:cNvSpPr>
              <a:spLocks/>
            </p:cNvSpPr>
            <p:nvPr/>
          </p:nvSpPr>
          <p:spPr bwMode="auto">
            <a:xfrm>
              <a:off x="597050" y="2046636"/>
              <a:ext cx="182563" cy="369888"/>
            </a:xfrm>
            <a:custGeom>
              <a:avLst/>
              <a:gdLst>
                <a:gd name="T0" fmla="*/ 34 w 43"/>
                <a:gd name="T1" fmla="*/ 0 h 87"/>
                <a:gd name="T2" fmla="*/ 14 w 43"/>
                <a:gd name="T3" fmla="*/ 24 h 87"/>
                <a:gd name="T4" fmla="*/ 2 w 43"/>
                <a:gd name="T5" fmla="*/ 53 h 87"/>
                <a:gd name="T6" fmla="*/ 8 w 43"/>
                <a:gd name="T7" fmla="*/ 79 h 87"/>
                <a:gd name="T8" fmla="*/ 41 w 43"/>
                <a:gd name="T9" fmla="*/ 68 h 87"/>
                <a:gd name="T10" fmla="*/ 39 w 43"/>
                <a:gd name="T11" fmla="*/ 66 h 87"/>
                <a:gd name="T12" fmla="*/ 7 w 43"/>
                <a:gd name="T13" fmla="*/ 74 h 87"/>
                <a:gd name="T14" fmla="*/ 7 w 43"/>
                <a:gd name="T15" fmla="*/ 47 h 87"/>
                <a:gd name="T16" fmla="*/ 16 w 43"/>
                <a:gd name="T17" fmla="*/ 27 h 87"/>
                <a:gd name="T18" fmla="*/ 34 w 43"/>
                <a:gd name="T19" fmla="*/ 3 h 87"/>
                <a:gd name="T20" fmla="*/ 34 w 43"/>
                <a:gd name="T2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87">
                  <a:moveTo>
                    <a:pt x="34" y="0"/>
                  </a:moveTo>
                  <a:cubicBezTo>
                    <a:pt x="24" y="1"/>
                    <a:pt x="18" y="16"/>
                    <a:pt x="14" y="24"/>
                  </a:cubicBezTo>
                  <a:cubicBezTo>
                    <a:pt x="9" y="34"/>
                    <a:pt x="4" y="43"/>
                    <a:pt x="2" y="53"/>
                  </a:cubicBezTo>
                  <a:cubicBezTo>
                    <a:pt x="1" y="62"/>
                    <a:pt x="0" y="74"/>
                    <a:pt x="8" y="79"/>
                  </a:cubicBezTo>
                  <a:cubicBezTo>
                    <a:pt x="21" y="87"/>
                    <a:pt x="32" y="76"/>
                    <a:pt x="41" y="68"/>
                  </a:cubicBezTo>
                  <a:cubicBezTo>
                    <a:pt x="43" y="66"/>
                    <a:pt x="40" y="64"/>
                    <a:pt x="39" y="66"/>
                  </a:cubicBezTo>
                  <a:cubicBezTo>
                    <a:pt x="31" y="73"/>
                    <a:pt x="16" y="87"/>
                    <a:pt x="7" y="74"/>
                  </a:cubicBezTo>
                  <a:cubicBezTo>
                    <a:pt x="2" y="66"/>
                    <a:pt x="5" y="54"/>
                    <a:pt x="7" y="47"/>
                  </a:cubicBezTo>
                  <a:cubicBezTo>
                    <a:pt x="9" y="40"/>
                    <a:pt x="12" y="34"/>
                    <a:pt x="16" y="27"/>
                  </a:cubicBezTo>
                  <a:cubicBezTo>
                    <a:pt x="19" y="20"/>
                    <a:pt x="25" y="4"/>
                    <a:pt x="34" y="3"/>
                  </a:cubicBezTo>
                  <a:cubicBezTo>
                    <a:pt x="36" y="3"/>
                    <a:pt x="36" y="0"/>
                    <a:pt x="34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3" name="Oval 323"/>
            <p:cNvSpPr>
              <a:spLocks noChangeArrowheads="1"/>
            </p:cNvSpPr>
            <p:nvPr/>
          </p:nvSpPr>
          <p:spPr bwMode="auto">
            <a:xfrm>
              <a:off x="720875" y="1932336"/>
              <a:ext cx="425450" cy="420688"/>
            </a:xfrm>
            <a:prstGeom prst="ellipse">
              <a:avLst/>
            </a:pr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4" name="Freeform 324"/>
            <p:cNvSpPr>
              <a:spLocks noEditPoints="1"/>
            </p:cNvSpPr>
            <p:nvPr/>
          </p:nvSpPr>
          <p:spPr bwMode="auto">
            <a:xfrm>
              <a:off x="895500" y="1945036"/>
              <a:ext cx="236538" cy="395288"/>
            </a:xfrm>
            <a:custGeom>
              <a:avLst/>
              <a:gdLst>
                <a:gd name="T0" fmla="*/ 29 w 56"/>
                <a:gd name="T1" fmla="*/ 62 h 93"/>
                <a:gd name="T2" fmla="*/ 0 w 56"/>
                <a:gd name="T3" fmla="*/ 93 h 93"/>
                <a:gd name="T4" fmla="*/ 7 w 56"/>
                <a:gd name="T5" fmla="*/ 93 h 93"/>
                <a:gd name="T6" fmla="*/ 9 w 56"/>
                <a:gd name="T7" fmla="*/ 93 h 93"/>
                <a:gd name="T8" fmla="*/ 42 w 56"/>
                <a:gd name="T9" fmla="*/ 79 h 93"/>
                <a:gd name="T10" fmla="*/ 29 w 56"/>
                <a:gd name="T11" fmla="*/ 62 h 93"/>
                <a:gd name="T12" fmla="*/ 11 w 56"/>
                <a:gd name="T13" fmla="*/ 0 h 93"/>
                <a:gd name="T14" fmla="*/ 9 w 56"/>
                <a:gd name="T15" fmla="*/ 0 h 93"/>
                <a:gd name="T16" fmla="*/ 1 w 56"/>
                <a:gd name="T17" fmla="*/ 1 h 93"/>
                <a:gd name="T18" fmla="*/ 31 w 56"/>
                <a:gd name="T19" fmla="*/ 46 h 93"/>
                <a:gd name="T20" fmla="*/ 35 w 56"/>
                <a:gd name="T21" fmla="*/ 43 h 93"/>
                <a:gd name="T22" fmla="*/ 44 w 56"/>
                <a:gd name="T23" fmla="*/ 40 h 93"/>
                <a:gd name="T24" fmla="*/ 56 w 56"/>
                <a:gd name="T25" fmla="*/ 50 h 93"/>
                <a:gd name="T26" fmla="*/ 56 w 56"/>
                <a:gd name="T27" fmla="*/ 47 h 93"/>
                <a:gd name="T28" fmla="*/ 56 w 56"/>
                <a:gd name="T29" fmla="*/ 47 h 93"/>
                <a:gd name="T30" fmla="*/ 56 w 56"/>
                <a:gd name="T31" fmla="*/ 47 h 93"/>
                <a:gd name="T32" fmla="*/ 11 w 56"/>
                <a:gd name="T3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93">
                  <a:moveTo>
                    <a:pt x="29" y="62"/>
                  </a:moveTo>
                  <a:cubicBezTo>
                    <a:pt x="24" y="76"/>
                    <a:pt x="14" y="87"/>
                    <a:pt x="0" y="93"/>
                  </a:cubicBezTo>
                  <a:cubicBezTo>
                    <a:pt x="2" y="93"/>
                    <a:pt x="5" y="93"/>
                    <a:pt x="7" y="93"/>
                  </a:cubicBezTo>
                  <a:cubicBezTo>
                    <a:pt x="8" y="93"/>
                    <a:pt x="8" y="93"/>
                    <a:pt x="9" y="93"/>
                  </a:cubicBezTo>
                  <a:cubicBezTo>
                    <a:pt x="22" y="93"/>
                    <a:pt x="34" y="88"/>
                    <a:pt x="42" y="79"/>
                  </a:cubicBezTo>
                  <a:cubicBezTo>
                    <a:pt x="37" y="74"/>
                    <a:pt x="32" y="68"/>
                    <a:pt x="29" y="62"/>
                  </a:cubicBezTo>
                  <a:moveTo>
                    <a:pt x="11" y="0"/>
                  </a:moveTo>
                  <a:cubicBezTo>
                    <a:pt x="10" y="0"/>
                    <a:pt x="10" y="0"/>
                    <a:pt x="9" y="0"/>
                  </a:cubicBezTo>
                  <a:cubicBezTo>
                    <a:pt x="6" y="0"/>
                    <a:pt x="4" y="0"/>
                    <a:pt x="1" y="1"/>
                  </a:cubicBezTo>
                  <a:cubicBezTo>
                    <a:pt x="19" y="8"/>
                    <a:pt x="31" y="26"/>
                    <a:pt x="31" y="46"/>
                  </a:cubicBezTo>
                  <a:cubicBezTo>
                    <a:pt x="32" y="45"/>
                    <a:pt x="34" y="44"/>
                    <a:pt x="35" y="43"/>
                  </a:cubicBezTo>
                  <a:cubicBezTo>
                    <a:pt x="38" y="41"/>
                    <a:pt x="41" y="40"/>
                    <a:pt x="44" y="40"/>
                  </a:cubicBezTo>
                  <a:cubicBezTo>
                    <a:pt x="49" y="40"/>
                    <a:pt x="52" y="44"/>
                    <a:pt x="56" y="50"/>
                  </a:cubicBezTo>
                  <a:cubicBezTo>
                    <a:pt x="56" y="49"/>
                    <a:pt x="56" y="48"/>
                    <a:pt x="56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23"/>
                    <a:pt x="36" y="0"/>
                    <a:pt x="11" y="0"/>
                  </a:cubicBezTo>
                </a:path>
              </a:pathLst>
            </a:custGeom>
            <a:solidFill>
              <a:srgbClr val="D0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5" name="Freeform 325"/>
            <p:cNvSpPr>
              <a:spLocks/>
            </p:cNvSpPr>
            <p:nvPr/>
          </p:nvSpPr>
          <p:spPr bwMode="auto">
            <a:xfrm>
              <a:off x="703412" y="1914873"/>
              <a:ext cx="455613" cy="458788"/>
            </a:xfrm>
            <a:custGeom>
              <a:avLst/>
              <a:gdLst>
                <a:gd name="T0" fmla="*/ 101 w 107"/>
                <a:gd name="T1" fmla="*/ 54 h 108"/>
                <a:gd name="T2" fmla="*/ 54 w 107"/>
                <a:gd name="T3" fmla="*/ 100 h 108"/>
                <a:gd name="T4" fmla="*/ 7 w 107"/>
                <a:gd name="T5" fmla="*/ 54 h 108"/>
                <a:gd name="T6" fmla="*/ 54 w 107"/>
                <a:gd name="T7" fmla="*/ 7 h 108"/>
                <a:gd name="T8" fmla="*/ 101 w 107"/>
                <a:gd name="T9" fmla="*/ 54 h 108"/>
                <a:gd name="T10" fmla="*/ 107 w 107"/>
                <a:gd name="T11" fmla="*/ 54 h 108"/>
                <a:gd name="T12" fmla="*/ 54 w 107"/>
                <a:gd name="T13" fmla="*/ 1 h 108"/>
                <a:gd name="T14" fmla="*/ 1 w 107"/>
                <a:gd name="T15" fmla="*/ 54 h 108"/>
                <a:gd name="T16" fmla="*/ 54 w 107"/>
                <a:gd name="T17" fmla="*/ 106 h 108"/>
                <a:gd name="T18" fmla="*/ 107 w 107"/>
                <a:gd name="T19" fmla="*/ 54 h 108"/>
                <a:gd name="T20" fmla="*/ 101 w 107"/>
                <a:gd name="T21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" h="108">
                  <a:moveTo>
                    <a:pt x="101" y="54"/>
                  </a:moveTo>
                  <a:cubicBezTo>
                    <a:pt x="100" y="80"/>
                    <a:pt x="80" y="99"/>
                    <a:pt x="54" y="100"/>
                  </a:cubicBezTo>
                  <a:cubicBezTo>
                    <a:pt x="28" y="101"/>
                    <a:pt x="8" y="78"/>
                    <a:pt x="7" y="54"/>
                  </a:cubicBezTo>
                  <a:cubicBezTo>
                    <a:pt x="6" y="27"/>
                    <a:pt x="29" y="8"/>
                    <a:pt x="54" y="7"/>
                  </a:cubicBezTo>
                  <a:cubicBezTo>
                    <a:pt x="80" y="6"/>
                    <a:pt x="100" y="29"/>
                    <a:pt x="101" y="54"/>
                  </a:cubicBezTo>
                  <a:cubicBezTo>
                    <a:pt x="101" y="58"/>
                    <a:pt x="107" y="58"/>
                    <a:pt x="107" y="54"/>
                  </a:cubicBezTo>
                  <a:cubicBezTo>
                    <a:pt x="106" y="24"/>
                    <a:pt x="84" y="2"/>
                    <a:pt x="54" y="1"/>
                  </a:cubicBezTo>
                  <a:cubicBezTo>
                    <a:pt x="24" y="0"/>
                    <a:pt x="2" y="26"/>
                    <a:pt x="1" y="54"/>
                  </a:cubicBezTo>
                  <a:cubicBezTo>
                    <a:pt x="0" y="83"/>
                    <a:pt x="26" y="105"/>
                    <a:pt x="54" y="106"/>
                  </a:cubicBezTo>
                  <a:cubicBezTo>
                    <a:pt x="84" y="108"/>
                    <a:pt x="106" y="82"/>
                    <a:pt x="107" y="54"/>
                  </a:cubicBezTo>
                  <a:cubicBezTo>
                    <a:pt x="107" y="50"/>
                    <a:pt x="101" y="50"/>
                    <a:pt x="101" y="5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6" name="Freeform 326"/>
            <p:cNvSpPr>
              <a:spLocks/>
            </p:cNvSpPr>
            <p:nvPr/>
          </p:nvSpPr>
          <p:spPr bwMode="auto">
            <a:xfrm>
              <a:off x="771675" y="1991073"/>
              <a:ext cx="93663" cy="195263"/>
            </a:xfrm>
            <a:custGeom>
              <a:avLst/>
              <a:gdLst>
                <a:gd name="T0" fmla="*/ 16 w 22"/>
                <a:gd name="T1" fmla="*/ 3 h 46"/>
                <a:gd name="T2" fmla="*/ 0 w 22"/>
                <a:gd name="T3" fmla="*/ 42 h 46"/>
                <a:gd name="T4" fmla="*/ 7 w 22"/>
                <a:gd name="T5" fmla="*/ 42 h 46"/>
                <a:gd name="T6" fmla="*/ 19 w 22"/>
                <a:gd name="T7" fmla="*/ 8 h 46"/>
                <a:gd name="T8" fmla="*/ 16 w 22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46">
                  <a:moveTo>
                    <a:pt x="16" y="3"/>
                  </a:moveTo>
                  <a:cubicBezTo>
                    <a:pt x="4" y="11"/>
                    <a:pt x="0" y="28"/>
                    <a:pt x="0" y="42"/>
                  </a:cubicBezTo>
                  <a:cubicBezTo>
                    <a:pt x="1" y="46"/>
                    <a:pt x="7" y="46"/>
                    <a:pt x="7" y="42"/>
                  </a:cubicBezTo>
                  <a:cubicBezTo>
                    <a:pt x="6" y="31"/>
                    <a:pt x="9" y="15"/>
                    <a:pt x="19" y="8"/>
                  </a:cubicBezTo>
                  <a:cubicBezTo>
                    <a:pt x="22" y="6"/>
                    <a:pt x="19" y="0"/>
                    <a:pt x="16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7" name="Freeform 327"/>
            <p:cNvSpPr>
              <a:spLocks/>
            </p:cNvSpPr>
            <p:nvPr/>
          </p:nvSpPr>
          <p:spPr bwMode="auto">
            <a:xfrm>
              <a:off x="805012" y="2216498"/>
              <a:ext cx="42863" cy="50800"/>
            </a:xfrm>
            <a:custGeom>
              <a:avLst/>
              <a:gdLst>
                <a:gd name="T0" fmla="*/ 0 w 10"/>
                <a:gd name="T1" fmla="*/ 4 h 12"/>
                <a:gd name="T2" fmla="*/ 1 w 10"/>
                <a:gd name="T3" fmla="*/ 8 h 12"/>
                <a:gd name="T4" fmla="*/ 3 w 10"/>
                <a:gd name="T5" fmla="*/ 9 h 12"/>
                <a:gd name="T6" fmla="*/ 7 w 10"/>
                <a:gd name="T7" fmla="*/ 5 h 12"/>
                <a:gd name="T8" fmla="*/ 6 w 10"/>
                <a:gd name="T9" fmla="*/ 4 h 12"/>
                <a:gd name="T10" fmla="*/ 6 w 10"/>
                <a:gd name="T11" fmla="*/ 4 h 12"/>
                <a:gd name="T12" fmla="*/ 0 w 10"/>
                <a:gd name="T1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0" y="4"/>
                  </a:moveTo>
                  <a:cubicBezTo>
                    <a:pt x="0" y="6"/>
                    <a:pt x="1" y="7"/>
                    <a:pt x="1" y="8"/>
                  </a:cubicBezTo>
                  <a:cubicBezTo>
                    <a:pt x="2" y="8"/>
                    <a:pt x="3" y="9"/>
                    <a:pt x="3" y="9"/>
                  </a:cubicBezTo>
                  <a:cubicBezTo>
                    <a:pt x="6" y="12"/>
                    <a:pt x="10" y="8"/>
                    <a:pt x="7" y="5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0"/>
                    <a:pt x="0" y="0"/>
                    <a:pt x="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8" name="Freeform 328"/>
            <p:cNvSpPr>
              <a:spLocks/>
            </p:cNvSpPr>
            <p:nvPr/>
          </p:nvSpPr>
          <p:spPr bwMode="auto">
            <a:xfrm>
              <a:off x="908200" y="1737073"/>
              <a:ext cx="717550" cy="271463"/>
            </a:xfrm>
            <a:custGeom>
              <a:avLst/>
              <a:gdLst>
                <a:gd name="T0" fmla="*/ 8 w 169"/>
                <a:gd name="T1" fmla="*/ 61 h 64"/>
                <a:gd name="T2" fmla="*/ 165 w 169"/>
                <a:gd name="T3" fmla="*/ 11 h 64"/>
                <a:gd name="T4" fmla="*/ 165 w 169"/>
                <a:gd name="T5" fmla="*/ 5 h 64"/>
                <a:gd name="T6" fmla="*/ 2 w 169"/>
                <a:gd name="T7" fmla="*/ 58 h 64"/>
                <a:gd name="T8" fmla="*/ 8 w 169"/>
                <a:gd name="T9" fmla="*/ 6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64">
                  <a:moveTo>
                    <a:pt x="8" y="61"/>
                  </a:moveTo>
                  <a:cubicBezTo>
                    <a:pt x="44" y="13"/>
                    <a:pt x="109" y="6"/>
                    <a:pt x="165" y="11"/>
                  </a:cubicBezTo>
                  <a:cubicBezTo>
                    <a:pt x="169" y="12"/>
                    <a:pt x="169" y="6"/>
                    <a:pt x="165" y="5"/>
                  </a:cubicBezTo>
                  <a:cubicBezTo>
                    <a:pt x="106" y="0"/>
                    <a:pt x="40" y="8"/>
                    <a:pt x="2" y="58"/>
                  </a:cubicBezTo>
                  <a:cubicBezTo>
                    <a:pt x="0" y="61"/>
                    <a:pt x="5" y="64"/>
                    <a:pt x="8" y="6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9" name="Freeform 329"/>
            <p:cNvSpPr>
              <a:spLocks/>
            </p:cNvSpPr>
            <p:nvPr/>
          </p:nvSpPr>
          <p:spPr bwMode="auto">
            <a:xfrm>
              <a:off x="644675" y="2143473"/>
              <a:ext cx="185738" cy="200025"/>
            </a:xfrm>
            <a:custGeom>
              <a:avLst/>
              <a:gdLst>
                <a:gd name="T0" fmla="*/ 0 w 44"/>
                <a:gd name="T1" fmla="*/ 39 h 47"/>
                <a:gd name="T2" fmla="*/ 11 w 44"/>
                <a:gd name="T3" fmla="*/ 25 h 47"/>
                <a:gd name="T4" fmla="*/ 42 w 44"/>
                <a:gd name="T5" fmla="*/ 21 h 47"/>
                <a:gd name="T6" fmla="*/ 24 w 44"/>
                <a:gd name="T7" fmla="*/ 47 h 47"/>
                <a:gd name="T8" fmla="*/ 0 w 44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7">
                  <a:moveTo>
                    <a:pt x="0" y="39"/>
                  </a:moveTo>
                  <a:cubicBezTo>
                    <a:pt x="8" y="37"/>
                    <a:pt x="10" y="32"/>
                    <a:pt x="11" y="25"/>
                  </a:cubicBezTo>
                  <a:cubicBezTo>
                    <a:pt x="15" y="10"/>
                    <a:pt x="37" y="0"/>
                    <a:pt x="42" y="21"/>
                  </a:cubicBezTo>
                  <a:cubicBezTo>
                    <a:pt x="44" y="31"/>
                    <a:pt x="31" y="41"/>
                    <a:pt x="24" y="47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0" name="Freeform 330"/>
            <p:cNvSpPr>
              <a:spLocks/>
            </p:cNvSpPr>
            <p:nvPr/>
          </p:nvSpPr>
          <p:spPr bwMode="auto">
            <a:xfrm>
              <a:off x="644675" y="2143473"/>
              <a:ext cx="185738" cy="200025"/>
            </a:xfrm>
            <a:custGeom>
              <a:avLst/>
              <a:gdLst>
                <a:gd name="T0" fmla="*/ 0 w 44"/>
                <a:gd name="T1" fmla="*/ 39 h 47"/>
                <a:gd name="T2" fmla="*/ 11 w 44"/>
                <a:gd name="T3" fmla="*/ 25 h 47"/>
                <a:gd name="T4" fmla="*/ 42 w 44"/>
                <a:gd name="T5" fmla="*/ 21 h 47"/>
                <a:gd name="T6" fmla="*/ 24 w 44"/>
                <a:gd name="T7" fmla="*/ 47 h 47"/>
                <a:gd name="T8" fmla="*/ 0 w 44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7">
                  <a:moveTo>
                    <a:pt x="0" y="39"/>
                  </a:moveTo>
                  <a:cubicBezTo>
                    <a:pt x="8" y="37"/>
                    <a:pt x="10" y="32"/>
                    <a:pt x="11" y="25"/>
                  </a:cubicBezTo>
                  <a:cubicBezTo>
                    <a:pt x="15" y="10"/>
                    <a:pt x="37" y="0"/>
                    <a:pt x="42" y="21"/>
                  </a:cubicBezTo>
                  <a:cubicBezTo>
                    <a:pt x="44" y="31"/>
                    <a:pt x="31" y="41"/>
                    <a:pt x="24" y="47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1" name="Freeform 331"/>
            <p:cNvSpPr>
              <a:spLocks/>
            </p:cNvSpPr>
            <p:nvPr/>
          </p:nvSpPr>
          <p:spPr bwMode="auto">
            <a:xfrm>
              <a:off x="635150" y="2170461"/>
              <a:ext cx="200025" cy="185738"/>
            </a:xfrm>
            <a:custGeom>
              <a:avLst/>
              <a:gdLst>
                <a:gd name="T0" fmla="*/ 3 w 47"/>
                <a:gd name="T1" fmla="*/ 35 h 44"/>
                <a:gd name="T2" fmla="*/ 25 w 47"/>
                <a:gd name="T3" fmla="*/ 6 h 44"/>
                <a:gd name="T4" fmla="*/ 42 w 47"/>
                <a:gd name="T5" fmla="*/ 17 h 44"/>
                <a:gd name="T6" fmla="*/ 25 w 47"/>
                <a:gd name="T7" fmla="*/ 40 h 44"/>
                <a:gd name="T8" fmla="*/ 28 w 47"/>
                <a:gd name="T9" fmla="*/ 42 h 44"/>
                <a:gd name="T10" fmla="*/ 45 w 47"/>
                <a:gd name="T11" fmla="*/ 19 h 44"/>
                <a:gd name="T12" fmla="*/ 37 w 47"/>
                <a:gd name="T13" fmla="*/ 2 h 44"/>
                <a:gd name="T14" fmla="*/ 19 w 47"/>
                <a:gd name="T15" fmla="*/ 7 h 44"/>
                <a:gd name="T16" fmla="*/ 2 w 47"/>
                <a:gd name="T17" fmla="*/ 32 h 44"/>
                <a:gd name="T18" fmla="*/ 3 w 47"/>
                <a:gd name="T19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4">
                  <a:moveTo>
                    <a:pt x="3" y="35"/>
                  </a:moveTo>
                  <a:cubicBezTo>
                    <a:pt x="17" y="30"/>
                    <a:pt x="13" y="14"/>
                    <a:pt x="25" y="6"/>
                  </a:cubicBezTo>
                  <a:cubicBezTo>
                    <a:pt x="34" y="1"/>
                    <a:pt x="41" y="8"/>
                    <a:pt x="42" y="17"/>
                  </a:cubicBezTo>
                  <a:cubicBezTo>
                    <a:pt x="44" y="26"/>
                    <a:pt x="31" y="35"/>
                    <a:pt x="25" y="40"/>
                  </a:cubicBezTo>
                  <a:cubicBezTo>
                    <a:pt x="24" y="41"/>
                    <a:pt x="26" y="44"/>
                    <a:pt x="28" y="42"/>
                  </a:cubicBezTo>
                  <a:cubicBezTo>
                    <a:pt x="34" y="36"/>
                    <a:pt x="43" y="29"/>
                    <a:pt x="45" y="19"/>
                  </a:cubicBezTo>
                  <a:cubicBezTo>
                    <a:pt x="47" y="13"/>
                    <a:pt x="43" y="5"/>
                    <a:pt x="37" y="2"/>
                  </a:cubicBezTo>
                  <a:cubicBezTo>
                    <a:pt x="30" y="0"/>
                    <a:pt x="24" y="2"/>
                    <a:pt x="19" y="7"/>
                  </a:cubicBezTo>
                  <a:cubicBezTo>
                    <a:pt x="11" y="14"/>
                    <a:pt x="13" y="28"/>
                    <a:pt x="2" y="32"/>
                  </a:cubicBezTo>
                  <a:cubicBezTo>
                    <a:pt x="0" y="32"/>
                    <a:pt x="1" y="35"/>
                    <a:pt x="3" y="3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2" name="Freeform 332"/>
            <p:cNvSpPr>
              <a:spLocks/>
            </p:cNvSpPr>
            <p:nvPr/>
          </p:nvSpPr>
          <p:spPr bwMode="auto">
            <a:xfrm>
              <a:off x="1009800" y="2118073"/>
              <a:ext cx="182563" cy="169863"/>
            </a:xfrm>
            <a:custGeom>
              <a:avLst/>
              <a:gdLst>
                <a:gd name="T0" fmla="*/ 43 w 43"/>
                <a:gd name="T1" fmla="*/ 32 h 40"/>
                <a:gd name="T2" fmla="*/ 27 w 43"/>
                <a:gd name="T3" fmla="*/ 8 h 40"/>
                <a:gd name="T4" fmla="*/ 15 w 43"/>
                <a:gd name="T5" fmla="*/ 0 h 40"/>
                <a:gd name="T6" fmla="*/ 2 w 43"/>
                <a:gd name="T7" fmla="*/ 14 h 40"/>
                <a:gd name="T8" fmla="*/ 19 w 43"/>
                <a:gd name="T9" fmla="*/ 40 h 40"/>
                <a:gd name="T10" fmla="*/ 43 w 43"/>
                <a:gd name="T11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0">
                  <a:moveTo>
                    <a:pt x="43" y="32"/>
                  </a:moveTo>
                  <a:cubicBezTo>
                    <a:pt x="33" y="29"/>
                    <a:pt x="32" y="15"/>
                    <a:pt x="27" y="8"/>
                  </a:cubicBezTo>
                  <a:cubicBezTo>
                    <a:pt x="24" y="4"/>
                    <a:pt x="20" y="0"/>
                    <a:pt x="15" y="0"/>
                  </a:cubicBezTo>
                  <a:cubicBezTo>
                    <a:pt x="9" y="1"/>
                    <a:pt x="3" y="8"/>
                    <a:pt x="2" y="14"/>
                  </a:cubicBezTo>
                  <a:cubicBezTo>
                    <a:pt x="0" y="24"/>
                    <a:pt x="13" y="34"/>
                    <a:pt x="19" y="40"/>
                  </a:cubicBezTo>
                  <a:cubicBezTo>
                    <a:pt x="43" y="32"/>
                    <a:pt x="43" y="32"/>
                    <a:pt x="43" y="32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3" name="Freeform 333"/>
            <p:cNvSpPr>
              <a:spLocks/>
            </p:cNvSpPr>
            <p:nvPr/>
          </p:nvSpPr>
          <p:spPr bwMode="auto">
            <a:xfrm>
              <a:off x="962175" y="2067273"/>
              <a:ext cx="242888" cy="230188"/>
            </a:xfrm>
            <a:custGeom>
              <a:avLst/>
              <a:gdLst>
                <a:gd name="T0" fmla="*/ 55 w 57"/>
                <a:gd name="T1" fmla="*/ 42 h 54"/>
                <a:gd name="T2" fmla="*/ 19 w 57"/>
                <a:gd name="T3" fmla="*/ 14 h 54"/>
                <a:gd name="T4" fmla="*/ 29 w 57"/>
                <a:gd name="T5" fmla="*/ 53 h 54"/>
                <a:gd name="T6" fmla="*/ 31 w 57"/>
                <a:gd name="T7" fmla="*/ 51 h 54"/>
                <a:gd name="T8" fmla="*/ 17 w 57"/>
                <a:gd name="T9" fmla="*/ 36 h 54"/>
                <a:gd name="T10" fmla="*/ 17 w 57"/>
                <a:gd name="T11" fmla="*/ 21 h 54"/>
                <a:gd name="T12" fmla="*/ 23 w 57"/>
                <a:gd name="T13" fmla="*/ 15 h 54"/>
                <a:gd name="T14" fmla="*/ 36 w 57"/>
                <a:gd name="T15" fmla="*/ 21 h 54"/>
                <a:gd name="T16" fmla="*/ 54 w 57"/>
                <a:gd name="T17" fmla="*/ 45 h 54"/>
                <a:gd name="T18" fmla="*/ 55 w 57"/>
                <a:gd name="T19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54">
                  <a:moveTo>
                    <a:pt x="55" y="42"/>
                  </a:moveTo>
                  <a:cubicBezTo>
                    <a:pt x="41" y="37"/>
                    <a:pt x="40" y="0"/>
                    <a:pt x="19" y="14"/>
                  </a:cubicBezTo>
                  <a:cubicBezTo>
                    <a:pt x="0" y="26"/>
                    <a:pt x="19" y="43"/>
                    <a:pt x="29" y="53"/>
                  </a:cubicBezTo>
                  <a:cubicBezTo>
                    <a:pt x="30" y="54"/>
                    <a:pt x="33" y="52"/>
                    <a:pt x="31" y="51"/>
                  </a:cubicBezTo>
                  <a:cubicBezTo>
                    <a:pt x="26" y="46"/>
                    <a:pt x="21" y="41"/>
                    <a:pt x="17" y="36"/>
                  </a:cubicBezTo>
                  <a:cubicBezTo>
                    <a:pt x="13" y="31"/>
                    <a:pt x="14" y="26"/>
                    <a:pt x="17" y="21"/>
                  </a:cubicBezTo>
                  <a:cubicBezTo>
                    <a:pt x="18" y="18"/>
                    <a:pt x="20" y="17"/>
                    <a:pt x="23" y="15"/>
                  </a:cubicBezTo>
                  <a:cubicBezTo>
                    <a:pt x="29" y="11"/>
                    <a:pt x="33" y="16"/>
                    <a:pt x="36" y="21"/>
                  </a:cubicBezTo>
                  <a:cubicBezTo>
                    <a:pt x="43" y="29"/>
                    <a:pt x="43" y="41"/>
                    <a:pt x="54" y="45"/>
                  </a:cubicBezTo>
                  <a:cubicBezTo>
                    <a:pt x="56" y="46"/>
                    <a:pt x="57" y="43"/>
                    <a:pt x="55" y="4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4" name="Freeform 334"/>
            <p:cNvSpPr>
              <a:spLocks/>
            </p:cNvSpPr>
            <p:nvPr/>
          </p:nvSpPr>
          <p:spPr bwMode="auto">
            <a:xfrm>
              <a:off x="622450" y="2326036"/>
              <a:ext cx="119063" cy="55563"/>
            </a:xfrm>
            <a:custGeom>
              <a:avLst/>
              <a:gdLst>
                <a:gd name="T0" fmla="*/ 18 w 28"/>
                <a:gd name="T1" fmla="*/ 0 h 13"/>
                <a:gd name="T2" fmla="*/ 3 w 28"/>
                <a:gd name="T3" fmla="*/ 7 h 13"/>
                <a:gd name="T4" fmla="*/ 0 w 28"/>
                <a:gd name="T5" fmla="*/ 6 h 13"/>
                <a:gd name="T6" fmla="*/ 1 w 28"/>
                <a:gd name="T7" fmla="*/ 8 h 13"/>
                <a:gd name="T8" fmla="*/ 10 w 28"/>
                <a:gd name="T9" fmla="*/ 13 h 13"/>
                <a:gd name="T10" fmla="*/ 28 w 28"/>
                <a:gd name="T11" fmla="*/ 4 h 13"/>
                <a:gd name="T12" fmla="*/ 28 w 28"/>
                <a:gd name="T13" fmla="*/ 4 h 13"/>
                <a:gd name="T14" fmla="*/ 18 w 2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3">
                  <a:moveTo>
                    <a:pt x="18" y="0"/>
                  </a:moveTo>
                  <a:cubicBezTo>
                    <a:pt x="13" y="4"/>
                    <a:pt x="7" y="7"/>
                    <a:pt x="3" y="7"/>
                  </a:cubicBezTo>
                  <a:cubicBezTo>
                    <a:pt x="2" y="7"/>
                    <a:pt x="1" y="7"/>
                    <a:pt x="0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3" y="12"/>
                    <a:pt x="7" y="13"/>
                    <a:pt x="10" y="13"/>
                  </a:cubicBezTo>
                  <a:cubicBezTo>
                    <a:pt x="16" y="13"/>
                    <a:pt x="23" y="9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5" name="Freeform 335"/>
            <p:cNvSpPr>
              <a:spLocks/>
            </p:cNvSpPr>
            <p:nvPr/>
          </p:nvSpPr>
          <p:spPr bwMode="auto">
            <a:xfrm>
              <a:off x="614512" y="2343498"/>
              <a:ext cx="127000" cy="42863"/>
            </a:xfrm>
            <a:custGeom>
              <a:avLst/>
              <a:gdLst>
                <a:gd name="T0" fmla="*/ 0 w 30"/>
                <a:gd name="T1" fmla="*/ 0 h 10"/>
                <a:gd name="T2" fmla="*/ 1 w 30"/>
                <a:gd name="T3" fmla="*/ 3 h 10"/>
                <a:gd name="T4" fmla="*/ 11 w 30"/>
                <a:gd name="T5" fmla="*/ 10 h 10"/>
                <a:gd name="T6" fmla="*/ 30 w 30"/>
                <a:gd name="T7" fmla="*/ 1 h 10"/>
                <a:gd name="T8" fmla="*/ 30 w 30"/>
                <a:gd name="T9" fmla="*/ 0 h 10"/>
                <a:gd name="T10" fmla="*/ 12 w 30"/>
                <a:gd name="T11" fmla="*/ 9 h 10"/>
                <a:gd name="T12" fmla="*/ 3 w 30"/>
                <a:gd name="T13" fmla="*/ 4 h 10"/>
                <a:gd name="T14" fmla="*/ 2 w 30"/>
                <a:gd name="T15" fmla="*/ 2 h 10"/>
                <a:gd name="T16" fmla="*/ 0 w 30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10">
                  <a:moveTo>
                    <a:pt x="0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3" y="8"/>
                    <a:pt x="7" y="10"/>
                    <a:pt x="11" y="10"/>
                  </a:cubicBezTo>
                  <a:cubicBezTo>
                    <a:pt x="17" y="10"/>
                    <a:pt x="24" y="5"/>
                    <a:pt x="30" y="1"/>
                  </a:cubicBezTo>
                  <a:cubicBezTo>
                    <a:pt x="30" y="1"/>
                    <a:pt x="30" y="0"/>
                    <a:pt x="30" y="0"/>
                  </a:cubicBezTo>
                  <a:cubicBezTo>
                    <a:pt x="25" y="5"/>
                    <a:pt x="18" y="9"/>
                    <a:pt x="12" y="9"/>
                  </a:cubicBezTo>
                  <a:cubicBezTo>
                    <a:pt x="9" y="9"/>
                    <a:pt x="5" y="8"/>
                    <a:pt x="3" y="4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1" y="2"/>
                    <a:pt x="1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6" name="Freeform 336"/>
            <p:cNvSpPr>
              <a:spLocks/>
            </p:cNvSpPr>
            <p:nvPr/>
          </p:nvSpPr>
          <p:spPr bwMode="auto">
            <a:xfrm>
              <a:off x="700237" y="2195861"/>
              <a:ext cx="122238" cy="147638"/>
            </a:xfrm>
            <a:custGeom>
              <a:avLst/>
              <a:gdLst>
                <a:gd name="T0" fmla="*/ 21 w 29"/>
                <a:gd name="T1" fmla="*/ 0 h 35"/>
                <a:gd name="T2" fmla="*/ 8 w 29"/>
                <a:gd name="T3" fmla="*/ 25 h 35"/>
                <a:gd name="T4" fmla="*/ 0 w 29"/>
                <a:gd name="T5" fmla="*/ 31 h 35"/>
                <a:gd name="T6" fmla="*/ 10 w 29"/>
                <a:gd name="T7" fmla="*/ 35 h 35"/>
                <a:gd name="T8" fmla="*/ 10 w 29"/>
                <a:gd name="T9" fmla="*/ 34 h 35"/>
                <a:gd name="T10" fmla="*/ 27 w 29"/>
                <a:gd name="T11" fmla="*/ 11 h 35"/>
                <a:gd name="T12" fmla="*/ 21 w 29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5">
                  <a:moveTo>
                    <a:pt x="21" y="0"/>
                  </a:moveTo>
                  <a:cubicBezTo>
                    <a:pt x="20" y="10"/>
                    <a:pt x="14" y="18"/>
                    <a:pt x="8" y="25"/>
                  </a:cubicBezTo>
                  <a:cubicBezTo>
                    <a:pt x="6" y="26"/>
                    <a:pt x="4" y="29"/>
                    <a:pt x="0" y="31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6" y="29"/>
                    <a:pt x="29" y="20"/>
                    <a:pt x="27" y="11"/>
                  </a:cubicBezTo>
                  <a:cubicBezTo>
                    <a:pt x="27" y="6"/>
                    <a:pt x="25" y="2"/>
                    <a:pt x="21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7" name="Freeform 337"/>
            <p:cNvSpPr>
              <a:spLocks/>
            </p:cNvSpPr>
            <p:nvPr/>
          </p:nvSpPr>
          <p:spPr bwMode="auto">
            <a:xfrm>
              <a:off x="741512" y="2183161"/>
              <a:ext cx="80963" cy="165100"/>
            </a:xfrm>
            <a:custGeom>
              <a:avLst/>
              <a:gdLst>
                <a:gd name="T0" fmla="*/ 12 w 19"/>
                <a:gd name="T1" fmla="*/ 0 h 39"/>
                <a:gd name="T2" fmla="*/ 11 w 19"/>
                <a:gd name="T3" fmla="*/ 3 h 39"/>
                <a:gd name="T4" fmla="*/ 17 w 19"/>
                <a:gd name="T5" fmla="*/ 14 h 39"/>
                <a:gd name="T6" fmla="*/ 0 w 19"/>
                <a:gd name="T7" fmla="*/ 37 h 39"/>
                <a:gd name="T8" fmla="*/ 0 w 19"/>
                <a:gd name="T9" fmla="*/ 38 h 39"/>
                <a:gd name="T10" fmla="*/ 0 w 19"/>
                <a:gd name="T11" fmla="*/ 38 h 39"/>
                <a:gd name="T12" fmla="*/ 0 w 19"/>
                <a:gd name="T13" fmla="*/ 38 h 39"/>
                <a:gd name="T14" fmla="*/ 0 w 19"/>
                <a:gd name="T15" fmla="*/ 39 h 39"/>
                <a:gd name="T16" fmla="*/ 6 w 19"/>
                <a:gd name="T17" fmla="*/ 34 h 39"/>
                <a:gd name="T18" fmla="*/ 19 w 19"/>
                <a:gd name="T19" fmla="*/ 17 h 39"/>
                <a:gd name="T20" fmla="*/ 12 w 19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39">
                  <a:moveTo>
                    <a:pt x="12" y="0"/>
                  </a:moveTo>
                  <a:cubicBezTo>
                    <a:pt x="12" y="1"/>
                    <a:pt x="11" y="2"/>
                    <a:pt x="11" y="3"/>
                  </a:cubicBezTo>
                  <a:cubicBezTo>
                    <a:pt x="15" y="5"/>
                    <a:pt x="17" y="9"/>
                    <a:pt x="17" y="14"/>
                  </a:cubicBezTo>
                  <a:cubicBezTo>
                    <a:pt x="19" y="23"/>
                    <a:pt x="6" y="32"/>
                    <a:pt x="0" y="37"/>
                  </a:cubicBezTo>
                  <a:cubicBezTo>
                    <a:pt x="0" y="37"/>
                    <a:pt x="0" y="37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9"/>
                    <a:pt x="0" y="39"/>
                  </a:cubicBezTo>
                  <a:cubicBezTo>
                    <a:pt x="2" y="37"/>
                    <a:pt x="4" y="35"/>
                    <a:pt x="6" y="34"/>
                  </a:cubicBezTo>
                  <a:cubicBezTo>
                    <a:pt x="11" y="29"/>
                    <a:pt x="17" y="25"/>
                    <a:pt x="19" y="17"/>
                  </a:cubicBezTo>
                  <a:cubicBezTo>
                    <a:pt x="19" y="13"/>
                    <a:pt x="17" y="1"/>
                    <a:pt x="1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8" name="Freeform 338"/>
            <p:cNvSpPr>
              <a:spLocks/>
            </p:cNvSpPr>
            <p:nvPr/>
          </p:nvSpPr>
          <p:spPr bwMode="auto">
            <a:xfrm>
              <a:off x="614512" y="2340323"/>
              <a:ext cx="0" cy="3175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9" name="Freeform 339"/>
            <p:cNvSpPr>
              <a:spLocks/>
            </p:cNvSpPr>
            <p:nvPr/>
          </p:nvSpPr>
          <p:spPr bwMode="auto">
            <a:xfrm>
              <a:off x="1098700" y="2272061"/>
              <a:ext cx="106363" cy="53975"/>
            </a:xfrm>
            <a:custGeom>
              <a:avLst/>
              <a:gdLst>
                <a:gd name="T0" fmla="*/ 9 w 25"/>
                <a:gd name="T1" fmla="*/ 0 h 13"/>
                <a:gd name="T2" fmla="*/ 2 w 25"/>
                <a:gd name="T3" fmla="*/ 3 h 13"/>
                <a:gd name="T4" fmla="*/ 0 w 25"/>
                <a:gd name="T5" fmla="*/ 4 h 13"/>
                <a:gd name="T6" fmla="*/ 18 w 25"/>
                <a:gd name="T7" fmla="*/ 13 h 13"/>
                <a:gd name="T8" fmla="*/ 25 w 25"/>
                <a:gd name="T9" fmla="*/ 11 h 13"/>
                <a:gd name="T10" fmla="*/ 9 w 25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3">
                  <a:moveTo>
                    <a:pt x="9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6" y="9"/>
                    <a:pt x="12" y="13"/>
                    <a:pt x="18" y="13"/>
                  </a:cubicBezTo>
                  <a:cubicBezTo>
                    <a:pt x="21" y="13"/>
                    <a:pt x="23" y="12"/>
                    <a:pt x="25" y="11"/>
                  </a:cubicBezTo>
                  <a:cubicBezTo>
                    <a:pt x="19" y="9"/>
                    <a:pt x="14" y="5"/>
                    <a:pt x="9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0" name="Freeform 340"/>
            <p:cNvSpPr>
              <a:spLocks/>
            </p:cNvSpPr>
            <p:nvPr/>
          </p:nvSpPr>
          <p:spPr bwMode="auto">
            <a:xfrm>
              <a:off x="1098700" y="2287936"/>
              <a:ext cx="106363" cy="38100"/>
            </a:xfrm>
            <a:custGeom>
              <a:avLst/>
              <a:gdLst>
                <a:gd name="T0" fmla="*/ 0 w 25"/>
                <a:gd name="T1" fmla="*/ 0 h 9"/>
                <a:gd name="T2" fmla="*/ 0 w 25"/>
                <a:gd name="T3" fmla="*/ 0 h 9"/>
                <a:gd name="T4" fmla="*/ 1 w 25"/>
                <a:gd name="T5" fmla="*/ 1 h 9"/>
                <a:gd name="T6" fmla="*/ 17 w 25"/>
                <a:gd name="T7" fmla="*/ 9 h 9"/>
                <a:gd name="T8" fmla="*/ 25 w 25"/>
                <a:gd name="T9" fmla="*/ 7 h 9"/>
                <a:gd name="T10" fmla="*/ 25 w 25"/>
                <a:gd name="T11" fmla="*/ 7 h 9"/>
                <a:gd name="T12" fmla="*/ 18 w 25"/>
                <a:gd name="T13" fmla="*/ 9 h 9"/>
                <a:gd name="T14" fmla="*/ 0 w 25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5"/>
                    <a:pt x="11" y="9"/>
                    <a:pt x="17" y="9"/>
                  </a:cubicBezTo>
                  <a:cubicBezTo>
                    <a:pt x="20" y="9"/>
                    <a:pt x="22" y="9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3" y="8"/>
                    <a:pt x="21" y="9"/>
                    <a:pt x="18" y="9"/>
                  </a:cubicBezTo>
                  <a:cubicBezTo>
                    <a:pt x="12" y="9"/>
                    <a:pt x="6" y="5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1" name="Freeform 341"/>
            <p:cNvSpPr>
              <a:spLocks/>
            </p:cNvSpPr>
            <p:nvPr/>
          </p:nvSpPr>
          <p:spPr bwMode="auto">
            <a:xfrm>
              <a:off x="1098700" y="2287936"/>
              <a:ext cx="4763" cy="476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2" name="Freeform 342"/>
            <p:cNvSpPr>
              <a:spLocks/>
            </p:cNvSpPr>
            <p:nvPr/>
          </p:nvSpPr>
          <p:spPr bwMode="auto">
            <a:xfrm>
              <a:off x="1098700" y="2284761"/>
              <a:ext cx="7938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0 w 2"/>
                <a:gd name="T9" fmla="*/ 1 h 2"/>
                <a:gd name="T10" fmla="*/ 0 w 2"/>
                <a:gd name="T11" fmla="*/ 1 h 2"/>
                <a:gd name="T12" fmla="*/ 2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3" name="Freeform 343"/>
            <p:cNvSpPr>
              <a:spLocks/>
            </p:cNvSpPr>
            <p:nvPr/>
          </p:nvSpPr>
          <p:spPr bwMode="auto">
            <a:xfrm>
              <a:off x="1017737" y="2140298"/>
              <a:ext cx="119063" cy="144463"/>
            </a:xfrm>
            <a:custGeom>
              <a:avLst/>
              <a:gdLst>
                <a:gd name="T0" fmla="*/ 7 w 28"/>
                <a:gd name="T1" fmla="*/ 0 h 34"/>
                <a:gd name="T2" fmla="*/ 4 w 28"/>
                <a:gd name="T3" fmla="*/ 4 h 34"/>
                <a:gd name="T4" fmla="*/ 4 w 28"/>
                <a:gd name="T5" fmla="*/ 19 h 34"/>
                <a:gd name="T6" fmla="*/ 18 w 28"/>
                <a:gd name="T7" fmla="*/ 34 h 34"/>
                <a:gd name="T8" fmla="*/ 19 w 28"/>
                <a:gd name="T9" fmla="*/ 34 h 34"/>
                <a:gd name="T10" fmla="*/ 21 w 28"/>
                <a:gd name="T11" fmla="*/ 34 h 34"/>
                <a:gd name="T12" fmla="*/ 28 w 28"/>
                <a:gd name="T13" fmla="*/ 31 h 34"/>
                <a:gd name="T14" fmla="*/ 23 w 28"/>
                <a:gd name="T15" fmla="*/ 25 h 34"/>
                <a:gd name="T16" fmla="*/ 7 w 28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34">
                  <a:moveTo>
                    <a:pt x="7" y="0"/>
                  </a:moveTo>
                  <a:cubicBezTo>
                    <a:pt x="6" y="1"/>
                    <a:pt x="5" y="2"/>
                    <a:pt x="4" y="4"/>
                  </a:cubicBezTo>
                  <a:cubicBezTo>
                    <a:pt x="1" y="9"/>
                    <a:pt x="0" y="14"/>
                    <a:pt x="4" y="19"/>
                  </a:cubicBezTo>
                  <a:cubicBezTo>
                    <a:pt x="8" y="24"/>
                    <a:pt x="13" y="29"/>
                    <a:pt x="18" y="34"/>
                  </a:cubicBezTo>
                  <a:cubicBezTo>
                    <a:pt x="18" y="34"/>
                    <a:pt x="19" y="34"/>
                    <a:pt x="19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6" y="29"/>
                    <a:pt x="25" y="27"/>
                    <a:pt x="23" y="25"/>
                  </a:cubicBezTo>
                  <a:cubicBezTo>
                    <a:pt x="17" y="18"/>
                    <a:pt x="10" y="9"/>
                    <a:pt x="7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4" name="Freeform 344"/>
            <p:cNvSpPr>
              <a:spLocks/>
            </p:cNvSpPr>
            <p:nvPr/>
          </p:nvSpPr>
          <p:spPr bwMode="auto">
            <a:xfrm>
              <a:off x="1001862" y="2130773"/>
              <a:ext cx="96838" cy="157163"/>
            </a:xfrm>
            <a:custGeom>
              <a:avLst/>
              <a:gdLst>
                <a:gd name="T0" fmla="*/ 11 w 23"/>
                <a:gd name="T1" fmla="*/ 0 h 37"/>
                <a:gd name="T2" fmla="*/ 6 w 23"/>
                <a:gd name="T3" fmla="*/ 3 h 37"/>
                <a:gd name="T4" fmla="*/ 18 w 23"/>
                <a:gd name="T5" fmla="*/ 34 h 37"/>
                <a:gd name="T6" fmla="*/ 23 w 23"/>
                <a:gd name="T7" fmla="*/ 37 h 37"/>
                <a:gd name="T8" fmla="*/ 23 w 23"/>
                <a:gd name="T9" fmla="*/ 36 h 37"/>
                <a:gd name="T10" fmla="*/ 22 w 23"/>
                <a:gd name="T11" fmla="*/ 36 h 37"/>
                <a:gd name="T12" fmla="*/ 8 w 23"/>
                <a:gd name="T13" fmla="*/ 21 h 37"/>
                <a:gd name="T14" fmla="*/ 8 w 23"/>
                <a:gd name="T15" fmla="*/ 6 h 37"/>
                <a:gd name="T16" fmla="*/ 11 w 23"/>
                <a:gd name="T17" fmla="*/ 2 h 37"/>
                <a:gd name="T18" fmla="*/ 11 w 23"/>
                <a:gd name="T1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37">
                  <a:moveTo>
                    <a:pt x="11" y="0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0" y="15"/>
                    <a:pt x="10" y="26"/>
                    <a:pt x="18" y="34"/>
                  </a:cubicBezTo>
                  <a:cubicBezTo>
                    <a:pt x="20" y="35"/>
                    <a:pt x="21" y="36"/>
                    <a:pt x="23" y="37"/>
                  </a:cubicBezTo>
                  <a:cubicBezTo>
                    <a:pt x="23" y="37"/>
                    <a:pt x="23" y="37"/>
                    <a:pt x="23" y="36"/>
                  </a:cubicBezTo>
                  <a:cubicBezTo>
                    <a:pt x="23" y="36"/>
                    <a:pt x="22" y="36"/>
                    <a:pt x="22" y="36"/>
                  </a:cubicBezTo>
                  <a:cubicBezTo>
                    <a:pt x="17" y="31"/>
                    <a:pt x="12" y="26"/>
                    <a:pt x="8" y="21"/>
                  </a:cubicBezTo>
                  <a:cubicBezTo>
                    <a:pt x="4" y="16"/>
                    <a:pt x="5" y="11"/>
                    <a:pt x="8" y="6"/>
                  </a:cubicBezTo>
                  <a:cubicBezTo>
                    <a:pt x="9" y="4"/>
                    <a:pt x="10" y="3"/>
                    <a:pt x="11" y="2"/>
                  </a:cubicBezTo>
                  <a:cubicBezTo>
                    <a:pt x="11" y="1"/>
                    <a:pt x="11" y="1"/>
                    <a:pt x="11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5" name="Freeform 345"/>
            <p:cNvSpPr>
              <a:spLocks noEditPoints="1"/>
            </p:cNvSpPr>
            <p:nvPr/>
          </p:nvSpPr>
          <p:spPr bwMode="auto">
            <a:xfrm>
              <a:off x="1460650" y="2305398"/>
              <a:ext cx="322263" cy="280988"/>
            </a:xfrm>
            <a:custGeom>
              <a:avLst/>
              <a:gdLst>
                <a:gd name="T0" fmla="*/ 10 w 76"/>
                <a:gd name="T1" fmla="*/ 66 h 66"/>
                <a:gd name="T2" fmla="*/ 4 w 76"/>
                <a:gd name="T3" fmla="*/ 66 h 66"/>
                <a:gd name="T4" fmla="*/ 0 w 76"/>
                <a:gd name="T5" fmla="*/ 61 h 66"/>
                <a:gd name="T6" fmla="*/ 4 w 76"/>
                <a:gd name="T7" fmla="*/ 57 h 66"/>
                <a:gd name="T8" fmla="*/ 5 w 76"/>
                <a:gd name="T9" fmla="*/ 57 h 66"/>
                <a:gd name="T10" fmla="*/ 8 w 76"/>
                <a:gd name="T11" fmla="*/ 57 h 66"/>
                <a:gd name="T12" fmla="*/ 32 w 76"/>
                <a:gd name="T13" fmla="*/ 47 h 66"/>
                <a:gd name="T14" fmla="*/ 39 w 76"/>
                <a:gd name="T15" fmla="*/ 29 h 66"/>
                <a:gd name="T16" fmla="*/ 39 w 76"/>
                <a:gd name="T17" fmla="*/ 25 h 66"/>
                <a:gd name="T18" fmla="*/ 41 w 76"/>
                <a:gd name="T19" fmla="*/ 8 h 66"/>
                <a:gd name="T20" fmla="*/ 59 w 76"/>
                <a:gd name="T21" fmla="*/ 0 h 66"/>
                <a:gd name="T22" fmla="*/ 59 w 76"/>
                <a:gd name="T23" fmla="*/ 0 h 66"/>
                <a:gd name="T24" fmla="*/ 75 w 76"/>
                <a:gd name="T25" fmla="*/ 11 h 66"/>
                <a:gd name="T26" fmla="*/ 67 w 76"/>
                <a:gd name="T27" fmla="*/ 29 h 66"/>
                <a:gd name="T28" fmla="*/ 61 w 76"/>
                <a:gd name="T29" fmla="*/ 30 h 66"/>
                <a:gd name="T30" fmla="*/ 51 w 76"/>
                <a:gd name="T31" fmla="*/ 24 h 66"/>
                <a:gd name="T32" fmla="*/ 51 w 76"/>
                <a:gd name="T33" fmla="*/ 16 h 66"/>
                <a:gd name="T34" fmla="*/ 55 w 76"/>
                <a:gd name="T35" fmla="*/ 12 h 66"/>
                <a:gd name="T36" fmla="*/ 54 w 76"/>
                <a:gd name="T37" fmla="*/ 12 h 66"/>
                <a:gd name="T38" fmla="*/ 50 w 76"/>
                <a:gd name="T39" fmla="*/ 26 h 66"/>
                <a:gd name="T40" fmla="*/ 49 w 76"/>
                <a:gd name="T41" fmla="*/ 36 h 66"/>
                <a:gd name="T42" fmla="*/ 10 w 76"/>
                <a:gd name="T43" fmla="*/ 66 h 66"/>
                <a:gd name="T44" fmla="*/ 61 w 76"/>
                <a:gd name="T45" fmla="*/ 11 h 66"/>
                <a:gd name="T46" fmla="*/ 64 w 76"/>
                <a:gd name="T47" fmla="*/ 15 h 66"/>
                <a:gd name="T48" fmla="*/ 64 w 76"/>
                <a:gd name="T49" fmla="*/ 14 h 66"/>
                <a:gd name="T50" fmla="*/ 61 w 76"/>
                <a:gd name="T5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6" h="66">
                  <a:moveTo>
                    <a:pt x="10" y="66"/>
                  </a:moveTo>
                  <a:cubicBezTo>
                    <a:pt x="8" y="66"/>
                    <a:pt x="6" y="66"/>
                    <a:pt x="4" y="66"/>
                  </a:cubicBezTo>
                  <a:cubicBezTo>
                    <a:pt x="1" y="65"/>
                    <a:pt x="0" y="63"/>
                    <a:pt x="0" y="61"/>
                  </a:cubicBezTo>
                  <a:cubicBezTo>
                    <a:pt x="0" y="59"/>
                    <a:pt x="2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6" y="57"/>
                    <a:pt x="7" y="57"/>
                    <a:pt x="8" y="57"/>
                  </a:cubicBezTo>
                  <a:cubicBezTo>
                    <a:pt x="16" y="57"/>
                    <a:pt x="25" y="53"/>
                    <a:pt x="32" y="47"/>
                  </a:cubicBezTo>
                  <a:cubicBezTo>
                    <a:pt x="37" y="42"/>
                    <a:pt x="39" y="35"/>
                    <a:pt x="39" y="29"/>
                  </a:cubicBezTo>
                  <a:cubicBezTo>
                    <a:pt x="39" y="28"/>
                    <a:pt x="39" y="27"/>
                    <a:pt x="39" y="25"/>
                  </a:cubicBezTo>
                  <a:cubicBezTo>
                    <a:pt x="38" y="20"/>
                    <a:pt x="38" y="13"/>
                    <a:pt x="41" y="8"/>
                  </a:cubicBezTo>
                  <a:cubicBezTo>
                    <a:pt x="45" y="3"/>
                    <a:pt x="52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8" y="0"/>
                    <a:pt x="73" y="4"/>
                    <a:pt x="75" y="11"/>
                  </a:cubicBezTo>
                  <a:cubicBezTo>
                    <a:pt x="76" y="17"/>
                    <a:pt x="74" y="26"/>
                    <a:pt x="67" y="29"/>
                  </a:cubicBezTo>
                  <a:cubicBezTo>
                    <a:pt x="65" y="30"/>
                    <a:pt x="63" y="30"/>
                    <a:pt x="61" y="30"/>
                  </a:cubicBezTo>
                  <a:cubicBezTo>
                    <a:pt x="57" y="30"/>
                    <a:pt x="53" y="28"/>
                    <a:pt x="51" y="24"/>
                  </a:cubicBezTo>
                  <a:cubicBezTo>
                    <a:pt x="50" y="22"/>
                    <a:pt x="49" y="19"/>
                    <a:pt x="51" y="16"/>
                  </a:cubicBezTo>
                  <a:cubicBezTo>
                    <a:pt x="51" y="14"/>
                    <a:pt x="53" y="13"/>
                    <a:pt x="55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49" y="14"/>
                    <a:pt x="49" y="19"/>
                    <a:pt x="50" y="26"/>
                  </a:cubicBezTo>
                  <a:cubicBezTo>
                    <a:pt x="50" y="30"/>
                    <a:pt x="50" y="33"/>
                    <a:pt x="49" y="36"/>
                  </a:cubicBezTo>
                  <a:cubicBezTo>
                    <a:pt x="46" y="55"/>
                    <a:pt x="26" y="66"/>
                    <a:pt x="10" y="66"/>
                  </a:cubicBezTo>
                  <a:moveTo>
                    <a:pt x="61" y="11"/>
                  </a:moveTo>
                  <a:cubicBezTo>
                    <a:pt x="63" y="12"/>
                    <a:pt x="64" y="13"/>
                    <a:pt x="64" y="15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3"/>
                    <a:pt x="64" y="12"/>
                    <a:pt x="61" y="1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6" name="Freeform 346"/>
            <p:cNvSpPr>
              <a:spLocks/>
            </p:cNvSpPr>
            <p:nvPr/>
          </p:nvSpPr>
          <p:spPr bwMode="auto">
            <a:xfrm>
              <a:off x="1473350" y="2318098"/>
              <a:ext cx="296863" cy="263525"/>
            </a:xfrm>
            <a:custGeom>
              <a:avLst/>
              <a:gdLst>
                <a:gd name="T0" fmla="*/ 1 w 70"/>
                <a:gd name="T1" fmla="*/ 60 h 62"/>
                <a:gd name="T2" fmla="*/ 43 w 70"/>
                <a:gd name="T3" fmla="*/ 33 h 62"/>
                <a:gd name="T4" fmla="*/ 50 w 70"/>
                <a:gd name="T5" fmla="*/ 6 h 62"/>
                <a:gd name="T6" fmla="*/ 64 w 70"/>
                <a:gd name="T7" fmla="*/ 11 h 62"/>
                <a:gd name="T8" fmla="*/ 62 w 70"/>
                <a:gd name="T9" fmla="*/ 18 h 62"/>
                <a:gd name="T10" fmla="*/ 56 w 70"/>
                <a:gd name="T11" fmla="*/ 15 h 62"/>
                <a:gd name="T12" fmla="*/ 55 w 70"/>
                <a:gd name="T13" fmla="*/ 11 h 62"/>
                <a:gd name="T14" fmla="*/ 51 w 70"/>
                <a:gd name="T15" fmla="*/ 19 h 62"/>
                <a:gd name="T16" fmla="*/ 63 w 70"/>
                <a:gd name="T17" fmla="*/ 23 h 62"/>
                <a:gd name="T18" fmla="*/ 69 w 70"/>
                <a:gd name="T19" fmla="*/ 9 h 62"/>
                <a:gd name="T20" fmla="*/ 56 w 70"/>
                <a:gd name="T21" fmla="*/ 0 h 62"/>
                <a:gd name="T22" fmla="*/ 41 w 70"/>
                <a:gd name="T23" fmla="*/ 7 h 62"/>
                <a:gd name="T24" fmla="*/ 39 w 70"/>
                <a:gd name="T25" fmla="*/ 26 h 62"/>
                <a:gd name="T26" fmla="*/ 2 w 70"/>
                <a:gd name="T27" fmla="*/ 57 h 62"/>
                <a:gd name="T28" fmla="*/ 1 w 70"/>
                <a:gd name="T29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2">
                  <a:moveTo>
                    <a:pt x="1" y="60"/>
                  </a:moveTo>
                  <a:cubicBezTo>
                    <a:pt x="19" y="62"/>
                    <a:pt x="40" y="51"/>
                    <a:pt x="43" y="33"/>
                  </a:cubicBezTo>
                  <a:cubicBezTo>
                    <a:pt x="45" y="23"/>
                    <a:pt x="39" y="10"/>
                    <a:pt x="50" y="6"/>
                  </a:cubicBezTo>
                  <a:cubicBezTo>
                    <a:pt x="55" y="4"/>
                    <a:pt x="64" y="4"/>
                    <a:pt x="64" y="11"/>
                  </a:cubicBezTo>
                  <a:cubicBezTo>
                    <a:pt x="65" y="13"/>
                    <a:pt x="64" y="16"/>
                    <a:pt x="62" y="18"/>
                  </a:cubicBezTo>
                  <a:cubicBezTo>
                    <a:pt x="59" y="22"/>
                    <a:pt x="52" y="17"/>
                    <a:pt x="56" y="15"/>
                  </a:cubicBezTo>
                  <a:cubicBezTo>
                    <a:pt x="59" y="14"/>
                    <a:pt x="58" y="10"/>
                    <a:pt x="55" y="11"/>
                  </a:cubicBezTo>
                  <a:cubicBezTo>
                    <a:pt x="51" y="12"/>
                    <a:pt x="49" y="16"/>
                    <a:pt x="51" y="19"/>
                  </a:cubicBezTo>
                  <a:cubicBezTo>
                    <a:pt x="53" y="24"/>
                    <a:pt x="58" y="25"/>
                    <a:pt x="63" y="23"/>
                  </a:cubicBezTo>
                  <a:cubicBezTo>
                    <a:pt x="68" y="21"/>
                    <a:pt x="70" y="14"/>
                    <a:pt x="69" y="9"/>
                  </a:cubicBezTo>
                  <a:cubicBezTo>
                    <a:pt x="67" y="3"/>
                    <a:pt x="62" y="0"/>
                    <a:pt x="56" y="0"/>
                  </a:cubicBezTo>
                  <a:cubicBezTo>
                    <a:pt x="50" y="0"/>
                    <a:pt x="45" y="3"/>
                    <a:pt x="41" y="7"/>
                  </a:cubicBezTo>
                  <a:cubicBezTo>
                    <a:pt x="37" y="13"/>
                    <a:pt x="39" y="20"/>
                    <a:pt x="39" y="26"/>
                  </a:cubicBezTo>
                  <a:cubicBezTo>
                    <a:pt x="40" y="45"/>
                    <a:pt x="19" y="59"/>
                    <a:pt x="2" y="57"/>
                  </a:cubicBezTo>
                  <a:cubicBezTo>
                    <a:pt x="0" y="57"/>
                    <a:pt x="0" y="59"/>
                    <a:pt x="1" y="6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7" name="Freeform 347"/>
            <p:cNvSpPr>
              <a:spLocks/>
            </p:cNvSpPr>
            <p:nvPr/>
          </p:nvSpPr>
          <p:spPr bwMode="auto">
            <a:xfrm>
              <a:off x="1473350" y="2318098"/>
              <a:ext cx="296863" cy="263525"/>
            </a:xfrm>
            <a:custGeom>
              <a:avLst/>
              <a:gdLst>
                <a:gd name="T0" fmla="*/ 1 w 70"/>
                <a:gd name="T1" fmla="*/ 60 h 62"/>
                <a:gd name="T2" fmla="*/ 43 w 70"/>
                <a:gd name="T3" fmla="*/ 33 h 62"/>
                <a:gd name="T4" fmla="*/ 50 w 70"/>
                <a:gd name="T5" fmla="*/ 6 h 62"/>
                <a:gd name="T6" fmla="*/ 64 w 70"/>
                <a:gd name="T7" fmla="*/ 11 h 62"/>
                <a:gd name="T8" fmla="*/ 62 w 70"/>
                <a:gd name="T9" fmla="*/ 18 h 62"/>
                <a:gd name="T10" fmla="*/ 56 w 70"/>
                <a:gd name="T11" fmla="*/ 15 h 62"/>
                <a:gd name="T12" fmla="*/ 55 w 70"/>
                <a:gd name="T13" fmla="*/ 11 h 62"/>
                <a:gd name="T14" fmla="*/ 51 w 70"/>
                <a:gd name="T15" fmla="*/ 19 h 62"/>
                <a:gd name="T16" fmla="*/ 63 w 70"/>
                <a:gd name="T17" fmla="*/ 23 h 62"/>
                <a:gd name="T18" fmla="*/ 69 w 70"/>
                <a:gd name="T19" fmla="*/ 9 h 62"/>
                <a:gd name="T20" fmla="*/ 56 w 70"/>
                <a:gd name="T21" fmla="*/ 0 h 62"/>
                <a:gd name="T22" fmla="*/ 41 w 70"/>
                <a:gd name="T23" fmla="*/ 7 h 62"/>
                <a:gd name="T24" fmla="*/ 39 w 70"/>
                <a:gd name="T25" fmla="*/ 26 h 62"/>
                <a:gd name="T26" fmla="*/ 2 w 70"/>
                <a:gd name="T27" fmla="*/ 57 h 62"/>
                <a:gd name="T28" fmla="*/ 1 w 70"/>
                <a:gd name="T29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2">
                  <a:moveTo>
                    <a:pt x="1" y="60"/>
                  </a:moveTo>
                  <a:cubicBezTo>
                    <a:pt x="19" y="62"/>
                    <a:pt x="40" y="51"/>
                    <a:pt x="43" y="33"/>
                  </a:cubicBezTo>
                  <a:cubicBezTo>
                    <a:pt x="45" y="23"/>
                    <a:pt x="39" y="10"/>
                    <a:pt x="50" y="6"/>
                  </a:cubicBezTo>
                  <a:cubicBezTo>
                    <a:pt x="55" y="4"/>
                    <a:pt x="64" y="4"/>
                    <a:pt x="64" y="11"/>
                  </a:cubicBezTo>
                  <a:cubicBezTo>
                    <a:pt x="65" y="13"/>
                    <a:pt x="64" y="16"/>
                    <a:pt x="62" y="18"/>
                  </a:cubicBezTo>
                  <a:cubicBezTo>
                    <a:pt x="59" y="22"/>
                    <a:pt x="52" y="17"/>
                    <a:pt x="56" y="15"/>
                  </a:cubicBezTo>
                  <a:cubicBezTo>
                    <a:pt x="59" y="14"/>
                    <a:pt x="58" y="10"/>
                    <a:pt x="55" y="11"/>
                  </a:cubicBezTo>
                  <a:cubicBezTo>
                    <a:pt x="51" y="12"/>
                    <a:pt x="49" y="16"/>
                    <a:pt x="51" y="19"/>
                  </a:cubicBezTo>
                  <a:cubicBezTo>
                    <a:pt x="53" y="24"/>
                    <a:pt x="58" y="25"/>
                    <a:pt x="63" y="23"/>
                  </a:cubicBezTo>
                  <a:cubicBezTo>
                    <a:pt x="68" y="21"/>
                    <a:pt x="70" y="14"/>
                    <a:pt x="69" y="9"/>
                  </a:cubicBezTo>
                  <a:cubicBezTo>
                    <a:pt x="67" y="3"/>
                    <a:pt x="62" y="0"/>
                    <a:pt x="56" y="0"/>
                  </a:cubicBezTo>
                  <a:cubicBezTo>
                    <a:pt x="50" y="0"/>
                    <a:pt x="45" y="3"/>
                    <a:pt x="41" y="7"/>
                  </a:cubicBezTo>
                  <a:cubicBezTo>
                    <a:pt x="37" y="13"/>
                    <a:pt x="39" y="20"/>
                    <a:pt x="39" y="26"/>
                  </a:cubicBezTo>
                  <a:cubicBezTo>
                    <a:pt x="40" y="45"/>
                    <a:pt x="19" y="59"/>
                    <a:pt x="2" y="57"/>
                  </a:cubicBezTo>
                  <a:cubicBezTo>
                    <a:pt x="0" y="57"/>
                    <a:pt x="0" y="59"/>
                    <a:pt x="1" y="6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8" name="Freeform 348"/>
            <p:cNvSpPr>
              <a:spLocks/>
            </p:cNvSpPr>
            <p:nvPr/>
          </p:nvSpPr>
          <p:spPr bwMode="auto">
            <a:xfrm>
              <a:off x="1260625" y="2340323"/>
              <a:ext cx="369888" cy="254000"/>
            </a:xfrm>
            <a:custGeom>
              <a:avLst/>
              <a:gdLst>
                <a:gd name="T0" fmla="*/ 63 w 87"/>
                <a:gd name="T1" fmla="*/ 57 h 60"/>
                <a:gd name="T2" fmla="*/ 64 w 87"/>
                <a:gd name="T3" fmla="*/ 46 h 60"/>
                <a:gd name="T4" fmla="*/ 65 w 87"/>
                <a:gd name="T5" fmla="*/ 41 h 60"/>
                <a:gd name="T6" fmla="*/ 65 w 87"/>
                <a:gd name="T7" fmla="*/ 38 h 60"/>
                <a:gd name="T8" fmla="*/ 68 w 87"/>
                <a:gd name="T9" fmla="*/ 42 h 60"/>
                <a:gd name="T10" fmla="*/ 71 w 87"/>
                <a:gd name="T11" fmla="*/ 45 h 60"/>
                <a:gd name="T12" fmla="*/ 78 w 87"/>
                <a:gd name="T13" fmla="*/ 52 h 60"/>
                <a:gd name="T14" fmla="*/ 86 w 87"/>
                <a:gd name="T15" fmla="*/ 48 h 60"/>
                <a:gd name="T16" fmla="*/ 85 w 87"/>
                <a:gd name="T17" fmla="*/ 38 h 60"/>
                <a:gd name="T18" fmla="*/ 82 w 87"/>
                <a:gd name="T19" fmla="*/ 34 h 60"/>
                <a:gd name="T20" fmla="*/ 80 w 87"/>
                <a:gd name="T21" fmla="*/ 29 h 60"/>
                <a:gd name="T22" fmla="*/ 74 w 87"/>
                <a:gd name="T23" fmla="*/ 21 h 60"/>
                <a:gd name="T24" fmla="*/ 65 w 87"/>
                <a:gd name="T25" fmla="*/ 12 h 60"/>
                <a:gd name="T26" fmla="*/ 55 w 87"/>
                <a:gd name="T27" fmla="*/ 0 h 60"/>
                <a:gd name="T28" fmla="*/ 36 w 87"/>
                <a:gd name="T29" fmla="*/ 1 h 60"/>
                <a:gd name="T30" fmla="*/ 30 w 87"/>
                <a:gd name="T31" fmla="*/ 3 h 60"/>
                <a:gd name="T32" fmla="*/ 25 w 87"/>
                <a:gd name="T33" fmla="*/ 6 h 60"/>
                <a:gd name="T34" fmla="*/ 21 w 87"/>
                <a:gd name="T35" fmla="*/ 10 h 60"/>
                <a:gd name="T36" fmla="*/ 17 w 87"/>
                <a:gd name="T37" fmla="*/ 14 h 60"/>
                <a:gd name="T38" fmla="*/ 9 w 87"/>
                <a:gd name="T39" fmla="*/ 22 h 60"/>
                <a:gd name="T40" fmla="*/ 4 w 87"/>
                <a:gd name="T41" fmla="*/ 31 h 60"/>
                <a:gd name="T42" fmla="*/ 1 w 87"/>
                <a:gd name="T43" fmla="*/ 41 h 60"/>
                <a:gd name="T44" fmla="*/ 8 w 87"/>
                <a:gd name="T45" fmla="*/ 45 h 60"/>
                <a:gd name="T46" fmla="*/ 16 w 87"/>
                <a:gd name="T47" fmla="*/ 38 h 60"/>
                <a:gd name="T48" fmla="*/ 20 w 87"/>
                <a:gd name="T49" fmla="*/ 34 h 60"/>
                <a:gd name="T50" fmla="*/ 23 w 87"/>
                <a:gd name="T51" fmla="*/ 30 h 60"/>
                <a:gd name="T52" fmla="*/ 22 w 87"/>
                <a:gd name="T53" fmla="*/ 35 h 60"/>
                <a:gd name="T54" fmla="*/ 22 w 87"/>
                <a:gd name="T55" fmla="*/ 39 h 60"/>
                <a:gd name="T56" fmla="*/ 21 w 87"/>
                <a:gd name="T57" fmla="*/ 48 h 60"/>
                <a:gd name="T58" fmla="*/ 20 w 87"/>
                <a:gd name="T59" fmla="*/ 54 h 60"/>
                <a:gd name="T60" fmla="*/ 20 w 87"/>
                <a:gd name="T61" fmla="*/ 60 h 60"/>
                <a:gd name="T62" fmla="*/ 35 w 87"/>
                <a:gd name="T63" fmla="*/ 60 h 60"/>
                <a:gd name="T64" fmla="*/ 35 w 87"/>
                <a:gd name="T65" fmla="*/ 60 h 60"/>
                <a:gd name="T66" fmla="*/ 41 w 87"/>
                <a:gd name="T67" fmla="*/ 60 h 60"/>
                <a:gd name="T68" fmla="*/ 43 w 87"/>
                <a:gd name="T69" fmla="*/ 60 h 60"/>
                <a:gd name="T70" fmla="*/ 47 w 87"/>
                <a:gd name="T71" fmla="*/ 60 h 60"/>
                <a:gd name="T72" fmla="*/ 62 w 87"/>
                <a:gd name="T73" fmla="*/ 60 h 60"/>
                <a:gd name="T74" fmla="*/ 63 w 87"/>
                <a:gd name="T75" fmla="*/ 5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" h="60">
                  <a:moveTo>
                    <a:pt x="63" y="57"/>
                  </a:moveTo>
                  <a:cubicBezTo>
                    <a:pt x="63" y="53"/>
                    <a:pt x="64" y="50"/>
                    <a:pt x="64" y="46"/>
                  </a:cubicBezTo>
                  <a:cubicBezTo>
                    <a:pt x="65" y="45"/>
                    <a:pt x="64" y="43"/>
                    <a:pt x="65" y="41"/>
                  </a:cubicBezTo>
                  <a:cubicBezTo>
                    <a:pt x="65" y="40"/>
                    <a:pt x="66" y="39"/>
                    <a:pt x="65" y="38"/>
                  </a:cubicBezTo>
                  <a:cubicBezTo>
                    <a:pt x="67" y="39"/>
                    <a:pt x="67" y="40"/>
                    <a:pt x="68" y="42"/>
                  </a:cubicBezTo>
                  <a:cubicBezTo>
                    <a:pt x="69" y="43"/>
                    <a:pt x="70" y="44"/>
                    <a:pt x="71" y="45"/>
                  </a:cubicBezTo>
                  <a:cubicBezTo>
                    <a:pt x="73" y="47"/>
                    <a:pt x="75" y="50"/>
                    <a:pt x="78" y="52"/>
                  </a:cubicBezTo>
                  <a:cubicBezTo>
                    <a:pt x="82" y="55"/>
                    <a:pt x="85" y="52"/>
                    <a:pt x="86" y="48"/>
                  </a:cubicBezTo>
                  <a:cubicBezTo>
                    <a:pt x="87" y="44"/>
                    <a:pt x="86" y="41"/>
                    <a:pt x="85" y="38"/>
                  </a:cubicBezTo>
                  <a:cubicBezTo>
                    <a:pt x="84" y="36"/>
                    <a:pt x="83" y="35"/>
                    <a:pt x="82" y="34"/>
                  </a:cubicBezTo>
                  <a:cubicBezTo>
                    <a:pt x="81" y="32"/>
                    <a:pt x="80" y="31"/>
                    <a:pt x="80" y="29"/>
                  </a:cubicBezTo>
                  <a:cubicBezTo>
                    <a:pt x="78" y="26"/>
                    <a:pt x="76" y="23"/>
                    <a:pt x="74" y="21"/>
                  </a:cubicBezTo>
                  <a:cubicBezTo>
                    <a:pt x="71" y="18"/>
                    <a:pt x="68" y="15"/>
                    <a:pt x="65" y="12"/>
                  </a:cubicBezTo>
                  <a:cubicBezTo>
                    <a:pt x="61" y="8"/>
                    <a:pt x="61" y="3"/>
                    <a:pt x="55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2" y="2"/>
                    <a:pt x="30" y="3"/>
                  </a:cubicBezTo>
                  <a:cubicBezTo>
                    <a:pt x="27" y="4"/>
                    <a:pt x="27" y="5"/>
                    <a:pt x="25" y="6"/>
                  </a:cubicBezTo>
                  <a:cubicBezTo>
                    <a:pt x="24" y="8"/>
                    <a:pt x="22" y="9"/>
                    <a:pt x="21" y="10"/>
                  </a:cubicBezTo>
                  <a:cubicBezTo>
                    <a:pt x="19" y="11"/>
                    <a:pt x="18" y="13"/>
                    <a:pt x="17" y="14"/>
                  </a:cubicBezTo>
                  <a:cubicBezTo>
                    <a:pt x="15" y="17"/>
                    <a:pt x="12" y="19"/>
                    <a:pt x="9" y="22"/>
                  </a:cubicBezTo>
                  <a:cubicBezTo>
                    <a:pt x="7" y="24"/>
                    <a:pt x="5" y="27"/>
                    <a:pt x="4" y="31"/>
                  </a:cubicBezTo>
                  <a:cubicBezTo>
                    <a:pt x="2" y="34"/>
                    <a:pt x="0" y="37"/>
                    <a:pt x="1" y="41"/>
                  </a:cubicBezTo>
                  <a:cubicBezTo>
                    <a:pt x="1" y="44"/>
                    <a:pt x="5" y="47"/>
                    <a:pt x="8" y="45"/>
                  </a:cubicBezTo>
                  <a:cubicBezTo>
                    <a:pt x="11" y="43"/>
                    <a:pt x="14" y="41"/>
                    <a:pt x="16" y="38"/>
                  </a:cubicBezTo>
                  <a:cubicBezTo>
                    <a:pt x="17" y="37"/>
                    <a:pt x="19" y="36"/>
                    <a:pt x="20" y="34"/>
                  </a:cubicBezTo>
                  <a:cubicBezTo>
                    <a:pt x="21" y="33"/>
                    <a:pt x="22" y="31"/>
                    <a:pt x="23" y="30"/>
                  </a:cubicBezTo>
                  <a:cubicBezTo>
                    <a:pt x="24" y="31"/>
                    <a:pt x="22" y="33"/>
                    <a:pt x="22" y="35"/>
                  </a:cubicBezTo>
                  <a:cubicBezTo>
                    <a:pt x="22" y="36"/>
                    <a:pt x="22" y="37"/>
                    <a:pt x="22" y="39"/>
                  </a:cubicBezTo>
                  <a:cubicBezTo>
                    <a:pt x="22" y="42"/>
                    <a:pt x="22" y="45"/>
                    <a:pt x="21" y="48"/>
                  </a:cubicBezTo>
                  <a:cubicBezTo>
                    <a:pt x="21" y="50"/>
                    <a:pt x="21" y="52"/>
                    <a:pt x="20" y="54"/>
                  </a:cubicBezTo>
                  <a:cubicBezTo>
                    <a:pt x="20" y="56"/>
                    <a:pt x="20" y="58"/>
                    <a:pt x="20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8" y="59"/>
                    <a:pt x="39" y="60"/>
                    <a:pt x="41" y="60"/>
                  </a:cubicBezTo>
                  <a:cubicBezTo>
                    <a:pt x="42" y="60"/>
                    <a:pt x="42" y="60"/>
                    <a:pt x="43" y="60"/>
                  </a:cubicBezTo>
                  <a:cubicBezTo>
                    <a:pt x="44" y="59"/>
                    <a:pt x="46" y="59"/>
                    <a:pt x="47" y="60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59"/>
                    <a:pt x="62" y="58"/>
                    <a:pt x="63" y="57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9" name="Freeform 349"/>
            <p:cNvSpPr>
              <a:spLocks/>
            </p:cNvSpPr>
            <p:nvPr/>
          </p:nvSpPr>
          <p:spPr bwMode="auto">
            <a:xfrm>
              <a:off x="1260625" y="2480023"/>
              <a:ext cx="55563" cy="58738"/>
            </a:xfrm>
            <a:custGeom>
              <a:avLst/>
              <a:gdLst>
                <a:gd name="T0" fmla="*/ 1 w 13"/>
                <a:gd name="T1" fmla="*/ 8 h 14"/>
                <a:gd name="T2" fmla="*/ 8 w 13"/>
                <a:gd name="T3" fmla="*/ 12 h 14"/>
                <a:gd name="T4" fmla="*/ 13 w 13"/>
                <a:gd name="T5" fmla="*/ 8 h 14"/>
                <a:gd name="T6" fmla="*/ 3 w 13"/>
                <a:gd name="T7" fmla="*/ 0 h 14"/>
                <a:gd name="T8" fmla="*/ 1 w 13"/>
                <a:gd name="T9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1" y="8"/>
                  </a:moveTo>
                  <a:cubicBezTo>
                    <a:pt x="1" y="11"/>
                    <a:pt x="5" y="14"/>
                    <a:pt x="8" y="12"/>
                  </a:cubicBezTo>
                  <a:cubicBezTo>
                    <a:pt x="10" y="11"/>
                    <a:pt x="12" y="9"/>
                    <a:pt x="13" y="8"/>
                  </a:cubicBezTo>
                  <a:cubicBezTo>
                    <a:pt x="10" y="5"/>
                    <a:pt x="6" y="2"/>
                    <a:pt x="3" y="0"/>
                  </a:cubicBezTo>
                  <a:cubicBezTo>
                    <a:pt x="1" y="2"/>
                    <a:pt x="0" y="5"/>
                    <a:pt x="1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0" name="Freeform 350"/>
            <p:cNvSpPr>
              <a:spLocks/>
            </p:cNvSpPr>
            <p:nvPr/>
          </p:nvSpPr>
          <p:spPr bwMode="auto">
            <a:xfrm>
              <a:off x="1574950" y="2500661"/>
              <a:ext cx="55563" cy="73025"/>
            </a:xfrm>
            <a:custGeom>
              <a:avLst/>
              <a:gdLst>
                <a:gd name="T0" fmla="*/ 0 w 13"/>
                <a:gd name="T1" fmla="*/ 10 h 17"/>
                <a:gd name="T2" fmla="*/ 4 w 13"/>
                <a:gd name="T3" fmla="*/ 14 h 17"/>
                <a:gd name="T4" fmla="*/ 12 w 13"/>
                <a:gd name="T5" fmla="*/ 10 h 17"/>
                <a:gd name="T6" fmla="*/ 11 w 13"/>
                <a:gd name="T7" fmla="*/ 0 h 17"/>
                <a:gd name="T8" fmla="*/ 0 w 13"/>
                <a:gd name="T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7">
                  <a:moveTo>
                    <a:pt x="0" y="10"/>
                  </a:moveTo>
                  <a:cubicBezTo>
                    <a:pt x="1" y="12"/>
                    <a:pt x="2" y="13"/>
                    <a:pt x="4" y="14"/>
                  </a:cubicBezTo>
                  <a:cubicBezTo>
                    <a:pt x="8" y="17"/>
                    <a:pt x="11" y="14"/>
                    <a:pt x="12" y="10"/>
                  </a:cubicBezTo>
                  <a:cubicBezTo>
                    <a:pt x="13" y="7"/>
                    <a:pt x="13" y="3"/>
                    <a:pt x="11" y="0"/>
                  </a:cubicBezTo>
                  <a:cubicBezTo>
                    <a:pt x="7" y="3"/>
                    <a:pt x="3" y="6"/>
                    <a:pt x="0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1" name="Freeform 351"/>
            <p:cNvSpPr>
              <a:spLocks/>
            </p:cNvSpPr>
            <p:nvPr/>
          </p:nvSpPr>
          <p:spPr bwMode="auto">
            <a:xfrm>
              <a:off x="1382862" y="2467323"/>
              <a:ext cx="106363" cy="127000"/>
            </a:xfrm>
            <a:custGeom>
              <a:avLst/>
              <a:gdLst>
                <a:gd name="T0" fmla="*/ 25 w 25"/>
                <a:gd name="T1" fmla="*/ 22 h 30"/>
                <a:gd name="T2" fmla="*/ 14 w 25"/>
                <a:gd name="T3" fmla="*/ 1 h 30"/>
                <a:gd name="T4" fmla="*/ 1 w 25"/>
                <a:gd name="T5" fmla="*/ 21 h 30"/>
                <a:gd name="T6" fmla="*/ 2 w 25"/>
                <a:gd name="T7" fmla="*/ 30 h 30"/>
                <a:gd name="T8" fmla="*/ 23 w 25"/>
                <a:gd name="T9" fmla="*/ 30 h 30"/>
                <a:gd name="T10" fmla="*/ 25 w 25"/>
                <a:gd name="T11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0">
                  <a:moveTo>
                    <a:pt x="25" y="22"/>
                  </a:moveTo>
                  <a:cubicBezTo>
                    <a:pt x="25" y="10"/>
                    <a:pt x="23" y="1"/>
                    <a:pt x="14" y="1"/>
                  </a:cubicBezTo>
                  <a:cubicBezTo>
                    <a:pt x="6" y="0"/>
                    <a:pt x="2" y="9"/>
                    <a:pt x="1" y="21"/>
                  </a:cubicBezTo>
                  <a:cubicBezTo>
                    <a:pt x="1" y="25"/>
                    <a:pt x="0" y="27"/>
                    <a:pt x="2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27"/>
                    <a:pt x="24" y="25"/>
                    <a:pt x="25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2" name="Freeform 352"/>
            <p:cNvSpPr>
              <a:spLocks/>
            </p:cNvSpPr>
            <p:nvPr/>
          </p:nvSpPr>
          <p:spPr bwMode="auto">
            <a:xfrm>
              <a:off x="1392387" y="2594323"/>
              <a:ext cx="88900" cy="7938"/>
            </a:xfrm>
            <a:custGeom>
              <a:avLst/>
              <a:gdLst>
                <a:gd name="T0" fmla="*/ 0 w 21"/>
                <a:gd name="T1" fmla="*/ 0 h 2"/>
                <a:gd name="T2" fmla="*/ 0 w 21"/>
                <a:gd name="T3" fmla="*/ 0 h 2"/>
                <a:gd name="T4" fmla="*/ 20 w 21"/>
                <a:gd name="T5" fmla="*/ 2 h 2"/>
                <a:gd name="T6" fmla="*/ 21 w 21"/>
                <a:gd name="T7" fmla="*/ 0 h 2"/>
                <a:gd name="T8" fmla="*/ 0 w 2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1"/>
                    <a:pt x="2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3" name="Freeform 353"/>
            <p:cNvSpPr>
              <a:spLocks/>
            </p:cNvSpPr>
            <p:nvPr/>
          </p:nvSpPr>
          <p:spPr bwMode="auto">
            <a:xfrm>
              <a:off x="1511450" y="2467323"/>
              <a:ext cx="84138" cy="84138"/>
            </a:xfrm>
            <a:custGeom>
              <a:avLst/>
              <a:gdLst>
                <a:gd name="T0" fmla="*/ 5 w 20"/>
                <a:gd name="T1" fmla="*/ 0 h 20"/>
                <a:gd name="T2" fmla="*/ 0 w 20"/>
                <a:gd name="T3" fmla="*/ 18 h 20"/>
                <a:gd name="T4" fmla="*/ 4 w 20"/>
                <a:gd name="T5" fmla="*/ 20 h 20"/>
                <a:gd name="T6" fmla="*/ 4 w 20"/>
                <a:gd name="T7" fmla="*/ 2 h 20"/>
                <a:gd name="T8" fmla="*/ 6 w 20"/>
                <a:gd name="T9" fmla="*/ 1 h 20"/>
                <a:gd name="T10" fmla="*/ 8 w 20"/>
                <a:gd name="T11" fmla="*/ 2 h 20"/>
                <a:gd name="T12" fmla="*/ 8 w 20"/>
                <a:gd name="T13" fmla="*/ 7 h 20"/>
                <a:gd name="T14" fmla="*/ 14 w 20"/>
                <a:gd name="T15" fmla="*/ 14 h 20"/>
                <a:gd name="T16" fmla="*/ 16 w 20"/>
                <a:gd name="T17" fmla="*/ 17 h 20"/>
                <a:gd name="T18" fmla="*/ 20 w 20"/>
                <a:gd name="T19" fmla="*/ 13 h 20"/>
                <a:gd name="T20" fmla="*/ 5 w 20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0">
                  <a:moveTo>
                    <a:pt x="5" y="0"/>
                  </a:moveTo>
                  <a:cubicBezTo>
                    <a:pt x="1" y="0"/>
                    <a:pt x="0" y="6"/>
                    <a:pt x="0" y="18"/>
                  </a:cubicBezTo>
                  <a:cubicBezTo>
                    <a:pt x="1" y="18"/>
                    <a:pt x="3" y="19"/>
                    <a:pt x="4" y="20"/>
                  </a:cubicBezTo>
                  <a:cubicBezTo>
                    <a:pt x="4" y="14"/>
                    <a:pt x="4" y="8"/>
                    <a:pt x="4" y="2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7" y="1"/>
                    <a:pt x="8" y="1"/>
                    <a:pt x="8" y="2"/>
                  </a:cubicBezTo>
                  <a:cubicBezTo>
                    <a:pt x="8" y="4"/>
                    <a:pt x="8" y="5"/>
                    <a:pt x="8" y="7"/>
                  </a:cubicBezTo>
                  <a:cubicBezTo>
                    <a:pt x="10" y="9"/>
                    <a:pt x="12" y="12"/>
                    <a:pt x="14" y="14"/>
                  </a:cubicBezTo>
                  <a:cubicBezTo>
                    <a:pt x="15" y="15"/>
                    <a:pt x="15" y="16"/>
                    <a:pt x="16" y="17"/>
                  </a:cubicBezTo>
                  <a:cubicBezTo>
                    <a:pt x="17" y="16"/>
                    <a:pt x="18" y="14"/>
                    <a:pt x="20" y="13"/>
                  </a:cubicBezTo>
                  <a:cubicBezTo>
                    <a:pt x="13" y="4"/>
                    <a:pt x="8" y="0"/>
                    <a:pt x="5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4" name="Freeform 354"/>
            <p:cNvSpPr>
              <a:spLocks/>
            </p:cNvSpPr>
            <p:nvPr/>
          </p:nvSpPr>
          <p:spPr bwMode="auto">
            <a:xfrm>
              <a:off x="1578125" y="2522886"/>
              <a:ext cx="39688" cy="38100"/>
            </a:xfrm>
            <a:custGeom>
              <a:avLst/>
              <a:gdLst>
                <a:gd name="T0" fmla="*/ 4 w 9"/>
                <a:gd name="T1" fmla="*/ 0 h 9"/>
                <a:gd name="T2" fmla="*/ 0 w 9"/>
                <a:gd name="T3" fmla="*/ 4 h 9"/>
                <a:gd name="T4" fmla="*/ 3 w 9"/>
                <a:gd name="T5" fmla="*/ 8 h 9"/>
                <a:gd name="T6" fmla="*/ 5 w 9"/>
                <a:gd name="T7" fmla="*/ 9 h 9"/>
                <a:gd name="T8" fmla="*/ 9 w 9"/>
                <a:gd name="T9" fmla="*/ 6 h 9"/>
                <a:gd name="T10" fmla="*/ 4 w 9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9">
                  <a:moveTo>
                    <a:pt x="4" y="0"/>
                  </a:moveTo>
                  <a:cubicBezTo>
                    <a:pt x="2" y="1"/>
                    <a:pt x="1" y="3"/>
                    <a:pt x="0" y="4"/>
                  </a:cubicBezTo>
                  <a:cubicBezTo>
                    <a:pt x="1" y="6"/>
                    <a:pt x="2" y="7"/>
                    <a:pt x="3" y="8"/>
                  </a:cubicBezTo>
                  <a:cubicBezTo>
                    <a:pt x="3" y="9"/>
                    <a:pt x="4" y="9"/>
                    <a:pt x="5" y="9"/>
                  </a:cubicBezTo>
                  <a:cubicBezTo>
                    <a:pt x="6" y="9"/>
                    <a:pt x="8" y="8"/>
                    <a:pt x="9" y="6"/>
                  </a:cubicBezTo>
                  <a:cubicBezTo>
                    <a:pt x="7" y="4"/>
                    <a:pt x="6" y="2"/>
                    <a:pt x="4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5" name="Freeform 355"/>
            <p:cNvSpPr>
              <a:spLocks/>
            </p:cNvSpPr>
            <p:nvPr/>
          </p:nvSpPr>
          <p:spPr bwMode="auto">
            <a:xfrm>
              <a:off x="1349525" y="2470498"/>
              <a:ext cx="4763" cy="9525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C72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6" name="Freeform 356"/>
            <p:cNvSpPr>
              <a:spLocks/>
            </p:cNvSpPr>
            <p:nvPr/>
          </p:nvSpPr>
          <p:spPr bwMode="auto">
            <a:xfrm>
              <a:off x="1349525" y="24800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7" name="Freeform 357"/>
            <p:cNvSpPr>
              <a:spLocks noEditPoints="1"/>
            </p:cNvSpPr>
            <p:nvPr/>
          </p:nvSpPr>
          <p:spPr bwMode="auto">
            <a:xfrm>
              <a:off x="1293962" y="2449861"/>
              <a:ext cx="63500" cy="80963"/>
            </a:xfrm>
            <a:custGeom>
              <a:avLst/>
              <a:gdLst>
                <a:gd name="T0" fmla="*/ 0 w 15"/>
                <a:gd name="T1" fmla="*/ 19 h 19"/>
                <a:gd name="T2" fmla="*/ 0 w 15"/>
                <a:gd name="T3" fmla="*/ 19 h 19"/>
                <a:gd name="T4" fmla="*/ 0 w 15"/>
                <a:gd name="T5" fmla="*/ 19 h 19"/>
                <a:gd name="T6" fmla="*/ 0 w 15"/>
                <a:gd name="T7" fmla="*/ 19 h 19"/>
                <a:gd name="T8" fmla="*/ 0 w 15"/>
                <a:gd name="T9" fmla="*/ 19 h 19"/>
                <a:gd name="T10" fmla="*/ 0 w 15"/>
                <a:gd name="T11" fmla="*/ 19 h 19"/>
                <a:gd name="T12" fmla="*/ 0 w 15"/>
                <a:gd name="T13" fmla="*/ 19 h 19"/>
                <a:gd name="T14" fmla="*/ 0 w 15"/>
                <a:gd name="T15" fmla="*/ 19 h 19"/>
                <a:gd name="T16" fmla="*/ 0 w 15"/>
                <a:gd name="T17" fmla="*/ 19 h 19"/>
                <a:gd name="T18" fmla="*/ 1 w 15"/>
                <a:gd name="T19" fmla="*/ 19 h 19"/>
                <a:gd name="T20" fmla="*/ 0 w 15"/>
                <a:gd name="T21" fmla="*/ 19 h 19"/>
                <a:gd name="T22" fmla="*/ 1 w 15"/>
                <a:gd name="T23" fmla="*/ 19 h 19"/>
                <a:gd name="T24" fmla="*/ 1 w 15"/>
                <a:gd name="T25" fmla="*/ 19 h 19"/>
                <a:gd name="T26" fmla="*/ 1 w 15"/>
                <a:gd name="T27" fmla="*/ 19 h 19"/>
                <a:gd name="T28" fmla="*/ 1 w 15"/>
                <a:gd name="T29" fmla="*/ 19 h 19"/>
                <a:gd name="T30" fmla="*/ 1 w 15"/>
                <a:gd name="T31" fmla="*/ 18 h 19"/>
                <a:gd name="T32" fmla="*/ 1 w 15"/>
                <a:gd name="T33" fmla="*/ 19 h 19"/>
                <a:gd name="T34" fmla="*/ 1 w 15"/>
                <a:gd name="T35" fmla="*/ 18 h 19"/>
                <a:gd name="T36" fmla="*/ 15 w 15"/>
                <a:gd name="T37" fmla="*/ 0 h 19"/>
                <a:gd name="T38" fmla="*/ 3 w 15"/>
                <a:gd name="T39" fmla="*/ 10 h 19"/>
                <a:gd name="T40" fmla="*/ 1 w 15"/>
                <a:gd name="T41" fmla="*/ 12 h 19"/>
                <a:gd name="T42" fmla="*/ 5 w 15"/>
                <a:gd name="T43" fmla="*/ 15 h 19"/>
                <a:gd name="T44" fmla="*/ 1 w 15"/>
                <a:gd name="T45" fmla="*/ 18 h 19"/>
                <a:gd name="T46" fmla="*/ 8 w 15"/>
                <a:gd name="T47" fmla="*/ 12 h 19"/>
                <a:gd name="T48" fmla="*/ 12 w 15"/>
                <a:gd name="T49" fmla="*/ 8 h 19"/>
                <a:gd name="T50" fmla="*/ 13 w 15"/>
                <a:gd name="T51" fmla="*/ 7 h 19"/>
                <a:gd name="T52" fmla="*/ 13 w 15"/>
                <a:gd name="T53" fmla="*/ 7 h 19"/>
                <a:gd name="T54" fmla="*/ 14 w 15"/>
                <a:gd name="T55" fmla="*/ 5 h 19"/>
                <a:gd name="T56" fmla="*/ 15 w 15"/>
                <a:gd name="T57" fmla="*/ 0 h 19"/>
                <a:gd name="T58" fmla="*/ 15 w 15"/>
                <a:gd name="T5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19"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1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1" y="19"/>
                  </a:cubicBezTo>
                  <a:moveTo>
                    <a:pt x="1" y="19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moveTo>
                    <a:pt x="1" y="18"/>
                  </a:moveTo>
                  <a:cubicBezTo>
                    <a:pt x="1" y="18"/>
                    <a:pt x="1" y="18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moveTo>
                    <a:pt x="15" y="0"/>
                  </a:moveTo>
                  <a:cubicBezTo>
                    <a:pt x="15" y="0"/>
                    <a:pt x="9" y="5"/>
                    <a:pt x="3" y="10"/>
                  </a:cubicBezTo>
                  <a:cubicBezTo>
                    <a:pt x="3" y="10"/>
                    <a:pt x="2" y="11"/>
                    <a:pt x="1" y="12"/>
                  </a:cubicBezTo>
                  <a:cubicBezTo>
                    <a:pt x="3" y="13"/>
                    <a:pt x="4" y="14"/>
                    <a:pt x="5" y="15"/>
                  </a:cubicBezTo>
                  <a:cubicBezTo>
                    <a:pt x="4" y="16"/>
                    <a:pt x="2" y="17"/>
                    <a:pt x="1" y="18"/>
                  </a:cubicBezTo>
                  <a:cubicBezTo>
                    <a:pt x="4" y="17"/>
                    <a:pt x="6" y="15"/>
                    <a:pt x="8" y="12"/>
                  </a:cubicBezTo>
                  <a:cubicBezTo>
                    <a:pt x="9" y="11"/>
                    <a:pt x="11" y="10"/>
                    <a:pt x="12" y="8"/>
                  </a:cubicBezTo>
                  <a:cubicBezTo>
                    <a:pt x="12" y="8"/>
                    <a:pt x="12" y="8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4" y="6"/>
                    <a:pt x="14" y="5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8" name="Freeform 358"/>
            <p:cNvSpPr>
              <a:spLocks/>
            </p:cNvSpPr>
            <p:nvPr/>
          </p:nvSpPr>
          <p:spPr bwMode="auto">
            <a:xfrm>
              <a:off x="1268562" y="2500661"/>
              <a:ext cx="47625" cy="30163"/>
            </a:xfrm>
            <a:custGeom>
              <a:avLst/>
              <a:gdLst>
                <a:gd name="T0" fmla="*/ 7 w 11"/>
                <a:gd name="T1" fmla="*/ 0 h 7"/>
                <a:gd name="T2" fmla="*/ 0 w 11"/>
                <a:gd name="T3" fmla="*/ 5 h 7"/>
                <a:gd name="T4" fmla="*/ 4 w 11"/>
                <a:gd name="T5" fmla="*/ 7 h 7"/>
                <a:gd name="T6" fmla="*/ 6 w 11"/>
                <a:gd name="T7" fmla="*/ 7 h 7"/>
                <a:gd name="T8" fmla="*/ 6 w 11"/>
                <a:gd name="T9" fmla="*/ 7 h 7"/>
                <a:gd name="T10" fmla="*/ 6 w 11"/>
                <a:gd name="T11" fmla="*/ 7 h 7"/>
                <a:gd name="T12" fmla="*/ 6 w 11"/>
                <a:gd name="T13" fmla="*/ 7 h 7"/>
                <a:gd name="T14" fmla="*/ 6 w 11"/>
                <a:gd name="T15" fmla="*/ 7 h 7"/>
                <a:gd name="T16" fmla="*/ 6 w 11"/>
                <a:gd name="T17" fmla="*/ 7 h 7"/>
                <a:gd name="T18" fmla="*/ 6 w 11"/>
                <a:gd name="T19" fmla="*/ 7 h 7"/>
                <a:gd name="T20" fmla="*/ 6 w 11"/>
                <a:gd name="T21" fmla="*/ 7 h 7"/>
                <a:gd name="T22" fmla="*/ 7 w 11"/>
                <a:gd name="T23" fmla="*/ 7 h 7"/>
                <a:gd name="T24" fmla="*/ 7 w 11"/>
                <a:gd name="T25" fmla="*/ 7 h 7"/>
                <a:gd name="T26" fmla="*/ 7 w 11"/>
                <a:gd name="T27" fmla="*/ 7 h 7"/>
                <a:gd name="T28" fmla="*/ 7 w 11"/>
                <a:gd name="T29" fmla="*/ 7 h 7"/>
                <a:gd name="T30" fmla="*/ 7 w 11"/>
                <a:gd name="T31" fmla="*/ 6 h 7"/>
                <a:gd name="T32" fmla="*/ 7 w 11"/>
                <a:gd name="T33" fmla="*/ 6 h 7"/>
                <a:gd name="T34" fmla="*/ 11 w 11"/>
                <a:gd name="T35" fmla="*/ 3 h 7"/>
                <a:gd name="T36" fmla="*/ 7 w 11"/>
                <a:gd name="T3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7">
                  <a:moveTo>
                    <a:pt x="7" y="0"/>
                  </a:moveTo>
                  <a:cubicBezTo>
                    <a:pt x="5" y="1"/>
                    <a:pt x="2" y="3"/>
                    <a:pt x="0" y="5"/>
                  </a:cubicBezTo>
                  <a:cubicBezTo>
                    <a:pt x="0" y="7"/>
                    <a:pt x="2" y="7"/>
                    <a:pt x="4" y="7"/>
                  </a:cubicBezTo>
                  <a:cubicBezTo>
                    <a:pt x="4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5"/>
                    <a:pt x="10" y="4"/>
                    <a:pt x="11" y="3"/>
                  </a:cubicBezTo>
                  <a:cubicBezTo>
                    <a:pt x="10" y="2"/>
                    <a:pt x="9" y="1"/>
                    <a:pt x="7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9" name="Rectangle 359"/>
            <p:cNvSpPr>
              <a:spLocks noChangeArrowheads="1"/>
            </p:cNvSpPr>
            <p:nvPr/>
          </p:nvSpPr>
          <p:spPr bwMode="auto">
            <a:xfrm>
              <a:off x="1417787" y="2594323"/>
              <a:ext cx="1588" cy="1588"/>
            </a:xfrm>
            <a:prstGeom prst="rect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0" name="Freeform 360"/>
            <p:cNvSpPr>
              <a:spLocks/>
            </p:cNvSpPr>
            <p:nvPr/>
          </p:nvSpPr>
          <p:spPr bwMode="auto">
            <a:xfrm>
              <a:off x="1417787" y="25943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1" name="Freeform 361"/>
            <p:cNvSpPr>
              <a:spLocks/>
            </p:cNvSpPr>
            <p:nvPr/>
          </p:nvSpPr>
          <p:spPr bwMode="auto">
            <a:xfrm>
              <a:off x="1524150" y="2467323"/>
              <a:ext cx="20638" cy="127000"/>
            </a:xfrm>
            <a:custGeom>
              <a:avLst/>
              <a:gdLst>
                <a:gd name="T0" fmla="*/ 5 w 5"/>
                <a:gd name="T1" fmla="*/ 2 h 30"/>
                <a:gd name="T2" fmla="*/ 1 w 5"/>
                <a:gd name="T3" fmla="*/ 2 h 30"/>
                <a:gd name="T4" fmla="*/ 0 w 5"/>
                <a:gd name="T5" fmla="*/ 30 h 30"/>
                <a:gd name="T6" fmla="*/ 3 w 5"/>
                <a:gd name="T7" fmla="*/ 30 h 30"/>
                <a:gd name="T8" fmla="*/ 5 w 5"/>
                <a:gd name="T9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0">
                  <a:moveTo>
                    <a:pt x="5" y="2"/>
                  </a:moveTo>
                  <a:cubicBezTo>
                    <a:pt x="5" y="0"/>
                    <a:pt x="2" y="0"/>
                    <a:pt x="1" y="2"/>
                  </a:cubicBezTo>
                  <a:cubicBezTo>
                    <a:pt x="1" y="12"/>
                    <a:pt x="1" y="21"/>
                    <a:pt x="0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21"/>
                    <a:pt x="4" y="11"/>
                    <a:pt x="5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2" name="Freeform 362"/>
            <p:cNvSpPr>
              <a:spLocks/>
            </p:cNvSpPr>
            <p:nvPr/>
          </p:nvSpPr>
          <p:spPr bwMode="auto">
            <a:xfrm>
              <a:off x="1341587" y="2441923"/>
              <a:ext cx="28575" cy="152400"/>
            </a:xfrm>
            <a:custGeom>
              <a:avLst/>
              <a:gdLst>
                <a:gd name="T0" fmla="*/ 7 w 7"/>
                <a:gd name="T1" fmla="*/ 3 h 36"/>
                <a:gd name="T2" fmla="*/ 4 w 7"/>
                <a:gd name="T3" fmla="*/ 2 h 36"/>
                <a:gd name="T4" fmla="*/ 0 w 7"/>
                <a:gd name="T5" fmla="*/ 36 h 36"/>
                <a:gd name="T6" fmla="*/ 4 w 7"/>
                <a:gd name="T7" fmla="*/ 36 h 36"/>
                <a:gd name="T8" fmla="*/ 7 w 7"/>
                <a:gd name="T9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6">
                  <a:moveTo>
                    <a:pt x="7" y="3"/>
                  </a:moveTo>
                  <a:cubicBezTo>
                    <a:pt x="7" y="1"/>
                    <a:pt x="4" y="0"/>
                    <a:pt x="4" y="2"/>
                  </a:cubicBezTo>
                  <a:cubicBezTo>
                    <a:pt x="3" y="14"/>
                    <a:pt x="1" y="25"/>
                    <a:pt x="0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25"/>
                    <a:pt x="6" y="14"/>
                    <a:pt x="7" y="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3" name="Freeform 363"/>
            <p:cNvSpPr>
              <a:spLocks/>
            </p:cNvSpPr>
            <p:nvPr/>
          </p:nvSpPr>
          <p:spPr bwMode="auto">
            <a:xfrm>
              <a:off x="1405087" y="2586386"/>
              <a:ext cx="68263" cy="7938"/>
            </a:xfrm>
            <a:custGeom>
              <a:avLst/>
              <a:gdLst>
                <a:gd name="T0" fmla="*/ 3 w 16"/>
                <a:gd name="T1" fmla="*/ 2 h 2"/>
                <a:gd name="T2" fmla="*/ 3 w 16"/>
                <a:gd name="T3" fmla="*/ 2 h 2"/>
                <a:gd name="T4" fmla="*/ 16 w 16"/>
                <a:gd name="T5" fmla="*/ 2 h 2"/>
                <a:gd name="T6" fmla="*/ 15 w 16"/>
                <a:gd name="T7" fmla="*/ 1 h 2"/>
                <a:gd name="T8" fmla="*/ 2 w 16"/>
                <a:gd name="T9" fmla="*/ 0 h 2"/>
                <a:gd name="T10" fmla="*/ 0 w 16"/>
                <a:gd name="T11" fmla="*/ 2 h 2"/>
                <a:gd name="T12" fmla="*/ 0 w 16"/>
                <a:gd name="T13" fmla="*/ 2 h 2"/>
                <a:gd name="T14" fmla="*/ 3 w 16"/>
                <a:gd name="T15" fmla="*/ 2 h 2"/>
                <a:gd name="T16" fmla="*/ 3 w 16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"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1" y="1"/>
                    <a:pt x="6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4" name="Freeform 364"/>
            <p:cNvSpPr>
              <a:spLocks/>
            </p:cNvSpPr>
            <p:nvPr/>
          </p:nvSpPr>
          <p:spPr bwMode="auto">
            <a:xfrm>
              <a:off x="1408262" y="2594323"/>
              <a:ext cx="9525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2 h 2"/>
                <a:gd name="T6" fmla="*/ 2 w 2"/>
                <a:gd name="T7" fmla="*/ 0 h 2"/>
                <a:gd name="T8" fmla="*/ 2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5" name="Freeform 365"/>
            <p:cNvSpPr>
              <a:spLocks/>
            </p:cNvSpPr>
            <p:nvPr/>
          </p:nvSpPr>
          <p:spPr bwMode="auto">
            <a:xfrm>
              <a:off x="1460650" y="2599086"/>
              <a:ext cx="3175" cy="793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6" name="Freeform 366"/>
            <p:cNvSpPr>
              <a:spLocks/>
            </p:cNvSpPr>
            <p:nvPr/>
          </p:nvSpPr>
          <p:spPr bwMode="auto">
            <a:xfrm>
              <a:off x="1379687" y="2586386"/>
              <a:ext cx="109538" cy="7938"/>
            </a:xfrm>
            <a:custGeom>
              <a:avLst/>
              <a:gdLst>
                <a:gd name="T0" fmla="*/ 25 w 26"/>
                <a:gd name="T1" fmla="*/ 1 h 2"/>
                <a:gd name="T2" fmla="*/ 2 w 26"/>
                <a:gd name="T3" fmla="*/ 0 h 2"/>
                <a:gd name="T4" fmla="*/ 0 w 26"/>
                <a:gd name="T5" fmla="*/ 2 h 2"/>
                <a:gd name="T6" fmla="*/ 26 w 26"/>
                <a:gd name="T7" fmla="*/ 2 h 2"/>
                <a:gd name="T8" fmla="*/ 25 w 26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">
                  <a:moveTo>
                    <a:pt x="25" y="1"/>
                  </a:moveTo>
                  <a:cubicBezTo>
                    <a:pt x="17" y="1"/>
                    <a:pt x="9" y="0"/>
                    <a:pt x="2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5" y="1"/>
                    <a:pt x="25" y="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7" name="Freeform 367"/>
            <p:cNvSpPr>
              <a:spLocks/>
            </p:cNvSpPr>
            <p:nvPr/>
          </p:nvSpPr>
          <p:spPr bwMode="auto">
            <a:xfrm>
              <a:off x="1379687" y="2594323"/>
              <a:ext cx="114300" cy="12700"/>
            </a:xfrm>
            <a:custGeom>
              <a:avLst/>
              <a:gdLst>
                <a:gd name="T0" fmla="*/ 0 w 27"/>
                <a:gd name="T1" fmla="*/ 0 h 3"/>
                <a:gd name="T2" fmla="*/ 2 w 27"/>
                <a:gd name="T3" fmla="*/ 1 h 3"/>
                <a:gd name="T4" fmla="*/ 25 w 27"/>
                <a:gd name="T5" fmla="*/ 2 h 3"/>
                <a:gd name="T6" fmla="*/ 26 w 27"/>
                <a:gd name="T7" fmla="*/ 0 h 3"/>
                <a:gd name="T8" fmla="*/ 0 w 2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">
                  <a:moveTo>
                    <a:pt x="0" y="0"/>
                  </a:moveTo>
                  <a:cubicBezTo>
                    <a:pt x="0" y="1"/>
                    <a:pt x="1" y="1"/>
                    <a:pt x="2" y="1"/>
                  </a:cubicBezTo>
                  <a:cubicBezTo>
                    <a:pt x="9" y="2"/>
                    <a:pt x="17" y="2"/>
                    <a:pt x="25" y="2"/>
                  </a:cubicBezTo>
                  <a:cubicBezTo>
                    <a:pt x="26" y="3"/>
                    <a:pt x="27" y="1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8" name="Freeform 368"/>
            <p:cNvSpPr>
              <a:spLocks/>
            </p:cNvSpPr>
            <p:nvPr/>
          </p:nvSpPr>
          <p:spPr bwMode="auto">
            <a:xfrm>
              <a:off x="1247925" y="2353023"/>
              <a:ext cx="139700" cy="190500"/>
            </a:xfrm>
            <a:custGeom>
              <a:avLst/>
              <a:gdLst>
                <a:gd name="T0" fmla="*/ 30 w 33"/>
                <a:gd name="T1" fmla="*/ 1 h 45"/>
                <a:gd name="T2" fmla="*/ 17 w 33"/>
                <a:gd name="T3" fmla="*/ 13 h 45"/>
                <a:gd name="T4" fmla="*/ 1 w 33"/>
                <a:gd name="T5" fmla="*/ 35 h 45"/>
                <a:gd name="T6" fmla="*/ 9 w 33"/>
                <a:gd name="T7" fmla="*/ 45 h 45"/>
                <a:gd name="T8" fmla="*/ 15 w 33"/>
                <a:gd name="T9" fmla="*/ 42 h 45"/>
                <a:gd name="T10" fmla="*/ 27 w 33"/>
                <a:gd name="T11" fmla="*/ 30 h 45"/>
                <a:gd name="T12" fmla="*/ 26 w 33"/>
                <a:gd name="T13" fmla="*/ 28 h 45"/>
                <a:gd name="T14" fmla="*/ 12 w 33"/>
                <a:gd name="T15" fmla="*/ 40 h 45"/>
                <a:gd name="T16" fmla="*/ 4 w 33"/>
                <a:gd name="T17" fmla="*/ 38 h 45"/>
                <a:gd name="T18" fmla="*/ 8 w 33"/>
                <a:gd name="T19" fmla="*/ 29 h 45"/>
                <a:gd name="T20" fmla="*/ 32 w 33"/>
                <a:gd name="T21" fmla="*/ 4 h 45"/>
                <a:gd name="T22" fmla="*/ 30 w 33"/>
                <a:gd name="T23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45">
                  <a:moveTo>
                    <a:pt x="30" y="1"/>
                  </a:moveTo>
                  <a:cubicBezTo>
                    <a:pt x="25" y="5"/>
                    <a:pt x="21" y="9"/>
                    <a:pt x="17" y="13"/>
                  </a:cubicBezTo>
                  <a:cubicBezTo>
                    <a:pt x="11" y="19"/>
                    <a:pt x="4" y="27"/>
                    <a:pt x="1" y="35"/>
                  </a:cubicBezTo>
                  <a:cubicBezTo>
                    <a:pt x="0" y="40"/>
                    <a:pt x="3" y="44"/>
                    <a:pt x="9" y="45"/>
                  </a:cubicBezTo>
                  <a:cubicBezTo>
                    <a:pt x="11" y="45"/>
                    <a:pt x="13" y="44"/>
                    <a:pt x="15" y="42"/>
                  </a:cubicBezTo>
                  <a:cubicBezTo>
                    <a:pt x="19" y="38"/>
                    <a:pt x="23" y="34"/>
                    <a:pt x="27" y="30"/>
                  </a:cubicBezTo>
                  <a:cubicBezTo>
                    <a:pt x="29" y="29"/>
                    <a:pt x="27" y="26"/>
                    <a:pt x="26" y="28"/>
                  </a:cubicBezTo>
                  <a:cubicBezTo>
                    <a:pt x="20" y="31"/>
                    <a:pt x="17" y="37"/>
                    <a:pt x="12" y="40"/>
                  </a:cubicBezTo>
                  <a:cubicBezTo>
                    <a:pt x="10" y="42"/>
                    <a:pt x="4" y="41"/>
                    <a:pt x="4" y="38"/>
                  </a:cubicBezTo>
                  <a:cubicBezTo>
                    <a:pt x="4" y="35"/>
                    <a:pt x="7" y="31"/>
                    <a:pt x="8" y="29"/>
                  </a:cubicBezTo>
                  <a:cubicBezTo>
                    <a:pt x="14" y="19"/>
                    <a:pt x="23" y="11"/>
                    <a:pt x="32" y="4"/>
                  </a:cubicBezTo>
                  <a:cubicBezTo>
                    <a:pt x="33" y="3"/>
                    <a:pt x="31" y="0"/>
                    <a:pt x="30" y="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9" name="Freeform 369"/>
            <p:cNvSpPr>
              <a:spLocks/>
            </p:cNvSpPr>
            <p:nvPr/>
          </p:nvSpPr>
          <p:spPr bwMode="auto">
            <a:xfrm>
              <a:off x="1519387" y="2378423"/>
              <a:ext cx="123825" cy="198438"/>
            </a:xfrm>
            <a:custGeom>
              <a:avLst/>
              <a:gdLst>
                <a:gd name="T0" fmla="*/ 2 w 29"/>
                <a:gd name="T1" fmla="*/ 4 h 47"/>
                <a:gd name="T2" fmla="*/ 22 w 29"/>
                <a:gd name="T3" fmla="*/ 30 h 47"/>
                <a:gd name="T4" fmla="*/ 24 w 29"/>
                <a:gd name="T5" fmla="*/ 39 h 47"/>
                <a:gd name="T6" fmla="*/ 17 w 29"/>
                <a:gd name="T7" fmla="*/ 42 h 47"/>
                <a:gd name="T8" fmla="*/ 12 w 29"/>
                <a:gd name="T9" fmla="*/ 35 h 47"/>
                <a:gd name="T10" fmla="*/ 5 w 29"/>
                <a:gd name="T11" fmla="*/ 28 h 47"/>
                <a:gd name="T12" fmla="*/ 3 w 29"/>
                <a:gd name="T13" fmla="*/ 30 h 47"/>
                <a:gd name="T14" fmla="*/ 12 w 29"/>
                <a:gd name="T15" fmla="*/ 41 h 47"/>
                <a:gd name="T16" fmla="*/ 17 w 29"/>
                <a:gd name="T17" fmla="*/ 46 h 47"/>
                <a:gd name="T18" fmla="*/ 27 w 29"/>
                <a:gd name="T19" fmla="*/ 39 h 47"/>
                <a:gd name="T20" fmla="*/ 18 w 29"/>
                <a:gd name="T21" fmla="*/ 17 h 47"/>
                <a:gd name="T22" fmla="*/ 4 w 29"/>
                <a:gd name="T23" fmla="*/ 1 h 47"/>
                <a:gd name="T24" fmla="*/ 2 w 29"/>
                <a:gd name="T25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47">
                  <a:moveTo>
                    <a:pt x="2" y="4"/>
                  </a:moveTo>
                  <a:cubicBezTo>
                    <a:pt x="10" y="11"/>
                    <a:pt x="17" y="20"/>
                    <a:pt x="22" y="30"/>
                  </a:cubicBezTo>
                  <a:cubicBezTo>
                    <a:pt x="23" y="33"/>
                    <a:pt x="25" y="36"/>
                    <a:pt x="24" y="39"/>
                  </a:cubicBezTo>
                  <a:cubicBezTo>
                    <a:pt x="23" y="41"/>
                    <a:pt x="19" y="44"/>
                    <a:pt x="17" y="42"/>
                  </a:cubicBezTo>
                  <a:cubicBezTo>
                    <a:pt x="15" y="40"/>
                    <a:pt x="14" y="37"/>
                    <a:pt x="12" y="35"/>
                  </a:cubicBezTo>
                  <a:cubicBezTo>
                    <a:pt x="10" y="32"/>
                    <a:pt x="8" y="30"/>
                    <a:pt x="5" y="28"/>
                  </a:cubicBezTo>
                  <a:cubicBezTo>
                    <a:pt x="4" y="26"/>
                    <a:pt x="2" y="29"/>
                    <a:pt x="3" y="30"/>
                  </a:cubicBezTo>
                  <a:cubicBezTo>
                    <a:pt x="7" y="33"/>
                    <a:pt x="9" y="37"/>
                    <a:pt x="12" y="41"/>
                  </a:cubicBezTo>
                  <a:cubicBezTo>
                    <a:pt x="13" y="43"/>
                    <a:pt x="15" y="46"/>
                    <a:pt x="17" y="46"/>
                  </a:cubicBezTo>
                  <a:cubicBezTo>
                    <a:pt x="22" y="47"/>
                    <a:pt x="26" y="43"/>
                    <a:pt x="27" y="39"/>
                  </a:cubicBezTo>
                  <a:cubicBezTo>
                    <a:pt x="29" y="32"/>
                    <a:pt x="21" y="22"/>
                    <a:pt x="18" y="17"/>
                  </a:cubicBezTo>
                  <a:cubicBezTo>
                    <a:pt x="14" y="11"/>
                    <a:pt x="9" y="6"/>
                    <a:pt x="4" y="1"/>
                  </a:cubicBezTo>
                  <a:cubicBezTo>
                    <a:pt x="2" y="0"/>
                    <a:pt x="0" y="2"/>
                    <a:pt x="2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0" name="Oval 370"/>
            <p:cNvSpPr>
              <a:spLocks noChangeArrowheads="1"/>
            </p:cNvSpPr>
            <p:nvPr/>
          </p:nvSpPr>
          <p:spPr bwMode="auto">
            <a:xfrm>
              <a:off x="1544787" y="2143473"/>
              <a:ext cx="152400" cy="1539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1" name="Oval 371"/>
            <p:cNvSpPr>
              <a:spLocks noChangeArrowheads="1"/>
            </p:cNvSpPr>
            <p:nvPr/>
          </p:nvSpPr>
          <p:spPr bwMode="auto">
            <a:xfrm>
              <a:off x="1574950" y="2183161"/>
              <a:ext cx="84138" cy="84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2" name="Freeform 372"/>
            <p:cNvSpPr>
              <a:spLocks/>
            </p:cNvSpPr>
            <p:nvPr/>
          </p:nvSpPr>
          <p:spPr bwMode="auto">
            <a:xfrm>
              <a:off x="1536850" y="2135536"/>
              <a:ext cx="173038" cy="169863"/>
            </a:xfrm>
            <a:custGeom>
              <a:avLst/>
              <a:gdLst>
                <a:gd name="T0" fmla="*/ 4 w 41"/>
                <a:gd name="T1" fmla="*/ 20 h 40"/>
                <a:gd name="T2" fmla="*/ 20 w 41"/>
                <a:gd name="T3" fmla="*/ 36 h 40"/>
                <a:gd name="T4" fmla="*/ 36 w 41"/>
                <a:gd name="T5" fmla="*/ 20 h 40"/>
                <a:gd name="T6" fmla="*/ 20 w 41"/>
                <a:gd name="T7" fmla="*/ 4 h 40"/>
                <a:gd name="T8" fmla="*/ 4 w 41"/>
                <a:gd name="T9" fmla="*/ 20 h 40"/>
                <a:gd name="T10" fmla="*/ 0 w 41"/>
                <a:gd name="T11" fmla="*/ 20 h 40"/>
                <a:gd name="T12" fmla="*/ 20 w 41"/>
                <a:gd name="T13" fmla="*/ 0 h 40"/>
                <a:gd name="T14" fmla="*/ 40 w 41"/>
                <a:gd name="T15" fmla="*/ 20 h 40"/>
                <a:gd name="T16" fmla="*/ 20 w 41"/>
                <a:gd name="T17" fmla="*/ 40 h 40"/>
                <a:gd name="T18" fmla="*/ 0 w 41"/>
                <a:gd name="T19" fmla="*/ 20 h 40"/>
                <a:gd name="T20" fmla="*/ 4 w 41"/>
                <a:gd name="T21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40">
                  <a:moveTo>
                    <a:pt x="4" y="20"/>
                  </a:moveTo>
                  <a:cubicBezTo>
                    <a:pt x="4" y="29"/>
                    <a:pt x="11" y="36"/>
                    <a:pt x="20" y="36"/>
                  </a:cubicBezTo>
                  <a:cubicBezTo>
                    <a:pt x="29" y="37"/>
                    <a:pt x="36" y="29"/>
                    <a:pt x="36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3"/>
                    <a:pt x="4" y="12"/>
                    <a:pt x="4" y="20"/>
                  </a:cubicBezTo>
                  <a:cubicBezTo>
                    <a:pt x="4" y="22"/>
                    <a:pt x="0" y="22"/>
                    <a:pt x="0" y="20"/>
                  </a:cubicBezTo>
                  <a:cubicBezTo>
                    <a:pt x="1" y="9"/>
                    <a:pt x="9" y="1"/>
                    <a:pt x="20" y="0"/>
                  </a:cubicBezTo>
                  <a:cubicBezTo>
                    <a:pt x="31" y="0"/>
                    <a:pt x="40" y="10"/>
                    <a:pt x="40" y="20"/>
                  </a:cubicBezTo>
                  <a:cubicBezTo>
                    <a:pt x="41" y="31"/>
                    <a:pt x="31" y="39"/>
                    <a:pt x="20" y="40"/>
                  </a:cubicBezTo>
                  <a:cubicBezTo>
                    <a:pt x="9" y="40"/>
                    <a:pt x="1" y="30"/>
                    <a:pt x="0" y="20"/>
                  </a:cubicBezTo>
                  <a:cubicBezTo>
                    <a:pt x="0" y="18"/>
                    <a:pt x="4" y="18"/>
                    <a:pt x="4" y="2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3" name="Freeform 373"/>
            <p:cNvSpPr>
              <a:spLocks noEditPoints="1"/>
            </p:cNvSpPr>
            <p:nvPr/>
          </p:nvSpPr>
          <p:spPr bwMode="auto">
            <a:xfrm>
              <a:off x="1613050" y="2152998"/>
              <a:ext cx="30163" cy="134938"/>
            </a:xfrm>
            <a:custGeom>
              <a:avLst/>
              <a:gdLst>
                <a:gd name="T0" fmla="*/ 6 w 7"/>
                <a:gd name="T1" fmla="*/ 25 h 32"/>
                <a:gd name="T2" fmla="*/ 2 w 7"/>
                <a:gd name="T3" fmla="*/ 27 h 32"/>
                <a:gd name="T4" fmla="*/ 0 w 7"/>
                <a:gd name="T5" fmla="*/ 32 h 32"/>
                <a:gd name="T6" fmla="*/ 2 w 7"/>
                <a:gd name="T7" fmla="*/ 32 h 32"/>
                <a:gd name="T8" fmla="*/ 3 w 7"/>
                <a:gd name="T9" fmla="*/ 32 h 32"/>
                <a:gd name="T10" fmla="*/ 4 w 7"/>
                <a:gd name="T11" fmla="*/ 32 h 32"/>
                <a:gd name="T12" fmla="*/ 5 w 7"/>
                <a:gd name="T13" fmla="*/ 30 h 32"/>
                <a:gd name="T14" fmla="*/ 6 w 7"/>
                <a:gd name="T15" fmla="*/ 25 h 32"/>
                <a:gd name="T16" fmla="*/ 2 w 7"/>
                <a:gd name="T17" fmla="*/ 0 h 32"/>
                <a:gd name="T18" fmla="*/ 0 w 7"/>
                <a:gd name="T19" fmla="*/ 0 h 32"/>
                <a:gd name="T20" fmla="*/ 2 w 7"/>
                <a:gd name="T21" fmla="*/ 7 h 32"/>
                <a:gd name="T22" fmla="*/ 7 w 7"/>
                <a:gd name="T23" fmla="*/ 9 h 32"/>
                <a:gd name="T24" fmla="*/ 4 w 7"/>
                <a:gd name="T25" fmla="*/ 0 h 32"/>
                <a:gd name="T26" fmla="*/ 2 w 7"/>
                <a:gd name="T27" fmla="*/ 0 h 32"/>
                <a:gd name="T28" fmla="*/ 2 w 7"/>
                <a:gd name="T2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32">
                  <a:moveTo>
                    <a:pt x="6" y="25"/>
                  </a:moveTo>
                  <a:cubicBezTo>
                    <a:pt x="5" y="26"/>
                    <a:pt x="4" y="26"/>
                    <a:pt x="2" y="27"/>
                  </a:cubicBezTo>
                  <a:cubicBezTo>
                    <a:pt x="2" y="29"/>
                    <a:pt x="1" y="30"/>
                    <a:pt x="0" y="32"/>
                  </a:cubicBezTo>
                  <a:cubicBezTo>
                    <a:pt x="1" y="32"/>
                    <a:pt x="2" y="32"/>
                    <a:pt x="2" y="32"/>
                  </a:cubicBezTo>
                  <a:cubicBezTo>
                    <a:pt x="2" y="32"/>
                    <a:pt x="3" y="32"/>
                    <a:pt x="3" y="32"/>
                  </a:cubicBezTo>
                  <a:cubicBezTo>
                    <a:pt x="3" y="32"/>
                    <a:pt x="4" y="32"/>
                    <a:pt x="4" y="32"/>
                  </a:cubicBezTo>
                  <a:cubicBezTo>
                    <a:pt x="4" y="32"/>
                    <a:pt x="5" y="31"/>
                    <a:pt x="5" y="30"/>
                  </a:cubicBezTo>
                  <a:cubicBezTo>
                    <a:pt x="5" y="29"/>
                    <a:pt x="6" y="27"/>
                    <a:pt x="6" y="25"/>
                  </a:cubicBezTo>
                  <a:moveTo>
                    <a:pt x="2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2"/>
                    <a:pt x="2" y="4"/>
                    <a:pt x="2" y="7"/>
                  </a:cubicBezTo>
                  <a:cubicBezTo>
                    <a:pt x="4" y="7"/>
                    <a:pt x="6" y="8"/>
                    <a:pt x="7" y="9"/>
                  </a:cubicBezTo>
                  <a:cubicBezTo>
                    <a:pt x="7" y="6"/>
                    <a:pt x="6" y="3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4" name="Freeform 374"/>
            <p:cNvSpPr>
              <a:spLocks/>
            </p:cNvSpPr>
            <p:nvPr/>
          </p:nvSpPr>
          <p:spPr bwMode="auto">
            <a:xfrm>
              <a:off x="1620987" y="2183161"/>
              <a:ext cx="25400" cy="84138"/>
            </a:xfrm>
            <a:custGeom>
              <a:avLst/>
              <a:gdLst>
                <a:gd name="T0" fmla="*/ 0 w 6"/>
                <a:gd name="T1" fmla="*/ 0 h 20"/>
                <a:gd name="T2" fmla="*/ 1 w 6"/>
                <a:gd name="T3" fmla="*/ 10 h 20"/>
                <a:gd name="T4" fmla="*/ 1 w 6"/>
                <a:gd name="T5" fmla="*/ 10 h 20"/>
                <a:gd name="T6" fmla="*/ 1 w 6"/>
                <a:gd name="T7" fmla="*/ 10 h 20"/>
                <a:gd name="T8" fmla="*/ 1 w 6"/>
                <a:gd name="T9" fmla="*/ 10 h 20"/>
                <a:gd name="T10" fmla="*/ 1 w 6"/>
                <a:gd name="T11" fmla="*/ 10 h 20"/>
                <a:gd name="T12" fmla="*/ 0 w 6"/>
                <a:gd name="T13" fmla="*/ 20 h 20"/>
                <a:gd name="T14" fmla="*/ 4 w 6"/>
                <a:gd name="T15" fmla="*/ 18 h 20"/>
                <a:gd name="T16" fmla="*/ 5 w 6"/>
                <a:gd name="T17" fmla="*/ 14 h 20"/>
                <a:gd name="T18" fmla="*/ 5 w 6"/>
                <a:gd name="T19" fmla="*/ 2 h 20"/>
                <a:gd name="T20" fmla="*/ 0 w 6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20">
                  <a:moveTo>
                    <a:pt x="0" y="0"/>
                  </a:moveTo>
                  <a:cubicBezTo>
                    <a:pt x="1" y="3"/>
                    <a:pt x="1" y="6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3"/>
                    <a:pt x="1" y="17"/>
                    <a:pt x="0" y="20"/>
                  </a:cubicBezTo>
                  <a:cubicBezTo>
                    <a:pt x="2" y="19"/>
                    <a:pt x="3" y="19"/>
                    <a:pt x="4" y="18"/>
                  </a:cubicBezTo>
                  <a:cubicBezTo>
                    <a:pt x="5" y="17"/>
                    <a:pt x="5" y="15"/>
                    <a:pt x="5" y="14"/>
                  </a:cubicBezTo>
                  <a:cubicBezTo>
                    <a:pt x="6" y="10"/>
                    <a:pt x="6" y="6"/>
                    <a:pt x="5" y="2"/>
                  </a:cubicBezTo>
                  <a:cubicBezTo>
                    <a:pt x="4" y="1"/>
                    <a:pt x="2" y="0"/>
                    <a:pt x="0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5" name="Freeform 375"/>
            <p:cNvSpPr>
              <a:spLocks noEditPoints="1"/>
            </p:cNvSpPr>
            <p:nvPr/>
          </p:nvSpPr>
          <p:spPr bwMode="auto">
            <a:xfrm>
              <a:off x="1613050" y="2143473"/>
              <a:ext cx="17463" cy="149225"/>
            </a:xfrm>
            <a:custGeom>
              <a:avLst/>
              <a:gdLst>
                <a:gd name="T0" fmla="*/ 0 w 4"/>
                <a:gd name="T1" fmla="*/ 34 h 35"/>
                <a:gd name="T2" fmla="*/ 0 w 4"/>
                <a:gd name="T3" fmla="*/ 35 h 35"/>
                <a:gd name="T4" fmla="*/ 2 w 4"/>
                <a:gd name="T5" fmla="*/ 35 h 35"/>
                <a:gd name="T6" fmla="*/ 4 w 4"/>
                <a:gd name="T7" fmla="*/ 34 h 35"/>
                <a:gd name="T8" fmla="*/ 3 w 4"/>
                <a:gd name="T9" fmla="*/ 34 h 35"/>
                <a:gd name="T10" fmla="*/ 2 w 4"/>
                <a:gd name="T11" fmla="*/ 34 h 35"/>
                <a:gd name="T12" fmla="*/ 0 w 4"/>
                <a:gd name="T13" fmla="*/ 34 h 35"/>
                <a:gd name="T14" fmla="*/ 3 w 4"/>
                <a:gd name="T15" fmla="*/ 0 h 35"/>
                <a:gd name="T16" fmla="*/ 0 w 4"/>
                <a:gd name="T17" fmla="*/ 2 h 35"/>
                <a:gd name="T18" fmla="*/ 0 w 4"/>
                <a:gd name="T19" fmla="*/ 2 h 35"/>
                <a:gd name="T20" fmla="*/ 2 w 4"/>
                <a:gd name="T21" fmla="*/ 2 h 35"/>
                <a:gd name="T22" fmla="*/ 2 w 4"/>
                <a:gd name="T23" fmla="*/ 2 h 35"/>
                <a:gd name="T24" fmla="*/ 4 w 4"/>
                <a:gd name="T25" fmla="*/ 2 h 35"/>
                <a:gd name="T26" fmla="*/ 3 w 4"/>
                <a:gd name="T2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35">
                  <a:moveTo>
                    <a:pt x="0" y="34"/>
                  </a:moveTo>
                  <a:cubicBezTo>
                    <a:pt x="0" y="34"/>
                    <a:pt x="0" y="35"/>
                    <a:pt x="0" y="35"/>
                  </a:cubicBezTo>
                  <a:cubicBezTo>
                    <a:pt x="1" y="35"/>
                    <a:pt x="1" y="35"/>
                    <a:pt x="2" y="35"/>
                  </a:cubicBezTo>
                  <a:cubicBezTo>
                    <a:pt x="3" y="35"/>
                    <a:pt x="3" y="35"/>
                    <a:pt x="4" y="34"/>
                  </a:cubicBezTo>
                  <a:cubicBezTo>
                    <a:pt x="4" y="34"/>
                    <a:pt x="3" y="34"/>
                    <a:pt x="3" y="34"/>
                  </a:cubicBezTo>
                  <a:cubicBezTo>
                    <a:pt x="3" y="34"/>
                    <a:pt x="2" y="34"/>
                    <a:pt x="2" y="34"/>
                  </a:cubicBezTo>
                  <a:cubicBezTo>
                    <a:pt x="2" y="34"/>
                    <a:pt x="1" y="34"/>
                    <a:pt x="0" y="34"/>
                  </a:cubicBezTo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1"/>
                    <a:pt x="3" y="1"/>
                    <a:pt x="3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6" name="Oval 376"/>
            <p:cNvSpPr>
              <a:spLocks noChangeArrowheads="1"/>
            </p:cNvSpPr>
            <p:nvPr/>
          </p:nvSpPr>
          <p:spPr bwMode="auto">
            <a:xfrm>
              <a:off x="1174900" y="2130773"/>
              <a:ext cx="153988" cy="1539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7" name="Oval 377"/>
            <p:cNvSpPr>
              <a:spLocks noChangeArrowheads="1"/>
            </p:cNvSpPr>
            <p:nvPr/>
          </p:nvSpPr>
          <p:spPr bwMode="auto">
            <a:xfrm>
              <a:off x="1213000" y="2170461"/>
              <a:ext cx="85725" cy="84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8" name="Freeform 378"/>
            <p:cNvSpPr>
              <a:spLocks/>
            </p:cNvSpPr>
            <p:nvPr/>
          </p:nvSpPr>
          <p:spPr bwMode="auto">
            <a:xfrm>
              <a:off x="1162200" y="2122836"/>
              <a:ext cx="174625" cy="174625"/>
            </a:xfrm>
            <a:custGeom>
              <a:avLst/>
              <a:gdLst>
                <a:gd name="T0" fmla="*/ 37 w 41"/>
                <a:gd name="T1" fmla="*/ 20 h 41"/>
                <a:gd name="T2" fmla="*/ 21 w 41"/>
                <a:gd name="T3" fmla="*/ 36 h 41"/>
                <a:gd name="T4" fmla="*/ 4 w 41"/>
                <a:gd name="T5" fmla="*/ 20 h 41"/>
                <a:gd name="T6" fmla="*/ 21 w 41"/>
                <a:gd name="T7" fmla="*/ 4 h 41"/>
                <a:gd name="T8" fmla="*/ 37 w 41"/>
                <a:gd name="T9" fmla="*/ 20 h 41"/>
                <a:gd name="T10" fmla="*/ 41 w 41"/>
                <a:gd name="T11" fmla="*/ 20 h 41"/>
                <a:gd name="T12" fmla="*/ 21 w 41"/>
                <a:gd name="T13" fmla="*/ 0 h 41"/>
                <a:gd name="T14" fmla="*/ 1 w 41"/>
                <a:gd name="T15" fmla="*/ 20 h 41"/>
                <a:gd name="T16" fmla="*/ 21 w 41"/>
                <a:gd name="T17" fmla="*/ 40 h 41"/>
                <a:gd name="T18" fmla="*/ 41 w 41"/>
                <a:gd name="T19" fmla="*/ 20 h 41"/>
                <a:gd name="T20" fmla="*/ 37 w 41"/>
                <a:gd name="T21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41">
                  <a:moveTo>
                    <a:pt x="37" y="20"/>
                  </a:moveTo>
                  <a:cubicBezTo>
                    <a:pt x="36" y="29"/>
                    <a:pt x="30" y="36"/>
                    <a:pt x="21" y="36"/>
                  </a:cubicBezTo>
                  <a:cubicBezTo>
                    <a:pt x="12" y="37"/>
                    <a:pt x="5" y="29"/>
                    <a:pt x="4" y="20"/>
                  </a:cubicBezTo>
                  <a:cubicBezTo>
                    <a:pt x="4" y="11"/>
                    <a:pt x="12" y="4"/>
                    <a:pt x="21" y="4"/>
                  </a:cubicBezTo>
                  <a:cubicBezTo>
                    <a:pt x="30" y="4"/>
                    <a:pt x="37" y="12"/>
                    <a:pt x="37" y="20"/>
                  </a:cubicBezTo>
                  <a:cubicBezTo>
                    <a:pt x="37" y="23"/>
                    <a:pt x="41" y="23"/>
                    <a:pt x="41" y="20"/>
                  </a:cubicBezTo>
                  <a:cubicBezTo>
                    <a:pt x="40" y="9"/>
                    <a:pt x="32" y="1"/>
                    <a:pt x="21" y="0"/>
                  </a:cubicBezTo>
                  <a:cubicBezTo>
                    <a:pt x="10" y="0"/>
                    <a:pt x="1" y="10"/>
                    <a:pt x="1" y="20"/>
                  </a:cubicBezTo>
                  <a:cubicBezTo>
                    <a:pt x="0" y="31"/>
                    <a:pt x="10" y="40"/>
                    <a:pt x="21" y="40"/>
                  </a:cubicBezTo>
                  <a:cubicBezTo>
                    <a:pt x="32" y="41"/>
                    <a:pt x="40" y="31"/>
                    <a:pt x="41" y="20"/>
                  </a:cubicBezTo>
                  <a:cubicBezTo>
                    <a:pt x="41" y="18"/>
                    <a:pt x="37" y="18"/>
                    <a:pt x="37" y="2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9" name="Freeform 379"/>
            <p:cNvSpPr>
              <a:spLocks noEditPoints="1"/>
            </p:cNvSpPr>
            <p:nvPr/>
          </p:nvSpPr>
          <p:spPr bwMode="auto">
            <a:xfrm>
              <a:off x="1238400" y="2140298"/>
              <a:ext cx="34925" cy="134938"/>
            </a:xfrm>
            <a:custGeom>
              <a:avLst/>
              <a:gdLst>
                <a:gd name="T0" fmla="*/ 0 w 8"/>
                <a:gd name="T1" fmla="*/ 26 h 32"/>
                <a:gd name="T2" fmla="*/ 2 w 8"/>
                <a:gd name="T3" fmla="*/ 32 h 32"/>
                <a:gd name="T4" fmla="*/ 2 w 8"/>
                <a:gd name="T5" fmla="*/ 32 h 32"/>
                <a:gd name="T6" fmla="*/ 3 w 8"/>
                <a:gd name="T7" fmla="*/ 32 h 32"/>
                <a:gd name="T8" fmla="*/ 5 w 8"/>
                <a:gd name="T9" fmla="*/ 32 h 32"/>
                <a:gd name="T10" fmla="*/ 4 w 8"/>
                <a:gd name="T11" fmla="*/ 27 h 32"/>
                <a:gd name="T12" fmla="*/ 0 w 8"/>
                <a:gd name="T13" fmla="*/ 26 h 32"/>
                <a:gd name="T14" fmla="*/ 4 w 8"/>
                <a:gd name="T15" fmla="*/ 0 h 32"/>
                <a:gd name="T16" fmla="*/ 1 w 8"/>
                <a:gd name="T17" fmla="*/ 8 h 32"/>
                <a:gd name="T18" fmla="*/ 4 w 8"/>
                <a:gd name="T19" fmla="*/ 7 h 32"/>
                <a:gd name="T20" fmla="*/ 6 w 8"/>
                <a:gd name="T21" fmla="*/ 7 h 32"/>
                <a:gd name="T22" fmla="*/ 8 w 8"/>
                <a:gd name="T23" fmla="*/ 1 h 32"/>
                <a:gd name="T24" fmla="*/ 4 w 8"/>
                <a:gd name="T2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32">
                  <a:moveTo>
                    <a:pt x="0" y="26"/>
                  </a:moveTo>
                  <a:cubicBezTo>
                    <a:pt x="0" y="28"/>
                    <a:pt x="1" y="31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3" y="32"/>
                  </a:cubicBezTo>
                  <a:cubicBezTo>
                    <a:pt x="4" y="32"/>
                    <a:pt x="4" y="32"/>
                    <a:pt x="5" y="32"/>
                  </a:cubicBezTo>
                  <a:cubicBezTo>
                    <a:pt x="5" y="30"/>
                    <a:pt x="4" y="29"/>
                    <a:pt x="4" y="27"/>
                  </a:cubicBezTo>
                  <a:cubicBezTo>
                    <a:pt x="3" y="27"/>
                    <a:pt x="1" y="27"/>
                    <a:pt x="0" y="26"/>
                  </a:cubicBezTo>
                  <a:moveTo>
                    <a:pt x="4" y="0"/>
                  </a:moveTo>
                  <a:cubicBezTo>
                    <a:pt x="3" y="2"/>
                    <a:pt x="2" y="5"/>
                    <a:pt x="1" y="8"/>
                  </a:cubicBezTo>
                  <a:cubicBezTo>
                    <a:pt x="2" y="7"/>
                    <a:pt x="3" y="7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5"/>
                    <a:pt x="7" y="3"/>
                    <a:pt x="8" y="1"/>
                  </a:cubicBezTo>
                  <a:cubicBezTo>
                    <a:pt x="7" y="0"/>
                    <a:pt x="6" y="0"/>
                    <a:pt x="4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0" name="Freeform 380"/>
            <p:cNvSpPr>
              <a:spLocks/>
            </p:cNvSpPr>
            <p:nvPr/>
          </p:nvSpPr>
          <p:spPr bwMode="auto">
            <a:xfrm>
              <a:off x="1235225" y="2170461"/>
              <a:ext cx="28575" cy="84138"/>
            </a:xfrm>
            <a:custGeom>
              <a:avLst/>
              <a:gdLst>
                <a:gd name="T0" fmla="*/ 5 w 7"/>
                <a:gd name="T1" fmla="*/ 0 h 20"/>
                <a:gd name="T2" fmla="*/ 2 w 7"/>
                <a:gd name="T3" fmla="*/ 1 h 20"/>
                <a:gd name="T4" fmla="*/ 1 w 7"/>
                <a:gd name="T5" fmla="*/ 8 h 20"/>
                <a:gd name="T6" fmla="*/ 1 w 7"/>
                <a:gd name="T7" fmla="*/ 19 h 20"/>
                <a:gd name="T8" fmla="*/ 5 w 7"/>
                <a:gd name="T9" fmla="*/ 20 h 20"/>
                <a:gd name="T10" fmla="*/ 5 w 7"/>
                <a:gd name="T11" fmla="*/ 13 h 20"/>
                <a:gd name="T12" fmla="*/ 7 w 7"/>
                <a:gd name="T13" fmla="*/ 0 h 20"/>
                <a:gd name="T14" fmla="*/ 5 w 7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20">
                  <a:moveTo>
                    <a:pt x="5" y="0"/>
                  </a:moveTo>
                  <a:cubicBezTo>
                    <a:pt x="4" y="0"/>
                    <a:pt x="3" y="0"/>
                    <a:pt x="2" y="1"/>
                  </a:cubicBezTo>
                  <a:cubicBezTo>
                    <a:pt x="1" y="3"/>
                    <a:pt x="1" y="6"/>
                    <a:pt x="1" y="8"/>
                  </a:cubicBezTo>
                  <a:cubicBezTo>
                    <a:pt x="0" y="12"/>
                    <a:pt x="0" y="15"/>
                    <a:pt x="1" y="19"/>
                  </a:cubicBezTo>
                  <a:cubicBezTo>
                    <a:pt x="2" y="20"/>
                    <a:pt x="4" y="20"/>
                    <a:pt x="5" y="20"/>
                  </a:cubicBezTo>
                  <a:cubicBezTo>
                    <a:pt x="5" y="18"/>
                    <a:pt x="4" y="15"/>
                    <a:pt x="5" y="13"/>
                  </a:cubicBezTo>
                  <a:cubicBezTo>
                    <a:pt x="5" y="9"/>
                    <a:pt x="5" y="4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1" name="Freeform 381"/>
            <p:cNvSpPr>
              <a:spLocks noEditPoints="1"/>
            </p:cNvSpPr>
            <p:nvPr/>
          </p:nvSpPr>
          <p:spPr bwMode="auto">
            <a:xfrm>
              <a:off x="1247925" y="2130773"/>
              <a:ext cx="25400" cy="149225"/>
            </a:xfrm>
            <a:custGeom>
              <a:avLst/>
              <a:gdLst>
                <a:gd name="T0" fmla="*/ 3 w 6"/>
                <a:gd name="T1" fmla="*/ 34 h 35"/>
                <a:gd name="T2" fmla="*/ 1 w 6"/>
                <a:gd name="T3" fmla="*/ 34 h 35"/>
                <a:gd name="T4" fmla="*/ 0 w 6"/>
                <a:gd name="T5" fmla="*/ 34 h 35"/>
                <a:gd name="T6" fmla="*/ 0 w 6"/>
                <a:gd name="T7" fmla="*/ 34 h 35"/>
                <a:gd name="T8" fmla="*/ 0 w 6"/>
                <a:gd name="T9" fmla="*/ 35 h 35"/>
                <a:gd name="T10" fmla="*/ 3 w 6"/>
                <a:gd name="T11" fmla="*/ 35 h 35"/>
                <a:gd name="T12" fmla="*/ 3 w 6"/>
                <a:gd name="T13" fmla="*/ 34 h 35"/>
                <a:gd name="T14" fmla="*/ 5 w 6"/>
                <a:gd name="T15" fmla="*/ 0 h 35"/>
                <a:gd name="T16" fmla="*/ 2 w 6"/>
                <a:gd name="T17" fmla="*/ 2 h 35"/>
                <a:gd name="T18" fmla="*/ 6 w 6"/>
                <a:gd name="T19" fmla="*/ 3 h 35"/>
                <a:gd name="T20" fmla="*/ 6 w 6"/>
                <a:gd name="T21" fmla="*/ 2 h 35"/>
                <a:gd name="T22" fmla="*/ 5 w 6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35">
                  <a:moveTo>
                    <a:pt x="3" y="34"/>
                  </a:moveTo>
                  <a:cubicBezTo>
                    <a:pt x="2" y="34"/>
                    <a:pt x="2" y="34"/>
                    <a:pt x="1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" y="35"/>
                    <a:pt x="2" y="35"/>
                    <a:pt x="3" y="35"/>
                  </a:cubicBezTo>
                  <a:cubicBezTo>
                    <a:pt x="3" y="35"/>
                    <a:pt x="3" y="35"/>
                    <a:pt x="3" y="34"/>
                  </a:cubicBezTo>
                  <a:moveTo>
                    <a:pt x="5" y="0"/>
                  </a:moveTo>
                  <a:cubicBezTo>
                    <a:pt x="4" y="1"/>
                    <a:pt x="3" y="1"/>
                    <a:pt x="2" y="2"/>
                  </a:cubicBezTo>
                  <a:cubicBezTo>
                    <a:pt x="4" y="2"/>
                    <a:pt x="5" y="2"/>
                    <a:pt x="6" y="3"/>
                  </a:cubicBezTo>
                  <a:cubicBezTo>
                    <a:pt x="6" y="3"/>
                    <a:pt x="6" y="2"/>
                    <a:pt x="6" y="2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2" name="Oval 382"/>
            <p:cNvSpPr>
              <a:spLocks noChangeArrowheads="1"/>
            </p:cNvSpPr>
            <p:nvPr/>
          </p:nvSpPr>
          <p:spPr bwMode="auto">
            <a:xfrm>
              <a:off x="1260625" y="2046636"/>
              <a:ext cx="360363" cy="3571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3" name="Freeform 383"/>
            <p:cNvSpPr>
              <a:spLocks/>
            </p:cNvSpPr>
            <p:nvPr/>
          </p:nvSpPr>
          <p:spPr bwMode="auto">
            <a:xfrm>
              <a:off x="1433662" y="2054573"/>
              <a:ext cx="179388" cy="220663"/>
            </a:xfrm>
            <a:custGeom>
              <a:avLst/>
              <a:gdLst>
                <a:gd name="T0" fmla="*/ 2 w 42"/>
                <a:gd name="T1" fmla="*/ 0 h 52"/>
                <a:gd name="T2" fmla="*/ 1 w 42"/>
                <a:gd name="T3" fmla="*/ 0 h 52"/>
                <a:gd name="T4" fmla="*/ 0 w 42"/>
                <a:gd name="T5" fmla="*/ 0 h 52"/>
                <a:gd name="T6" fmla="*/ 32 w 42"/>
                <a:gd name="T7" fmla="*/ 24 h 52"/>
                <a:gd name="T8" fmla="*/ 40 w 42"/>
                <a:gd name="T9" fmla="*/ 51 h 52"/>
                <a:gd name="T10" fmla="*/ 40 w 42"/>
                <a:gd name="T11" fmla="*/ 52 h 52"/>
                <a:gd name="T12" fmla="*/ 42 w 42"/>
                <a:gd name="T13" fmla="*/ 40 h 52"/>
                <a:gd name="T14" fmla="*/ 42 w 42"/>
                <a:gd name="T15" fmla="*/ 40 h 52"/>
                <a:gd name="T16" fmla="*/ 42 w 42"/>
                <a:gd name="T17" fmla="*/ 40 h 52"/>
                <a:gd name="T18" fmla="*/ 2 w 42"/>
                <a:gd name="T1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52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4" y="2"/>
                    <a:pt x="26" y="11"/>
                    <a:pt x="32" y="24"/>
                  </a:cubicBezTo>
                  <a:cubicBezTo>
                    <a:pt x="38" y="30"/>
                    <a:pt x="42" y="40"/>
                    <a:pt x="40" y="51"/>
                  </a:cubicBezTo>
                  <a:cubicBezTo>
                    <a:pt x="40" y="51"/>
                    <a:pt x="40" y="52"/>
                    <a:pt x="40" y="52"/>
                  </a:cubicBezTo>
                  <a:cubicBezTo>
                    <a:pt x="41" y="48"/>
                    <a:pt x="42" y="44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1" y="19"/>
                    <a:pt x="24" y="0"/>
                    <a:pt x="2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4" name="Freeform 384"/>
            <p:cNvSpPr>
              <a:spLocks/>
            </p:cNvSpPr>
            <p:nvPr/>
          </p:nvSpPr>
          <p:spPr bwMode="auto">
            <a:xfrm>
              <a:off x="1251100" y="2118073"/>
              <a:ext cx="379413" cy="285750"/>
            </a:xfrm>
            <a:custGeom>
              <a:avLst/>
              <a:gdLst>
                <a:gd name="T0" fmla="*/ 8 w 89"/>
                <a:gd name="T1" fmla="*/ 42 h 67"/>
                <a:gd name="T2" fmla="*/ 20 w 89"/>
                <a:gd name="T3" fmla="*/ 5 h 67"/>
                <a:gd name="T4" fmla="*/ 46 w 89"/>
                <a:gd name="T5" fmla="*/ 14 h 67"/>
                <a:gd name="T6" fmla="*/ 67 w 89"/>
                <a:gd name="T7" fmla="*/ 4 h 67"/>
                <a:gd name="T8" fmla="*/ 79 w 89"/>
                <a:gd name="T9" fmla="*/ 46 h 67"/>
                <a:gd name="T10" fmla="*/ 63 w 89"/>
                <a:gd name="T11" fmla="*/ 63 h 67"/>
                <a:gd name="T12" fmla="*/ 41 w 89"/>
                <a:gd name="T13" fmla="*/ 67 h 67"/>
                <a:gd name="T14" fmla="*/ 27 w 89"/>
                <a:gd name="T15" fmla="*/ 63 h 67"/>
                <a:gd name="T16" fmla="*/ 17 w 89"/>
                <a:gd name="T17" fmla="*/ 57 h 67"/>
                <a:gd name="T18" fmla="*/ 8 w 89"/>
                <a:gd name="T19" fmla="*/ 4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67">
                  <a:moveTo>
                    <a:pt x="8" y="42"/>
                  </a:moveTo>
                  <a:cubicBezTo>
                    <a:pt x="8" y="42"/>
                    <a:pt x="0" y="12"/>
                    <a:pt x="20" y="5"/>
                  </a:cubicBezTo>
                  <a:cubicBezTo>
                    <a:pt x="34" y="0"/>
                    <a:pt x="44" y="7"/>
                    <a:pt x="46" y="14"/>
                  </a:cubicBezTo>
                  <a:cubicBezTo>
                    <a:pt x="46" y="14"/>
                    <a:pt x="53" y="2"/>
                    <a:pt x="67" y="4"/>
                  </a:cubicBezTo>
                  <a:cubicBezTo>
                    <a:pt x="80" y="7"/>
                    <a:pt x="89" y="29"/>
                    <a:pt x="79" y="46"/>
                  </a:cubicBezTo>
                  <a:cubicBezTo>
                    <a:pt x="69" y="64"/>
                    <a:pt x="63" y="63"/>
                    <a:pt x="63" y="63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8" y="42"/>
                    <a:pt x="8" y="42"/>
                    <a:pt x="8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5" name="Freeform 385"/>
            <p:cNvSpPr>
              <a:spLocks/>
            </p:cNvSpPr>
            <p:nvPr/>
          </p:nvSpPr>
          <p:spPr bwMode="auto">
            <a:xfrm>
              <a:off x="1251100" y="2038698"/>
              <a:ext cx="374650" cy="373063"/>
            </a:xfrm>
            <a:custGeom>
              <a:avLst/>
              <a:gdLst>
                <a:gd name="T0" fmla="*/ 85 w 88"/>
                <a:gd name="T1" fmla="*/ 44 h 88"/>
                <a:gd name="T2" fmla="*/ 44 w 88"/>
                <a:gd name="T3" fmla="*/ 84 h 88"/>
                <a:gd name="T4" fmla="*/ 4 w 88"/>
                <a:gd name="T5" fmla="*/ 44 h 88"/>
                <a:gd name="T6" fmla="*/ 44 w 88"/>
                <a:gd name="T7" fmla="*/ 4 h 88"/>
                <a:gd name="T8" fmla="*/ 85 w 88"/>
                <a:gd name="T9" fmla="*/ 44 h 88"/>
                <a:gd name="T10" fmla="*/ 88 w 88"/>
                <a:gd name="T11" fmla="*/ 44 h 88"/>
                <a:gd name="T12" fmla="*/ 44 w 88"/>
                <a:gd name="T13" fmla="*/ 0 h 88"/>
                <a:gd name="T14" fmla="*/ 1 w 88"/>
                <a:gd name="T15" fmla="*/ 44 h 88"/>
                <a:gd name="T16" fmla="*/ 44 w 88"/>
                <a:gd name="T17" fmla="*/ 88 h 88"/>
                <a:gd name="T18" fmla="*/ 88 w 88"/>
                <a:gd name="T19" fmla="*/ 44 h 88"/>
                <a:gd name="T20" fmla="*/ 85 w 88"/>
                <a:gd name="T21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88">
                  <a:moveTo>
                    <a:pt x="85" y="44"/>
                  </a:moveTo>
                  <a:cubicBezTo>
                    <a:pt x="84" y="66"/>
                    <a:pt x="67" y="84"/>
                    <a:pt x="44" y="84"/>
                  </a:cubicBezTo>
                  <a:cubicBezTo>
                    <a:pt x="22" y="85"/>
                    <a:pt x="5" y="66"/>
                    <a:pt x="4" y="44"/>
                  </a:cubicBezTo>
                  <a:cubicBezTo>
                    <a:pt x="4" y="22"/>
                    <a:pt x="23" y="4"/>
                    <a:pt x="44" y="4"/>
                  </a:cubicBezTo>
                  <a:cubicBezTo>
                    <a:pt x="67" y="3"/>
                    <a:pt x="84" y="22"/>
                    <a:pt x="85" y="44"/>
                  </a:cubicBezTo>
                  <a:cubicBezTo>
                    <a:pt x="85" y="46"/>
                    <a:pt x="88" y="46"/>
                    <a:pt x="88" y="44"/>
                  </a:cubicBezTo>
                  <a:cubicBezTo>
                    <a:pt x="88" y="20"/>
                    <a:pt x="69" y="0"/>
                    <a:pt x="44" y="0"/>
                  </a:cubicBezTo>
                  <a:cubicBezTo>
                    <a:pt x="20" y="0"/>
                    <a:pt x="1" y="20"/>
                    <a:pt x="1" y="44"/>
                  </a:cubicBezTo>
                  <a:cubicBezTo>
                    <a:pt x="0" y="68"/>
                    <a:pt x="21" y="87"/>
                    <a:pt x="44" y="88"/>
                  </a:cubicBezTo>
                  <a:cubicBezTo>
                    <a:pt x="69" y="88"/>
                    <a:pt x="88" y="68"/>
                    <a:pt x="88" y="44"/>
                  </a:cubicBezTo>
                  <a:cubicBezTo>
                    <a:pt x="88" y="42"/>
                    <a:pt x="85" y="42"/>
                    <a:pt x="85" y="4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6" name="Freeform 386"/>
            <p:cNvSpPr>
              <a:spLocks/>
            </p:cNvSpPr>
            <p:nvPr/>
          </p:nvSpPr>
          <p:spPr bwMode="auto">
            <a:xfrm>
              <a:off x="1443187" y="1999011"/>
              <a:ext cx="17463" cy="90488"/>
            </a:xfrm>
            <a:custGeom>
              <a:avLst/>
              <a:gdLst>
                <a:gd name="T0" fmla="*/ 4 w 4"/>
                <a:gd name="T1" fmla="*/ 18 h 21"/>
                <a:gd name="T2" fmla="*/ 4 w 4"/>
                <a:gd name="T3" fmla="*/ 3 h 21"/>
                <a:gd name="T4" fmla="*/ 0 w 4"/>
                <a:gd name="T5" fmla="*/ 3 h 21"/>
                <a:gd name="T6" fmla="*/ 0 w 4"/>
                <a:gd name="T7" fmla="*/ 18 h 21"/>
                <a:gd name="T8" fmla="*/ 4 w 4"/>
                <a:gd name="T9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1">
                  <a:moveTo>
                    <a:pt x="4" y="18"/>
                  </a:moveTo>
                  <a:cubicBezTo>
                    <a:pt x="4" y="13"/>
                    <a:pt x="4" y="8"/>
                    <a:pt x="4" y="3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8"/>
                    <a:pt x="0" y="13"/>
                    <a:pt x="0" y="18"/>
                  </a:cubicBezTo>
                  <a:cubicBezTo>
                    <a:pt x="0" y="21"/>
                    <a:pt x="4" y="21"/>
                    <a:pt x="4" y="18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7" name="Freeform 387"/>
            <p:cNvSpPr>
              <a:spLocks/>
            </p:cNvSpPr>
            <p:nvPr/>
          </p:nvSpPr>
          <p:spPr bwMode="auto">
            <a:xfrm>
              <a:off x="1362225" y="1932336"/>
              <a:ext cx="98425" cy="93663"/>
            </a:xfrm>
            <a:custGeom>
              <a:avLst/>
              <a:gdLst>
                <a:gd name="T0" fmla="*/ 23 w 23"/>
                <a:gd name="T1" fmla="*/ 19 h 22"/>
                <a:gd name="T2" fmla="*/ 0 w 23"/>
                <a:gd name="T3" fmla="*/ 5 h 22"/>
                <a:gd name="T4" fmla="*/ 23 w 23"/>
                <a:gd name="T5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2">
                  <a:moveTo>
                    <a:pt x="23" y="19"/>
                  </a:moveTo>
                  <a:cubicBezTo>
                    <a:pt x="23" y="19"/>
                    <a:pt x="3" y="22"/>
                    <a:pt x="0" y="5"/>
                  </a:cubicBezTo>
                  <a:cubicBezTo>
                    <a:pt x="0" y="5"/>
                    <a:pt x="18" y="0"/>
                    <a:pt x="23" y="19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8" name="Freeform 388"/>
            <p:cNvSpPr>
              <a:spLocks/>
            </p:cNvSpPr>
            <p:nvPr/>
          </p:nvSpPr>
          <p:spPr bwMode="auto">
            <a:xfrm>
              <a:off x="1447950" y="1945036"/>
              <a:ext cx="109538" cy="114300"/>
            </a:xfrm>
            <a:custGeom>
              <a:avLst/>
              <a:gdLst>
                <a:gd name="T0" fmla="*/ 0 w 26"/>
                <a:gd name="T1" fmla="*/ 16 h 27"/>
                <a:gd name="T2" fmla="*/ 26 w 26"/>
                <a:gd name="T3" fmla="*/ 10 h 27"/>
                <a:gd name="T4" fmla="*/ 0 w 26"/>
                <a:gd name="T5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7">
                  <a:moveTo>
                    <a:pt x="0" y="16"/>
                  </a:moveTo>
                  <a:cubicBezTo>
                    <a:pt x="0" y="16"/>
                    <a:pt x="12" y="0"/>
                    <a:pt x="26" y="10"/>
                  </a:cubicBezTo>
                  <a:cubicBezTo>
                    <a:pt x="26" y="10"/>
                    <a:pt x="16" y="27"/>
                    <a:pt x="0" y="16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389" name="Picture 389"/>
            <p:cNvPicPr>
              <a:picLocks noChangeAspect="1" noChangeArrowheads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037" y="2240311"/>
              <a:ext cx="3810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0" name="Picture 390"/>
            <p:cNvPicPr>
              <a:picLocks noChangeAspect="1" noChangeArrowheads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2212" y="2211736"/>
              <a:ext cx="1524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1" name="Picture 391"/>
            <p:cNvPicPr>
              <a:picLocks noChangeAspect="1" noChangeArrowheads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5862" y="2248248"/>
              <a:ext cx="76200" cy="11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2" name="Picture 392"/>
            <p:cNvPicPr>
              <a:picLocks noChangeAspect="1" noChangeArrowheads="1"/>
            </p:cNvPicPr>
            <p:nvPr/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9200" y="2245073"/>
              <a:ext cx="88900" cy="85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3" name="Picture 393"/>
            <p:cNvPicPr>
              <a:picLocks noChangeAspect="1" noChangeArrowheads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2887" y="2253011"/>
              <a:ext cx="381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4" name="Picture 394"/>
            <p:cNvPicPr>
              <a:picLocks noChangeAspect="1" noChangeArrowheads="1"/>
            </p:cNvPicPr>
            <p:nvPr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5412" y="2211736"/>
              <a:ext cx="153988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5" name="Picture 395"/>
            <p:cNvPicPr>
              <a:picLocks noChangeAspect="1" noChangeArrowheads="1"/>
            </p:cNvPicPr>
            <p:nvPr/>
          </p:nvPicPr>
          <p:blipFill>
            <a:blip r:embed="rId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4787" y="2259361"/>
              <a:ext cx="7620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6" name="Picture 396"/>
            <p:cNvPicPr>
              <a:picLocks noChangeAspect="1" noChangeArrowheads="1"/>
            </p:cNvPicPr>
            <p:nvPr/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0337" y="2245073"/>
              <a:ext cx="85725" cy="85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7" name="Freeform 397"/>
            <p:cNvSpPr>
              <a:spLocks/>
            </p:cNvSpPr>
            <p:nvPr/>
          </p:nvSpPr>
          <p:spPr bwMode="auto">
            <a:xfrm>
              <a:off x="1303487" y="2199036"/>
              <a:ext cx="63500" cy="68263"/>
            </a:xfrm>
            <a:custGeom>
              <a:avLst/>
              <a:gdLst>
                <a:gd name="T0" fmla="*/ 5 w 15"/>
                <a:gd name="T1" fmla="*/ 2 h 16"/>
                <a:gd name="T2" fmla="*/ 13 w 15"/>
                <a:gd name="T3" fmla="*/ 12 h 16"/>
                <a:gd name="T4" fmla="*/ 13 w 15"/>
                <a:gd name="T5" fmla="*/ 11 h 16"/>
                <a:gd name="T6" fmla="*/ 1 w 15"/>
                <a:gd name="T7" fmla="*/ 14 h 16"/>
                <a:gd name="T8" fmla="*/ 2 w 15"/>
                <a:gd name="T9" fmla="*/ 16 h 16"/>
                <a:gd name="T10" fmla="*/ 14 w 15"/>
                <a:gd name="T11" fmla="*/ 13 h 16"/>
                <a:gd name="T12" fmla="*/ 15 w 15"/>
                <a:gd name="T13" fmla="*/ 11 h 16"/>
                <a:gd name="T14" fmla="*/ 7 w 15"/>
                <a:gd name="T15" fmla="*/ 1 h 16"/>
                <a:gd name="T16" fmla="*/ 5 w 15"/>
                <a:gd name="T17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5" y="2"/>
                  </a:moveTo>
                  <a:cubicBezTo>
                    <a:pt x="8" y="5"/>
                    <a:pt x="10" y="9"/>
                    <a:pt x="13" y="12"/>
                  </a:cubicBezTo>
                  <a:cubicBezTo>
                    <a:pt x="13" y="12"/>
                    <a:pt x="13" y="11"/>
                    <a:pt x="13" y="11"/>
                  </a:cubicBezTo>
                  <a:cubicBezTo>
                    <a:pt x="9" y="12"/>
                    <a:pt x="5" y="13"/>
                    <a:pt x="1" y="14"/>
                  </a:cubicBezTo>
                  <a:cubicBezTo>
                    <a:pt x="0" y="14"/>
                    <a:pt x="0" y="16"/>
                    <a:pt x="2" y="16"/>
                  </a:cubicBezTo>
                  <a:cubicBezTo>
                    <a:pt x="6" y="15"/>
                    <a:pt x="10" y="14"/>
                    <a:pt x="14" y="13"/>
                  </a:cubicBezTo>
                  <a:cubicBezTo>
                    <a:pt x="15" y="12"/>
                    <a:pt x="15" y="12"/>
                    <a:pt x="15" y="11"/>
                  </a:cubicBezTo>
                  <a:cubicBezTo>
                    <a:pt x="12" y="8"/>
                    <a:pt x="10" y="4"/>
                    <a:pt x="7" y="1"/>
                  </a:cubicBezTo>
                  <a:cubicBezTo>
                    <a:pt x="6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8" name="Freeform 398"/>
            <p:cNvSpPr>
              <a:spLocks/>
            </p:cNvSpPr>
            <p:nvPr/>
          </p:nvSpPr>
          <p:spPr bwMode="auto">
            <a:xfrm>
              <a:off x="1303487" y="2224436"/>
              <a:ext cx="63500" cy="30163"/>
            </a:xfrm>
            <a:custGeom>
              <a:avLst/>
              <a:gdLst>
                <a:gd name="T0" fmla="*/ 14 w 15"/>
                <a:gd name="T1" fmla="*/ 5 h 7"/>
                <a:gd name="T2" fmla="*/ 2 w 15"/>
                <a:gd name="T3" fmla="*/ 0 h 7"/>
                <a:gd name="T4" fmla="*/ 2 w 15"/>
                <a:gd name="T5" fmla="*/ 2 h 7"/>
                <a:gd name="T6" fmla="*/ 13 w 15"/>
                <a:gd name="T7" fmla="*/ 7 h 7"/>
                <a:gd name="T8" fmla="*/ 14 w 15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7">
                  <a:moveTo>
                    <a:pt x="14" y="5"/>
                  </a:moveTo>
                  <a:cubicBezTo>
                    <a:pt x="10" y="3"/>
                    <a:pt x="6" y="2"/>
                    <a:pt x="2" y="0"/>
                  </a:cubicBezTo>
                  <a:cubicBezTo>
                    <a:pt x="1" y="0"/>
                    <a:pt x="0" y="2"/>
                    <a:pt x="2" y="2"/>
                  </a:cubicBezTo>
                  <a:cubicBezTo>
                    <a:pt x="6" y="4"/>
                    <a:pt x="9" y="5"/>
                    <a:pt x="13" y="7"/>
                  </a:cubicBezTo>
                  <a:cubicBezTo>
                    <a:pt x="15" y="7"/>
                    <a:pt x="15" y="5"/>
                    <a:pt x="14" y="5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9" name="Freeform 399"/>
            <p:cNvSpPr>
              <a:spLocks/>
            </p:cNvSpPr>
            <p:nvPr/>
          </p:nvSpPr>
          <p:spPr bwMode="auto">
            <a:xfrm>
              <a:off x="1514625" y="2211736"/>
              <a:ext cx="63500" cy="73025"/>
            </a:xfrm>
            <a:custGeom>
              <a:avLst/>
              <a:gdLst>
                <a:gd name="T0" fmla="*/ 9 w 15"/>
                <a:gd name="T1" fmla="*/ 2 h 17"/>
                <a:gd name="T2" fmla="*/ 2 w 15"/>
                <a:gd name="T3" fmla="*/ 13 h 17"/>
                <a:gd name="T4" fmla="*/ 1 w 15"/>
                <a:gd name="T5" fmla="*/ 11 h 17"/>
                <a:gd name="T6" fmla="*/ 14 w 15"/>
                <a:gd name="T7" fmla="*/ 14 h 17"/>
                <a:gd name="T8" fmla="*/ 13 w 15"/>
                <a:gd name="T9" fmla="*/ 16 h 17"/>
                <a:gd name="T10" fmla="*/ 1 w 15"/>
                <a:gd name="T11" fmla="*/ 13 h 17"/>
                <a:gd name="T12" fmla="*/ 0 w 15"/>
                <a:gd name="T13" fmla="*/ 12 h 17"/>
                <a:gd name="T14" fmla="*/ 8 w 15"/>
                <a:gd name="T15" fmla="*/ 1 h 17"/>
                <a:gd name="T16" fmla="*/ 9 w 15"/>
                <a:gd name="T1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9" y="2"/>
                  </a:moveTo>
                  <a:cubicBezTo>
                    <a:pt x="7" y="6"/>
                    <a:pt x="4" y="9"/>
                    <a:pt x="2" y="13"/>
                  </a:cubicBezTo>
                  <a:cubicBezTo>
                    <a:pt x="2" y="12"/>
                    <a:pt x="2" y="12"/>
                    <a:pt x="1" y="11"/>
                  </a:cubicBezTo>
                  <a:cubicBezTo>
                    <a:pt x="5" y="12"/>
                    <a:pt x="10" y="13"/>
                    <a:pt x="14" y="14"/>
                  </a:cubicBezTo>
                  <a:cubicBezTo>
                    <a:pt x="15" y="15"/>
                    <a:pt x="14" y="17"/>
                    <a:pt x="13" y="16"/>
                  </a:cubicBezTo>
                  <a:cubicBezTo>
                    <a:pt x="9" y="15"/>
                    <a:pt x="5" y="14"/>
                    <a:pt x="1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3" y="8"/>
                    <a:pt x="5" y="5"/>
                    <a:pt x="8" y="1"/>
                  </a:cubicBezTo>
                  <a:cubicBezTo>
                    <a:pt x="8" y="0"/>
                    <a:pt x="10" y="1"/>
                    <a:pt x="9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0" name="Freeform 400"/>
            <p:cNvSpPr>
              <a:spLocks/>
            </p:cNvSpPr>
            <p:nvPr/>
          </p:nvSpPr>
          <p:spPr bwMode="auto">
            <a:xfrm>
              <a:off x="1514625" y="2237136"/>
              <a:ext cx="60325" cy="34925"/>
            </a:xfrm>
            <a:custGeom>
              <a:avLst/>
              <a:gdLst>
                <a:gd name="T0" fmla="*/ 1 w 14"/>
                <a:gd name="T1" fmla="*/ 5 h 8"/>
                <a:gd name="T2" fmla="*/ 13 w 14"/>
                <a:gd name="T3" fmla="*/ 1 h 8"/>
                <a:gd name="T4" fmla="*/ 13 w 14"/>
                <a:gd name="T5" fmla="*/ 3 h 8"/>
                <a:gd name="T6" fmla="*/ 1 w 14"/>
                <a:gd name="T7" fmla="*/ 7 h 8"/>
                <a:gd name="T8" fmla="*/ 1 w 14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" y="5"/>
                  </a:moveTo>
                  <a:cubicBezTo>
                    <a:pt x="5" y="4"/>
                    <a:pt x="9" y="2"/>
                    <a:pt x="13" y="1"/>
                  </a:cubicBezTo>
                  <a:cubicBezTo>
                    <a:pt x="14" y="0"/>
                    <a:pt x="14" y="2"/>
                    <a:pt x="13" y="3"/>
                  </a:cubicBezTo>
                  <a:cubicBezTo>
                    <a:pt x="9" y="4"/>
                    <a:pt x="5" y="6"/>
                    <a:pt x="1" y="7"/>
                  </a:cubicBezTo>
                  <a:cubicBezTo>
                    <a:pt x="0" y="8"/>
                    <a:pt x="0" y="6"/>
                    <a:pt x="1" y="5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1" name="Freeform 401"/>
            <p:cNvSpPr>
              <a:spLocks/>
            </p:cNvSpPr>
            <p:nvPr/>
          </p:nvSpPr>
          <p:spPr bwMode="auto">
            <a:xfrm>
              <a:off x="1366987" y="2246661"/>
              <a:ext cx="134938" cy="131763"/>
            </a:xfrm>
            <a:custGeom>
              <a:avLst/>
              <a:gdLst>
                <a:gd name="T0" fmla="*/ 4 w 32"/>
                <a:gd name="T1" fmla="*/ 2 h 31"/>
                <a:gd name="T2" fmla="*/ 13 w 32"/>
                <a:gd name="T3" fmla="*/ 10 h 31"/>
                <a:gd name="T4" fmla="*/ 28 w 32"/>
                <a:gd name="T5" fmla="*/ 10 h 31"/>
                <a:gd name="T6" fmla="*/ 31 w 32"/>
                <a:gd name="T7" fmla="*/ 6 h 31"/>
                <a:gd name="T8" fmla="*/ 28 w 32"/>
                <a:gd name="T9" fmla="*/ 5 h 31"/>
                <a:gd name="T10" fmla="*/ 20 w 32"/>
                <a:gd name="T11" fmla="*/ 27 h 31"/>
                <a:gd name="T12" fmla="*/ 4 w 32"/>
                <a:gd name="T13" fmla="*/ 19 h 31"/>
                <a:gd name="T14" fmla="*/ 6 w 32"/>
                <a:gd name="T15" fmla="*/ 2 h 31"/>
                <a:gd name="T16" fmla="*/ 4 w 32"/>
                <a:gd name="T17" fmla="*/ 2 h 31"/>
                <a:gd name="T18" fmla="*/ 2 w 32"/>
                <a:gd name="T19" fmla="*/ 22 h 31"/>
                <a:gd name="T20" fmla="*/ 19 w 32"/>
                <a:gd name="T21" fmla="*/ 30 h 31"/>
                <a:gd name="T22" fmla="*/ 31 w 32"/>
                <a:gd name="T23" fmla="*/ 5 h 31"/>
                <a:gd name="T24" fmla="*/ 28 w 32"/>
                <a:gd name="T25" fmla="*/ 5 h 31"/>
                <a:gd name="T26" fmla="*/ 27 w 32"/>
                <a:gd name="T27" fmla="*/ 8 h 31"/>
                <a:gd name="T28" fmla="*/ 18 w 32"/>
                <a:gd name="T29" fmla="*/ 8 h 31"/>
                <a:gd name="T30" fmla="*/ 6 w 32"/>
                <a:gd name="T31" fmla="*/ 2 h 31"/>
                <a:gd name="T32" fmla="*/ 4 w 32"/>
                <a:gd name="T3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1">
                  <a:moveTo>
                    <a:pt x="4" y="2"/>
                  </a:moveTo>
                  <a:cubicBezTo>
                    <a:pt x="2" y="7"/>
                    <a:pt x="9" y="9"/>
                    <a:pt x="13" y="10"/>
                  </a:cubicBezTo>
                  <a:cubicBezTo>
                    <a:pt x="17" y="10"/>
                    <a:pt x="23" y="11"/>
                    <a:pt x="28" y="10"/>
                  </a:cubicBezTo>
                  <a:cubicBezTo>
                    <a:pt x="30" y="10"/>
                    <a:pt x="30" y="7"/>
                    <a:pt x="31" y="6"/>
                  </a:cubicBezTo>
                  <a:cubicBezTo>
                    <a:pt x="30" y="5"/>
                    <a:pt x="29" y="5"/>
                    <a:pt x="28" y="5"/>
                  </a:cubicBezTo>
                  <a:cubicBezTo>
                    <a:pt x="29" y="13"/>
                    <a:pt x="28" y="24"/>
                    <a:pt x="20" y="27"/>
                  </a:cubicBezTo>
                  <a:cubicBezTo>
                    <a:pt x="13" y="30"/>
                    <a:pt x="4" y="26"/>
                    <a:pt x="4" y="19"/>
                  </a:cubicBezTo>
                  <a:cubicBezTo>
                    <a:pt x="4" y="13"/>
                    <a:pt x="6" y="8"/>
                    <a:pt x="6" y="2"/>
                  </a:cubicBezTo>
                  <a:cubicBezTo>
                    <a:pt x="6" y="1"/>
                    <a:pt x="4" y="1"/>
                    <a:pt x="4" y="2"/>
                  </a:cubicBezTo>
                  <a:cubicBezTo>
                    <a:pt x="3" y="9"/>
                    <a:pt x="0" y="16"/>
                    <a:pt x="2" y="22"/>
                  </a:cubicBezTo>
                  <a:cubicBezTo>
                    <a:pt x="4" y="29"/>
                    <a:pt x="13" y="31"/>
                    <a:pt x="19" y="30"/>
                  </a:cubicBezTo>
                  <a:cubicBezTo>
                    <a:pt x="30" y="28"/>
                    <a:pt x="32" y="14"/>
                    <a:pt x="31" y="5"/>
                  </a:cubicBezTo>
                  <a:cubicBezTo>
                    <a:pt x="31" y="4"/>
                    <a:pt x="29" y="4"/>
                    <a:pt x="28" y="5"/>
                  </a:cubicBezTo>
                  <a:cubicBezTo>
                    <a:pt x="28" y="6"/>
                    <a:pt x="28" y="8"/>
                    <a:pt x="27" y="8"/>
                  </a:cubicBezTo>
                  <a:cubicBezTo>
                    <a:pt x="24" y="8"/>
                    <a:pt x="21" y="8"/>
                    <a:pt x="18" y="8"/>
                  </a:cubicBezTo>
                  <a:cubicBezTo>
                    <a:pt x="16" y="8"/>
                    <a:pt x="4" y="7"/>
                    <a:pt x="6" y="2"/>
                  </a:cubicBezTo>
                  <a:cubicBezTo>
                    <a:pt x="7" y="1"/>
                    <a:pt x="5" y="0"/>
                    <a:pt x="4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2" name="Freeform 402"/>
            <p:cNvSpPr>
              <a:spLocks/>
            </p:cNvSpPr>
            <p:nvPr/>
          </p:nvSpPr>
          <p:spPr bwMode="auto">
            <a:xfrm>
              <a:off x="1400325" y="2284761"/>
              <a:ext cx="25400" cy="84138"/>
            </a:xfrm>
            <a:custGeom>
              <a:avLst/>
              <a:gdLst>
                <a:gd name="T0" fmla="*/ 0 w 16"/>
                <a:gd name="T1" fmla="*/ 51 h 53"/>
                <a:gd name="T2" fmla="*/ 11 w 16"/>
                <a:gd name="T3" fmla="*/ 0 h 53"/>
                <a:gd name="T4" fmla="*/ 16 w 16"/>
                <a:gd name="T5" fmla="*/ 0 h 53"/>
                <a:gd name="T6" fmla="*/ 5 w 16"/>
                <a:gd name="T7" fmla="*/ 53 h 53"/>
                <a:gd name="T8" fmla="*/ 0 w 16"/>
                <a:gd name="T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3">
                  <a:moveTo>
                    <a:pt x="0" y="51"/>
                  </a:moveTo>
                  <a:lnTo>
                    <a:pt x="11" y="0"/>
                  </a:lnTo>
                  <a:lnTo>
                    <a:pt x="16" y="0"/>
                  </a:lnTo>
                  <a:lnTo>
                    <a:pt x="5" y="53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3" name="Freeform 403"/>
            <p:cNvSpPr>
              <a:spLocks/>
            </p:cNvSpPr>
            <p:nvPr/>
          </p:nvSpPr>
          <p:spPr bwMode="auto">
            <a:xfrm>
              <a:off x="1451125" y="2284761"/>
              <a:ext cx="17463" cy="84138"/>
            </a:xfrm>
            <a:custGeom>
              <a:avLst/>
              <a:gdLst>
                <a:gd name="T0" fmla="*/ 0 w 11"/>
                <a:gd name="T1" fmla="*/ 0 h 53"/>
                <a:gd name="T2" fmla="*/ 8 w 11"/>
                <a:gd name="T3" fmla="*/ 0 h 53"/>
                <a:gd name="T4" fmla="*/ 11 w 11"/>
                <a:gd name="T5" fmla="*/ 53 h 53"/>
                <a:gd name="T6" fmla="*/ 3 w 11"/>
                <a:gd name="T7" fmla="*/ 53 h 53"/>
                <a:gd name="T8" fmla="*/ 0 w 1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3">
                  <a:moveTo>
                    <a:pt x="0" y="0"/>
                  </a:moveTo>
                  <a:lnTo>
                    <a:pt x="8" y="0"/>
                  </a:lnTo>
                  <a:lnTo>
                    <a:pt x="11" y="53"/>
                  </a:lnTo>
                  <a:lnTo>
                    <a:pt x="3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4" name="Freeform 404"/>
            <p:cNvSpPr>
              <a:spLocks/>
            </p:cNvSpPr>
            <p:nvPr/>
          </p:nvSpPr>
          <p:spPr bwMode="auto">
            <a:xfrm>
              <a:off x="1328887" y="2538761"/>
              <a:ext cx="84138" cy="131763"/>
            </a:xfrm>
            <a:custGeom>
              <a:avLst/>
              <a:gdLst>
                <a:gd name="T0" fmla="*/ 3 w 20"/>
                <a:gd name="T1" fmla="*/ 14 h 31"/>
                <a:gd name="T2" fmla="*/ 10 w 20"/>
                <a:gd name="T3" fmla="*/ 1 h 31"/>
                <a:gd name="T4" fmla="*/ 19 w 20"/>
                <a:gd name="T5" fmla="*/ 16 h 31"/>
                <a:gd name="T6" fmla="*/ 12 w 20"/>
                <a:gd name="T7" fmla="*/ 31 h 31"/>
                <a:gd name="T8" fmla="*/ 3 w 20"/>
                <a:gd name="T9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1">
                  <a:moveTo>
                    <a:pt x="3" y="14"/>
                  </a:moveTo>
                  <a:cubicBezTo>
                    <a:pt x="3" y="14"/>
                    <a:pt x="0" y="1"/>
                    <a:pt x="10" y="1"/>
                  </a:cubicBezTo>
                  <a:cubicBezTo>
                    <a:pt x="20" y="0"/>
                    <a:pt x="18" y="11"/>
                    <a:pt x="19" y="16"/>
                  </a:cubicBezTo>
                  <a:cubicBezTo>
                    <a:pt x="20" y="20"/>
                    <a:pt x="20" y="30"/>
                    <a:pt x="12" y="31"/>
                  </a:cubicBezTo>
                  <a:cubicBezTo>
                    <a:pt x="5" y="31"/>
                    <a:pt x="3" y="28"/>
                    <a:pt x="3" y="14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5" name="Freeform 405"/>
            <p:cNvSpPr>
              <a:spLocks/>
            </p:cNvSpPr>
            <p:nvPr/>
          </p:nvSpPr>
          <p:spPr bwMode="auto">
            <a:xfrm>
              <a:off x="1341587" y="2632423"/>
              <a:ext cx="66675" cy="38100"/>
            </a:xfrm>
            <a:custGeom>
              <a:avLst/>
              <a:gdLst>
                <a:gd name="T0" fmla="*/ 0 w 16"/>
                <a:gd name="T1" fmla="*/ 0 h 9"/>
                <a:gd name="T2" fmla="*/ 9 w 16"/>
                <a:gd name="T3" fmla="*/ 9 h 9"/>
                <a:gd name="T4" fmla="*/ 16 w 16"/>
                <a:gd name="T5" fmla="*/ 1 h 9"/>
                <a:gd name="T6" fmla="*/ 0 w 16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0" y="0"/>
                  </a:moveTo>
                  <a:cubicBezTo>
                    <a:pt x="1" y="7"/>
                    <a:pt x="4" y="9"/>
                    <a:pt x="9" y="9"/>
                  </a:cubicBezTo>
                  <a:cubicBezTo>
                    <a:pt x="14" y="8"/>
                    <a:pt x="16" y="5"/>
                    <a:pt x="16" y="1"/>
                  </a:cubicBezTo>
                  <a:cubicBezTo>
                    <a:pt x="11" y="2"/>
                    <a:pt x="5" y="2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6" name="Freeform 407"/>
            <p:cNvSpPr>
              <a:spLocks noEditPoints="1"/>
            </p:cNvSpPr>
            <p:nvPr/>
          </p:nvSpPr>
          <p:spPr bwMode="auto">
            <a:xfrm>
              <a:off x="1370162" y="2543523"/>
              <a:ext cx="4762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0 w 1"/>
                <a:gd name="T4" fmla="*/ 1 w 1"/>
                <a:gd name="T5" fmla="*/ 1 w 1"/>
                <a:gd name="T6" fmla="*/ 1 w 1"/>
                <a:gd name="T7" fmla="*/ 1 w 1"/>
                <a:gd name="T8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7" name="Freeform 408"/>
            <p:cNvSpPr>
              <a:spLocks noEditPoints="1"/>
            </p:cNvSpPr>
            <p:nvPr/>
          </p:nvSpPr>
          <p:spPr bwMode="auto">
            <a:xfrm>
              <a:off x="1374924" y="2602261"/>
              <a:ext cx="33337" cy="68263"/>
            </a:xfrm>
            <a:custGeom>
              <a:avLst/>
              <a:gdLst>
                <a:gd name="T0" fmla="*/ 1 w 8"/>
                <a:gd name="T1" fmla="*/ 16 h 16"/>
                <a:gd name="T2" fmla="*/ 0 w 8"/>
                <a:gd name="T3" fmla="*/ 16 h 16"/>
                <a:gd name="T4" fmla="*/ 0 w 8"/>
                <a:gd name="T5" fmla="*/ 16 h 16"/>
                <a:gd name="T6" fmla="*/ 0 w 8"/>
                <a:gd name="T7" fmla="*/ 16 h 16"/>
                <a:gd name="T8" fmla="*/ 1 w 8"/>
                <a:gd name="T9" fmla="*/ 16 h 16"/>
                <a:gd name="T10" fmla="*/ 8 w 8"/>
                <a:gd name="T11" fmla="*/ 0 h 16"/>
                <a:gd name="T12" fmla="*/ 8 w 8"/>
                <a:gd name="T13" fmla="*/ 0 h 16"/>
                <a:gd name="T14" fmla="*/ 8 w 8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6">
                  <a:moveTo>
                    <a:pt x="1" y="16"/>
                  </a:moveTo>
                  <a:cubicBezTo>
                    <a:pt x="1" y="16"/>
                    <a:pt x="1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3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8" name="Freeform 409"/>
            <p:cNvSpPr>
              <a:spLocks/>
            </p:cNvSpPr>
            <p:nvPr/>
          </p:nvSpPr>
          <p:spPr bwMode="auto">
            <a:xfrm>
              <a:off x="1357462" y="2543523"/>
              <a:ext cx="55562" cy="127000"/>
            </a:xfrm>
            <a:custGeom>
              <a:avLst/>
              <a:gdLst>
                <a:gd name="T0" fmla="*/ 4 w 13"/>
                <a:gd name="T1" fmla="*/ 0 h 30"/>
                <a:gd name="T2" fmla="*/ 4 w 13"/>
                <a:gd name="T3" fmla="*/ 0 h 30"/>
                <a:gd name="T4" fmla="*/ 3 w 13"/>
                <a:gd name="T5" fmla="*/ 0 h 30"/>
                <a:gd name="T6" fmla="*/ 3 w 13"/>
                <a:gd name="T7" fmla="*/ 0 h 30"/>
                <a:gd name="T8" fmla="*/ 0 w 13"/>
                <a:gd name="T9" fmla="*/ 0 h 30"/>
                <a:gd name="T10" fmla="*/ 5 w 13"/>
                <a:gd name="T11" fmla="*/ 15 h 30"/>
                <a:gd name="T12" fmla="*/ 5 w 13"/>
                <a:gd name="T13" fmla="*/ 22 h 30"/>
                <a:gd name="T14" fmla="*/ 12 w 13"/>
                <a:gd name="T15" fmla="*/ 22 h 30"/>
                <a:gd name="T16" fmla="*/ 12 w 13"/>
                <a:gd name="T17" fmla="*/ 22 h 30"/>
                <a:gd name="T18" fmla="*/ 12 w 13"/>
                <a:gd name="T19" fmla="*/ 22 h 30"/>
                <a:gd name="T20" fmla="*/ 5 w 13"/>
                <a:gd name="T21" fmla="*/ 30 h 30"/>
                <a:gd name="T22" fmla="*/ 12 w 13"/>
                <a:gd name="T23" fmla="*/ 19 h 30"/>
                <a:gd name="T24" fmla="*/ 12 w 13"/>
                <a:gd name="T25" fmla="*/ 15 h 30"/>
                <a:gd name="T26" fmla="*/ 12 w 13"/>
                <a:gd name="T27" fmla="*/ 15 h 30"/>
                <a:gd name="T28" fmla="*/ 12 w 13"/>
                <a:gd name="T29" fmla="*/ 14 h 30"/>
                <a:gd name="T30" fmla="*/ 12 w 13"/>
                <a:gd name="T31" fmla="*/ 14 h 30"/>
                <a:gd name="T32" fmla="*/ 4 w 13"/>
                <a:gd name="T33" fmla="*/ 0 h 30"/>
                <a:gd name="T34" fmla="*/ 4 w 13"/>
                <a:gd name="T3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3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6" y="3"/>
                    <a:pt x="4" y="11"/>
                    <a:pt x="5" y="15"/>
                  </a:cubicBezTo>
                  <a:cubicBezTo>
                    <a:pt x="6" y="17"/>
                    <a:pt x="6" y="20"/>
                    <a:pt x="5" y="22"/>
                  </a:cubicBezTo>
                  <a:cubicBezTo>
                    <a:pt x="7" y="22"/>
                    <a:pt x="10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6"/>
                    <a:pt x="10" y="29"/>
                    <a:pt x="5" y="30"/>
                  </a:cubicBezTo>
                  <a:cubicBezTo>
                    <a:pt x="11" y="29"/>
                    <a:pt x="12" y="23"/>
                    <a:pt x="12" y="19"/>
                  </a:cubicBezTo>
                  <a:cubicBezTo>
                    <a:pt x="12" y="17"/>
                    <a:pt x="12" y="16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0"/>
                    <a:pt x="1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9" name="Freeform 410"/>
            <p:cNvSpPr>
              <a:spLocks/>
            </p:cNvSpPr>
            <p:nvPr/>
          </p:nvSpPr>
          <p:spPr bwMode="auto">
            <a:xfrm>
              <a:off x="1362224" y="2637186"/>
              <a:ext cx="46037" cy="33338"/>
            </a:xfrm>
            <a:custGeom>
              <a:avLst/>
              <a:gdLst>
                <a:gd name="T0" fmla="*/ 11 w 11"/>
                <a:gd name="T1" fmla="*/ 0 h 8"/>
                <a:gd name="T2" fmla="*/ 4 w 11"/>
                <a:gd name="T3" fmla="*/ 0 h 8"/>
                <a:gd name="T4" fmla="*/ 0 w 11"/>
                <a:gd name="T5" fmla="*/ 7 h 8"/>
                <a:gd name="T6" fmla="*/ 3 w 11"/>
                <a:gd name="T7" fmla="*/ 8 h 8"/>
                <a:gd name="T8" fmla="*/ 3 w 11"/>
                <a:gd name="T9" fmla="*/ 8 h 8"/>
                <a:gd name="T10" fmla="*/ 4 w 11"/>
                <a:gd name="T11" fmla="*/ 8 h 8"/>
                <a:gd name="T12" fmla="*/ 4 w 11"/>
                <a:gd name="T13" fmla="*/ 8 h 8"/>
                <a:gd name="T14" fmla="*/ 4 w 11"/>
                <a:gd name="T15" fmla="*/ 8 h 8"/>
                <a:gd name="T16" fmla="*/ 11 w 11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9" y="0"/>
                    <a:pt x="6" y="0"/>
                    <a:pt x="4" y="0"/>
                  </a:cubicBezTo>
                  <a:cubicBezTo>
                    <a:pt x="4" y="3"/>
                    <a:pt x="2" y="6"/>
                    <a:pt x="0" y="7"/>
                  </a:cubicBezTo>
                  <a:cubicBezTo>
                    <a:pt x="1" y="7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9" y="7"/>
                    <a:pt x="11" y="4"/>
                    <a:pt x="11" y="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0" name="Freeform 411"/>
            <p:cNvSpPr>
              <a:spLocks/>
            </p:cNvSpPr>
            <p:nvPr/>
          </p:nvSpPr>
          <p:spPr bwMode="auto">
            <a:xfrm>
              <a:off x="1328887" y="2526061"/>
              <a:ext cx="96837" cy="149225"/>
            </a:xfrm>
            <a:custGeom>
              <a:avLst/>
              <a:gdLst>
                <a:gd name="T0" fmla="*/ 4 w 23"/>
                <a:gd name="T1" fmla="*/ 17 h 35"/>
                <a:gd name="T2" fmla="*/ 6 w 23"/>
                <a:gd name="T3" fmla="*/ 6 h 35"/>
                <a:gd name="T4" fmla="*/ 17 w 23"/>
                <a:gd name="T5" fmla="*/ 10 h 35"/>
                <a:gd name="T6" fmla="*/ 18 w 23"/>
                <a:gd name="T7" fmla="*/ 17 h 35"/>
                <a:gd name="T8" fmla="*/ 11 w 23"/>
                <a:gd name="T9" fmla="*/ 33 h 35"/>
                <a:gd name="T10" fmla="*/ 5 w 23"/>
                <a:gd name="T11" fmla="*/ 17 h 35"/>
                <a:gd name="T12" fmla="*/ 2 w 23"/>
                <a:gd name="T13" fmla="*/ 17 h 35"/>
                <a:gd name="T14" fmla="*/ 11 w 23"/>
                <a:gd name="T15" fmla="*/ 35 h 35"/>
                <a:gd name="T16" fmla="*/ 20 w 23"/>
                <a:gd name="T17" fmla="*/ 17 h 35"/>
                <a:gd name="T18" fmla="*/ 8 w 23"/>
                <a:gd name="T19" fmla="*/ 3 h 35"/>
                <a:gd name="T20" fmla="*/ 2 w 23"/>
                <a:gd name="T21" fmla="*/ 18 h 35"/>
                <a:gd name="T22" fmla="*/ 4 w 23"/>
                <a:gd name="T23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5">
                  <a:moveTo>
                    <a:pt x="4" y="17"/>
                  </a:moveTo>
                  <a:cubicBezTo>
                    <a:pt x="4" y="14"/>
                    <a:pt x="4" y="9"/>
                    <a:pt x="6" y="6"/>
                  </a:cubicBezTo>
                  <a:cubicBezTo>
                    <a:pt x="10" y="1"/>
                    <a:pt x="16" y="6"/>
                    <a:pt x="17" y="10"/>
                  </a:cubicBezTo>
                  <a:cubicBezTo>
                    <a:pt x="18" y="12"/>
                    <a:pt x="17" y="15"/>
                    <a:pt x="18" y="17"/>
                  </a:cubicBezTo>
                  <a:cubicBezTo>
                    <a:pt x="18" y="22"/>
                    <a:pt x="20" y="32"/>
                    <a:pt x="11" y="33"/>
                  </a:cubicBezTo>
                  <a:cubicBezTo>
                    <a:pt x="3" y="33"/>
                    <a:pt x="4" y="21"/>
                    <a:pt x="5" y="17"/>
                  </a:cubicBezTo>
                  <a:cubicBezTo>
                    <a:pt x="5" y="16"/>
                    <a:pt x="2" y="16"/>
                    <a:pt x="2" y="17"/>
                  </a:cubicBezTo>
                  <a:cubicBezTo>
                    <a:pt x="2" y="23"/>
                    <a:pt x="0" y="34"/>
                    <a:pt x="11" y="35"/>
                  </a:cubicBezTo>
                  <a:cubicBezTo>
                    <a:pt x="23" y="35"/>
                    <a:pt x="20" y="22"/>
                    <a:pt x="20" y="17"/>
                  </a:cubicBezTo>
                  <a:cubicBezTo>
                    <a:pt x="20" y="11"/>
                    <a:pt x="20" y="0"/>
                    <a:pt x="8" y="3"/>
                  </a:cubicBezTo>
                  <a:cubicBezTo>
                    <a:pt x="1" y="5"/>
                    <a:pt x="1" y="13"/>
                    <a:pt x="2" y="18"/>
                  </a:cubicBezTo>
                  <a:cubicBezTo>
                    <a:pt x="2" y="19"/>
                    <a:pt x="5" y="18"/>
                    <a:pt x="4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1" name="Freeform 412"/>
            <p:cNvSpPr>
              <a:spLocks/>
            </p:cNvSpPr>
            <p:nvPr/>
          </p:nvSpPr>
          <p:spPr bwMode="auto">
            <a:xfrm>
              <a:off x="1460649" y="2543523"/>
              <a:ext cx="84137" cy="131763"/>
            </a:xfrm>
            <a:custGeom>
              <a:avLst/>
              <a:gdLst>
                <a:gd name="T0" fmla="*/ 3 w 20"/>
                <a:gd name="T1" fmla="*/ 14 h 31"/>
                <a:gd name="T2" fmla="*/ 10 w 20"/>
                <a:gd name="T3" fmla="*/ 0 h 31"/>
                <a:gd name="T4" fmla="*/ 19 w 20"/>
                <a:gd name="T5" fmla="*/ 15 h 31"/>
                <a:gd name="T6" fmla="*/ 12 w 20"/>
                <a:gd name="T7" fmla="*/ 30 h 31"/>
                <a:gd name="T8" fmla="*/ 3 w 20"/>
                <a:gd name="T9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1">
                  <a:moveTo>
                    <a:pt x="3" y="14"/>
                  </a:moveTo>
                  <a:cubicBezTo>
                    <a:pt x="3" y="14"/>
                    <a:pt x="0" y="1"/>
                    <a:pt x="10" y="0"/>
                  </a:cubicBezTo>
                  <a:cubicBezTo>
                    <a:pt x="20" y="0"/>
                    <a:pt x="18" y="11"/>
                    <a:pt x="19" y="15"/>
                  </a:cubicBezTo>
                  <a:cubicBezTo>
                    <a:pt x="20" y="20"/>
                    <a:pt x="19" y="30"/>
                    <a:pt x="12" y="30"/>
                  </a:cubicBezTo>
                  <a:cubicBezTo>
                    <a:pt x="5" y="31"/>
                    <a:pt x="3" y="27"/>
                    <a:pt x="3" y="14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2" name="Freeform 413"/>
            <p:cNvSpPr>
              <a:spLocks/>
            </p:cNvSpPr>
            <p:nvPr/>
          </p:nvSpPr>
          <p:spPr bwMode="auto">
            <a:xfrm>
              <a:off x="1473349" y="2637186"/>
              <a:ext cx="66675" cy="38100"/>
            </a:xfrm>
            <a:custGeom>
              <a:avLst/>
              <a:gdLst>
                <a:gd name="T0" fmla="*/ 0 w 16"/>
                <a:gd name="T1" fmla="*/ 0 h 9"/>
                <a:gd name="T2" fmla="*/ 9 w 16"/>
                <a:gd name="T3" fmla="*/ 8 h 9"/>
                <a:gd name="T4" fmla="*/ 16 w 16"/>
                <a:gd name="T5" fmla="*/ 0 h 9"/>
                <a:gd name="T6" fmla="*/ 0 w 16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0" y="0"/>
                  </a:moveTo>
                  <a:cubicBezTo>
                    <a:pt x="1" y="7"/>
                    <a:pt x="4" y="9"/>
                    <a:pt x="9" y="8"/>
                  </a:cubicBezTo>
                  <a:cubicBezTo>
                    <a:pt x="14" y="8"/>
                    <a:pt x="15" y="4"/>
                    <a:pt x="16" y="0"/>
                  </a:cubicBezTo>
                  <a:cubicBezTo>
                    <a:pt x="11" y="1"/>
                    <a:pt x="5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3" name="Freeform 414"/>
            <p:cNvSpPr>
              <a:spLocks noEditPoints="1"/>
            </p:cNvSpPr>
            <p:nvPr/>
          </p:nvSpPr>
          <p:spPr bwMode="auto">
            <a:xfrm>
              <a:off x="1501924" y="2543523"/>
              <a:ext cx="4762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  <a:gd name="T4" fmla="*/ 1 w 1"/>
                <a:gd name="T5" fmla="*/ 1 w 1"/>
                <a:gd name="T6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4" name="Freeform 415"/>
            <p:cNvSpPr>
              <a:spLocks noEditPoints="1"/>
            </p:cNvSpPr>
            <p:nvPr/>
          </p:nvSpPr>
          <p:spPr bwMode="auto">
            <a:xfrm>
              <a:off x="1498749" y="2670523"/>
              <a:ext cx="12700" cy="0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  <a:gd name="T5" fmla="*/ 0 w 3"/>
                <a:gd name="T6" fmla="*/ 0 w 3"/>
                <a:gd name="T7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5" name="Freeform 416"/>
            <p:cNvSpPr>
              <a:spLocks noEditPoints="1"/>
            </p:cNvSpPr>
            <p:nvPr/>
          </p:nvSpPr>
          <p:spPr bwMode="auto">
            <a:xfrm>
              <a:off x="1489224" y="2543523"/>
              <a:ext cx="55562" cy="127000"/>
            </a:xfrm>
            <a:custGeom>
              <a:avLst/>
              <a:gdLst>
                <a:gd name="T0" fmla="*/ 1 w 13"/>
                <a:gd name="T1" fmla="*/ 30 h 30"/>
                <a:gd name="T2" fmla="*/ 1 w 13"/>
                <a:gd name="T3" fmla="*/ 30 h 30"/>
                <a:gd name="T4" fmla="*/ 1 w 13"/>
                <a:gd name="T5" fmla="*/ 30 h 30"/>
                <a:gd name="T6" fmla="*/ 1 w 13"/>
                <a:gd name="T7" fmla="*/ 30 h 30"/>
                <a:gd name="T8" fmla="*/ 1 w 13"/>
                <a:gd name="T9" fmla="*/ 30 h 30"/>
                <a:gd name="T10" fmla="*/ 1 w 13"/>
                <a:gd name="T11" fmla="*/ 30 h 30"/>
                <a:gd name="T12" fmla="*/ 1 w 13"/>
                <a:gd name="T13" fmla="*/ 30 h 30"/>
                <a:gd name="T14" fmla="*/ 4 w 13"/>
                <a:gd name="T15" fmla="*/ 0 h 30"/>
                <a:gd name="T16" fmla="*/ 4 w 13"/>
                <a:gd name="T17" fmla="*/ 0 h 30"/>
                <a:gd name="T18" fmla="*/ 3 w 13"/>
                <a:gd name="T19" fmla="*/ 0 h 30"/>
                <a:gd name="T20" fmla="*/ 3 w 13"/>
                <a:gd name="T21" fmla="*/ 0 h 30"/>
                <a:gd name="T22" fmla="*/ 3 w 13"/>
                <a:gd name="T23" fmla="*/ 0 h 30"/>
                <a:gd name="T24" fmla="*/ 3 w 13"/>
                <a:gd name="T25" fmla="*/ 0 h 30"/>
                <a:gd name="T26" fmla="*/ 0 w 13"/>
                <a:gd name="T27" fmla="*/ 1 h 30"/>
                <a:gd name="T28" fmla="*/ 5 w 13"/>
                <a:gd name="T29" fmla="*/ 15 h 30"/>
                <a:gd name="T30" fmla="*/ 5 w 13"/>
                <a:gd name="T31" fmla="*/ 23 h 30"/>
                <a:gd name="T32" fmla="*/ 12 w 13"/>
                <a:gd name="T33" fmla="*/ 22 h 30"/>
                <a:gd name="T34" fmla="*/ 12 w 13"/>
                <a:gd name="T35" fmla="*/ 22 h 30"/>
                <a:gd name="T36" fmla="*/ 12 w 13"/>
                <a:gd name="T37" fmla="*/ 22 h 30"/>
                <a:gd name="T38" fmla="*/ 5 w 13"/>
                <a:gd name="T39" fmla="*/ 30 h 30"/>
                <a:gd name="T40" fmla="*/ 12 w 13"/>
                <a:gd name="T41" fmla="*/ 19 h 30"/>
                <a:gd name="T42" fmla="*/ 12 w 13"/>
                <a:gd name="T43" fmla="*/ 15 h 30"/>
                <a:gd name="T44" fmla="*/ 12 w 13"/>
                <a:gd name="T45" fmla="*/ 15 h 30"/>
                <a:gd name="T46" fmla="*/ 4 w 13"/>
                <a:gd name="T47" fmla="*/ 0 h 30"/>
                <a:gd name="T48" fmla="*/ 4 w 13"/>
                <a:gd name="T4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" h="30"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6" y="3"/>
                    <a:pt x="4" y="12"/>
                    <a:pt x="5" y="15"/>
                  </a:cubicBezTo>
                  <a:cubicBezTo>
                    <a:pt x="5" y="17"/>
                    <a:pt x="6" y="20"/>
                    <a:pt x="5" y="23"/>
                  </a:cubicBezTo>
                  <a:cubicBezTo>
                    <a:pt x="7" y="23"/>
                    <a:pt x="10" y="23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6"/>
                    <a:pt x="10" y="30"/>
                    <a:pt x="5" y="30"/>
                  </a:cubicBezTo>
                  <a:cubicBezTo>
                    <a:pt x="11" y="30"/>
                    <a:pt x="12" y="24"/>
                    <a:pt x="12" y="19"/>
                  </a:cubicBezTo>
                  <a:cubicBezTo>
                    <a:pt x="12" y="18"/>
                    <a:pt x="12" y="17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1"/>
                    <a:pt x="1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6" name="Freeform 417"/>
            <p:cNvSpPr>
              <a:spLocks/>
            </p:cNvSpPr>
            <p:nvPr/>
          </p:nvSpPr>
          <p:spPr bwMode="auto">
            <a:xfrm>
              <a:off x="1493987" y="2637186"/>
              <a:ext cx="46037" cy="33338"/>
            </a:xfrm>
            <a:custGeom>
              <a:avLst/>
              <a:gdLst>
                <a:gd name="T0" fmla="*/ 11 w 11"/>
                <a:gd name="T1" fmla="*/ 0 h 8"/>
                <a:gd name="T2" fmla="*/ 4 w 11"/>
                <a:gd name="T3" fmla="*/ 1 h 8"/>
                <a:gd name="T4" fmla="*/ 0 w 11"/>
                <a:gd name="T5" fmla="*/ 8 h 8"/>
                <a:gd name="T6" fmla="*/ 0 w 11"/>
                <a:gd name="T7" fmla="*/ 8 h 8"/>
                <a:gd name="T8" fmla="*/ 0 w 11"/>
                <a:gd name="T9" fmla="*/ 8 h 8"/>
                <a:gd name="T10" fmla="*/ 0 w 11"/>
                <a:gd name="T11" fmla="*/ 8 h 8"/>
                <a:gd name="T12" fmla="*/ 1 w 11"/>
                <a:gd name="T13" fmla="*/ 8 h 8"/>
                <a:gd name="T14" fmla="*/ 1 w 11"/>
                <a:gd name="T15" fmla="*/ 8 h 8"/>
                <a:gd name="T16" fmla="*/ 1 w 11"/>
                <a:gd name="T17" fmla="*/ 8 h 8"/>
                <a:gd name="T18" fmla="*/ 3 w 11"/>
                <a:gd name="T19" fmla="*/ 8 h 8"/>
                <a:gd name="T20" fmla="*/ 4 w 11"/>
                <a:gd name="T21" fmla="*/ 8 h 8"/>
                <a:gd name="T22" fmla="*/ 4 w 11"/>
                <a:gd name="T23" fmla="*/ 8 h 8"/>
                <a:gd name="T24" fmla="*/ 4 w 11"/>
                <a:gd name="T25" fmla="*/ 8 h 8"/>
                <a:gd name="T26" fmla="*/ 11 w 11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9" y="1"/>
                    <a:pt x="6" y="1"/>
                    <a:pt x="4" y="1"/>
                  </a:cubicBezTo>
                  <a:cubicBezTo>
                    <a:pt x="4" y="4"/>
                    <a:pt x="2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9" y="8"/>
                    <a:pt x="10" y="4"/>
                    <a:pt x="11" y="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7" name="Freeform 418"/>
            <p:cNvSpPr>
              <a:spLocks/>
            </p:cNvSpPr>
            <p:nvPr/>
          </p:nvSpPr>
          <p:spPr bwMode="auto">
            <a:xfrm>
              <a:off x="1460649" y="2530823"/>
              <a:ext cx="96837" cy="149225"/>
            </a:xfrm>
            <a:custGeom>
              <a:avLst/>
              <a:gdLst>
                <a:gd name="T0" fmla="*/ 4 w 23"/>
                <a:gd name="T1" fmla="*/ 17 h 35"/>
                <a:gd name="T2" fmla="*/ 6 w 23"/>
                <a:gd name="T3" fmla="*/ 6 h 35"/>
                <a:gd name="T4" fmla="*/ 17 w 23"/>
                <a:gd name="T5" fmla="*/ 9 h 35"/>
                <a:gd name="T6" fmla="*/ 18 w 23"/>
                <a:gd name="T7" fmla="*/ 17 h 35"/>
                <a:gd name="T8" fmla="*/ 11 w 23"/>
                <a:gd name="T9" fmla="*/ 32 h 35"/>
                <a:gd name="T10" fmla="*/ 4 w 23"/>
                <a:gd name="T11" fmla="*/ 17 h 35"/>
                <a:gd name="T12" fmla="*/ 2 w 23"/>
                <a:gd name="T13" fmla="*/ 17 h 35"/>
                <a:gd name="T14" fmla="*/ 11 w 23"/>
                <a:gd name="T15" fmla="*/ 34 h 35"/>
                <a:gd name="T16" fmla="*/ 20 w 23"/>
                <a:gd name="T17" fmla="*/ 16 h 35"/>
                <a:gd name="T18" fmla="*/ 8 w 23"/>
                <a:gd name="T19" fmla="*/ 3 h 35"/>
                <a:gd name="T20" fmla="*/ 2 w 23"/>
                <a:gd name="T21" fmla="*/ 17 h 35"/>
                <a:gd name="T22" fmla="*/ 4 w 23"/>
                <a:gd name="T23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5">
                  <a:moveTo>
                    <a:pt x="4" y="17"/>
                  </a:moveTo>
                  <a:cubicBezTo>
                    <a:pt x="4" y="13"/>
                    <a:pt x="4" y="9"/>
                    <a:pt x="6" y="6"/>
                  </a:cubicBezTo>
                  <a:cubicBezTo>
                    <a:pt x="10" y="1"/>
                    <a:pt x="16" y="6"/>
                    <a:pt x="17" y="9"/>
                  </a:cubicBezTo>
                  <a:cubicBezTo>
                    <a:pt x="18" y="12"/>
                    <a:pt x="17" y="15"/>
                    <a:pt x="18" y="17"/>
                  </a:cubicBezTo>
                  <a:cubicBezTo>
                    <a:pt x="18" y="21"/>
                    <a:pt x="20" y="32"/>
                    <a:pt x="11" y="32"/>
                  </a:cubicBezTo>
                  <a:cubicBezTo>
                    <a:pt x="3" y="33"/>
                    <a:pt x="4" y="21"/>
                    <a:pt x="4" y="17"/>
                  </a:cubicBezTo>
                  <a:cubicBezTo>
                    <a:pt x="4" y="16"/>
                    <a:pt x="2" y="16"/>
                    <a:pt x="2" y="17"/>
                  </a:cubicBezTo>
                  <a:cubicBezTo>
                    <a:pt x="2" y="23"/>
                    <a:pt x="0" y="34"/>
                    <a:pt x="11" y="34"/>
                  </a:cubicBezTo>
                  <a:cubicBezTo>
                    <a:pt x="23" y="35"/>
                    <a:pt x="20" y="22"/>
                    <a:pt x="20" y="16"/>
                  </a:cubicBezTo>
                  <a:cubicBezTo>
                    <a:pt x="20" y="11"/>
                    <a:pt x="19" y="0"/>
                    <a:pt x="8" y="3"/>
                  </a:cubicBezTo>
                  <a:cubicBezTo>
                    <a:pt x="1" y="4"/>
                    <a:pt x="1" y="13"/>
                    <a:pt x="2" y="17"/>
                  </a:cubicBezTo>
                  <a:cubicBezTo>
                    <a:pt x="2" y="18"/>
                    <a:pt x="5" y="18"/>
                    <a:pt x="4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1028" name="Picture 4" descr="26 IMAGES, PHOTOS ET ILLUSTRATIONS VECTORIELLES STOCK APPROPRIÉES SUR LE  THÈME &amp;quot;Cupcake Cartoon&amp;quot; | Adobe Stock"/>
          <p:cNvPicPr>
            <a:picLocks noChangeAspect="1" noChangeArrowheads="1"/>
          </p:cNvPicPr>
          <p:nvPr/>
        </p:nvPicPr>
        <p:blipFill>
          <a:blip r:embed="rId53">
            <a:extLst>
              <a:ext uri="{BEBA8EAE-BF5A-486C-A8C5-ECC9F3942E4B}">
                <a14:imgProps xmlns:a14="http://schemas.microsoft.com/office/drawing/2010/main">
                  <a14:imgLayer r:embed="rId54">
                    <a14:imgEffect>
                      <a14:backgroundRemoval t="0" b="100000" l="55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3271">
            <a:off x="8468994" y="858051"/>
            <a:ext cx="1514919" cy="151492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ute Cartoon Cupcake Vector Illustration Stock Vector (Royalty Free)  574552861"/>
          <p:cNvPicPr>
            <a:picLocks noChangeAspect="1" noChangeArrowheads="1"/>
          </p:cNvPicPr>
          <p:nvPr/>
        </p:nvPicPr>
        <p:blipFill>
          <a:blip r:embed="rId55">
            <a:extLst>
              <a:ext uri="{BEBA8EAE-BF5A-486C-A8C5-ECC9F3942E4B}">
                <a14:imgProps xmlns:a14="http://schemas.microsoft.com/office/drawing/2010/main">
                  <a14:imgLayer r:embed="rId56">
                    <a14:imgEffect>
                      <a14:backgroundRemoval t="357" b="9857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00097">
            <a:off x="3096168" y="3953535"/>
            <a:ext cx="2827611" cy="304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3" name="Picture 422"/>
          <p:cNvPicPr>
            <a:picLocks noChangeAspect="1"/>
          </p:cNvPicPr>
          <p:nvPr/>
        </p:nvPicPr>
        <p:blipFill rotWithShape="1"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-1668780" y="-275194"/>
            <a:ext cx="11200789" cy="1165539"/>
          </a:xfrm>
          <a:prstGeom prst="rect">
            <a:avLst/>
          </a:prstGeom>
        </p:spPr>
      </p:pic>
      <p:pic>
        <p:nvPicPr>
          <p:cNvPr id="429" name="Picture 428"/>
          <p:cNvPicPr>
            <a:picLocks noChangeAspect="1"/>
          </p:cNvPicPr>
          <p:nvPr/>
        </p:nvPicPr>
        <p:blipFill rotWithShape="1"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3026984" y="-282030"/>
            <a:ext cx="10104414" cy="1165539"/>
          </a:xfrm>
          <a:prstGeom prst="rect">
            <a:avLst/>
          </a:prstGeom>
        </p:spPr>
      </p:pic>
      <p:pic>
        <p:nvPicPr>
          <p:cNvPr id="430" name="Picture 429"/>
          <p:cNvPicPr>
            <a:picLocks noChangeAspect="1"/>
          </p:cNvPicPr>
          <p:nvPr/>
        </p:nvPicPr>
        <p:blipFill rotWithShape="1"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6929901" y="-267015"/>
            <a:ext cx="10478028" cy="1165539"/>
          </a:xfrm>
          <a:prstGeom prst="rect">
            <a:avLst/>
          </a:prstGeom>
        </p:spPr>
      </p:pic>
      <p:pic>
        <p:nvPicPr>
          <p:cNvPr id="431" name="Picture 430"/>
          <p:cNvPicPr>
            <a:picLocks noChangeAspect="1"/>
          </p:cNvPicPr>
          <p:nvPr/>
        </p:nvPicPr>
        <p:blipFill>
          <a:blip r:embed="rId58">
            <a:extLst>
              <a:ext uri="{BEBA8EAE-BF5A-486C-A8C5-ECC9F3942E4B}">
                <a14:imgProps xmlns:a14="http://schemas.microsoft.com/office/drawing/2010/main">
                  <a14:imgLayer r:embed="rId59">
                    <a14:imgEffect>
                      <a14:backgroundRemoval t="10000" b="90000" l="10000" r="90000">
                        <a14:foregroundMark x1="37057" y1="38652" x2="39007" y2="38652"/>
                        <a14:foregroundMark x1="38298" y1="35993" x2="39894" y2="40248"/>
                        <a14:foregroundMark x1="48582" y1="32624" x2="48582" y2="36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0222" y="490699"/>
            <a:ext cx="6268341" cy="62683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1D216B-0585-AB37-7A4E-FBE4189FB341}"/>
              </a:ext>
            </a:extLst>
      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577837" y="1178122"/>
            <a:ext cx="11449280" cy="402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3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9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4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46655E-B4B2-785D-5EE2-8CD41DF07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66962" y="2400300"/>
            <a:ext cx="7108918" cy="36004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9B5517-39FC-ABD7-CC29-00C0475669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81" y="373485"/>
            <a:ext cx="2301030" cy="1150515"/>
          </a:xfrm>
          <a:prstGeom prst="rect">
            <a:avLst/>
          </a:prstGeom>
        </p:spPr>
      </p:pic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8CE656D1-C64C-5E63-E9D6-1111629DFEDB}"/>
              </a:ext>
            </a:extLst>
          </p:cNvPr>
          <p:cNvSpPr/>
          <p:nvPr/>
        </p:nvSpPr>
        <p:spPr>
          <a:xfrm>
            <a:off x="638176" y="1733549"/>
            <a:ext cx="3486150" cy="1304925"/>
          </a:xfrm>
          <a:prstGeom prst="wedgeRoundRectCallout">
            <a:avLst>
              <a:gd name="adj1" fmla="val 30218"/>
              <a:gd name="adj2" fmla="val 68880"/>
              <a:gd name="adj3" fmla="val 16667"/>
            </a:avLst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/>
              <a:t>Mình</a:t>
            </a:r>
            <a:r>
              <a:rPr lang="en-US" sz="2200" dirty="0"/>
              <a:t> </a:t>
            </a:r>
            <a:r>
              <a:rPr lang="en-US" sz="2200" dirty="0" err="1"/>
              <a:t>đã</a:t>
            </a:r>
            <a:r>
              <a:rPr lang="en-US" sz="2200" dirty="0"/>
              <a:t> chia </a:t>
            </a:r>
            <a:r>
              <a:rPr lang="en-US" sz="2200" dirty="0" err="1"/>
              <a:t>cái</a:t>
            </a:r>
            <a:r>
              <a:rPr lang="en-US" sz="2200" dirty="0"/>
              <a:t> bánh </a:t>
            </a:r>
            <a:r>
              <a:rPr lang="en-US" sz="2200" dirty="0" err="1"/>
              <a:t>thành</a:t>
            </a:r>
            <a:r>
              <a:rPr lang="en-US" sz="2200" dirty="0"/>
              <a:t> 6 </a:t>
            </a:r>
            <a:r>
              <a:rPr lang="en-US" sz="2200" dirty="0" err="1"/>
              <a:t>phần</a:t>
            </a:r>
            <a:r>
              <a:rPr lang="en-US" sz="2200" dirty="0"/>
              <a:t> </a:t>
            </a:r>
            <a:r>
              <a:rPr lang="en-US" sz="2200" dirty="0" err="1"/>
              <a:t>bằng</a:t>
            </a:r>
            <a:r>
              <a:rPr lang="en-US" sz="2200" dirty="0"/>
              <a:t> </a:t>
            </a:r>
            <a:r>
              <a:rPr lang="en-US" sz="2200" dirty="0" err="1"/>
              <a:t>nhau</a:t>
            </a:r>
            <a:r>
              <a:rPr lang="en-US" sz="2200" dirty="0"/>
              <a:t>, </a:t>
            </a:r>
            <a:r>
              <a:rPr lang="en-US" sz="2200" dirty="0" err="1"/>
              <a:t>mỗi</a:t>
            </a:r>
            <a:r>
              <a:rPr lang="en-US" sz="2200" dirty="0"/>
              <a:t> </a:t>
            </a:r>
            <a:r>
              <a:rPr lang="en-US" sz="2200" dirty="0" err="1"/>
              <a:t>bạn</a:t>
            </a:r>
            <a:r>
              <a:rPr lang="en-US" sz="2200" dirty="0"/>
              <a:t> </a:t>
            </a:r>
            <a:r>
              <a:rPr lang="en-US" sz="2200" dirty="0" err="1"/>
              <a:t>lấy</a:t>
            </a:r>
            <a:r>
              <a:rPr lang="en-US" sz="2200" dirty="0"/>
              <a:t> </a:t>
            </a:r>
            <a:r>
              <a:rPr lang="en-US" sz="2200" dirty="0" err="1"/>
              <a:t>một</a:t>
            </a:r>
            <a:r>
              <a:rPr lang="en-US" sz="2200" dirty="0"/>
              <a:t> </a:t>
            </a:r>
            <a:r>
              <a:rPr lang="en-US" sz="2200" dirty="0" err="1"/>
              <a:t>phần</a:t>
            </a:r>
            <a:r>
              <a:rPr lang="en-US" sz="2200" dirty="0"/>
              <a:t> </a:t>
            </a:r>
            <a:r>
              <a:rPr lang="en-US" sz="2200" dirty="0" err="1"/>
              <a:t>nhé</a:t>
            </a:r>
            <a:r>
              <a:rPr lang="en-US" sz="2200" dirty="0"/>
              <a:t>!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5E3B9485-0FF3-D05D-B013-1FF33E72DABC}"/>
              </a:ext>
            </a:extLst>
          </p:cNvPr>
          <p:cNvSpPr/>
          <p:nvPr/>
        </p:nvSpPr>
        <p:spPr>
          <a:xfrm>
            <a:off x="7877176" y="1628774"/>
            <a:ext cx="2476499" cy="1304925"/>
          </a:xfrm>
          <a:prstGeom prst="wedgeRoundRectCallout">
            <a:avLst>
              <a:gd name="adj1" fmla="val -42733"/>
              <a:gd name="adj2" fmla="val 65230"/>
              <a:gd name="adj3" fmla="val 16667"/>
            </a:avLst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/>
              <a:t>Ưu</a:t>
            </a:r>
            <a:r>
              <a:rPr lang="en-US" sz="2200" dirty="0"/>
              <a:t> </a:t>
            </a:r>
            <a:r>
              <a:rPr lang="en-US" sz="2200" dirty="0" err="1"/>
              <a:t>tiên</a:t>
            </a:r>
            <a:r>
              <a:rPr lang="en-US" sz="2200" dirty="0"/>
              <a:t> </a:t>
            </a:r>
            <a:r>
              <a:rPr lang="en-US" sz="2200" dirty="0" err="1"/>
              <a:t>em</a:t>
            </a:r>
            <a:r>
              <a:rPr lang="en-US" sz="2200" dirty="0"/>
              <a:t> Mi </a:t>
            </a:r>
            <a:r>
              <a:rPr lang="en-US" sz="2200" dirty="0" err="1"/>
              <a:t>được</a:t>
            </a:r>
            <a:r>
              <a:rPr lang="en-US" sz="2200" dirty="0"/>
              <a:t> 2 </a:t>
            </a:r>
            <a:r>
              <a:rPr lang="en-US" sz="2200" dirty="0" err="1"/>
              <a:t>phần</a:t>
            </a:r>
            <a:r>
              <a:rPr lang="en-US" sz="2200" dirty="0"/>
              <a:t> </a:t>
            </a:r>
            <a:r>
              <a:rPr lang="en-US" sz="2200" dirty="0" err="1"/>
              <a:t>nhé</a:t>
            </a:r>
            <a:r>
              <a:rPr lang="en-US" sz="22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581287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E3818C22-C9CA-CBA2-32E2-EA1CF6C0C0AE}"/>
              </a:ext>
            </a:extLst>
          </p:cNvPr>
          <p:cNvSpPr/>
          <p:nvPr/>
        </p:nvSpPr>
        <p:spPr>
          <a:xfrm>
            <a:off x="333375" y="247650"/>
            <a:ext cx="11858625" cy="627697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F0986273-2F29-EF3F-F942-F3FE876D7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12" y="609599"/>
            <a:ext cx="2147888" cy="20786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F295260-DAB6-8D49-C899-D2B5BD73C3C7}"/>
                  </a:ext>
                </a:extLst>
              </p:cNvPr>
              <p:cNvSpPr txBox="1"/>
              <p:nvPr/>
            </p:nvSpPr>
            <p:spPr>
              <a:xfrm>
                <a:off x="3057525" y="628650"/>
                <a:ext cx="7896225" cy="22681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Chia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tròn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thành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6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bằng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nhau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màu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1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endParaRPr lang="en-US" sz="3200" dirty="0"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Đã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màu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i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một</a:t>
                </a:r>
                <a:r>
                  <a:rPr lang="en-US" sz="3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i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i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sáu</a:t>
                </a:r>
                <a:r>
                  <a:rPr lang="en-US" sz="3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tròn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Một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sáu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viết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F295260-DAB6-8D49-C899-D2B5BD73C3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7525" y="628650"/>
                <a:ext cx="7896225" cy="2268121"/>
              </a:xfrm>
              <a:prstGeom prst="rect">
                <a:avLst/>
              </a:prstGeom>
              <a:blipFill>
                <a:blip r:embed="rId3"/>
                <a:stretch>
                  <a:fillRect l="-1776" t="-3495" b="-2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3" name="Picture 62">
            <a:extLst>
              <a:ext uri="{FF2B5EF4-FFF2-40B4-BE49-F238E27FC236}">
                <a16:creationId xmlns:a16="http://schemas.microsoft.com/office/drawing/2014/main" id="{6F2B0BA3-4FF5-E531-728C-D9BB0DA4AD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087" y="3248025"/>
            <a:ext cx="2014538" cy="20247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F0A189B0-79A0-42C4-17CD-6B89C9462D5D}"/>
                  </a:ext>
                </a:extLst>
              </p:cNvPr>
              <p:cNvSpPr txBox="1"/>
              <p:nvPr/>
            </p:nvSpPr>
            <p:spPr>
              <a:xfrm>
                <a:off x="3162300" y="3429000"/>
                <a:ext cx="7896225" cy="1820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Tô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màu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2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Đã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màu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i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hai</a:t>
                </a:r>
                <a:r>
                  <a:rPr lang="en-US" sz="3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i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i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sáu</a:t>
                </a:r>
                <a:r>
                  <a:rPr lang="en-US" sz="3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tròn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Hai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sáu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viết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2</m:t>
                        </m:r>
                      </m:num>
                      <m:den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F0A189B0-79A0-42C4-17CD-6B89C9462D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2300" y="3429000"/>
                <a:ext cx="7896225" cy="1820307"/>
              </a:xfrm>
              <a:prstGeom prst="rect">
                <a:avLst/>
              </a:prstGeom>
              <a:blipFill>
                <a:blip r:embed="rId5"/>
                <a:stretch>
                  <a:fillRect l="-1776" t="-4362" b="-13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6105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build="p"/>
      <p:bldP spid="6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E3818C22-C9CA-CBA2-32E2-EA1CF6C0C0AE}"/>
              </a:ext>
            </a:extLst>
          </p:cNvPr>
          <p:cNvSpPr/>
          <p:nvPr/>
        </p:nvSpPr>
        <p:spPr>
          <a:xfrm>
            <a:off x="333375" y="247650"/>
            <a:ext cx="11858625" cy="627697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EF359C2-1A41-5E65-FAC5-220C1FD6B500}"/>
              </a:ext>
            </a:extLst>
          </p:cNvPr>
          <p:cNvGrpSpPr/>
          <p:nvPr/>
        </p:nvGrpSpPr>
        <p:grpSpPr>
          <a:xfrm>
            <a:off x="3285897" y="2037291"/>
            <a:ext cx="960521" cy="2125527"/>
            <a:chOff x="9612631" y="3160924"/>
            <a:chExt cx="960521" cy="212552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662F9B3-2579-8393-816B-0118A9EE40C4}"/>
                </a:ext>
              </a:extLst>
            </p:cNvPr>
            <p:cNvSpPr/>
            <p:nvPr/>
          </p:nvSpPr>
          <p:spPr>
            <a:xfrm>
              <a:off x="9711635" y="3160924"/>
              <a:ext cx="731290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>
                  <a:ln/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1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E3E27CB-25C1-80A1-7E01-5547CC139A17}"/>
                </a:ext>
              </a:extLst>
            </p:cNvPr>
            <p:cNvSpPr/>
            <p:nvPr/>
          </p:nvSpPr>
          <p:spPr>
            <a:xfrm>
              <a:off x="9763541" y="4086122"/>
              <a:ext cx="731290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>
                  <a:ln/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6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B8F9E8A-9E5F-58D5-1308-22B8A65122FA}"/>
                </a:ext>
              </a:extLst>
            </p:cNvPr>
            <p:cNvCxnSpPr/>
            <p:nvPr/>
          </p:nvCxnSpPr>
          <p:spPr>
            <a:xfrm>
              <a:off x="9612631" y="4196437"/>
              <a:ext cx="960521" cy="11043"/>
            </a:xfrm>
            <a:prstGeom prst="line">
              <a:avLst/>
            </a:prstGeom>
            <a:ln w="117475" cmpd="sng">
              <a:solidFill>
                <a:srgbClr val="FF0000">
                  <a:alpha val="7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9388BEF-D27A-80D6-F5C2-8B6250AE0B42}"/>
              </a:ext>
            </a:extLst>
          </p:cNvPr>
          <p:cNvCxnSpPr/>
          <p:nvPr/>
        </p:nvCxnSpPr>
        <p:spPr>
          <a:xfrm flipV="1">
            <a:off x="4207206" y="2032106"/>
            <a:ext cx="1226732" cy="492370"/>
          </a:xfrm>
          <a:prstGeom prst="straightConnector1">
            <a:avLst/>
          </a:prstGeom>
          <a:ln w="101600" cmpd="sng">
            <a:solidFill>
              <a:srgbClr val="FF0066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1844D0E-392A-B638-500D-19EF1B3D0762}"/>
              </a:ext>
            </a:extLst>
          </p:cNvPr>
          <p:cNvCxnSpPr/>
          <p:nvPr/>
        </p:nvCxnSpPr>
        <p:spPr>
          <a:xfrm>
            <a:off x="4373891" y="3740475"/>
            <a:ext cx="1226732" cy="335117"/>
          </a:xfrm>
          <a:prstGeom prst="straightConnector1">
            <a:avLst/>
          </a:prstGeom>
          <a:ln w="101600" cmpd="sng">
            <a:solidFill>
              <a:srgbClr val="FF0066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BE4BDC5D-0D1B-AB76-7CFA-A880F2CE3143}"/>
              </a:ext>
            </a:extLst>
          </p:cNvPr>
          <p:cNvGrpSpPr/>
          <p:nvPr/>
        </p:nvGrpSpPr>
        <p:grpSpPr>
          <a:xfrm>
            <a:off x="5585437" y="1566261"/>
            <a:ext cx="2970681" cy="873638"/>
            <a:chOff x="2679831" y="2100457"/>
            <a:chExt cx="3215541" cy="873638"/>
          </a:xfrm>
          <a:solidFill>
            <a:schemeClr val="accent2">
              <a:lumMod val="20000"/>
              <a:lumOff val="80000"/>
            </a:schemeClr>
          </a:solidFill>
        </p:grpSpPr>
        <p:grpSp>
          <p:nvGrpSpPr>
            <p:cNvPr id="10" name="组合 40">
              <a:extLst>
                <a:ext uri="{FF2B5EF4-FFF2-40B4-BE49-F238E27FC236}">
                  <a16:creationId xmlns:a16="http://schemas.microsoft.com/office/drawing/2014/main" id="{BF8447E8-B528-119B-3BC2-13F31C51CD7F}"/>
                </a:ext>
              </a:extLst>
            </p:cNvPr>
            <p:cNvGrpSpPr/>
            <p:nvPr/>
          </p:nvGrpSpPr>
          <p:grpSpPr>
            <a:xfrm>
              <a:off x="2679831" y="2100457"/>
              <a:ext cx="3215541" cy="815463"/>
              <a:chOff x="1360229" y="-894320"/>
              <a:chExt cx="1449788" cy="455360"/>
            </a:xfrm>
            <a:grpFill/>
          </p:grpSpPr>
          <p:sp>
            <p:nvSpPr>
              <p:cNvPr id="12" name="矩形 45">
                <a:extLst>
                  <a:ext uri="{FF2B5EF4-FFF2-40B4-BE49-F238E27FC236}">
                    <a16:creationId xmlns:a16="http://schemas.microsoft.com/office/drawing/2014/main" id="{E9BFD0F4-663F-2A40-3602-279783550A6B}"/>
                  </a:ext>
                </a:extLst>
              </p:cNvPr>
              <p:cNvSpPr/>
              <p:nvPr/>
            </p:nvSpPr>
            <p:spPr>
              <a:xfrm>
                <a:off x="1381267" y="-858060"/>
                <a:ext cx="1428750" cy="4191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字魂176号-创粗圆" panose="00000500000000000000" pitchFamily="2" charset="-122"/>
                </a:endParaRPr>
              </a:p>
            </p:txBody>
          </p:sp>
          <p:sp>
            <p:nvSpPr>
              <p:cNvPr id="13" name="矩形 46">
                <a:extLst>
                  <a:ext uri="{FF2B5EF4-FFF2-40B4-BE49-F238E27FC236}">
                    <a16:creationId xmlns:a16="http://schemas.microsoft.com/office/drawing/2014/main" id="{5B6DC792-7244-61F8-FCC7-9505808AB183}"/>
                  </a:ext>
                </a:extLst>
              </p:cNvPr>
              <p:cNvSpPr/>
              <p:nvPr/>
            </p:nvSpPr>
            <p:spPr>
              <a:xfrm>
                <a:off x="1360229" y="-894320"/>
                <a:ext cx="1428750" cy="4191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400" b="1" i="1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字魂176号-创粗圆" panose="00000500000000000000" pitchFamily="2" charset="-122"/>
                  <a:cs typeface="字魂105号-简雅黑" panose="00000500000000000000" pitchFamily="2" charset="-122"/>
                </a:endParaRPr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857B235-33AB-D47A-F7A2-57AEE7E85C10}"/>
                </a:ext>
              </a:extLst>
            </p:cNvPr>
            <p:cNvSpPr/>
            <p:nvPr/>
          </p:nvSpPr>
          <p:spPr>
            <a:xfrm>
              <a:off x="2814339" y="2204654"/>
              <a:ext cx="2993185" cy="76944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Tử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số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B6A5826-8860-57AB-FF28-CA2B9A4E005D}"/>
              </a:ext>
            </a:extLst>
          </p:cNvPr>
          <p:cNvGrpSpPr/>
          <p:nvPr/>
        </p:nvGrpSpPr>
        <p:grpSpPr>
          <a:xfrm>
            <a:off x="5746351" y="3683903"/>
            <a:ext cx="2970681" cy="873638"/>
            <a:chOff x="2679831" y="2100457"/>
            <a:chExt cx="3215541" cy="873638"/>
          </a:xfrm>
          <a:solidFill>
            <a:schemeClr val="accent1">
              <a:lumMod val="20000"/>
              <a:lumOff val="80000"/>
            </a:schemeClr>
          </a:solidFill>
        </p:grpSpPr>
        <p:grpSp>
          <p:nvGrpSpPr>
            <p:cNvPr id="15" name="组合 40">
              <a:extLst>
                <a:ext uri="{FF2B5EF4-FFF2-40B4-BE49-F238E27FC236}">
                  <a16:creationId xmlns:a16="http://schemas.microsoft.com/office/drawing/2014/main" id="{2BEDA4A3-0D6E-44E0-4740-8B12E8B8784C}"/>
                </a:ext>
              </a:extLst>
            </p:cNvPr>
            <p:cNvGrpSpPr/>
            <p:nvPr/>
          </p:nvGrpSpPr>
          <p:grpSpPr>
            <a:xfrm>
              <a:off x="2679831" y="2100457"/>
              <a:ext cx="3215541" cy="815463"/>
              <a:chOff x="1360229" y="-894320"/>
              <a:chExt cx="1449788" cy="455360"/>
            </a:xfrm>
            <a:grpFill/>
          </p:grpSpPr>
          <p:sp>
            <p:nvSpPr>
              <p:cNvPr id="17" name="矩形 45">
                <a:extLst>
                  <a:ext uri="{FF2B5EF4-FFF2-40B4-BE49-F238E27FC236}">
                    <a16:creationId xmlns:a16="http://schemas.microsoft.com/office/drawing/2014/main" id="{66D6BD2D-982B-59D3-609B-4F41528DDE73}"/>
                  </a:ext>
                </a:extLst>
              </p:cNvPr>
              <p:cNvSpPr/>
              <p:nvPr/>
            </p:nvSpPr>
            <p:spPr>
              <a:xfrm>
                <a:off x="1381267" y="-858060"/>
                <a:ext cx="1428750" cy="4191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字魂176号-创粗圆" panose="00000500000000000000" pitchFamily="2" charset="-122"/>
                </a:endParaRPr>
              </a:p>
            </p:txBody>
          </p:sp>
          <p:sp>
            <p:nvSpPr>
              <p:cNvPr id="18" name="矩形 46">
                <a:extLst>
                  <a:ext uri="{FF2B5EF4-FFF2-40B4-BE49-F238E27FC236}">
                    <a16:creationId xmlns:a16="http://schemas.microsoft.com/office/drawing/2014/main" id="{F99647E8-96DC-EF7D-F649-BFFF63EF8AE4}"/>
                  </a:ext>
                </a:extLst>
              </p:cNvPr>
              <p:cNvSpPr/>
              <p:nvPr/>
            </p:nvSpPr>
            <p:spPr>
              <a:xfrm>
                <a:off x="1360229" y="-894320"/>
                <a:ext cx="1428750" cy="4191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400" b="1" i="1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字魂176号-创粗圆" panose="00000500000000000000" pitchFamily="2" charset="-122"/>
                  <a:cs typeface="字魂105号-简雅黑" panose="00000500000000000000" pitchFamily="2" charset="-122"/>
                </a:endParaRPr>
              </a:p>
            </p:txBody>
          </p:sp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89DF51-B5AE-346D-60D1-909DA68C4C95}"/>
                </a:ext>
              </a:extLst>
            </p:cNvPr>
            <p:cNvSpPr/>
            <p:nvPr/>
          </p:nvSpPr>
          <p:spPr>
            <a:xfrm>
              <a:off x="2814339" y="2204654"/>
              <a:ext cx="2993185" cy="76944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Mẫu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số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4224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E3818C22-C9CA-CBA2-32E2-EA1CF6C0C0AE}"/>
              </a:ext>
            </a:extLst>
          </p:cNvPr>
          <p:cNvSpPr/>
          <p:nvPr/>
        </p:nvSpPr>
        <p:spPr>
          <a:xfrm>
            <a:off x="333375" y="247650"/>
            <a:ext cx="11858625" cy="627697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82E30A10-9226-D797-CF29-678867BC3DC2}"/>
                  </a:ext>
                </a:extLst>
              </p:cNvPr>
              <p:cNvSpPr/>
              <p:nvPr/>
            </p:nvSpPr>
            <p:spPr>
              <a:xfrm>
                <a:off x="781050" y="1123949"/>
                <a:ext cx="10915650" cy="4391025"/>
              </a:xfrm>
              <a:prstGeom prst="roundRect">
                <a:avLst/>
              </a:prstGeom>
              <a:solidFill>
                <a:srgbClr val="FBD5F1"/>
              </a:solidFill>
              <a:ln w="28575"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40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và</a:t>
                </a:r>
                <a:r>
                  <a:rPr lang="en-US" sz="40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𝟐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những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phân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Phân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𝟐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có: 2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tử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,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chỉ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đã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màu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, 6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mẫu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,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chỉ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bằng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nhau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của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cả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tròn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Mỗi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phân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đều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có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tử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và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mẫu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.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Tử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tự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nhiên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viết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trên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gạch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ngang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,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mẫu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tự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nhiên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khác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0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viết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dưới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gạch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ngang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82E30A10-9226-D797-CF29-678867BC3D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050" y="1123949"/>
                <a:ext cx="10915650" cy="4391025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prstDash val="sysDot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531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E3818C22-C9CA-CBA2-32E2-EA1CF6C0C0AE}"/>
              </a:ext>
            </a:extLst>
          </p:cNvPr>
          <p:cNvSpPr/>
          <p:nvPr/>
        </p:nvSpPr>
        <p:spPr>
          <a:xfrm>
            <a:off x="333375" y="247650"/>
            <a:ext cx="11858625" cy="627697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2" name="Text Box 22">
            <a:extLst>
              <a:ext uri="{FF2B5EF4-FFF2-40B4-BE49-F238E27FC236}">
                <a16:creationId xmlns:a16="http://schemas.microsoft.com/office/drawing/2014/main" id="{1081A65F-D078-8C3A-8BD8-961F359AB4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0657" y="5341006"/>
            <a:ext cx="30130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Cambria" panose="02040503050406030204" pitchFamily="18" charset="0"/>
                <a:ea typeface="Cambria" panose="02040503050406030204" pitchFamily="18" charset="0"/>
              </a:rPr>
              <a:t>Đọc: ba phần tư  </a:t>
            </a:r>
            <a:endParaRPr lang="en-US" altLang="en-US" sz="2800" b="1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grpSp>
        <p:nvGrpSpPr>
          <p:cNvPr id="19" name="Group 13">
            <a:extLst>
              <a:ext uri="{FF2B5EF4-FFF2-40B4-BE49-F238E27FC236}">
                <a16:creationId xmlns:a16="http://schemas.microsoft.com/office/drawing/2014/main" id="{94458C45-63EC-9410-EBC5-8D5A7F75E74A}"/>
              </a:ext>
            </a:extLst>
          </p:cNvPr>
          <p:cNvGrpSpPr>
            <a:grpSpLocks/>
          </p:cNvGrpSpPr>
          <p:nvPr/>
        </p:nvGrpSpPr>
        <p:grpSpPr bwMode="auto">
          <a:xfrm>
            <a:off x="4653085" y="4472640"/>
            <a:ext cx="1592263" cy="838200"/>
            <a:chOff x="389" y="3325"/>
            <a:chExt cx="633" cy="528"/>
          </a:xfrm>
        </p:grpSpPr>
        <p:sp>
          <p:nvSpPr>
            <p:cNvPr id="20" name="Text Box 14">
              <a:extLst>
                <a:ext uri="{FF2B5EF4-FFF2-40B4-BE49-F238E27FC236}">
                  <a16:creationId xmlns:a16="http://schemas.microsoft.com/office/drawing/2014/main" id="{D6F4F0DF-7652-5174-5436-D7D0C56FF8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" y="3433"/>
              <a:ext cx="49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Viết:</a:t>
              </a:r>
              <a:endParaRPr kumimoji="0" lang="en-US" altLang="en-US" sz="2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21" name="Object 7">
              <a:extLst>
                <a:ext uri="{FF2B5EF4-FFF2-40B4-BE49-F238E27FC236}">
                  <a16:creationId xmlns:a16="http://schemas.microsoft.com/office/drawing/2014/main" id="{8309936E-615C-3096-C2ED-31207B4736B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99" y="3325"/>
            <a:ext cx="223" cy="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" imgW="164957" imgH="393359" progId="Equation.3">
                    <p:embed/>
                  </p:oleObj>
                </mc:Choice>
                <mc:Fallback>
                  <p:oleObj r:id="rId2" imgW="164957" imgH="393359" progId="Equation.3">
                    <p:embed/>
                    <p:pic>
                      <p:nvPicPr>
                        <p:cNvPr id="21" name="Object 7">
                          <a:extLst>
                            <a:ext uri="{FF2B5EF4-FFF2-40B4-BE49-F238E27FC236}">
                              <a16:creationId xmlns:a16="http://schemas.microsoft.com/office/drawing/2014/main" id="{8309936E-615C-3096-C2ED-31207B4736B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9" y="3325"/>
                          <a:ext cx="223" cy="5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2" name="Picture 50">
            <a:extLst>
              <a:ext uri="{FF2B5EF4-FFF2-40B4-BE49-F238E27FC236}">
                <a16:creationId xmlns:a16="http://schemas.microsoft.com/office/drawing/2014/main" id="{8E0D590B-6768-4B85-DAD5-FDD581B97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409" y="1885753"/>
            <a:ext cx="192087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50">
            <a:extLst>
              <a:ext uri="{FF2B5EF4-FFF2-40B4-BE49-F238E27FC236}">
                <a16:creationId xmlns:a16="http://schemas.microsoft.com/office/drawing/2014/main" id="{C8422B24-2E8F-7264-CBAB-E47E526BD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107" y="1900041"/>
            <a:ext cx="287178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Group 13">
            <a:extLst>
              <a:ext uri="{FF2B5EF4-FFF2-40B4-BE49-F238E27FC236}">
                <a16:creationId xmlns:a16="http://schemas.microsoft.com/office/drawing/2014/main" id="{D1CC5F5C-243D-DAE2-2273-2ABE969AA6AB}"/>
              </a:ext>
            </a:extLst>
          </p:cNvPr>
          <p:cNvGrpSpPr>
            <a:grpSpLocks/>
          </p:cNvGrpSpPr>
          <p:nvPr/>
        </p:nvGrpSpPr>
        <p:grpSpPr bwMode="auto">
          <a:xfrm>
            <a:off x="7628060" y="4483752"/>
            <a:ext cx="1597025" cy="838200"/>
            <a:chOff x="387" y="3325"/>
            <a:chExt cx="635" cy="528"/>
          </a:xfrm>
        </p:grpSpPr>
        <p:sp>
          <p:nvSpPr>
            <p:cNvPr id="25" name="Text Box 14">
              <a:extLst>
                <a:ext uri="{FF2B5EF4-FFF2-40B4-BE49-F238E27FC236}">
                  <a16:creationId xmlns:a16="http://schemas.microsoft.com/office/drawing/2014/main" id="{744A4FAA-EE0E-31D5-3CB3-B1E9EBE698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" y="3436"/>
              <a:ext cx="49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Viết:</a:t>
              </a:r>
              <a:endParaRPr kumimoji="0" lang="en-US" altLang="en-US" sz="2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26" name="Object 8">
              <a:extLst>
                <a:ext uri="{FF2B5EF4-FFF2-40B4-BE49-F238E27FC236}">
                  <a16:creationId xmlns:a16="http://schemas.microsoft.com/office/drawing/2014/main" id="{7260E3CF-45D2-6B73-D199-9FB08B5D0DA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99" y="3325"/>
            <a:ext cx="223" cy="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6" imgW="164957" imgH="393359" progId="Equation.3">
                    <p:embed/>
                  </p:oleObj>
                </mc:Choice>
                <mc:Fallback>
                  <p:oleObj r:id="rId6" imgW="164957" imgH="393359" progId="Equation.3">
                    <p:embed/>
                    <p:pic>
                      <p:nvPicPr>
                        <p:cNvPr id="26" name="Object 8">
                          <a:extLst>
                            <a:ext uri="{FF2B5EF4-FFF2-40B4-BE49-F238E27FC236}">
                              <a16:creationId xmlns:a16="http://schemas.microsoft.com/office/drawing/2014/main" id="{7260E3CF-45D2-6B73-D199-9FB08B5D0DA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9" y="3325"/>
                          <a:ext cx="223" cy="5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7" name="Text Box 22">
            <a:extLst>
              <a:ext uri="{FF2B5EF4-FFF2-40B4-BE49-F238E27FC236}">
                <a16:creationId xmlns:a16="http://schemas.microsoft.com/office/drawing/2014/main" id="{34753DCE-16BD-6004-A66B-5FE9F5567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5005" y="5341006"/>
            <a:ext cx="35496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Cambria" panose="02040503050406030204" pitchFamily="18" charset="0"/>
                <a:ea typeface="Cambria" panose="02040503050406030204" pitchFamily="18" charset="0"/>
              </a:rPr>
              <a:t>Đọc: bốn phần bảy  </a:t>
            </a:r>
            <a:endParaRPr lang="en-US" altLang="en-US" sz="2800" b="1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pic>
        <p:nvPicPr>
          <p:cNvPr id="28" name="Picture 20">
            <a:extLst>
              <a:ext uri="{FF2B5EF4-FFF2-40B4-BE49-F238E27FC236}">
                <a16:creationId xmlns:a16="http://schemas.microsoft.com/office/drawing/2014/main" id="{B509CF38-0353-EBBD-1F5E-9B28D8AB5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507" y="1900041"/>
            <a:ext cx="2095500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" name="Group 13">
            <a:extLst>
              <a:ext uri="{FF2B5EF4-FFF2-40B4-BE49-F238E27FC236}">
                <a16:creationId xmlns:a16="http://schemas.microsoft.com/office/drawing/2014/main" id="{BC68A38C-4BC9-4338-CE99-3461DBFCACE9}"/>
              </a:ext>
            </a:extLst>
          </p:cNvPr>
          <p:cNvGrpSpPr>
            <a:grpSpLocks/>
          </p:cNvGrpSpPr>
          <p:nvPr/>
        </p:nvGrpSpPr>
        <p:grpSpPr bwMode="auto">
          <a:xfrm>
            <a:off x="1411407" y="4415493"/>
            <a:ext cx="1485900" cy="838200"/>
            <a:chOff x="422" y="3325"/>
            <a:chExt cx="591" cy="528"/>
          </a:xfrm>
        </p:grpSpPr>
        <p:sp>
          <p:nvSpPr>
            <p:cNvPr id="30" name="Text Box 14">
              <a:extLst>
                <a:ext uri="{FF2B5EF4-FFF2-40B4-BE49-F238E27FC236}">
                  <a16:creationId xmlns:a16="http://schemas.microsoft.com/office/drawing/2014/main" id="{50C88BDA-12D5-0DA9-20EE-B798899080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" y="3443"/>
              <a:ext cx="49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Viết:</a:t>
              </a:r>
              <a:endParaRPr kumimoji="0" lang="en-US" altLang="en-US" sz="2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31" name="Object 36">
              <a:extLst>
                <a:ext uri="{FF2B5EF4-FFF2-40B4-BE49-F238E27FC236}">
                  <a16:creationId xmlns:a16="http://schemas.microsoft.com/office/drawing/2014/main" id="{FC93546D-E174-41D5-0500-C66BE2265EC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07" y="3325"/>
            <a:ext cx="206" cy="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9" imgW="152334" imgH="393529" progId="Equation.3">
                    <p:embed/>
                  </p:oleObj>
                </mc:Choice>
                <mc:Fallback>
                  <p:oleObj r:id="rId9" imgW="152334" imgH="393529" progId="Equation.3">
                    <p:embed/>
                    <p:pic>
                      <p:nvPicPr>
                        <p:cNvPr id="31" name="Object 36">
                          <a:extLst>
                            <a:ext uri="{FF2B5EF4-FFF2-40B4-BE49-F238E27FC236}">
                              <a16:creationId xmlns:a16="http://schemas.microsoft.com/office/drawing/2014/main" id="{FC93546D-E174-41D5-0500-C66BE2265EC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7" y="3325"/>
                          <a:ext cx="206" cy="5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2" name="Text Box 16">
            <a:extLst>
              <a:ext uri="{FF2B5EF4-FFF2-40B4-BE49-F238E27FC236}">
                <a16:creationId xmlns:a16="http://schemas.microsoft.com/office/drawing/2014/main" id="{6B47DCFC-5B66-CCB4-F156-9E4C02D1C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997" y="5375931"/>
            <a:ext cx="33956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Cambria" panose="02040503050406030204" pitchFamily="18" charset="0"/>
                <a:ea typeface="Cambria" panose="02040503050406030204" pitchFamily="18" charset="0"/>
              </a:rPr>
              <a:t>Đọc: một phần hai </a:t>
            </a:r>
            <a:endParaRPr lang="en-US" altLang="en-US" sz="2800" b="1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46E1052-F3B0-1B52-A464-0DD5707EC1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286" y="572959"/>
            <a:ext cx="2228851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800" b="1" u="sng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Ví</a:t>
            </a:r>
            <a:r>
              <a:rPr lang="en-US" altLang="en-US" sz="2800" b="1" u="sng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2800" b="1" u="sng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dụ</a:t>
            </a:r>
            <a:r>
              <a:rPr lang="en-US" alt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en-US" altLang="en-US"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09B16A3-3819-E0B3-7148-04CFC7F1D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6907" y="3697771"/>
            <a:ext cx="1320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Cambria" panose="02040503050406030204" pitchFamily="18" charset="0"/>
                <a:ea typeface="Cambria" panose="02040503050406030204" pitchFamily="18" charset="0"/>
              </a:rPr>
              <a:t>Hình 1</a:t>
            </a:r>
            <a:endParaRPr lang="en-US" altLang="en-US" sz="2400" b="1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3B1E270-614D-6AFB-3790-03D294769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6156" y="3716822"/>
            <a:ext cx="1320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Cambria" panose="02040503050406030204" pitchFamily="18" charset="0"/>
                <a:ea typeface="Cambria" panose="02040503050406030204" pitchFamily="18" charset="0"/>
              </a:rPr>
              <a:t>Hình 2</a:t>
            </a:r>
            <a:endParaRPr lang="en-US" altLang="en-US" sz="2400" b="1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259F78-A853-5DD9-A285-950DBC5CF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8156" y="3640618"/>
            <a:ext cx="1320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Cambria" panose="02040503050406030204" pitchFamily="18" charset="0"/>
                <a:ea typeface="Cambria" panose="02040503050406030204" pitchFamily="18" charset="0"/>
              </a:rPr>
              <a:t>Hình 3</a:t>
            </a:r>
            <a:endParaRPr lang="en-US" altLang="en-US" sz="2400" b="1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E009C96-03D1-86BD-7809-9E3D58FE0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210" y="458653"/>
            <a:ext cx="8255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/>
            <a:r>
              <a:rPr lang="en-US" altLang="en-US" sz="2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Viết rồi đọc phân số chỉ phần đã tô m</a:t>
            </a:r>
            <a:r>
              <a:rPr lang="en-US" altLang="en-US" sz="2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à</a:t>
            </a:r>
            <a:r>
              <a:rPr lang="en-US" altLang="en-US" sz="2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 trong mỗi hình dưới đây: </a:t>
            </a:r>
            <a:endParaRPr lang="en-US" altLang="en-US" sz="2800" b="1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83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7" grpId="0"/>
      <p:bldP spid="32" grpId="0"/>
      <p:bldP spid="33" grpId="0"/>
      <p:bldP spid="34" grpId="0"/>
      <p:bldP spid="35" grpId="0"/>
      <p:bldP spid="36" grpId="0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4552765" y="-267777"/>
            <a:ext cx="11200789" cy="11655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734519" y="-278253"/>
            <a:ext cx="10104414" cy="11655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6158">
            <a:off x="3840550" y="-125276"/>
            <a:ext cx="8118208" cy="81182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6497"/>
            <a:ext cx="3909059" cy="5830137"/>
          </a:xfrm>
          <a:prstGeom prst="rect">
            <a:avLst/>
          </a:prstGeom>
        </p:spPr>
      </p:pic>
      <p:pic>
        <p:nvPicPr>
          <p:cNvPr id="6" name="Picture 8" descr="Cute happy smiling cupcake Royalty Free Vector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37" b="90000" l="29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467" y="4725916"/>
            <a:ext cx="2477533" cy="267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7324F-0661-7DEF-01A4-C31C5FB754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3111" y="1088775"/>
            <a:ext cx="11937003" cy="566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78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720" t="14036"/>
          <a:stretch/>
        </p:blipFill>
        <p:spPr>
          <a:xfrm rot="16200000" flipV="1">
            <a:off x="4331973" y="-4288336"/>
            <a:ext cx="3686909" cy="12331150"/>
          </a:xfrm>
          <a:prstGeom prst="rect">
            <a:avLst/>
          </a:prstGeom>
        </p:spPr>
      </p:pic>
      <p:pic>
        <p:nvPicPr>
          <p:cNvPr id="37" name="图片 1">
            <a:extLst>
              <a:ext uri="{FF2B5EF4-FFF2-40B4-BE49-F238E27FC236}">
                <a16:creationId xmlns:a16="http://schemas.microsoft.com/office/drawing/2014/main" id="{2BCCCDA0-F89B-44BA-A43C-321596DC61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7000"/>
            <a:lum bright="20000" contrast="-40000"/>
          </a:blip>
          <a:stretch>
            <a:fillRect/>
          </a:stretch>
        </p:blipFill>
        <p:spPr>
          <a:xfrm rot="16200000">
            <a:off x="3612454" y="-1797746"/>
            <a:ext cx="4904561" cy="12254529"/>
          </a:xfrm>
          <a:prstGeom prst="rect">
            <a:avLst/>
          </a:prstGeom>
          <a:noFill/>
          <a:effectLst>
            <a:glow>
              <a:schemeClr val="accent1"/>
            </a:glow>
            <a:reflection endPos="65000" dist="50800" dir="5400000" sy="-100000" algn="bl" rotWithShape="0"/>
          </a:effectLst>
        </p:spPr>
      </p:pic>
      <p:sp>
        <p:nvSpPr>
          <p:cNvPr id="39" name="矩形: 圆角 6"/>
          <p:cNvSpPr/>
          <p:nvPr/>
        </p:nvSpPr>
        <p:spPr>
          <a:xfrm>
            <a:off x="376612" y="33785"/>
            <a:ext cx="11908908" cy="16867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44450" cap="flat" cmpd="sng" algn="ctr">
            <a:noFill/>
            <a:prstDash val="sysDash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1.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Viết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phân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chỉ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phần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đã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tô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màu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mỗi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sau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kumimoji="0" lang="en-US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A0F3AF-6420-F989-7E2F-C117A4FECF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175" y="2479418"/>
            <a:ext cx="11934825" cy="2241196"/>
          </a:xfrm>
          <a:prstGeom prst="rect">
            <a:avLst/>
          </a:prstGeom>
        </p:spPr>
      </p:pic>
      <p:grpSp>
        <p:nvGrpSpPr>
          <p:cNvPr id="6" name="Group 25">
            <a:extLst>
              <a:ext uri="{FF2B5EF4-FFF2-40B4-BE49-F238E27FC236}">
                <a16:creationId xmlns:a16="http://schemas.microsoft.com/office/drawing/2014/main" id="{AE1CC6E7-8448-325C-7898-C77F37C09745}"/>
              </a:ext>
            </a:extLst>
          </p:cNvPr>
          <p:cNvGrpSpPr>
            <a:grpSpLocks/>
          </p:cNvGrpSpPr>
          <p:nvPr/>
        </p:nvGrpSpPr>
        <p:grpSpPr bwMode="auto">
          <a:xfrm>
            <a:off x="1250227" y="4722348"/>
            <a:ext cx="1702025" cy="1548173"/>
            <a:chOff x="3789" y="1824"/>
            <a:chExt cx="373" cy="1027"/>
          </a:xfrm>
        </p:grpSpPr>
        <p:sp>
          <p:nvSpPr>
            <p:cNvPr id="7" name="Text Box 4">
              <a:extLst>
                <a:ext uri="{FF2B5EF4-FFF2-40B4-BE49-F238E27FC236}">
                  <a16:creationId xmlns:a16="http://schemas.microsoft.com/office/drawing/2014/main" id="{D8A16DDC-D6EA-1F7D-6F46-EA9E5E6EA9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0" y="1824"/>
              <a:ext cx="320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3</a:t>
              </a:r>
            </a:p>
          </p:txBody>
        </p:sp>
        <p:sp>
          <p:nvSpPr>
            <p:cNvPr id="8" name="Text Box 4">
              <a:extLst>
                <a:ext uri="{FF2B5EF4-FFF2-40B4-BE49-F238E27FC236}">
                  <a16:creationId xmlns:a16="http://schemas.microsoft.com/office/drawing/2014/main" id="{B2CC58F8-33E5-DAC4-20F0-B1B3534353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9" y="2300"/>
              <a:ext cx="373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4</a:t>
              </a:r>
            </a:p>
          </p:txBody>
        </p:sp>
        <p:sp>
          <p:nvSpPr>
            <p:cNvPr id="11" name="Line 28">
              <a:extLst>
                <a:ext uri="{FF2B5EF4-FFF2-40B4-BE49-F238E27FC236}">
                  <a16:creationId xmlns:a16="http://schemas.microsoft.com/office/drawing/2014/main" id="{3F39162B-7B3D-DC3C-8B3E-C4A49AFB45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03" y="2339"/>
              <a:ext cx="152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3" name="Group 25">
            <a:extLst>
              <a:ext uri="{FF2B5EF4-FFF2-40B4-BE49-F238E27FC236}">
                <a16:creationId xmlns:a16="http://schemas.microsoft.com/office/drawing/2014/main" id="{CC872916-74D4-42BF-C5C5-060678EAADB4}"/>
              </a:ext>
            </a:extLst>
          </p:cNvPr>
          <p:cNvGrpSpPr>
            <a:grpSpLocks/>
          </p:cNvGrpSpPr>
          <p:nvPr/>
        </p:nvGrpSpPr>
        <p:grpSpPr bwMode="auto">
          <a:xfrm>
            <a:off x="4364902" y="4684248"/>
            <a:ext cx="1702025" cy="1548173"/>
            <a:chOff x="3789" y="1824"/>
            <a:chExt cx="373" cy="1027"/>
          </a:xfrm>
        </p:grpSpPr>
        <p:sp>
          <p:nvSpPr>
            <p:cNvPr id="16" name="Text Box 4">
              <a:extLst>
                <a:ext uri="{FF2B5EF4-FFF2-40B4-BE49-F238E27FC236}">
                  <a16:creationId xmlns:a16="http://schemas.microsoft.com/office/drawing/2014/main" id="{17D27B30-68C5-08F5-F8B2-E67498869E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0" y="1824"/>
              <a:ext cx="320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2</a:t>
              </a:r>
            </a:p>
          </p:txBody>
        </p:sp>
        <p:sp>
          <p:nvSpPr>
            <p:cNvPr id="17" name="Text Box 4">
              <a:extLst>
                <a:ext uri="{FF2B5EF4-FFF2-40B4-BE49-F238E27FC236}">
                  <a16:creationId xmlns:a16="http://schemas.microsoft.com/office/drawing/2014/main" id="{442F68DB-12B9-A26E-CD6E-6ADAFAC567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9" y="2300"/>
              <a:ext cx="373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5</a:t>
              </a:r>
            </a:p>
          </p:txBody>
        </p:sp>
        <p:sp>
          <p:nvSpPr>
            <p:cNvPr id="18" name="Line 28">
              <a:extLst>
                <a:ext uri="{FF2B5EF4-FFF2-40B4-BE49-F238E27FC236}">
                  <a16:creationId xmlns:a16="http://schemas.microsoft.com/office/drawing/2014/main" id="{1B6B5115-C8EC-9851-E6CB-1C1A31A0C2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03" y="2339"/>
              <a:ext cx="152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9" name="Group 25">
            <a:extLst>
              <a:ext uri="{FF2B5EF4-FFF2-40B4-BE49-F238E27FC236}">
                <a16:creationId xmlns:a16="http://schemas.microsoft.com/office/drawing/2014/main" id="{51DA0C2C-F6C5-BFD6-7A80-CAA6A362C289}"/>
              </a:ext>
            </a:extLst>
          </p:cNvPr>
          <p:cNvGrpSpPr>
            <a:grpSpLocks/>
          </p:cNvGrpSpPr>
          <p:nvPr/>
        </p:nvGrpSpPr>
        <p:grpSpPr bwMode="auto">
          <a:xfrm>
            <a:off x="7403377" y="4731873"/>
            <a:ext cx="1702025" cy="1548173"/>
            <a:chOff x="3789" y="1824"/>
            <a:chExt cx="373" cy="1027"/>
          </a:xfrm>
        </p:grpSpPr>
        <p:sp>
          <p:nvSpPr>
            <p:cNvPr id="21" name="Text Box 4">
              <a:extLst>
                <a:ext uri="{FF2B5EF4-FFF2-40B4-BE49-F238E27FC236}">
                  <a16:creationId xmlns:a16="http://schemas.microsoft.com/office/drawing/2014/main" id="{7CE88794-A0FF-BC4A-3B56-A5B2657A6B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0" y="1824"/>
              <a:ext cx="320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4</a:t>
              </a:r>
            </a:p>
          </p:txBody>
        </p:sp>
        <p:sp>
          <p:nvSpPr>
            <p:cNvPr id="22" name="Text Box 4">
              <a:extLst>
                <a:ext uri="{FF2B5EF4-FFF2-40B4-BE49-F238E27FC236}">
                  <a16:creationId xmlns:a16="http://schemas.microsoft.com/office/drawing/2014/main" id="{5C56B562-12A2-49AC-666E-31D94A0C3E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9" y="2300"/>
              <a:ext cx="373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6</a:t>
              </a:r>
            </a:p>
          </p:txBody>
        </p:sp>
        <p:sp>
          <p:nvSpPr>
            <p:cNvPr id="23" name="Line 28">
              <a:extLst>
                <a:ext uri="{FF2B5EF4-FFF2-40B4-BE49-F238E27FC236}">
                  <a16:creationId xmlns:a16="http://schemas.microsoft.com/office/drawing/2014/main" id="{91DEFB63-4259-1D6B-BEC7-892F23AD07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03" y="2339"/>
              <a:ext cx="152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24" name="Group 25">
            <a:extLst>
              <a:ext uri="{FF2B5EF4-FFF2-40B4-BE49-F238E27FC236}">
                <a16:creationId xmlns:a16="http://schemas.microsoft.com/office/drawing/2014/main" id="{C911BE21-B124-82A1-42A7-F4B01BE45869}"/>
              </a:ext>
            </a:extLst>
          </p:cNvPr>
          <p:cNvGrpSpPr>
            <a:grpSpLocks/>
          </p:cNvGrpSpPr>
          <p:nvPr/>
        </p:nvGrpSpPr>
        <p:grpSpPr bwMode="auto">
          <a:xfrm>
            <a:off x="10375177" y="4655673"/>
            <a:ext cx="1702025" cy="1548173"/>
            <a:chOff x="3789" y="1824"/>
            <a:chExt cx="373" cy="1027"/>
          </a:xfrm>
        </p:grpSpPr>
        <p:sp>
          <p:nvSpPr>
            <p:cNvPr id="30" name="Text Box 4">
              <a:extLst>
                <a:ext uri="{FF2B5EF4-FFF2-40B4-BE49-F238E27FC236}">
                  <a16:creationId xmlns:a16="http://schemas.microsoft.com/office/drawing/2014/main" id="{A2096165-DF89-2E8A-FAE3-BFBD1E66A3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0" y="1824"/>
              <a:ext cx="320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3</a:t>
              </a:r>
            </a:p>
          </p:txBody>
        </p:sp>
        <p:sp>
          <p:nvSpPr>
            <p:cNvPr id="31" name="Text Box 4">
              <a:extLst>
                <a:ext uri="{FF2B5EF4-FFF2-40B4-BE49-F238E27FC236}">
                  <a16:creationId xmlns:a16="http://schemas.microsoft.com/office/drawing/2014/main" id="{D60A0AF9-E4ED-363E-D364-356F227BBD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9" y="2300"/>
              <a:ext cx="373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8</a:t>
              </a:r>
            </a:p>
          </p:txBody>
        </p:sp>
        <p:sp>
          <p:nvSpPr>
            <p:cNvPr id="32" name="Line 28">
              <a:extLst>
                <a:ext uri="{FF2B5EF4-FFF2-40B4-BE49-F238E27FC236}">
                  <a16:creationId xmlns:a16="http://schemas.microsoft.com/office/drawing/2014/main" id="{08C0B965-EAC2-F953-8A58-18F381512E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03" y="2339"/>
              <a:ext cx="152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777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B9D48C89-43DD-4D41-B6B6-85568A348E90}"/>
              </a:ext>
            </a:extLst>
          </p:cNvPr>
          <p:cNvSpPr/>
          <p:nvPr/>
        </p:nvSpPr>
        <p:spPr>
          <a:xfrm>
            <a:off x="180975" y="228600"/>
            <a:ext cx="12011025" cy="6419850"/>
          </a:xfrm>
          <a:custGeom>
            <a:avLst/>
            <a:gdLst>
              <a:gd name="connsiteX0" fmla="*/ 0 w 4635160"/>
              <a:gd name="connsiteY0" fmla="*/ 447187 h 2683071"/>
              <a:gd name="connsiteX1" fmla="*/ 447187 w 4635160"/>
              <a:gd name="connsiteY1" fmla="*/ 0 h 2683071"/>
              <a:gd name="connsiteX2" fmla="*/ 981585 w 4635160"/>
              <a:gd name="connsiteY2" fmla="*/ 0 h 2683071"/>
              <a:gd name="connsiteX3" fmla="*/ 1553391 w 4635160"/>
              <a:gd name="connsiteY3" fmla="*/ 0 h 2683071"/>
              <a:gd name="connsiteX4" fmla="*/ 1975565 w 4635160"/>
              <a:gd name="connsiteY4" fmla="*/ 0 h 2683071"/>
              <a:gd name="connsiteX5" fmla="*/ 2472555 w 4635160"/>
              <a:gd name="connsiteY5" fmla="*/ 0 h 2683071"/>
              <a:gd name="connsiteX6" fmla="*/ 3006953 w 4635160"/>
              <a:gd name="connsiteY6" fmla="*/ 0 h 2683071"/>
              <a:gd name="connsiteX7" fmla="*/ 3616167 w 4635160"/>
              <a:gd name="connsiteY7" fmla="*/ 0 h 2683071"/>
              <a:gd name="connsiteX8" fmla="*/ 4187973 w 4635160"/>
              <a:gd name="connsiteY8" fmla="*/ 0 h 2683071"/>
              <a:gd name="connsiteX9" fmla="*/ 4635160 w 4635160"/>
              <a:gd name="connsiteY9" fmla="*/ 447187 h 2683071"/>
              <a:gd name="connsiteX10" fmla="*/ 4635160 w 4635160"/>
              <a:gd name="connsiteY10" fmla="*/ 1025532 h 2683071"/>
              <a:gd name="connsiteX11" fmla="*/ 4635160 w 4635160"/>
              <a:gd name="connsiteY11" fmla="*/ 1621765 h 2683071"/>
              <a:gd name="connsiteX12" fmla="*/ 4635160 w 4635160"/>
              <a:gd name="connsiteY12" fmla="*/ 2235884 h 2683071"/>
              <a:gd name="connsiteX13" fmla="*/ 4187973 w 4635160"/>
              <a:gd name="connsiteY13" fmla="*/ 2683071 h 2683071"/>
              <a:gd name="connsiteX14" fmla="*/ 3690983 w 4635160"/>
              <a:gd name="connsiteY14" fmla="*/ 2683071 h 2683071"/>
              <a:gd name="connsiteX15" fmla="*/ 3193993 w 4635160"/>
              <a:gd name="connsiteY15" fmla="*/ 2683071 h 2683071"/>
              <a:gd name="connsiteX16" fmla="*/ 2771818 w 4635160"/>
              <a:gd name="connsiteY16" fmla="*/ 2683071 h 2683071"/>
              <a:gd name="connsiteX17" fmla="*/ 2349644 w 4635160"/>
              <a:gd name="connsiteY17" fmla="*/ 2683071 h 2683071"/>
              <a:gd name="connsiteX18" fmla="*/ 1927469 w 4635160"/>
              <a:gd name="connsiteY18" fmla="*/ 2683071 h 2683071"/>
              <a:gd name="connsiteX19" fmla="*/ 1430479 w 4635160"/>
              <a:gd name="connsiteY19" fmla="*/ 2683071 h 2683071"/>
              <a:gd name="connsiteX20" fmla="*/ 447187 w 4635160"/>
              <a:gd name="connsiteY20" fmla="*/ 2683071 h 2683071"/>
              <a:gd name="connsiteX21" fmla="*/ 0 w 4635160"/>
              <a:gd name="connsiteY21" fmla="*/ 2235884 h 2683071"/>
              <a:gd name="connsiteX22" fmla="*/ 0 w 4635160"/>
              <a:gd name="connsiteY22" fmla="*/ 1693313 h 2683071"/>
              <a:gd name="connsiteX23" fmla="*/ 0 w 4635160"/>
              <a:gd name="connsiteY23" fmla="*/ 1079193 h 2683071"/>
              <a:gd name="connsiteX24" fmla="*/ 0 w 4635160"/>
              <a:gd name="connsiteY24" fmla="*/ 447187 h 2683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635160" h="2683071" fill="none" extrusionOk="0">
                <a:moveTo>
                  <a:pt x="0" y="447187"/>
                </a:moveTo>
                <a:cubicBezTo>
                  <a:pt x="36510" y="156731"/>
                  <a:pt x="142605" y="41226"/>
                  <a:pt x="447187" y="0"/>
                </a:cubicBezTo>
                <a:cubicBezTo>
                  <a:pt x="675533" y="-21163"/>
                  <a:pt x="794014" y="26749"/>
                  <a:pt x="981585" y="0"/>
                </a:cubicBezTo>
                <a:cubicBezTo>
                  <a:pt x="1169156" y="-26749"/>
                  <a:pt x="1273129" y="13823"/>
                  <a:pt x="1553391" y="0"/>
                </a:cubicBezTo>
                <a:cubicBezTo>
                  <a:pt x="1833653" y="-13823"/>
                  <a:pt x="1862236" y="14762"/>
                  <a:pt x="1975565" y="0"/>
                </a:cubicBezTo>
                <a:cubicBezTo>
                  <a:pt x="2088894" y="-14762"/>
                  <a:pt x="2318466" y="3097"/>
                  <a:pt x="2472555" y="0"/>
                </a:cubicBezTo>
                <a:cubicBezTo>
                  <a:pt x="2626644" y="-3097"/>
                  <a:pt x="2769258" y="9446"/>
                  <a:pt x="3006953" y="0"/>
                </a:cubicBezTo>
                <a:cubicBezTo>
                  <a:pt x="3244648" y="-9446"/>
                  <a:pt x="3440371" y="39139"/>
                  <a:pt x="3616167" y="0"/>
                </a:cubicBezTo>
                <a:cubicBezTo>
                  <a:pt x="3791963" y="-39139"/>
                  <a:pt x="3975687" y="4912"/>
                  <a:pt x="4187973" y="0"/>
                </a:cubicBezTo>
                <a:cubicBezTo>
                  <a:pt x="4437966" y="25784"/>
                  <a:pt x="4590496" y="239219"/>
                  <a:pt x="4635160" y="447187"/>
                </a:cubicBezTo>
                <a:cubicBezTo>
                  <a:pt x="4663552" y="623352"/>
                  <a:pt x="4575163" y="835388"/>
                  <a:pt x="4635160" y="1025532"/>
                </a:cubicBezTo>
                <a:cubicBezTo>
                  <a:pt x="4695157" y="1215676"/>
                  <a:pt x="4599771" y="1484356"/>
                  <a:pt x="4635160" y="1621765"/>
                </a:cubicBezTo>
                <a:cubicBezTo>
                  <a:pt x="4670549" y="1759174"/>
                  <a:pt x="4583645" y="2096531"/>
                  <a:pt x="4635160" y="2235884"/>
                </a:cubicBezTo>
                <a:cubicBezTo>
                  <a:pt x="4648233" y="2484242"/>
                  <a:pt x="4389088" y="2711004"/>
                  <a:pt x="4187973" y="2683071"/>
                </a:cubicBezTo>
                <a:cubicBezTo>
                  <a:pt x="3968871" y="2712016"/>
                  <a:pt x="3839614" y="2677452"/>
                  <a:pt x="3690983" y="2683071"/>
                </a:cubicBezTo>
                <a:cubicBezTo>
                  <a:pt x="3542352" y="2688690"/>
                  <a:pt x="3348397" y="2682871"/>
                  <a:pt x="3193993" y="2683071"/>
                </a:cubicBezTo>
                <a:cubicBezTo>
                  <a:pt x="3039589" y="2683271"/>
                  <a:pt x="2884851" y="2665629"/>
                  <a:pt x="2771818" y="2683071"/>
                </a:cubicBezTo>
                <a:cubicBezTo>
                  <a:pt x="2658785" y="2700513"/>
                  <a:pt x="2466948" y="2653224"/>
                  <a:pt x="2349644" y="2683071"/>
                </a:cubicBezTo>
                <a:cubicBezTo>
                  <a:pt x="2232340" y="2712918"/>
                  <a:pt x="2129407" y="2668644"/>
                  <a:pt x="1927469" y="2683071"/>
                </a:cubicBezTo>
                <a:cubicBezTo>
                  <a:pt x="1725531" y="2697498"/>
                  <a:pt x="1597724" y="2669701"/>
                  <a:pt x="1430479" y="2683071"/>
                </a:cubicBezTo>
                <a:cubicBezTo>
                  <a:pt x="1263234" y="2696441"/>
                  <a:pt x="664524" y="2660298"/>
                  <a:pt x="447187" y="2683071"/>
                </a:cubicBezTo>
                <a:cubicBezTo>
                  <a:pt x="142258" y="2644562"/>
                  <a:pt x="22163" y="2517099"/>
                  <a:pt x="0" y="2235884"/>
                </a:cubicBezTo>
                <a:cubicBezTo>
                  <a:pt x="-49220" y="1988115"/>
                  <a:pt x="61618" y="1896542"/>
                  <a:pt x="0" y="1693313"/>
                </a:cubicBezTo>
                <a:cubicBezTo>
                  <a:pt x="-61618" y="1490084"/>
                  <a:pt x="23429" y="1275181"/>
                  <a:pt x="0" y="1079193"/>
                </a:cubicBezTo>
                <a:cubicBezTo>
                  <a:pt x="-23429" y="883205"/>
                  <a:pt x="13738" y="679557"/>
                  <a:pt x="0" y="447187"/>
                </a:cubicBezTo>
                <a:close/>
              </a:path>
              <a:path w="4635160" h="2683071" stroke="0" extrusionOk="0">
                <a:moveTo>
                  <a:pt x="0" y="447187"/>
                </a:moveTo>
                <a:cubicBezTo>
                  <a:pt x="-29453" y="219813"/>
                  <a:pt x="235678" y="-56020"/>
                  <a:pt x="447187" y="0"/>
                </a:cubicBezTo>
                <a:cubicBezTo>
                  <a:pt x="600232" y="-17474"/>
                  <a:pt x="782894" y="27293"/>
                  <a:pt x="906769" y="0"/>
                </a:cubicBezTo>
                <a:cubicBezTo>
                  <a:pt x="1030644" y="-27293"/>
                  <a:pt x="1271743" y="30138"/>
                  <a:pt x="1366352" y="0"/>
                </a:cubicBezTo>
                <a:cubicBezTo>
                  <a:pt x="1460961" y="-30138"/>
                  <a:pt x="1665145" y="754"/>
                  <a:pt x="1825934" y="0"/>
                </a:cubicBezTo>
                <a:cubicBezTo>
                  <a:pt x="1986723" y="-754"/>
                  <a:pt x="2084684" y="36648"/>
                  <a:pt x="2322924" y="0"/>
                </a:cubicBezTo>
                <a:cubicBezTo>
                  <a:pt x="2561164" y="-36648"/>
                  <a:pt x="2667233" y="23384"/>
                  <a:pt x="2819914" y="0"/>
                </a:cubicBezTo>
                <a:cubicBezTo>
                  <a:pt x="2972595" y="-23384"/>
                  <a:pt x="3126736" y="57531"/>
                  <a:pt x="3316904" y="0"/>
                </a:cubicBezTo>
                <a:cubicBezTo>
                  <a:pt x="3507072" y="-57531"/>
                  <a:pt x="3844111" y="94879"/>
                  <a:pt x="4187973" y="0"/>
                </a:cubicBezTo>
                <a:cubicBezTo>
                  <a:pt x="4437202" y="30356"/>
                  <a:pt x="4618945" y="215187"/>
                  <a:pt x="4635160" y="447187"/>
                </a:cubicBezTo>
                <a:cubicBezTo>
                  <a:pt x="4686856" y="559467"/>
                  <a:pt x="4630796" y="734762"/>
                  <a:pt x="4635160" y="989758"/>
                </a:cubicBezTo>
                <a:cubicBezTo>
                  <a:pt x="4639524" y="1244754"/>
                  <a:pt x="4614400" y="1458137"/>
                  <a:pt x="4635160" y="1621765"/>
                </a:cubicBezTo>
                <a:cubicBezTo>
                  <a:pt x="4655920" y="1785393"/>
                  <a:pt x="4606987" y="1988705"/>
                  <a:pt x="4635160" y="2235884"/>
                </a:cubicBezTo>
                <a:cubicBezTo>
                  <a:pt x="4625541" y="2481029"/>
                  <a:pt x="4426774" y="2670346"/>
                  <a:pt x="4187973" y="2683071"/>
                </a:cubicBezTo>
                <a:cubicBezTo>
                  <a:pt x="4050878" y="2705516"/>
                  <a:pt x="3756342" y="2667756"/>
                  <a:pt x="3616167" y="2683071"/>
                </a:cubicBezTo>
                <a:cubicBezTo>
                  <a:pt x="3475992" y="2698386"/>
                  <a:pt x="3279929" y="2677483"/>
                  <a:pt x="3193993" y="2683071"/>
                </a:cubicBezTo>
                <a:cubicBezTo>
                  <a:pt x="3108057" y="2688659"/>
                  <a:pt x="2841593" y="2638087"/>
                  <a:pt x="2659595" y="2683071"/>
                </a:cubicBezTo>
                <a:cubicBezTo>
                  <a:pt x="2477597" y="2728055"/>
                  <a:pt x="2420136" y="2679614"/>
                  <a:pt x="2200012" y="2683071"/>
                </a:cubicBezTo>
                <a:cubicBezTo>
                  <a:pt x="1979888" y="2686528"/>
                  <a:pt x="1773518" y="2677304"/>
                  <a:pt x="1665614" y="2683071"/>
                </a:cubicBezTo>
                <a:cubicBezTo>
                  <a:pt x="1557710" y="2688838"/>
                  <a:pt x="1409433" y="2663466"/>
                  <a:pt x="1206032" y="2683071"/>
                </a:cubicBezTo>
                <a:cubicBezTo>
                  <a:pt x="1002631" y="2702676"/>
                  <a:pt x="742226" y="2664452"/>
                  <a:pt x="447187" y="2683071"/>
                </a:cubicBezTo>
                <a:cubicBezTo>
                  <a:pt x="200230" y="2750121"/>
                  <a:pt x="-1210" y="2555050"/>
                  <a:pt x="0" y="2235884"/>
                </a:cubicBezTo>
                <a:cubicBezTo>
                  <a:pt x="-31196" y="2084925"/>
                  <a:pt x="23279" y="1795906"/>
                  <a:pt x="0" y="1621765"/>
                </a:cubicBezTo>
                <a:cubicBezTo>
                  <a:pt x="-23279" y="1447624"/>
                  <a:pt x="4660" y="1170008"/>
                  <a:pt x="0" y="1025532"/>
                </a:cubicBezTo>
                <a:cubicBezTo>
                  <a:pt x="-4660" y="881056"/>
                  <a:pt x="29939" y="605141"/>
                  <a:pt x="0" y="447187"/>
                </a:cubicBezTo>
                <a:close/>
              </a:path>
            </a:pathLst>
          </a:custGeom>
          <a:solidFill>
            <a:schemeClr val="bg1">
              <a:alpha val="72000"/>
            </a:schemeClr>
          </a:solidFill>
          <a:ln w="38100">
            <a:solidFill>
              <a:srgbClr val="FE8A8D"/>
            </a:solidFill>
            <a:extLst>
              <a:ext uri="{C807C97D-BFC1-408E-A445-0C87EB9F89A2}">
                <ask:lineSketchStyleProps xmlns:ask="http://schemas.microsoft.com/office/drawing/2018/sketchyshapes" sd="2833997574">
                  <a:custGeom>
                    <a:avLst/>
                    <a:gdLst>
                      <a:gd name="connsiteX0" fmla="*/ 0 w 12011025"/>
                      <a:gd name="connsiteY0" fmla="*/ 1069996 h 6419850"/>
                      <a:gd name="connsiteX1" fmla="*/ 1069996 w 12011025"/>
                      <a:gd name="connsiteY1" fmla="*/ 0 h 6419850"/>
                      <a:gd name="connsiteX2" fmla="*/ 1354514 w 12011025"/>
                      <a:gd name="connsiteY2" fmla="*/ 0 h 6419850"/>
                      <a:gd name="connsiteX3" fmla="*/ 1639032 w 12011025"/>
                      <a:gd name="connsiteY3" fmla="*/ 0 h 6419850"/>
                      <a:gd name="connsiteX4" fmla="*/ 2219681 w 12011025"/>
                      <a:gd name="connsiteY4" fmla="*/ 0 h 6419850"/>
                      <a:gd name="connsiteX5" fmla="*/ 2997751 w 12011025"/>
                      <a:gd name="connsiteY5" fmla="*/ 0 h 6419850"/>
                      <a:gd name="connsiteX6" fmla="*/ 3282269 w 12011025"/>
                      <a:gd name="connsiteY6" fmla="*/ 0 h 6419850"/>
                      <a:gd name="connsiteX7" fmla="*/ 3566787 w 12011025"/>
                      <a:gd name="connsiteY7" fmla="*/ 0 h 6419850"/>
                      <a:gd name="connsiteX8" fmla="*/ 4147436 w 12011025"/>
                      <a:gd name="connsiteY8" fmla="*/ 0 h 6419850"/>
                      <a:gd name="connsiteX9" fmla="*/ 4826795 w 12011025"/>
                      <a:gd name="connsiteY9" fmla="*/ 0 h 6419850"/>
                      <a:gd name="connsiteX10" fmla="*/ 5407444 w 12011025"/>
                      <a:gd name="connsiteY10" fmla="*/ 0 h 6419850"/>
                      <a:gd name="connsiteX11" fmla="*/ 5691962 w 12011025"/>
                      <a:gd name="connsiteY11" fmla="*/ 0 h 6419850"/>
                      <a:gd name="connsiteX12" fmla="*/ 6075190 w 12011025"/>
                      <a:gd name="connsiteY12" fmla="*/ 0 h 6419850"/>
                      <a:gd name="connsiteX13" fmla="*/ 6655839 w 12011025"/>
                      <a:gd name="connsiteY13" fmla="*/ 0 h 6419850"/>
                      <a:gd name="connsiteX14" fmla="*/ 7039068 w 12011025"/>
                      <a:gd name="connsiteY14" fmla="*/ 0 h 6419850"/>
                      <a:gd name="connsiteX15" fmla="*/ 7817137 w 12011025"/>
                      <a:gd name="connsiteY15" fmla="*/ 0 h 6419850"/>
                      <a:gd name="connsiteX16" fmla="*/ 8200366 w 12011025"/>
                      <a:gd name="connsiteY16" fmla="*/ 0 h 6419850"/>
                      <a:gd name="connsiteX17" fmla="*/ 8879725 w 12011025"/>
                      <a:gd name="connsiteY17" fmla="*/ 0 h 6419850"/>
                      <a:gd name="connsiteX18" fmla="*/ 9262953 w 12011025"/>
                      <a:gd name="connsiteY18" fmla="*/ 0 h 6419850"/>
                      <a:gd name="connsiteX19" fmla="*/ 9942313 w 12011025"/>
                      <a:gd name="connsiteY19" fmla="*/ 0 h 6419850"/>
                      <a:gd name="connsiteX20" fmla="*/ 10226831 w 12011025"/>
                      <a:gd name="connsiteY20" fmla="*/ 0 h 6419850"/>
                      <a:gd name="connsiteX21" fmla="*/ 10941029 w 12011025"/>
                      <a:gd name="connsiteY21" fmla="*/ 0 h 6419850"/>
                      <a:gd name="connsiteX22" fmla="*/ 12011025 w 12011025"/>
                      <a:gd name="connsiteY22" fmla="*/ 1069996 h 6419850"/>
                      <a:gd name="connsiteX23" fmla="*/ 12011025 w 12011025"/>
                      <a:gd name="connsiteY23" fmla="*/ 1476583 h 6419850"/>
                      <a:gd name="connsiteX24" fmla="*/ 12011025 w 12011025"/>
                      <a:gd name="connsiteY24" fmla="*/ 2097162 h 6419850"/>
                      <a:gd name="connsiteX25" fmla="*/ 12011025 w 12011025"/>
                      <a:gd name="connsiteY25" fmla="*/ 2717741 h 6419850"/>
                      <a:gd name="connsiteX26" fmla="*/ 12011025 w 12011025"/>
                      <a:gd name="connsiteY26" fmla="*/ 3252724 h 6419850"/>
                      <a:gd name="connsiteX27" fmla="*/ 12011025 w 12011025"/>
                      <a:gd name="connsiteY27" fmla="*/ 3744907 h 6419850"/>
                      <a:gd name="connsiteX28" fmla="*/ 12011025 w 12011025"/>
                      <a:gd name="connsiteY28" fmla="*/ 4151494 h 6419850"/>
                      <a:gd name="connsiteX29" fmla="*/ 12011025 w 12011025"/>
                      <a:gd name="connsiteY29" fmla="*/ 4729275 h 6419850"/>
                      <a:gd name="connsiteX30" fmla="*/ 12011025 w 12011025"/>
                      <a:gd name="connsiteY30" fmla="*/ 5349854 h 6419850"/>
                      <a:gd name="connsiteX31" fmla="*/ 10941029 w 12011025"/>
                      <a:gd name="connsiteY31" fmla="*/ 6419850 h 6419850"/>
                      <a:gd name="connsiteX32" fmla="*/ 10360380 w 12011025"/>
                      <a:gd name="connsiteY32" fmla="*/ 6419850 h 6419850"/>
                      <a:gd name="connsiteX33" fmla="*/ 9977152 w 12011025"/>
                      <a:gd name="connsiteY33" fmla="*/ 6419850 h 6419850"/>
                      <a:gd name="connsiteX34" fmla="*/ 9495213 w 12011025"/>
                      <a:gd name="connsiteY34" fmla="*/ 6419850 h 6419850"/>
                      <a:gd name="connsiteX35" fmla="*/ 9210695 w 12011025"/>
                      <a:gd name="connsiteY35" fmla="*/ 6419850 h 6419850"/>
                      <a:gd name="connsiteX36" fmla="*/ 8432625 w 12011025"/>
                      <a:gd name="connsiteY36" fmla="*/ 6419850 h 6419850"/>
                      <a:gd name="connsiteX37" fmla="*/ 7654556 w 12011025"/>
                      <a:gd name="connsiteY37" fmla="*/ 6419850 h 6419850"/>
                      <a:gd name="connsiteX38" fmla="*/ 6876486 w 12011025"/>
                      <a:gd name="connsiteY38" fmla="*/ 6419850 h 6419850"/>
                      <a:gd name="connsiteX39" fmla="*/ 6295837 w 12011025"/>
                      <a:gd name="connsiteY39" fmla="*/ 6419850 h 6419850"/>
                      <a:gd name="connsiteX40" fmla="*/ 5912609 w 12011025"/>
                      <a:gd name="connsiteY40" fmla="*/ 6419850 h 6419850"/>
                      <a:gd name="connsiteX41" fmla="*/ 5628091 w 12011025"/>
                      <a:gd name="connsiteY41" fmla="*/ 6419850 h 6419850"/>
                      <a:gd name="connsiteX42" fmla="*/ 5047442 w 12011025"/>
                      <a:gd name="connsiteY42" fmla="*/ 6419850 h 6419850"/>
                      <a:gd name="connsiteX43" fmla="*/ 4762924 w 12011025"/>
                      <a:gd name="connsiteY43" fmla="*/ 6419850 h 6419850"/>
                      <a:gd name="connsiteX44" fmla="*/ 4182275 w 12011025"/>
                      <a:gd name="connsiteY44" fmla="*/ 6419850 h 6419850"/>
                      <a:gd name="connsiteX45" fmla="*/ 3502915 w 12011025"/>
                      <a:gd name="connsiteY45" fmla="*/ 6419850 h 6419850"/>
                      <a:gd name="connsiteX46" fmla="*/ 2922266 w 12011025"/>
                      <a:gd name="connsiteY46" fmla="*/ 6419850 h 6419850"/>
                      <a:gd name="connsiteX47" fmla="*/ 2637748 w 12011025"/>
                      <a:gd name="connsiteY47" fmla="*/ 6419850 h 6419850"/>
                      <a:gd name="connsiteX48" fmla="*/ 1958389 w 12011025"/>
                      <a:gd name="connsiteY48" fmla="*/ 6419850 h 6419850"/>
                      <a:gd name="connsiteX49" fmla="*/ 1069996 w 12011025"/>
                      <a:gd name="connsiteY49" fmla="*/ 6419850 h 6419850"/>
                      <a:gd name="connsiteX50" fmla="*/ 0 w 12011025"/>
                      <a:gd name="connsiteY50" fmla="*/ 5349854 h 6419850"/>
                      <a:gd name="connsiteX51" fmla="*/ 0 w 12011025"/>
                      <a:gd name="connsiteY51" fmla="*/ 4814872 h 6419850"/>
                      <a:gd name="connsiteX52" fmla="*/ 0 w 12011025"/>
                      <a:gd name="connsiteY52" fmla="*/ 4194292 h 6419850"/>
                      <a:gd name="connsiteX53" fmla="*/ 0 w 12011025"/>
                      <a:gd name="connsiteY53" fmla="*/ 3573713 h 6419850"/>
                      <a:gd name="connsiteX54" fmla="*/ 0 w 12011025"/>
                      <a:gd name="connsiteY54" fmla="*/ 3124328 h 6419850"/>
                      <a:gd name="connsiteX55" fmla="*/ 0 w 12011025"/>
                      <a:gd name="connsiteY55" fmla="*/ 2674943 h 6419850"/>
                      <a:gd name="connsiteX56" fmla="*/ 0 w 12011025"/>
                      <a:gd name="connsiteY56" fmla="*/ 2268356 h 6419850"/>
                      <a:gd name="connsiteX57" fmla="*/ 0 w 12011025"/>
                      <a:gd name="connsiteY57" fmla="*/ 1776173 h 6419850"/>
                      <a:gd name="connsiteX58" fmla="*/ 0 w 12011025"/>
                      <a:gd name="connsiteY58" fmla="*/ 1069996 h 64198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</a:cxnLst>
                    <a:rect l="l" t="t" r="r" b="b"/>
                    <a:pathLst>
                      <a:path w="12011025" h="6419850" fill="none" extrusionOk="0">
                        <a:moveTo>
                          <a:pt x="0" y="1069996"/>
                        </a:moveTo>
                        <a:cubicBezTo>
                          <a:pt x="-64867" y="510880"/>
                          <a:pt x="428964" y="41279"/>
                          <a:pt x="1069996" y="0"/>
                        </a:cubicBezTo>
                        <a:cubicBezTo>
                          <a:pt x="1192291" y="-16904"/>
                          <a:pt x="1284814" y="23518"/>
                          <a:pt x="1354514" y="0"/>
                        </a:cubicBezTo>
                        <a:cubicBezTo>
                          <a:pt x="1424214" y="-23518"/>
                          <a:pt x="1521889" y="33951"/>
                          <a:pt x="1639032" y="0"/>
                        </a:cubicBezTo>
                        <a:cubicBezTo>
                          <a:pt x="1756175" y="-33951"/>
                          <a:pt x="2028753" y="26309"/>
                          <a:pt x="2219681" y="0"/>
                        </a:cubicBezTo>
                        <a:cubicBezTo>
                          <a:pt x="2410609" y="-26309"/>
                          <a:pt x="2803616" y="29080"/>
                          <a:pt x="2997751" y="0"/>
                        </a:cubicBezTo>
                        <a:cubicBezTo>
                          <a:pt x="3191886" y="-29080"/>
                          <a:pt x="3160833" y="10076"/>
                          <a:pt x="3282269" y="0"/>
                        </a:cubicBezTo>
                        <a:cubicBezTo>
                          <a:pt x="3403705" y="-10076"/>
                          <a:pt x="3468356" y="32027"/>
                          <a:pt x="3566787" y="0"/>
                        </a:cubicBezTo>
                        <a:cubicBezTo>
                          <a:pt x="3665218" y="-32027"/>
                          <a:pt x="3878021" y="59563"/>
                          <a:pt x="4147436" y="0"/>
                        </a:cubicBezTo>
                        <a:cubicBezTo>
                          <a:pt x="4416851" y="-59563"/>
                          <a:pt x="4496036" y="75742"/>
                          <a:pt x="4826795" y="0"/>
                        </a:cubicBezTo>
                        <a:cubicBezTo>
                          <a:pt x="5157554" y="-75742"/>
                          <a:pt x="5172956" y="65010"/>
                          <a:pt x="5407444" y="0"/>
                        </a:cubicBezTo>
                        <a:cubicBezTo>
                          <a:pt x="5641932" y="-65010"/>
                          <a:pt x="5589899" y="3773"/>
                          <a:pt x="5691962" y="0"/>
                        </a:cubicBezTo>
                        <a:cubicBezTo>
                          <a:pt x="5794025" y="-3773"/>
                          <a:pt x="5891506" y="6803"/>
                          <a:pt x="6075190" y="0"/>
                        </a:cubicBezTo>
                        <a:cubicBezTo>
                          <a:pt x="6258874" y="-6803"/>
                          <a:pt x="6473013" y="67232"/>
                          <a:pt x="6655839" y="0"/>
                        </a:cubicBezTo>
                        <a:cubicBezTo>
                          <a:pt x="6838665" y="-67232"/>
                          <a:pt x="6850959" y="7900"/>
                          <a:pt x="7039068" y="0"/>
                        </a:cubicBezTo>
                        <a:cubicBezTo>
                          <a:pt x="7227177" y="-7900"/>
                          <a:pt x="7561551" y="46985"/>
                          <a:pt x="7817137" y="0"/>
                        </a:cubicBezTo>
                        <a:cubicBezTo>
                          <a:pt x="8072723" y="-46985"/>
                          <a:pt x="8023983" y="14587"/>
                          <a:pt x="8200366" y="0"/>
                        </a:cubicBezTo>
                        <a:cubicBezTo>
                          <a:pt x="8376749" y="-14587"/>
                          <a:pt x="8611185" y="21597"/>
                          <a:pt x="8879725" y="0"/>
                        </a:cubicBezTo>
                        <a:cubicBezTo>
                          <a:pt x="9148265" y="-21597"/>
                          <a:pt x="9118941" y="42528"/>
                          <a:pt x="9262953" y="0"/>
                        </a:cubicBezTo>
                        <a:cubicBezTo>
                          <a:pt x="9406965" y="-42528"/>
                          <a:pt x="9608117" y="50033"/>
                          <a:pt x="9942313" y="0"/>
                        </a:cubicBezTo>
                        <a:cubicBezTo>
                          <a:pt x="10276509" y="-50033"/>
                          <a:pt x="10138163" y="16245"/>
                          <a:pt x="10226831" y="0"/>
                        </a:cubicBezTo>
                        <a:cubicBezTo>
                          <a:pt x="10315499" y="-16245"/>
                          <a:pt x="10794326" y="5945"/>
                          <a:pt x="10941029" y="0"/>
                        </a:cubicBezTo>
                        <a:cubicBezTo>
                          <a:pt x="11577696" y="-118062"/>
                          <a:pt x="12051309" y="529428"/>
                          <a:pt x="12011025" y="1069996"/>
                        </a:cubicBezTo>
                        <a:cubicBezTo>
                          <a:pt x="12021522" y="1168050"/>
                          <a:pt x="11972834" y="1300420"/>
                          <a:pt x="12011025" y="1476583"/>
                        </a:cubicBezTo>
                        <a:cubicBezTo>
                          <a:pt x="12049216" y="1652746"/>
                          <a:pt x="11991010" y="1869520"/>
                          <a:pt x="12011025" y="2097162"/>
                        </a:cubicBezTo>
                        <a:cubicBezTo>
                          <a:pt x="12031040" y="2324804"/>
                          <a:pt x="11994039" y="2535205"/>
                          <a:pt x="12011025" y="2717741"/>
                        </a:cubicBezTo>
                        <a:cubicBezTo>
                          <a:pt x="12028011" y="2900277"/>
                          <a:pt x="12005942" y="2995514"/>
                          <a:pt x="12011025" y="3252724"/>
                        </a:cubicBezTo>
                        <a:cubicBezTo>
                          <a:pt x="12016108" y="3509934"/>
                          <a:pt x="11974789" y="3563020"/>
                          <a:pt x="12011025" y="3744907"/>
                        </a:cubicBezTo>
                        <a:cubicBezTo>
                          <a:pt x="12047261" y="3926794"/>
                          <a:pt x="12006728" y="4017674"/>
                          <a:pt x="12011025" y="4151494"/>
                        </a:cubicBezTo>
                        <a:cubicBezTo>
                          <a:pt x="12015322" y="4285314"/>
                          <a:pt x="11945757" y="4577502"/>
                          <a:pt x="12011025" y="4729275"/>
                        </a:cubicBezTo>
                        <a:cubicBezTo>
                          <a:pt x="12076293" y="4881048"/>
                          <a:pt x="11991896" y="5090225"/>
                          <a:pt x="12011025" y="5349854"/>
                        </a:cubicBezTo>
                        <a:cubicBezTo>
                          <a:pt x="12098180" y="5897513"/>
                          <a:pt x="11458449" y="6405265"/>
                          <a:pt x="10941029" y="6419850"/>
                        </a:cubicBezTo>
                        <a:cubicBezTo>
                          <a:pt x="10703555" y="6486849"/>
                          <a:pt x="10534918" y="6418641"/>
                          <a:pt x="10360380" y="6419850"/>
                        </a:cubicBezTo>
                        <a:cubicBezTo>
                          <a:pt x="10185842" y="6421059"/>
                          <a:pt x="10085078" y="6382475"/>
                          <a:pt x="9977152" y="6419850"/>
                        </a:cubicBezTo>
                        <a:cubicBezTo>
                          <a:pt x="9869226" y="6457225"/>
                          <a:pt x="9621885" y="6402232"/>
                          <a:pt x="9495213" y="6419850"/>
                        </a:cubicBezTo>
                        <a:cubicBezTo>
                          <a:pt x="9368541" y="6437468"/>
                          <a:pt x="9295598" y="6418868"/>
                          <a:pt x="9210695" y="6419850"/>
                        </a:cubicBezTo>
                        <a:cubicBezTo>
                          <a:pt x="9125792" y="6420832"/>
                          <a:pt x="8737515" y="6332486"/>
                          <a:pt x="8432625" y="6419850"/>
                        </a:cubicBezTo>
                        <a:cubicBezTo>
                          <a:pt x="8127735" y="6507214"/>
                          <a:pt x="7940877" y="6366115"/>
                          <a:pt x="7654556" y="6419850"/>
                        </a:cubicBezTo>
                        <a:cubicBezTo>
                          <a:pt x="7368235" y="6473585"/>
                          <a:pt x="7260238" y="6381133"/>
                          <a:pt x="6876486" y="6419850"/>
                        </a:cubicBezTo>
                        <a:cubicBezTo>
                          <a:pt x="6492734" y="6458567"/>
                          <a:pt x="6457170" y="6353775"/>
                          <a:pt x="6295837" y="6419850"/>
                        </a:cubicBezTo>
                        <a:cubicBezTo>
                          <a:pt x="6134504" y="6485925"/>
                          <a:pt x="6053509" y="6379930"/>
                          <a:pt x="5912609" y="6419850"/>
                        </a:cubicBezTo>
                        <a:cubicBezTo>
                          <a:pt x="5771709" y="6459770"/>
                          <a:pt x="5698981" y="6392129"/>
                          <a:pt x="5628091" y="6419850"/>
                        </a:cubicBezTo>
                        <a:cubicBezTo>
                          <a:pt x="5557201" y="6447571"/>
                          <a:pt x="5198872" y="6362342"/>
                          <a:pt x="5047442" y="6419850"/>
                        </a:cubicBezTo>
                        <a:cubicBezTo>
                          <a:pt x="4896012" y="6477358"/>
                          <a:pt x="4827289" y="6387769"/>
                          <a:pt x="4762924" y="6419850"/>
                        </a:cubicBezTo>
                        <a:cubicBezTo>
                          <a:pt x="4698559" y="6451931"/>
                          <a:pt x="4339169" y="6397593"/>
                          <a:pt x="4182275" y="6419850"/>
                        </a:cubicBezTo>
                        <a:cubicBezTo>
                          <a:pt x="4025381" y="6442107"/>
                          <a:pt x="3691928" y="6354765"/>
                          <a:pt x="3502915" y="6419850"/>
                        </a:cubicBezTo>
                        <a:cubicBezTo>
                          <a:pt x="3313902" y="6484935"/>
                          <a:pt x="3145515" y="6415350"/>
                          <a:pt x="2922266" y="6419850"/>
                        </a:cubicBezTo>
                        <a:cubicBezTo>
                          <a:pt x="2699017" y="6424350"/>
                          <a:pt x="2703958" y="6411115"/>
                          <a:pt x="2637748" y="6419850"/>
                        </a:cubicBezTo>
                        <a:cubicBezTo>
                          <a:pt x="2571538" y="6428585"/>
                          <a:pt x="2269428" y="6401303"/>
                          <a:pt x="1958389" y="6419850"/>
                        </a:cubicBezTo>
                        <a:cubicBezTo>
                          <a:pt x="1647350" y="6438397"/>
                          <a:pt x="1410575" y="6401264"/>
                          <a:pt x="1069996" y="6419850"/>
                        </a:cubicBezTo>
                        <a:cubicBezTo>
                          <a:pt x="610231" y="6526540"/>
                          <a:pt x="10071" y="5972581"/>
                          <a:pt x="0" y="5349854"/>
                        </a:cubicBezTo>
                        <a:cubicBezTo>
                          <a:pt x="-58358" y="5134353"/>
                          <a:pt x="56811" y="4971602"/>
                          <a:pt x="0" y="4814872"/>
                        </a:cubicBezTo>
                        <a:cubicBezTo>
                          <a:pt x="-56811" y="4658142"/>
                          <a:pt x="25502" y="4475956"/>
                          <a:pt x="0" y="4194292"/>
                        </a:cubicBezTo>
                        <a:cubicBezTo>
                          <a:pt x="-25502" y="3912628"/>
                          <a:pt x="37843" y="3816074"/>
                          <a:pt x="0" y="3573713"/>
                        </a:cubicBezTo>
                        <a:cubicBezTo>
                          <a:pt x="-37843" y="3331352"/>
                          <a:pt x="9605" y="3279013"/>
                          <a:pt x="0" y="3124328"/>
                        </a:cubicBezTo>
                        <a:cubicBezTo>
                          <a:pt x="-9605" y="2969643"/>
                          <a:pt x="34600" y="2881939"/>
                          <a:pt x="0" y="2674943"/>
                        </a:cubicBezTo>
                        <a:cubicBezTo>
                          <a:pt x="-34600" y="2467948"/>
                          <a:pt x="27118" y="2422396"/>
                          <a:pt x="0" y="2268356"/>
                        </a:cubicBezTo>
                        <a:cubicBezTo>
                          <a:pt x="-27118" y="2114316"/>
                          <a:pt x="21612" y="1894595"/>
                          <a:pt x="0" y="1776173"/>
                        </a:cubicBezTo>
                        <a:cubicBezTo>
                          <a:pt x="-21612" y="1657751"/>
                          <a:pt x="64073" y="1259470"/>
                          <a:pt x="0" y="1069996"/>
                        </a:cubicBezTo>
                        <a:close/>
                      </a:path>
                      <a:path w="12011025" h="6419850" stroke="0" extrusionOk="0">
                        <a:moveTo>
                          <a:pt x="0" y="1069996"/>
                        </a:moveTo>
                        <a:cubicBezTo>
                          <a:pt x="-20742" y="492858"/>
                          <a:pt x="497133" y="-28558"/>
                          <a:pt x="1069996" y="0"/>
                        </a:cubicBezTo>
                        <a:cubicBezTo>
                          <a:pt x="1233079" y="-23819"/>
                          <a:pt x="1363011" y="20412"/>
                          <a:pt x="1453224" y="0"/>
                        </a:cubicBezTo>
                        <a:cubicBezTo>
                          <a:pt x="1543437" y="-20412"/>
                          <a:pt x="1719819" y="18747"/>
                          <a:pt x="1836453" y="0"/>
                        </a:cubicBezTo>
                        <a:cubicBezTo>
                          <a:pt x="1953087" y="-18747"/>
                          <a:pt x="2049278" y="36668"/>
                          <a:pt x="2219681" y="0"/>
                        </a:cubicBezTo>
                        <a:cubicBezTo>
                          <a:pt x="2390084" y="-36668"/>
                          <a:pt x="2550458" y="11389"/>
                          <a:pt x="2701620" y="0"/>
                        </a:cubicBezTo>
                        <a:cubicBezTo>
                          <a:pt x="2852782" y="-11389"/>
                          <a:pt x="3076533" y="29724"/>
                          <a:pt x="3183558" y="0"/>
                        </a:cubicBezTo>
                        <a:cubicBezTo>
                          <a:pt x="3290583" y="-29724"/>
                          <a:pt x="3496214" y="45733"/>
                          <a:pt x="3665497" y="0"/>
                        </a:cubicBezTo>
                        <a:cubicBezTo>
                          <a:pt x="3834780" y="-45733"/>
                          <a:pt x="4082467" y="8009"/>
                          <a:pt x="4443567" y="0"/>
                        </a:cubicBezTo>
                        <a:cubicBezTo>
                          <a:pt x="4804667" y="-8009"/>
                          <a:pt x="5010590" y="28777"/>
                          <a:pt x="5221636" y="0"/>
                        </a:cubicBezTo>
                        <a:cubicBezTo>
                          <a:pt x="5432682" y="-28777"/>
                          <a:pt x="5472871" y="55960"/>
                          <a:pt x="5703575" y="0"/>
                        </a:cubicBezTo>
                        <a:cubicBezTo>
                          <a:pt x="5934279" y="-55960"/>
                          <a:pt x="6139467" y="72852"/>
                          <a:pt x="6481645" y="0"/>
                        </a:cubicBezTo>
                        <a:cubicBezTo>
                          <a:pt x="6823823" y="-72852"/>
                          <a:pt x="6898889" y="64757"/>
                          <a:pt x="7259714" y="0"/>
                        </a:cubicBezTo>
                        <a:cubicBezTo>
                          <a:pt x="7620539" y="-64757"/>
                          <a:pt x="7842548" y="81880"/>
                          <a:pt x="8037784" y="0"/>
                        </a:cubicBezTo>
                        <a:cubicBezTo>
                          <a:pt x="8233020" y="-81880"/>
                          <a:pt x="8256467" y="25826"/>
                          <a:pt x="8421012" y="0"/>
                        </a:cubicBezTo>
                        <a:cubicBezTo>
                          <a:pt x="8585557" y="-25826"/>
                          <a:pt x="8630384" y="1015"/>
                          <a:pt x="8804241" y="0"/>
                        </a:cubicBezTo>
                        <a:cubicBezTo>
                          <a:pt x="8978098" y="-1015"/>
                          <a:pt x="9317747" y="70988"/>
                          <a:pt x="9483600" y="0"/>
                        </a:cubicBezTo>
                        <a:cubicBezTo>
                          <a:pt x="9649453" y="-70988"/>
                          <a:pt x="9702294" y="30265"/>
                          <a:pt x="9768118" y="0"/>
                        </a:cubicBezTo>
                        <a:cubicBezTo>
                          <a:pt x="9833942" y="-30265"/>
                          <a:pt x="10119240" y="63556"/>
                          <a:pt x="10348767" y="0"/>
                        </a:cubicBezTo>
                        <a:cubicBezTo>
                          <a:pt x="10578294" y="-63556"/>
                          <a:pt x="10788241" y="8689"/>
                          <a:pt x="10941029" y="0"/>
                        </a:cubicBezTo>
                        <a:cubicBezTo>
                          <a:pt x="11563440" y="-128588"/>
                          <a:pt x="11912494" y="568124"/>
                          <a:pt x="12011025" y="1069996"/>
                        </a:cubicBezTo>
                        <a:cubicBezTo>
                          <a:pt x="12063732" y="1247949"/>
                          <a:pt x="11970121" y="1329230"/>
                          <a:pt x="12011025" y="1519381"/>
                        </a:cubicBezTo>
                        <a:cubicBezTo>
                          <a:pt x="12051929" y="1709533"/>
                          <a:pt x="11979634" y="1803075"/>
                          <a:pt x="12011025" y="1925968"/>
                        </a:cubicBezTo>
                        <a:cubicBezTo>
                          <a:pt x="12042416" y="2048861"/>
                          <a:pt x="11967800" y="2246090"/>
                          <a:pt x="12011025" y="2332554"/>
                        </a:cubicBezTo>
                        <a:cubicBezTo>
                          <a:pt x="12054250" y="2419018"/>
                          <a:pt x="11979044" y="2641546"/>
                          <a:pt x="12011025" y="2739141"/>
                        </a:cubicBezTo>
                        <a:cubicBezTo>
                          <a:pt x="12043006" y="2836736"/>
                          <a:pt x="11955003" y="3056377"/>
                          <a:pt x="12011025" y="3274123"/>
                        </a:cubicBezTo>
                        <a:cubicBezTo>
                          <a:pt x="12067047" y="3491869"/>
                          <a:pt x="11986655" y="3541686"/>
                          <a:pt x="12011025" y="3723508"/>
                        </a:cubicBezTo>
                        <a:cubicBezTo>
                          <a:pt x="12035395" y="3905330"/>
                          <a:pt x="12004936" y="4115455"/>
                          <a:pt x="12011025" y="4258490"/>
                        </a:cubicBezTo>
                        <a:cubicBezTo>
                          <a:pt x="12017114" y="4401525"/>
                          <a:pt x="11960198" y="4603783"/>
                          <a:pt x="12011025" y="4707875"/>
                        </a:cubicBezTo>
                        <a:cubicBezTo>
                          <a:pt x="12061852" y="4811967"/>
                          <a:pt x="11975524" y="5092006"/>
                          <a:pt x="12011025" y="5349854"/>
                        </a:cubicBezTo>
                        <a:cubicBezTo>
                          <a:pt x="12027243" y="6016529"/>
                          <a:pt x="11580226" y="6431131"/>
                          <a:pt x="10941029" y="6419850"/>
                        </a:cubicBezTo>
                        <a:cubicBezTo>
                          <a:pt x="10870773" y="6447531"/>
                          <a:pt x="10734380" y="6392875"/>
                          <a:pt x="10656511" y="6419850"/>
                        </a:cubicBezTo>
                        <a:cubicBezTo>
                          <a:pt x="10578642" y="6446825"/>
                          <a:pt x="10195386" y="6399057"/>
                          <a:pt x="10075862" y="6419850"/>
                        </a:cubicBezTo>
                        <a:cubicBezTo>
                          <a:pt x="9956338" y="6440643"/>
                          <a:pt x="9635740" y="6412701"/>
                          <a:pt x="9297792" y="6419850"/>
                        </a:cubicBezTo>
                        <a:cubicBezTo>
                          <a:pt x="8959844" y="6426999"/>
                          <a:pt x="8925297" y="6380952"/>
                          <a:pt x="8717143" y="6419850"/>
                        </a:cubicBezTo>
                        <a:cubicBezTo>
                          <a:pt x="8508989" y="6458748"/>
                          <a:pt x="8105091" y="6345680"/>
                          <a:pt x="7939074" y="6419850"/>
                        </a:cubicBezTo>
                        <a:cubicBezTo>
                          <a:pt x="7773057" y="6494020"/>
                          <a:pt x="7523503" y="6392371"/>
                          <a:pt x="7161004" y="6419850"/>
                        </a:cubicBezTo>
                        <a:cubicBezTo>
                          <a:pt x="6798505" y="6447329"/>
                          <a:pt x="6730221" y="6341634"/>
                          <a:pt x="6481645" y="6419850"/>
                        </a:cubicBezTo>
                        <a:cubicBezTo>
                          <a:pt x="6233069" y="6498066"/>
                          <a:pt x="6151250" y="6385598"/>
                          <a:pt x="5900996" y="6419850"/>
                        </a:cubicBezTo>
                        <a:cubicBezTo>
                          <a:pt x="5650742" y="6454102"/>
                          <a:pt x="5703730" y="6374486"/>
                          <a:pt x="5517767" y="6419850"/>
                        </a:cubicBezTo>
                        <a:cubicBezTo>
                          <a:pt x="5331804" y="6465214"/>
                          <a:pt x="5357944" y="6406401"/>
                          <a:pt x="5233249" y="6419850"/>
                        </a:cubicBezTo>
                        <a:cubicBezTo>
                          <a:pt x="5108554" y="6433299"/>
                          <a:pt x="5055332" y="6409624"/>
                          <a:pt x="4948731" y="6419850"/>
                        </a:cubicBezTo>
                        <a:cubicBezTo>
                          <a:pt x="4842130" y="6430076"/>
                          <a:pt x="4694163" y="6406971"/>
                          <a:pt x="4565503" y="6419850"/>
                        </a:cubicBezTo>
                        <a:cubicBezTo>
                          <a:pt x="4436843" y="6432729"/>
                          <a:pt x="4210380" y="6394398"/>
                          <a:pt x="4083564" y="6419850"/>
                        </a:cubicBezTo>
                        <a:cubicBezTo>
                          <a:pt x="3956748" y="6445302"/>
                          <a:pt x="3887513" y="6405693"/>
                          <a:pt x="3799046" y="6419850"/>
                        </a:cubicBezTo>
                        <a:cubicBezTo>
                          <a:pt x="3710579" y="6434007"/>
                          <a:pt x="3623101" y="6418675"/>
                          <a:pt x="3514528" y="6419850"/>
                        </a:cubicBezTo>
                        <a:cubicBezTo>
                          <a:pt x="3405955" y="6421025"/>
                          <a:pt x="3301857" y="6418789"/>
                          <a:pt x="3230010" y="6419850"/>
                        </a:cubicBezTo>
                        <a:cubicBezTo>
                          <a:pt x="3158163" y="6420911"/>
                          <a:pt x="2906958" y="6417518"/>
                          <a:pt x="2748072" y="6419850"/>
                        </a:cubicBezTo>
                        <a:cubicBezTo>
                          <a:pt x="2589186" y="6422182"/>
                          <a:pt x="2355675" y="6411539"/>
                          <a:pt x="2068712" y="6419850"/>
                        </a:cubicBezTo>
                        <a:cubicBezTo>
                          <a:pt x="1781749" y="6428161"/>
                          <a:pt x="1489132" y="6367428"/>
                          <a:pt x="1069996" y="6419850"/>
                        </a:cubicBezTo>
                        <a:cubicBezTo>
                          <a:pt x="469431" y="6374235"/>
                          <a:pt x="-42125" y="5903487"/>
                          <a:pt x="0" y="5349854"/>
                        </a:cubicBezTo>
                        <a:cubicBezTo>
                          <a:pt x="-43490" y="5149506"/>
                          <a:pt x="46337" y="5019141"/>
                          <a:pt x="0" y="4857670"/>
                        </a:cubicBezTo>
                        <a:cubicBezTo>
                          <a:pt x="-46337" y="4696199"/>
                          <a:pt x="7833" y="4578402"/>
                          <a:pt x="0" y="4365487"/>
                        </a:cubicBezTo>
                        <a:cubicBezTo>
                          <a:pt x="-7833" y="4152572"/>
                          <a:pt x="10078" y="4052264"/>
                          <a:pt x="0" y="3916102"/>
                        </a:cubicBezTo>
                        <a:cubicBezTo>
                          <a:pt x="-10078" y="3779940"/>
                          <a:pt x="67290" y="3486165"/>
                          <a:pt x="0" y="3338321"/>
                        </a:cubicBezTo>
                        <a:cubicBezTo>
                          <a:pt x="-67290" y="3190477"/>
                          <a:pt x="53725" y="2983254"/>
                          <a:pt x="0" y="2888936"/>
                        </a:cubicBezTo>
                        <a:cubicBezTo>
                          <a:pt x="-53725" y="2794618"/>
                          <a:pt x="38970" y="2586481"/>
                          <a:pt x="0" y="2439551"/>
                        </a:cubicBezTo>
                        <a:cubicBezTo>
                          <a:pt x="-38970" y="2292621"/>
                          <a:pt x="46914" y="2148564"/>
                          <a:pt x="0" y="2032964"/>
                        </a:cubicBezTo>
                        <a:cubicBezTo>
                          <a:pt x="-46914" y="1917364"/>
                          <a:pt x="3432" y="1399944"/>
                          <a:pt x="0" y="1069996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1" name="矩形: 圆角 6">
            <a:extLst>
              <a:ext uri="{FF2B5EF4-FFF2-40B4-BE49-F238E27FC236}">
                <a16:creationId xmlns:a16="http://schemas.microsoft.com/office/drawing/2014/main" id="{0BD6C867-100D-C412-23D5-D281F202B101}"/>
              </a:ext>
            </a:extLst>
          </p:cNvPr>
          <p:cNvSpPr/>
          <p:nvPr/>
        </p:nvSpPr>
        <p:spPr>
          <a:xfrm>
            <a:off x="4196137" y="0"/>
            <a:ext cx="4109663" cy="104254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44450" cap="flat" cmpd="sng" algn="ctr">
            <a:noFill/>
            <a:prstDash val="sysDash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 </a:t>
            </a:r>
            <a:r>
              <a:rPr kumimoji="0" lang="en-US" alt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</a:t>
            </a: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733641C0-C418-0C6E-64E3-C30523F5D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8" y="2042725"/>
            <a:ext cx="11931346" cy="3718978"/>
          </a:xfrm>
          <a:prstGeom prst="rect">
            <a:avLst/>
          </a:prstGeom>
        </p:spPr>
      </p:pic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9A79E37B-BBC3-053E-EBF5-9B2AC9AFE5A4}"/>
              </a:ext>
            </a:extLst>
          </p:cNvPr>
          <p:cNvSpPr/>
          <p:nvPr/>
        </p:nvSpPr>
        <p:spPr>
          <a:xfrm>
            <a:off x="2674374" y="4493342"/>
            <a:ext cx="963561" cy="766916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D66D4E82-6D28-C119-F13E-10F3EC083927}"/>
              </a:ext>
            </a:extLst>
          </p:cNvPr>
          <p:cNvSpPr/>
          <p:nvPr/>
        </p:nvSpPr>
        <p:spPr>
          <a:xfrm>
            <a:off x="4473677" y="4532671"/>
            <a:ext cx="1052052" cy="766916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608A1266-8319-AACE-E35D-E2D7CEF0D40D}"/>
              </a:ext>
            </a:extLst>
          </p:cNvPr>
          <p:cNvSpPr/>
          <p:nvPr/>
        </p:nvSpPr>
        <p:spPr>
          <a:xfrm>
            <a:off x="7020231" y="2792362"/>
            <a:ext cx="757085" cy="629264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8CD515BA-C416-4D6D-7035-B6FE4225FA75}"/>
              </a:ext>
            </a:extLst>
          </p:cNvPr>
          <p:cNvSpPr/>
          <p:nvPr/>
        </p:nvSpPr>
        <p:spPr>
          <a:xfrm>
            <a:off x="7020231" y="3539614"/>
            <a:ext cx="757085" cy="560438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710EA346-7AEA-E822-6459-9F98DEE8149A}"/>
              </a:ext>
            </a:extLst>
          </p:cNvPr>
          <p:cNvSpPr/>
          <p:nvPr/>
        </p:nvSpPr>
        <p:spPr>
          <a:xfrm>
            <a:off x="7020231" y="4326194"/>
            <a:ext cx="757085" cy="550606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DE6076E1-53D4-D4EE-60A9-B7FADFD9BFE7}"/>
              </a:ext>
            </a:extLst>
          </p:cNvPr>
          <p:cNvSpPr/>
          <p:nvPr/>
        </p:nvSpPr>
        <p:spPr>
          <a:xfrm>
            <a:off x="6961240" y="4984955"/>
            <a:ext cx="943896" cy="550606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126819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B9D48C89-43DD-4D41-B6B6-85568A348E90}"/>
              </a:ext>
            </a:extLst>
          </p:cNvPr>
          <p:cNvSpPr/>
          <p:nvPr/>
        </p:nvSpPr>
        <p:spPr>
          <a:xfrm>
            <a:off x="358856" y="228600"/>
            <a:ext cx="11833144" cy="6419850"/>
          </a:xfrm>
          <a:custGeom>
            <a:avLst/>
            <a:gdLst>
              <a:gd name="connsiteX0" fmla="*/ 0 w 4635160"/>
              <a:gd name="connsiteY0" fmla="*/ 447187 h 2683071"/>
              <a:gd name="connsiteX1" fmla="*/ 447187 w 4635160"/>
              <a:gd name="connsiteY1" fmla="*/ 0 h 2683071"/>
              <a:gd name="connsiteX2" fmla="*/ 981585 w 4635160"/>
              <a:gd name="connsiteY2" fmla="*/ 0 h 2683071"/>
              <a:gd name="connsiteX3" fmla="*/ 1553391 w 4635160"/>
              <a:gd name="connsiteY3" fmla="*/ 0 h 2683071"/>
              <a:gd name="connsiteX4" fmla="*/ 1975565 w 4635160"/>
              <a:gd name="connsiteY4" fmla="*/ 0 h 2683071"/>
              <a:gd name="connsiteX5" fmla="*/ 2472555 w 4635160"/>
              <a:gd name="connsiteY5" fmla="*/ 0 h 2683071"/>
              <a:gd name="connsiteX6" fmla="*/ 3006953 w 4635160"/>
              <a:gd name="connsiteY6" fmla="*/ 0 h 2683071"/>
              <a:gd name="connsiteX7" fmla="*/ 3616167 w 4635160"/>
              <a:gd name="connsiteY7" fmla="*/ 0 h 2683071"/>
              <a:gd name="connsiteX8" fmla="*/ 4187973 w 4635160"/>
              <a:gd name="connsiteY8" fmla="*/ 0 h 2683071"/>
              <a:gd name="connsiteX9" fmla="*/ 4635160 w 4635160"/>
              <a:gd name="connsiteY9" fmla="*/ 447187 h 2683071"/>
              <a:gd name="connsiteX10" fmla="*/ 4635160 w 4635160"/>
              <a:gd name="connsiteY10" fmla="*/ 1025532 h 2683071"/>
              <a:gd name="connsiteX11" fmla="*/ 4635160 w 4635160"/>
              <a:gd name="connsiteY11" fmla="*/ 1621765 h 2683071"/>
              <a:gd name="connsiteX12" fmla="*/ 4635160 w 4635160"/>
              <a:gd name="connsiteY12" fmla="*/ 2235884 h 2683071"/>
              <a:gd name="connsiteX13" fmla="*/ 4187973 w 4635160"/>
              <a:gd name="connsiteY13" fmla="*/ 2683071 h 2683071"/>
              <a:gd name="connsiteX14" fmla="*/ 3690983 w 4635160"/>
              <a:gd name="connsiteY14" fmla="*/ 2683071 h 2683071"/>
              <a:gd name="connsiteX15" fmla="*/ 3193993 w 4635160"/>
              <a:gd name="connsiteY15" fmla="*/ 2683071 h 2683071"/>
              <a:gd name="connsiteX16" fmla="*/ 2771818 w 4635160"/>
              <a:gd name="connsiteY16" fmla="*/ 2683071 h 2683071"/>
              <a:gd name="connsiteX17" fmla="*/ 2349644 w 4635160"/>
              <a:gd name="connsiteY17" fmla="*/ 2683071 h 2683071"/>
              <a:gd name="connsiteX18" fmla="*/ 1927469 w 4635160"/>
              <a:gd name="connsiteY18" fmla="*/ 2683071 h 2683071"/>
              <a:gd name="connsiteX19" fmla="*/ 1430479 w 4635160"/>
              <a:gd name="connsiteY19" fmla="*/ 2683071 h 2683071"/>
              <a:gd name="connsiteX20" fmla="*/ 447187 w 4635160"/>
              <a:gd name="connsiteY20" fmla="*/ 2683071 h 2683071"/>
              <a:gd name="connsiteX21" fmla="*/ 0 w 4635160"/>
              <a:gd name="connsiteY21" fmla="*/ 2235884 h 2683071"/>
              <a:gd name="connsiteX22" fmla="*/ 0 w 4635160"/>
              <a:gd name="connsiteY22" fmla="*/ 1693313 h 2683071"/>
              <a:gd name="connsiteX23" fmla="*/ 0 w 4635160"/>
              <a:gd name="connsiteY23" fmla="*/ 1079193 h 2683071"/>
              <a:gd name="connsiteX24" fmla="*/ 0 w 4635160"/>
              <a:gd name="connsiteY24" fmla="*/ 447187 h 2683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635160" h="2683071" fill="none" extrusionOk="0">
                <a:moveTo>
                  <a:pt x="0" y="447187"/>
                </a:moveTo>
                <a:cubicBezTo>
                  <a:pt x="36510" y="156731"/>
                  <a:pt x="142605" y="41226"/>
                  <a:pt x="447187" y="0"/>
                </a:cubicBezTo>
                <a:cubicBezTo>
                  <a:pt x="675533" y="-21163"/>
                  <a:pt x="794014" y="26749"/>
                  <a:pt x="981585" y="0"/>
                </a:cubicBezTo>
                <a:cubicBezTo>
                  <a:pt x="1169156" y="-26749"/>
                  <a:pt x="1273129" y="13823"/>
                  <a:pt x="1553391" y="0"/>
                </a:cubicBezTo>
                <a:cubicBezTo>
                  <a:pt x="1833653" y="-13823"/>
                  <a:pt x="1862236" y="14762"/>
                  <a:pt x="1975565" y="0"/>
                </a:cubicBezTo>
                <a:cubicBezTo>
                  <a:pt x="2088894" y="-14762"/>
                  <a:pt x="2318466" y="3097"/>
                  <a:pt x="2472555" y="0"/>
                </a:cubicBezTo>
                <a:cubicBezTo>
                  <a:pt x="2626644" y="-3097"/>
                  <a:pt x="2769258" y="9446"/>
                  <a:pt x="3006953" y="0"/>
                </a:cubicBezTo>
                <a:cubicBezTo>
                  <a:pt x="3244648" y="-9446"/>
                  <a:pt x="3440371" y="39139"/>
                  <a:pt x="3616167" y="0"/>
                </a:cubicBezTo>
                <a:cubicBezTo>
                  <a:pt x="3791963" y="-39139"/>
                  <a:pt x="3975687" y="4912"/>
                  <a:pt x="4187973" y="0"/>
                </a:cubicBezTo>
                <a:cubicBezTo>
                  <a:pt x="4437966" y="25784"/>
                  <a:pt x="4590496" y="239219"/>
                  <a:pt x="4635160" y="447187"/>
                </a:cubicBezTo>
                <a:cubicBezTo>
                  <a:pt x="4663552" y="623352"/>
                  <a:pt x="4575163" y="835388"/>
                  <a:pt x="4635160" y="1025532"/>
                </a:cubicBezTo>
                <a:cubicBezTo>
                  <a:pt x="4695157" y="1215676"/>
                  <a:pt x="4599771" y="1484356"/>
                  <a:pt x="4635160" y="1621765"/>
                </a:cubicBezTo>
                <a:cubicBezTo>
                  <a:pt x="4670549" y="1759174"/>
                  <a:pt x="4583645" y="2096531"/>
                  <a:pt x="4635160" y="2235884"/>
                </a:cubicBezTo>
                <a:cubicBezTo>
                  <a:pt x="4648233" y="2484242"/>
                  <a:pt x="4389088" y="2711004"/>
                  <a:pt x="4187973" y="2683071"/>
                </a:cubicBezTo>
                <a:cubicBezTo>
                  <a:pt x="3968871" y="2712016"/>
                  <a:pt x="3839614" y="2677452"/>
                  <a:pt x="3690983" y="2683071"/>
                </a:cubicBezTo>
                <a:cubicBezTo>
                  <a:pt x="3542352" y="2688690"/>
                  <a:pt x="3348397" y="2682871"/>
                  <a:pt x="3193993" y="2683071"/>
                </a:cubicBezTo>
                <a:cubicBezTo>
                  <a:pt x="3039589" y="2683271"/>
                  <a:pt x="2884851" y="2665629"/>
                  <a:pt x="2771818" y="2683071"/>
                </a:cubicBezTo>
                <a:cubicBezTo>
                  <a:pt x="2658785" y="2700513"/>
                  <a:pt x="2466948" y="2653224"/>
                  <a:pt x="2349644" y="2683071"/>
                </a:cubicBezTo>
                <a:cubicBezTo>
                  <a:pt x="2232340" y="2712918"/>
                  <a:pt x="2129407" y="2668644"/>
                  <a:pt x="1927469" y="2683071"/>
                </a:cubicBezTo>
                <a:cubicBezTo>
                  <a:pt x="1725531" y="2697498"/>
                  <a:pt x="1597724" y="2669701"/>
                  <a:pt x="1430479" y="2683071"/>
                </a:cubicBezTo>
                <a:cubicBezTo>
                  <a:pt x="1263234" y="2696441"/>
                  <a:pt x="664524" y="2660298"/>
                  <a:pt x="447187" y="2683071"/>
                </a:cubicBezTo>
                <a:cubicBezTo>
                  <a:pt x="142258" y="2644562"/>
                  <a:pt x="22163" y="2517099"/>
                  <a:pt x="0" y="2235884"/>
                </a:cubicBezTo>
                <a:cubicBezTo>
                  <a:pt x="-49220" y="1988115"/>
                  <a:pt x="61618" y="1896542"/>
                  <a:pt x="0" y="1693313"/>
                </a:cubicBezTo>
                <a:cubicBezTo>
                  <a:pt x="-61618" y="1490084"/>
                  <a:pt x="23429" y="1275181"/>
                  <a:pt x="0" y="1079193"/>
                </a:cubicBezTo>
                <a:cubicBezTo>
                  <a:pt x="-23429" y="883205"/>
                  <a:pt x="13738" y="679557"/>
                  <a:pt x="0" y="447187"/>
                </a:cubicBezTo>
                <a:close/>
              </a:path>
              <a:path w="4635160" h="2683071" stroke="0" extrusionOk="0">
                <a:moveTo>
                  <a:pt x="0" y="447187"/>
                </a:moveTo>
                <a:cubicBezTo>
                  <a:pt x="-29453" y="219813"/>
                  <a:pt x="235678" y="-56020"/>
                  <a:pt x="447187" y="0"/>
                </a:cubicBezTo>
                <a:cubicBezTo>
                  <a:pt x="600232" y="-17474"/>
                  <a:pt x="782894" y="27293"/>
                  <a:pt x="906769" y="0"/>
                </a:cubicBezTo>
                <a:cubicBezTo>
                  <a:pt x="1030644" y="-27293"/>
                  <a:pt x="1271743" y="30138"/>
                  <a:pt x="1366352" y="0"/>
                </a:cubicBezTo>
                <a:cubicBezTo>
                  <a:pt x="1460961" y="-30138"/>
                  <a:pt x="1665145" y="754"/>
                  <a:pt x="1825934" y="0"/>
                </a:cubicBezTo>
                <a:cubicBezTo>
                  <a:pt x="1986723" y="-754"/>
                  <a:pt x="2084684" y="36648"/>
                  <a:pt x="2322924" y="0"/>
                </a:cubicBezTo>
                <a:cubicBezTo>
                  <a:pt x="2561164" y="-36648"/>
                  <a:pt x="2667233" y="23384"/>
                  <a:pt x="2819914" y="0"/>
                </a:cubicBezTo>
                <a:cubicBezTo>
                  <a:pt x="2972595" y="-23384"/>
                  <a:pt x="3126736" y="57531"/>
                  <a:pt x="3316904" y="0"/>
                </a:cubicBezTo>
                <a:cubicBezTo>
                  <a:pt x="3507072" y="-57531"/>
                  <a:pt x="3844111" y="94879"/>
                  <a:pt x="4187973" y="0"/>
                </a:cubicBezTo>
                <a:cubicBezTo>
                  <a:pt x="4437202" y="30356"/>
                  <a:pt x="4618945" y="215187"/>
                  <a:pt x="4635160" y="447187"/>
                </a:cubicBezTo>
                <a:cubicBezTo>
                  <a:pt x="4686856" y="559467"/>
                  <a:pt x="4630796" y="734762"/>
                  <a:pt x="4635160" y="989758"/>
                </a:cubicBezTo>
                <a:cubicBezTo>
                  <a:pt x="4639524" y="1244754"/>
                  <a:pt x="4614400" y="1458137"/>
                  <a:pt x="4635160" y="1621765"/>
                </a:cubicBezTo>
                <a:cubicBezTo>
                  <a:pt x="4655920" y="1785393"/>
                  <a:pt x="4606987" y="1988705"/>
                  <a:pt x="4635160" y="2235884"/>
                </a:cubicBezTo>
                <a:cubicBezTo>
                  <a:pt x="4625541" y="2481029"/>
                  <a:pt x="4426774" y="2670346"/>
                  <a:pt x="4187973" y="2683071"/>
                </a:cubicBezTo>
                <a:cubicBezTo>
                  <a:pt x="4050878" y="2705516"/>
                  <a:pt x="3756342" y="2667756"/>
                  <a:pt x="3616167" y="2683071"/>
                </a:cubicBezTo>
                <a:cubicBezTo>
                  <a:pt x="3475992" y="2698386"/>
                  <a:pt x="3279929" y="2677483"/>
                  <a:pt x="3193993" y="2683071"/>
                </a:cubicBezTo>
                <a:cubicBezTo>
                  <a:pt x="3108057" y="2688659"/>
                  <a:pt x="2841593" y="2638087"/>
                  <a:pt x="2659595" y="2683071"/>
                </a:cubicBezTo>
                <a:cubicBezTo>
                  <a:pt x="2477597" y="2728055"/>
                  <a:pt x="2420136" y="2679614"/>
                  <a:pt x="2200012" y="2683071"/>
                </a:cubicBezTo>
                <a:cubicBezTo>
                  <a:pt x="1979888" y="2686528"/>
                  <a:pt x="1773518" y="2677304"/>
                  <a:pt x="1665614" y="2683071"/>
                </a:cubicBezTo>
                <a:cubicBezTo>
                  <a:pt x="1557710" y="2688838"/>
                  <a:pt x="1409433" y="2663466"/>
                  <a:pt x="1206032" y="2683071"/>
                </a:cubicBezTo>
                <a:cubicBezTo>
                  <a:pt x="1002631" y="2702676"/>
                  <a:pt x="742226" y="2664452"/>
                  <a:pt x="447187" y="2683071"/>
                </a:cubicBezTo>
                <a:cubicBezTo>
                  <a:pt x="200230" y="2750121"/>
                  <a:pt x="-1210" y="2555050"/>
                  <a:pt x="0" y="2235884"/>
                </a:cubicBezTo>
                <a:cubicBezTo>
                  <a:pt x="-31196" y="2084925"/>
                  <a:pt x="23279" y="1795906"/>
                  <a:pt x="0" y="1621765"/>
                </a:cubicBezTo>
                <a:cubicBezTo>
                  <a:pt x="-23279" y="1447624"/>
                  <a:pt x="4660" y="1170008"/>
                  <a:pt x="0" y="1025532"/>
                </a:cubicBezTo>
                <a:cubicBezTo>
                  <a:pt x="-4660" y="881056"/>
                  <a:pt x="29939" y="605141"/>
                  <a:pt x="0" y="447187"/>
                </a:cubicBezTo>
                <a:close/>
              </a:path>
            </a:pathLst>
          </a:custGeom>
          <a:solidFill>
            <a:schemeClr val="bg1">
              <a:alpha val="72000"/>
            </a:schemeClr>
          </a:solidFill>
          <a:ln w="38100">
            <a:solidFill>
              <a:srgbClr val="FE8A8D"/>
            </a:solidFill>
            <a:extLst>
              <a:ext uri="{C807C97D-BFC1-408E-A445-0C87EB9F89A2}">
                <ask:lineSketchStyleProps xmlns:ask="http://schemas.microsoft.com/office/drawing/2018/sketchyshapes" sd="283399757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21A74D-77AF-49BB-8B29-29A4B654E823}"/>
              </a:ext>
            </a:extLst>
          </p:cNvPr>
          <p:cNvSpPr txBox="1"/>
          <p:nvPr/>
        </p:nvSpPr>
        <p:spPr>
          <a:xfrm>
            <a:off x="786591" y="562544"/>
            <a:ext cx="106347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Chọn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phân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phù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hợp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với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cách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đọc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của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phân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đó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CD8C91DA-5355-7F45-5F62-78B245EDE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0700" y="1346232"/>
            <a:ext cx="8572500" cy="4840255"/>
          </a:xfrm>
          <a:prstGeom prst="rect">
            <a:avLst/>
          </a:pr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768DDB0-9965-5304-4061-718207D245AF}"/>
              </a:ext>
            </a:extLst>
          </p:cNvPr>
          <p:cNvCxnSpPr/>
          <p:nvPr/>
        </p:nvCxnSpPr>
        <p:spPr>
          <a:xfrm>
            <a:off x="4686300" y="2524125"/>
            <a:ext cx="314325" cy="21145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6960A87-9A8B-2C36-5C9F-89A1307F9A3A}"/>
              </a:ext>
            </a:extLst>
          </p:cNvPr>
          <p:cNvCxnSpPr>
            <a:cxnSpLocks/>
          </p:cNvCxnSpPr>
          <p:nvPr/>
        </p:nvCxnSpPr>
        <p:spPr>
          <a:xfrm flipH="1">
            <a:off x="7296150" y="2790825"/>
            <a:ext cx="476250" cy="176212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8167698-1B19-D873-F5E2-2C31CA064A15}"/>
              </a:ext>
            </a:extLst>
          </p:cNvPr>
          <p:cNvCxnSpPr>
            <a:cxnSpLocks/>
          </p:cNvCxnSpPr>
          <p:nvPr/>
        </p:nvCxnSpPr>
        <p:spPr>
          <a:xfrm flipV="1">
            <a:off x="4391025" y="2724150"/>
            <a:ext cx="628650" cy="242887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3509FC0-84E6-16D1-40DC-5BA0A438AFD4}"/>
              </a:ext>
            </a:extLst>
          </p:cNvPr>
          <p:cNvCxnSpPr>
            <a:cxnSpLocks/>
          </p:cNvCxnSpPr>
          <p:nvPr/>
        </p:nvCxnSpPr>
        <p:spPr>
          <a:xfrm flipH="1" flipV="1">
            <a:off x="7258050" y="2590800"/>
            <a:ext cx="304800" cy="239077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672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roup 420"/>
          <p:cNvGrpSpPr/>
          <p:nvPr/>
        </p:nvGrpSpPr>
        <p:grpSpPr>
          <a:xfrm>
            <a:off x="3248091" y="-780570"/>
            <a:ext cx="7363621" cy="6858000"/>
            <a:chOff x="4223838" y="5386449"/>
            <a:chExt cx="7363621" cy="6858000"/>
          </a:xfrm>
        </p:grpSpPr>
        <p:sp>
          <p:nvSpPr>
            <p:cNvPr id="420" name="Rounded Rectangle 419"/>
            <p:cNvSpPr/>
            <p:nvPr/>
          </p:nvSpPr>
          <p:spPr>
            <a:xfrm>
              <a:off x="4695791" y="7049902"/>
              <a:ext cx="5948954" cy="380560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19" name="Picture 4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3838" y="5386449"/>
              <a:ext cx="7363621" cy="6858000"/>
            </a:xfrm>
            <a:prstGeom prst="rect">
              <a:avLst/>
            </a:prstGeom>
          </p:spPr>
        </p:pic>
      </p:grpSp>
      <p:pic>
        <p:nvPicPr>
          <p:cNvPr id="2" name="PA_图片 5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04486" y="5204639"/>
            <a:ext cx="2685275" cy="284983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PA_图片 5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47124" y="1309807"/>
            <a:ext cx="2133600" cy="291960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5" name="组合 1476"/>
          <p:cNvGrpSpPr/>
          <p:nvPr/>
        </p:nvGrpSpPr>
        <p:grpSpPr>
          <a:xfrm>
            <a:off x="9360526" y="3000982"/>
            <a:ext cx="3279775" cy="3987801"/>
            <a:chOff x="236687" y="-17115"/>
            <a:chExt cx="3279775" cy="398780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84350" y="-4415"/>
              <a:ext cx="433387" cy="573088"/>
            </a:xfrm>
            <a:custGeom>
              <a:avLst/>
              <a:gdLst>
                <a:gd name="T0" fmla="*/ 95 w 102"/>
                <a:gd name="T1" fmla="*/ 58 h 135"/>
                <a:gd name="T2" fmla="*/ 65 w 102"/>
                <a:gd name="T3" fmla="*/ 130 h 135"/>
                <a:gd name="T4" fmla="*/ 8 w 102"/>
                <a:gd name="T5" fmla="*/ 77 h 135"/>
                <a:gd name="T6" fmla="*/ 38 w 102"/>
                <a:gd name="T7" fmla="*/ 5 h 135"/>
                <a:gd name="T8" fmla="*/ 95 w 102"/>
                <a:gd name="T9" fmla="*/ 5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35">
                  <a:moveTo>
                    <a:pt x="95" y="58"/>
                  </a:moveTo>
                  <a:cubicBezTo>
                    <a:pt x="102" y="93"/>
                    <a:pt x="89" y="125"/>
                    <a:pt x="65" y="130"/>
                  </a:cubicBezTo>
                  <a:cubicBezTo>
                    <a:pt x="41" y="135"/>
                    <a:pt x="15" y="111"/>
                    <a:pt x="8" y="77"/>
                  </a:cubicBezTo>
                  <a:cubicBezTo>
                    <a:pt x="0" y="42"/>
                    <a:pt x="14" y="10"/>
                    <a:pt x="38" y="5"/>
                  </a:cubicBezTo>
                  <a:cubicBezTo>
                    <a:pt x="62" y="0"/>
                    <a:pt x="87" y="23"/>
                    <a:pt x="95" y="58"/>
                  </a:cubicBezTo>
                </a:path>
              </a:pathLst>
            </a:custGeom>
            <a:solidFill>
              <a:srgbClr val="FFEB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720875" y="-4415"/>
              <a:ext cx="296862" cy="555625"/>
            </a:xfrm>
            <a:custGeom>
              <a:avLst/>
              <a:gdLst>
                <a:gd name="T0" fmla="*/ 6 w 70"/>
                <a:gd name="T1" fmla="*/ 5 h 131"/>
                <a:gd name="T2" fmla="*/ 0 w 70"/>
                <a:gd name="T3" fmla="*/ 7 h 131"/>
                <a:gd name="T4" fmla="*/ 45 w 70"/>
                <a:gd name="T5" fmla="*/ 60 h 131"/>
                <a:gd name="T6" fmla="*/ 20 w 70"/>
                <a:gd name="T7" fmla="*/ 130 h 131"/>
                <a:gd name="T8" fmla="*/ 33 w 70"/>
                <a:gd name="T9" fmla="*/ 130 h 131"/>
                <a:gd name="T10" fmla="*/ 63 w 70"/>
                <a:gd name="T11" fmla="*/ 58 h 131"/>
                <a:gd name="T12" fmla="*/ 6 w 70"/>
                <a:gd name="T13" fmla="*/ 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31">
                  <a:moveTo>
                    <a:pt x="6" y="5"/>
                  </a:moveTo>
                  <a:cubicBezTo>
                    <a:pt x="4" y="5"/>
                    <a:pt x="2" y="6"/>
                    <a:pt x="0" y="7"/>
                  </a:cubicBezTo>
                  <a:cubicBezTo>
                    <a:pt x="20" y="10"/>
                    <a:pt x="38" y="31"/>
                    <a:pt x="45" y="60"/>
                  </a:cubicBezTo>
                  <a:cubicBezTo>
                    <a:pt x="51" y="92"/>
                    <a:pt x="41" y="121"/>
                    <a:pt x="20" y="130"/>
                  </a:cubicBezTo>
                  <a:cubicBezTo>
                    <a:pt x="25" y="131"/>
                    <a:pt x="29" y="131"/>
                    <a:pt x="33" y="130"/>
                  </a:cubicBezTo>
                  <a:cubicBezTo>
                    <a:pt x="57" y="125"/>
                    <a:pt x="70" y="93"/>
                    <a:pt x="63" y="58"/>
                  </a:cubicBezTo>
                  <a:cubicBezTo>
                    <a:pt x="55" y="23"/>
                    <a:pt x="30" y="0"/>
                    <a:pt x="6" y="5"/>
                  </a:cubicBezTo>
                </a:path>
              </a:pathLst>
            </a:custGeom>
            <a:solidFill>
              <a:srgbClr val="FFD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584350" y="-17115"/>
              <a:ext cx="433387" cy="598488"/>
            </a:xfrm>
            <a:custGeom>
              <a:avLst/>
              <a:gdLst>
                <a:gd name="T0" fmla="*/ 93 w 102"/>
                <a:gd name="T1" fmla="*/ 61 h 141"/>
                <a:gd name="T2" fmla="*/ 66 w 102"/>
                <a:gd name="T3" fmla="*/ 130 h 141"/>
                <a:gd name="T4" fmla="*/ 10 w 102"/>
                <a:gd name="T5" fmla="*/ 81 h 141"/>
                <a:gd name="T6" fmla="*/ 37 w 102"/>
                <a:gd name="T7" fmla="*/ 10 h 141"/>
                <a:gd name="T8" fmla="*/ 93 w 102"/>
                <a:gd name="T9" fmla="*/ 62 h 141"/>
                <a:gd name="T10" fmla="*/ 97 w 102"/>
                <a:gd name="T11" fmla="*/ 60 h 141"/>
                <a:gd name="T12" fmla="*/ 38 w 102"/>
                <a:gd name="T13" fmla="*/ 6 h 141"/>
                <a:gd name="T14" fmla="*/ 6 w 102"/>
                <a:gd name="T15" fmla="*/ 80 h 141"/>
                <a:gd name="T16" fmla="*/ 65 w 102"/>
                <a:gd name="T17" fmla="*/ 135 h 141"/>
                <a:gd name="T18" fmla="*/ 97 w 102"/>
                <a:gd name="T19" fmla="*/ 61 h 141"/>
                <a:gd name="T20" fmla="*/ 93 w 102"/>
                <a:gd name="T21" fmla="*/ 6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2" h="141">
                  <a:moveTo>
                    <a:pt x="93" y="61"/>
                  </a:moveTo>
                  <a:cubicBezTo>
                    <a:pt x="97" y="85"/>
                    <a:pt x="94" y="122"/>
                    <a:pt x="66" y="130"/>
                  </a:cubicBezTo>
                  <a:cubicBezTo>
                    <a:pt x="37" y="139"/>
                    <a:pt x="16" y="104"/>
                    <a:pt x="10" y="81"/>
                  </a:cubicBezTo>
                  <a:cubicBezTo>
                    <a:pt x="4" y="57"/>
                    <a:pt x="9" y="19"/>
                    <a:pt x="37" y="10"/>
                  </a:cubicBezTo>
                  <a:cubicBezTo>
                    <a:pt x="67" y="1"/>
                    <a:pt x="87" y="39"/>
                    <a:pt x="93" y="62"/>
                  </a:cubicBezTo>
                  <a:cubicBezTo>
                    <a:pt x="93" y="65"/>
                    <a:pt x="98" y="63"/>
                    <a:pt x="97" y="60"/>
                  </a:cubicBezTo>
                  <a:cubicBezTo>
                    <a:pt x="91" y="34"/>
                    <a:pt x="69" y="0"/>
                    <a:pt x="38" y="6"/>
                  </a:cubicBezTo>
                  <a:cubicBezTo>
                    <a:pt x="5" y="12"/>
                    <a:pt x="0" y="54"/>
                    <a:pt x="6" y="80"/>
                  </a:cubicBezTo>
                  <a:cubicBezTo>
                    <a:pt x="11" y="107"/>
                    <a:pt x="33" y="141"/>
                    <a:pt x="65" y="135"/>
                  </a:cubicBezTo>
                  <a:cubicBezTo>
                    <a:pt x="97" y="129"/>
                    <a:pt x="102" y="87"/>
                    <a:pt x="97" y="61"/>
                  </a:cubicBezTo>
                  <a:cubicBezTo>
                    <a:pt x="96" y="58"/>
                    <a:pt x="92" y="58"/>
                    <a:pt x="93" y="6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17650" y="49560"/>
              <a:ext cx="1001712" cy="458788"/>
            </a:xfrm>
            <a:custGeom>
              <a:avLst/>
              <a:gdLst>
                <a:gd name="T0" fmla="*/ 231 w 236"/>
                <a:gd name="T1" fmla="*/ 25 h 108"/>
                <a:gd name="T2" fmla="*/ 128 w 236"/>
                <a:gd name="T3" fmla="*/ 92 h 108"/>
                <a:gd name="T4" fmla="*/ 5 w 236"/>
                <a:gd name="T5" fmla="*/ 84 h 108"/>
                <a:gd name="T6" fmla="*/ 108 w 236"/>
                <a:gd name="T7" fmla="*/ 17 h 108"/>
                <a:gd name="T8" fmla="*/ 231 w 236"/>
                <a:gd name="T9" fmla="*/ 2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" h="108">
                  <a:moveTo>
                    <a:pt x="231" y="25"/>
                  </a:moveTo>
                  <a:cubicBezTo>
                    <a:pt x="236" y="46"/>
                    <a:pt x="190" y="76"/>
                    <a:pt x="128" y="92"/>
                  </a:cubicBezTo>
                  <a:cubicBezTo>
                    <a:pt x="66" y="108"/>
                    <a:pt x="11" y="105"/>
                    <a:pt x="5" y="84"/>
                  </a:cubicBezTo>
                  <a:cubicBezTo>
                    <a:pt x="0" y="63"/>
                    <a:pt x="46" y="33"/>
                    <a:pt x="108" y="17"/>
                  </a:cubicBezTo>
                  <a:cubicBezTo>
                    <a:pt x="170" y="0"/>
                    <a:pt x="225" y="4"/>
                    <a:pt x="231" y="25"/>
                  </a:cubicBezTo>
                </a:path>
              </a:pathLst>
            </a:custGeom>
            <a:solidFill>
              <a:srgbClr val="FFEB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090762" y="76548"/>
              <a:ext cx="207962" cy="92075"/>
            </a:xfrm>
            <a:custGeom>
              <a:avLst/>
              <a:gdLst>
                <a:gd name="T0" fmla="*/ 13 w 49"/>
                <a:gd name="T1" fmla="*/ 0 h 22"/>
                <a:gd name="T2" fmla="*/ 0 w 49"/>
                <a:gd name="T3" fmla="*/ 1 h 22"/>
                <a:gd name="T4" fmla="*/ 49 w 49"/>
                <a:gd name="T5" fmla="*/ 19 h 22"/>
                <a:gd name="T6" fmla="*/ 49 w 49"/>
                <a:gd name="T7" fmla="*/ 22 h 22"/>
                <a:gd name="T8" fmla="*/ 49 w 49"/>
                <a:gd name="T9" fmla="*/ 19 h 22"/>
                <a:gd name="T10" fmla="*/ 13 w 49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2">
                  <a:moveTo>
                    <a:pt x="13" y="0"/>
                  </a:moveTo>
                  <a:cubicBezTo>
                    <a:pt x="9" y="0"/>
                    <a:pt x="4" y="0"/>
                    <a:pt x="0" y="1"/>
                  </a:cubicBezTo>
                  <a:cubicBezTo>
                    <a:pt x="27" y="1"/>
                    <a:pt x="46" y="7"/>
                    <a:pt x="49" y="19"/>
                  </a:cubicBezTo>
                  <a:cubicBezTo>
                    <a:pt x="49" y="20"/>
                    <a:pt x="49" y="21"/>
                    <a:pt x="49" y="22"/>
                  </a:cubicBezTo>
                  <a:cubicBezTo>
                    <a:pt x="49" y="21"/>
                    <a:pt x="49" y="20"/>
                    <a:pt x="49" y="19"/>
                  </a:cubicBezTo>
                  <a:cubicBezTo>
                    <a:pt x="45" y="5"/>
                    <a:pt x="30" y="0"/>
                    <a:pt x="13" y="0"/>
                  </a:cubicBezTo>
                </a:path>
              </a:pathLst>
            </a:custGeom>
            <a:solidFill>
              <a:srgbClr val="FFD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87512" y="79723"/>
              <a:ext cx="811212" cy="242888"/>
            </a:xfrm>
            <a:custGeom>
              <a:avLst/>
              <a:gdLst>
                <a:gd name="T0" fmla="*/ 142 w 191"/>
                <a:gd name="T1" fmla="*/ 0 h 57"/>
                <a:gd name="T2" fmla="*/ 100 w 191"/>
                <a:gd name="T3" fmla="*/ 17 h 57"/>
                <a:gd name="T4" fmla="*/ 71 w 191"/>
                <a:gd name="T5" fmla="*/ 37 h 57"/>
                <a:gd name="T6" fmla="*/ 47 w 191"/>
                <a:gd name="T7" fmla="*/ 41 h 57"/>
                <a:gd name="T8" fmla="*/ 32 w 191"/>
                <a:gd name="T9" fmla="*/ 39 h 57"/>
                <a:gd name="T10" fmla="*/ 17 w 191"/>
                <a:gd name="T11" fmla="*/ 37 h 57"/>
                <a:gd name="T12" fmla="*/ 0 w 191"/>
                <a:gd name="T13" fmla="*/ 44 h 57"/>
                <a:gd name="T14" fmla="*/ 10 w 191"/>
                <a:gd name="T15" fmla="*/ 42 h 57"/>
                <a:gd name="T16" fmla="*/ 23 w 191"/>
                <a:gd name="T17" fmla="*/ 46 h 57"/>
                <a:gd name="T18" fmla="*/ 33 w 191"/>
                <a:gd name="T19" fmla="*/ 57 h 57"/>
                <a:gd name="T20" fmla="*/ 110 w 191"/>
                <a:gd name="T21" fmla="*/ 34 h 57"/>
                <a:gd name="T22" fmla="*/ 109 w 191"/>
                <a:gd name="T23" fmla="*/ 28 h 57"/>
                <a:gd name="T24" fmla="*/ 114 w 191"/>
                <a:gd name="T25" fmla="*/ 17 h 57"/>
                <a:gd name="T26" fmla="*/ 135 w 191"/>
                <a:gd name="T27" fmla="*/ 6 h 57"/>
                <a:gd name="T28" fmla="*/ 136 w 191"/>
                <a:gd name="T29" fmla="*/ 6 h 57"/>
                <a:gd name="T30" fmla="*/ 165 w 191"/>
                <a:gd name="T31" fmla="*/ 45 h 57"/>
                <a:gd name="T32" fmla="*/ 170 w 191"/>
                <a:gd name="T33" fmla="*/ 50 h 57"/>
                <a:gd name="T34" fmla="*/ 191 w 191"/>
                <a:gd name="T35" fmla="*/ 21 h 57"/>
                <a:gd name="T36" fmla="*/ 191 w 191"/>
                <a:gd name="T37" fmla="*/ 18 h 57"/>
                <a:gd name="T38" fmla="*/ 142 w 191"/>
                <a:gd name="T3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1" h="57">
                  <a:moveTo>
                    <a:pt x="142" y="0"/>
                  </a:moveTo>
                  <a:cubicBezTo>
                    <a:pt x="124" y="2"/>
                    <a:pt x="106" y="9"/>
                    <a:pt x="100" y="17"/>
                  </a:cubicBezTo>
                  <a:cubicBezTo>
                    <a:pt x="91" y="29"/>
                    <a:pt x="87" y="33"/>
                    <a:pt x="71" y="37"/>
                  </a:cubicBezTo>
                  <a:cubicBezTo>
                    <a:pt x="62" y="39"/>
                    <a:pt x="55" y="41"/>
                    <a:pt x="47" y="41"/>
                  </a:cubicBezTo>
                  <a:cubicBezTo>
                    <a:pt x="43" y="41"/>
                    <a:pt x="38" y="41"/>
                    <a:pt x="32" y="39"/>
                  </a:cubicBezTo>
                  <a:cubicBezTo>
                    <a:pt x="27" y="38"/>
                    <a:pt x="22" y="37"/>
                    <a:pt x="17" y="37"/>
                  </a:cubicBezTo>
                  <a:cubicBezTo>
                    <a:pt x="11" y="37"/>
                    <a:pt x="5" y="39"/>
                    <a:pt x="0" y="44"/>
                  </a:cubicBezTo>
                  <a:cubicBezTo>
                    <a:pt x="3" y="42"/>
                    <a:pt x="6" y="42"/>
                    <a:pt x="10" y="42"/>
                  </a:cubicBezTo>
                  <a:cubicBezTo>
                    <a:pt x="14" y="42"/>
                    <a:pt x="19" y="43"/>
                    <a:pt x="23" y="46"/>
                  </a:cubicBezTo>
                  <a:cubicBezTo>
                    <a:pt x="28" y="49"/>
                    <a:pt x="31" y="52"/>
                    <a:pt x="33" y="57"/>
                  </a:cubicBezTo>
                  <a:cubicBezTo>
                    <a:pt x="59" y="50"/>
                    <a:pt x="85" y="42"/>
                    <a:pt x="110" y="34"/>
                  </a:cubicBezTo>
                  <a:cubicBezTo>
                    <a:pt x="110" y="32"/>
                    <a:pt x="110" y="30"/>
                    <a:pt x="109" y="28"/>
                  </a:cubicBezTo>
                  <a:cubicBezTo>
                    <a:pt x="109" y="25"/>
                    <a:pt x="112" y="20"/>
                    <a:pt x="114" y="17"/>
                  </a:cubicBezTo>
                  <a:cubicBezTo>
                    <a:pt x="118" y="11"/>
                    <a:pt x="127" y="6"/>
                    <a:pt x="135" y="6"/>
                  </a:cubicBezTo>
                  <a:cubicBezTo>
                    <a:pt x="135" y="6"/>
                    <a:pt x="136" y="6"/>
                    <a:pt x="136" y="6"/>
                  </a:cubicBezTo>
                  <a:cubicBezTo>
                    <a:pt x="157" y="7"/>
                    <a:pt x="169" y="26"/>
                    <a:pt x="165" y="45"/>
                  </a:cubicBezTo>
                  <a:cubicBezTo>
                    <a:pt x="167" y="47"/>
                    <a:pt x="168" y="48"/>
                    <a:pt x="170" y="50"/>
                  </a:cubicBezTo>
                  <a:cubicBezTo>
                    <a:pt x="183" y="40"/>
                    <a:pt x="191" y="30"/>
                    <a:pt x="191" y="21"/>
                  </a:cubicBezTo>
                  <a:cubicBezTo>
                    <a:pt x="191" y="20"/>
                    <a:pt x="191" y="19"/>
                    <a:pt x="191" y="18"/>
                  </a:cubicBezTo>
                  <a:cubicBezTo>
                    <a:pt x="188" y="6"/>
                    <a:pt x="169" y="0"/>
                    <a:pt x="142" y="0"/>
                  </a:cubicBezTo>
                </a:path>
              </a:pathLst>
            </a:custGeom>
            <a:solidFill>
              <a:srgbClr val="FFC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308125" y="67023"/>
              <a:ext cx="1020762" cy="428625"/>
            </a:xfrm>
            <a:custGeom>
              <a:avLst/>
              <a:gdLst>
                <a:gd name="T0" fmla="*/ 230 w 240"/>
                <a:gd name="T1" fmla="*/ 22 h 101"/>
                <a:gd name="T2" fmla="*/ 213 w 240"/>
                <a:gd name="T3" fmla="*/ 49 h 101"/>
                <a:gd name="T4" fmla="*/ 164 w 240"/>
                <a:gd name="T5" fmla="*/ 75 h 101"/>
                <a:gd name="T6" fmla="*/ 40 w 240"/>
                <a:gd name="T7" fmla="*/ 95 h 101"/>
                <a:gd name="T8" fmla="*/ 10 w 240"/>
                <a:gd name="T9" fmla="*/ 80 h 101"/>
                <a:gd name="T10" fmla="*/ 26 w 240"/>
                <a:gd name="T11" fmla="*/ 53 h 101"/>
                <a:gd name="T12" fmla="*/ 74 w 240"/>
                <a:gd name="T13" fmla="*/ 27 h 101"/>
                <a:gd name="T14" fmla="*/ 140 w 240"/>
                <a:gd name="T15" fmla="*/ 8 h 101"/>
                <a:gd name="T16" fmla="*/ 200 w 240"/>
                <a:gd name="T17" fmla="*/ 6 h 101"/>
                <a:gd name="T18" fmla="*/ 230 w 240"/>
                <a:gd name="T19" fmla="*/ 22 h 101"/>
                <a:gd name="T20" fmla="*/ 235 w 240"/>
                <a:gd name="T21" fmla="*/ 20 h 101"/>
                <a:gd name="T22" fmla="*/ 215 w 240"/>
                <a:gd name="T23" fmla="*/ 4 h 101"/>
                <a:gd name="T24" fmla="*/ 169 w 240"/>
                <a:gd name="T25" fmla="*/ 1 h 101"/>
                <a:gd name="T26" fmla="*/ 49 w 240"/>
                <a:gd name="T27" fmla="*/ 33 h 101"/>
                <a:gd name="T28" fmla="*/ 5 w 240"/>
                <a:gd name="T29" fmla="*/ 81 h 101"/>
                <a:gd name="T30" fmla="*/ 25 w 240"/>
                <a:gd name="T31" fmla="*/ 96 h 101"/>
                <a:gd name="T32" fmla="*/ 71 w 240"/>
                <a:gd name="T33" fmla="*/ 100 h 101"/>
                <a:gd name="T34" fmla="*/ 191 w 240"/>
                <a:gd name="T35" fmla="*/ 68 h 101"/>
                <a:gd name="T36" fmla="*/ 235 w 240"/>
                <a:gd name="T37" fmla="*/ 20 h 101"/>
                <a:gd name="T38" fmla="*/ 230 w 240"/>
                <a:gd name="T39" fmla="*/ 2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0" h="101">
                  <a:moveTo>
                    <a:pt x="230" y="22"/>
                  </a:moveTo>
                  <a:cubicBezTo>
                    <a:pt x="233" y="33"/>
                    <a:pt x="220" y="43"/>
                    <a:pt x="213" y="49"/>
                  </a:cubicBezTo>
                  <a:cubicBezTo>
                    <a:pt x="198" y="61"/>
                    <a:pt x="181" y="68"/>
                    <a:pt x="164" y="75"/>
                  </a:cubicBezTo>
                  <a:cubicBezTo>
                    <a:pt x="126" y="90"/>
                    <a:pt x="81" y="100"/>
                    <a:pt x="40" y="95"/>
                  </a:cubicBezTo>
                  <a:cubicBezTo>
                    <a:pt x="30" y="94"/>
                    <a:pt x="14" y="91"/>
                    <a:pt x="10" y="80"/>
                  </a:cubicBezTo>
                  <a:cubicBezTo>
                    <a:pt x="6" y="69"/>
                    <a:pt x="19" y="58"/>
                    <a:pt x="26" y="53"/>
                  </a:cubicBezTo>
                  <a:cubicBezTo>
                    <a:pt x="40" y="41"/>
                    <a:pt x="57" y="33"/>
                    <a:pt x="74" y="27"/>
                  </a:cubicBezTo>
                  <a:cubicBezTo>
                    <a:pt x="95" y="18"/>
                    <a:pt x="117" y="12"/>
                    <a:pt x="140" y="8"/>
                  </a:cubicBezTo>
                  <a:cubicBezTo>
                    <a:pt x="159" y="5"/>
                    <a:pt x="180" y="3"/>
                    <a:pt x="200" y="6"/>
                  </a:cubicBezTo>
                  <a:cubicBezTo>
                    <a:pt x="210" y="7"/>
                    <a:pt x="227" y="10"/>
                    <a:pt x="230" y="22"/>
                  </a:cubicBezTo>
                  <a:cubicBezTo>
                    <a:pt x="231" y="25"/>
                    <a:pt x="236" y="23"/>
                    <a:pt x="235" y="20"/>
                  </a:cubicBezTo>
                  <a:cubicBezTo>
                    <a:pt x="232" y="11"/>
                    <a:pt x="223" y="7"/>
                    <a:pt x="215" y="4"/>
                  </a:cubicBezTo>
                  <a:cubicBezTo>
                    <a:pt x="201" y="0"/>
                    <a:pt x="184" y="0"/>
                    <a:pt x="169" y="1"/>
                  </a:cubicBezTo>
                  <a:cubicBezTo>
                    <a:pt x="128" y="3"/>
                    <a:pt x="85" y="14"/>
                    <a:pt x="49" y="33"/>
                  </a:cubicBezTo>
                  <a:cubicBezTo>
                    <a:pt x="33" y="41"/>
                    <a:pt x="0" y="58"/>
                    <a:pt x="5" y="81"/>
                  </a:cubicBezTo>
                  <a:cubicBezTo>
                    <a:pt x="7" y="89"/>
                    <a:pt x="17" y="94"/>
                    <a:pt x="25" y="96"/>
                  </a:cubicBezTo>
                  <a:cubicBezTo>
                    <a:pt x="40" y="101"/>
                    <a:pt x="56" y="101"/>
                    <a:pt x="71" y="100"/>
                  </a:cubicBezTo>
                  <a:cubicBezTo>
                    <a:pt x="112" y="98"/>
                    <a:pt x="155" y="86"/>
                    <a:pt x="191" y="68"/>
                  </a:cubicBezTo>
                  <a:cubicBezTo>
                    <a:pt x="207" y="60"/>
                    <a:pt x="240" y="43"/>
                    <a:pt x="235" y="20"/>
                  </a:cubicBezTo>
                  <a:cubicBezTo>
                    <a:pt x="234" y="17"/>
                    <a:pt x="230" y="19"/>
                    <a:pt x="230" y="2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358925" y="317848"/>
              <a:ext cx="200025" cy="131763"/>
            </a:xfrm>
            <a:custGeom>
              <a:avLst/>
              <a:gdLst>
                <a:gd name="T0" fmla="*/ 1 w 47"/>
                <a:gd name="T1" fmla="*/ 4 h 31"/>
                <a:gd name="T2" fmla="*/ 44 w 47"/>
                <a:gd name="T3" fmla="*/ 30 h 31"/>
                <a:gd name="T4" fmla="*/ 45 w 47"/>
                <a:gd name="T5" fmla="*/ 28 h 31"/>
                <a:gd name="T6" fmla="*/ 3 w 47"/>
                <a:gd name="T7" fmla="*/ 1 h 31"/>
                <a:gd name="T8" fmla="*/ 1 w 47"/>
                <a:gd name="T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1">
                  <a:moveTo>
                    <a:pt x="1" y="4"/>
                  </a:moveTo>
                  <a:cubicBezTo>
                    <a:pt x="15" y="13"/>
                    <a:pt x="30" y="21"/>
                    <a:pt x="44" y="30"/>
                  </a:cubicBezTo>
                  <a:cubicBezTo>
                    <a:pt x="45" y="31"/>
                    <a:pt x="47" y="29"/>
                    <a:pt x="45" y="28"/>
                  </a:cubicBezTo>
                  <a:cubicBezTo>
                    <a:pt x="31" y="19"/>
                    <a:pt x="17" y="10"/>
                    <a:pt x="3" y="1"/>
                  </a:cubicBezTo>
                  <a:cubicBezTo>
                    <a:pt x="1" y="0"/>
                    <a:pt x="0" y="3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95450" y="216248"/>
              <a:ext cx="152400" cy="177800"/>
            </a:xfrm>
            <a:custGeom>
              <a:avLst/>
              <a:gdLst>
                <a:gd name="T0" fmla="*/ 1 w 36"/>
                <a:gd name="T1" fmla="*/ 4 h 42"/>
                <a:gd name="T2" fmla="*/ 33 w 36"/>
                <a:gd name="T3" fmla="*/ 41 h 42"/>
                <a:gd name="T4" fmla="*/ 35 w 36"/>
                <a:gd name="T5" fmla="*/ 39 h 42"/>
                <a:gd name="T6" fmla="*/ 3 w 36"/>
                <a:gd name="T7" fmla="*/ 2 h 42"/>
                <a:gd name="T8" fmla="*/ 1 w 36"/>
                <a:gd name="T9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2">
                  <a:moveTo>
                    <a:pt x="1" y="4"/>
                  </a:moveTo>
                  <a:cubicBezTo>
                    <a:pt x="12" y="16"/>
                    <a:pt x="22" y="29"/>
                    <a:pt x="33" y="41"/>
                  </a:cubicBezTo>
                  <a:cubicBezTo>
                    <a:pt x="34" y="42"/>
                    <a:pt x="36" y="40"/>
                    <a:pt x="35" y="39"/>
                  </a:cubicBezTo>
                  <a:cubicBezTo>
                    <a:pt x="24" y="26"/>
                    <a:pt x="14" y="14"/>
                    <a:pt x="3" y="2"/>
                  </a:cubicBezTo>
                  <a:cubicBezTo>
                    <a:pt x="2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609750" y="168623"/>
              <a:ext cx="119062" cy="187325"/>
            </a:xfrm>
            <a:custGeom>
              <a:avLst/>
              <a:gdLst>
                <a:gd name="T0" fmla="*/ 1 w 28"/>
                <a:gd name="T1" fmla="*/ 4 h 44"/>
                <a:gd name="T2" fmla="*/ 24 w 28"/>
                <a:gd name="T3" fmla="*/ 43 h 44"/>
                <a:gd name="T4" fmla="*/ 27 w 28"/>
                <a:gd name="T5" fmla="*/ 41 h 44"/>
                <a:gd name="T6" fmla="*/ 4 w 28"/>
                <a:gd name="T7" fmla="*/ 2 h 44"/>
                <a:gd name="T8" fmla="*/ 1 w 28"/>
                <a:gd name="T9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4">
                  <a:moveTo>
                    <a:pt x="1" y="4"/>
                  </a:moveTo>
                  <a:cubicBezTo>
                    <a:pt x="9" y="17"/>
                    <a:pt x="17" y="30"/>
                    <a:pt x="24" y="43"/>
                  </a:cubicBezTo>
                  <a:cubicBezTo>
                    <a:pt x="25" y="44"/>
                    <a:pt x="28" y="43"/>
                    <a:pt x="27" y="41"/>
                  </a:cubicBezTo>
                  <a:cubicBezTo>
                    <a:pt x="19" y="28"/>
                    <a:pt x="11" y="15"/>
                    <a:pt x="4" y="2"/>
                  </a:cubicBezTo>
                  <a:cubicBezTo>
                    <a:pt x="3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776437" y="122585"/>
              <a:ext cx="68262" cy="200025"/>
            </a:xfrm>
            <a:custGeom>
              <a:avLst/>
              <a:gdLst>
                <a:gd name="T0" fmla="*/ 0 w 16"/>
                <a:gd name="T1" fmla="*/ 2 h 47"/>
                <a:gd name="T2" fmla="*/ 13 w 16"/>
                <a:gd name="T3" fmla="*/ 45 h 47"/>
                <a:gd name="T4" fmla="*/ 16 w 16"/>
                <a:gd name="T5" fmla="*/ 44 h 47"/>
                <a:gd name="T6" fmla="*/ 3 w 16"/>
                <a:gd name="T7" fmla="*/ 1 h 47"/>
                <a:gd name="T8" fmla="*/ 0 w 16"/>
                <a:gd name="T9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47">
                  <a:moveTo>
                    <a:pt x="0" y="2"/>
                  </a:moveTo>
                  <a:cubicBezTo>
                    <a:pt x="4" y="17"/>
                    <a:pt x="9" y="31"/>
                    <a:pt x="13" y="45"/>
                  </a:cubicBezTo>
                  <a:cubicBezTo>
                    <a:pt x="13" y="47"/>
                    <a:pt x="16" y="46"/>
                    <a:pt x="16" y="44"/>
                  </a:cubicBezTo>
                  <a:cubicBezTo>
                    <a:pt x="11" y="30"/>
                    <a:pt x="7" y="16"/>
                    <a:pt x="3" y="1"/>
                  </a:cubicBezTo>
                  <a:cubicBezTo>
                    <a:pt x="2" y="0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936775" y="79723"/>
              <a:ext cx="55562" cy="230188"/>
            </a:xfrm>
            <a:custGeom>
              <a:avLst/>
              <a:gdLst>
                <a:gd name="T0" fmla="*/ 10 w 13"/>
                <a:gd name="T1" fmla="*/ 2 h 54"/>
                <a:gd name="T2" fmla="*/ 0 w 13"/>
                <a:gd name="T3" fmla="*/ 51 h 54"/>
                <a:gd name="T4" fmla="*/ 3 w 13"/>
                <a:gd name="T5" fmla="*/ 52 h 54"/>
                <a:gd name="T6" fmla="*/ 13 w 13"/>
                <a:gd name="T7" fmla="*/ 3 h 54"/>
                <a:gd name="T8" fmla="*/ 10 w 13"/>
                <a:gd name="T9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4">
                  <a:moveTo>
                    <a:pt x="10" y="2"/>
                  </a:moveTo>
                  <a:cubicBezTo>
                    <a:pt x="7" y="18"/>
                    <a:pt x="4" y="35"/>
                    <a:pt x="0" y="51"/>
                  </a:cubicBezTo>
                  <a:cubicBezTo>
                    <a:pt x="0" y="53"/>
                    <a:pt x="3" y="54"/>
                    <a:pt x="3" y="52"/>
                  </a:cubicBezTo>
                  <a:cubicBezTo>
                    <a:pt x="7" y="36"/>
                    <a:pt x="10" y="19"/>
                    <a:pt x="13" y="3"/>
                  </a:cubicBezTo>
                  <a:cubicBezTo>
                    <a:pt x="13" y="1"/>
                    <a:pt x="11" y="0"/>
                    <a:pt x="1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1103462" y="76548"/>
              <a:ext cx="109537" cy="249238"/>
            </a:xfrm>
            <a:custGeom>
              <a:avLst/>
              <a:gdLst>
                <a:gd name="T0" fmla="*/ 22 w 26"/>
                <a:gd name="T1" fmla="*/ 2 h 59"/>
                <a:gd name="T2" fmla="*/ 0 w 26"/>
                <a:gd name="T3" fmla="*/ 56 h 59"/>
                <a:gd name="T4" fmla="*/ 3 w 26"/>
                <a:gd name="T5" fmla="*/ 57 h 59"/>
                <a:gd name="T6" fmla="*/ 25 w 26"/>
                <a:gd name="T7" fmla="*/ 3 h 59"/>
                <a:gd name="T8" fmla="*/ 22 w 26"/>
                <a:gd name="T9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59">
                  <a:moveTo>
                    <a:pt x="22" y="2"/>
                  </a:moveTo>
                  <a:cubicBezTo>
                    <a:pt x="15" y="20"/>
                    <a:pt x="8" y="38"/>
                    <a:pt x="0" y="56"/>
                  </a:cubicBezTo>
                  <a:cubicBezTo>
                    <a:pt x="0" y="58"/>
                    <a:pt x="2" y="59"/>
                    <a:pt x="3" y="57"/>
                  </a:cubicBezTo>
                  <a:cubicBezTo>
                    <a:pt x="10" y="39"/>
                    <a:pt x="18" y="21"/>
                    <a:pt x="25" y="3"/>
                  </a:cubicBezTo>
                  <a:cubicBezTo>
                    <a:pt x="26" y="1"/>
                    <a:pt x="23" y="0"/>
                    <a:pt x="22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673250" y="11460"/>
              <a:ext cx="55562" cy="144463"/>
            </a:xfrm>
            <a:custGeom>
              <a:avLst/>
              <a:gdLst>
                <a:gd name="T0" fmla="*/ 10 w 13"/>
                <a:gd name="T1" fmla="*/ 2 h 34"/>
                <a:gd name="T2" fmla="*/ 3 w 13"/>
                <a:gd name="T3" fmla="*/ 32 h 34"/>
                <a:gd name="T4" fmla="*/ 6 w 13"/>
                <a:gd name="T5" fmla="*/ 32 h 34"/>
                <a:gd name="T6" fmla="*/ 12 w 13"/>
                <a:gd name="T7" fmla="*/ 4 h 34"/>
                <a:gd name="T8" fmla="*/ 10 w 13"/>
                <a:gd name="T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4">
                  <a:moveTo>
                    <a:pt x="10" y="2"/>
                  </a:moveTo>
                  <a:cubicBezTo>
                    <a:pt x="2" y="10"/>
                    <a:pt x="0" y="22"/>
                    <a:pt x="3" y="32"/>
                  </a:cubicBezTo>
                  <a:cubicBezTo>
                    <a:pt x="3" y="34"/>
                    <a:pt x="6" y="33"/>
                    <a:pt x="6" y="32"/>
                  </a:cubicBezTo>
                  <a:cubicBezTo>
                    <a:pt x="3" y="22"/>
                    <a:pt x="5" y="11"/>
                    <a:pt x="12" y="4"/>
                  </a:cubicBezTo>
                  <a:cubicBezTo>
                    <a:pt x="13" y="2"/>
                    <a:pt x="11" y="0"/>
                    <a:pt x="1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758975" y="3523"/>
              <a:ext cx="80962" cy="114300"/>
            </a:xfrm>
            <a:custGeom>
              <a:avLst/>
              <a:gdLst>
                <a:gd name="T0" fmla="*/ 2 w 19"/>
                <a:gd name="T1" fmla="*/ 3 h 27"/>
                <a:gd name="T2" fmla="*/ 16 w 19"/>
                <a:gd name="T3" fmla="*/ 25 h 27"/>
                <a:gd name="T4" fmla="*/ 18 w 19"/>
                <a:gd name="T5" fmla="*/ 24 h 27"/>
                <a:gd name="T6" fmla="*/ 4 w 19"/>
                <a:gd name="T7" fmla="*/ 1 h 27"/>
                <a:gd name="T8" fmla="*/ 2 w 19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7">
                  <a:moveTo>
                    <a:pt x="2" y="3"/>
                  </a:moveTo>
                  <a:cubicBezTo>
                    <a:pt x="8" y="9"/>
                    <a:pt x="14" y="16"/>
                    <a:pt x="16" y="25"/>
                  </a:cubicBezTo>
                  <a:cubicBezTo>
                    <a:pt x="16" y="27"/>
                    <a:pt x="19" y="26"/>
                    <a:pt x="18" y="24"/>
                  </a:cubicBezTo>
                  <a:cubicBezTo>
                    <a:pt x="16" y="15"/>
                    <a:pt x="11" y="7"/>
                    <a:pt x="4" y="1"/>
                  </a:cubicBezTo>
                  <a:cubicBezTo>
                    <a:pt x="2" y="0"/>
                    <a:pt x="0" y="2"/>
                    <a:pt x="2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06550" y="101948"/>
              <a:ext cx="1541462" cy="2700338"/>
            </a:xfrm>
            <a:custGeom>
              <a:avLst/>
              <a:gdLst>
                <a:gd name="T0" fmla="*/ 182 w 363"/>
                <a:gd name="T1" fmla="*/ 41 h 636"/>
                <a:gd name="T2" fmla="*/ 181 w 363"/>
                <a:gd name="T3" fmla="*/ 24 h 636"/>
                <a:gd name="T4" fmla="*/ 148 w 363"/>
                <a:gd name="T5" fmla="*/ 4 h 636"/>
                <a:gd name="T6" fmla="*/ 130 w 363"/>
                <a:gd name="T7" fmla="*/ 23 h 636"/>
                <a:gd name="T8" fmla="*/ 132 w 363"/>
                <a:gd name="T9" fmla="*/ 31 h 636"/>
                <a:gd name="T10" fmla="*/ 51 w 363"/>
                <a:gd name="T11" fmla="*/ 55 h 636"/>
                <a:gd name="T12" fmla="*/ 47 w 363"/>
                <a:gd name="T13" fmla="*/ 48 h 636"/>
                <a:gd name="T14" fmla="*/ 21 w 363"/>
                <a:gd name="T15" fmla="*/ 40 h 636"/>
                <a:gd name="T16" fmla="*/ 4 w 363"/>
                <a:gd name="T17" fmla="*/ 75 h 636"/>
                <a:gd name="T18" fmla="*/ 18 w 363"/>
                <a:gd name="T19" fmla="*/ 93 h 636"/>
                <a:gd name="T20" fmla="*/ 9 w 363"/>
                <a:gd name="T21" fmla="*/ 133 h 636"/>
                <a:gd name="T22" fmla="*/ 99 w 363"/>
                <a:gd name="T23" fmla="*/ 489 h 636"/>
                <a:gd name="T24" fmla="*/ 156 w 363"/>
                <a:gd name="T25" fmla="*/ 591 h 636"/>
                <a:gd name="T26" fmla="*/ 181 w 363"/>
                <a:gd name="T27" fmla="*/ 631 h 636"/>
                <a:gd name="T28" fmla="*/ 213 w 363"/>
                <a:gd name="T29" fmla="*/ 627 h 636"/>
                <a:gd name="T30" fmla="*/ 228 w 363"/>
                <a:gd name="T31" fmla="*/ 590 h 636"/>
                <a:gd name="T32" fmla="*/ 205 w 363"/>
                <a:gd name="T33" fmla="*/ 507 h 636"/>
                <a:gd name="T34" fmla="*/ 269 w 363"/>
                <a:gd name="T35" fmla="*/ 488 h 636"/>
                <a:gd name="T36" fmla="*/ 295 w 363"/>
                <a:gd name="T37" fmla="*/ 572 h 636"/>
                <a:gd name="T38" fmla="*/ 340 w 363"/>
                <a:gd name="T39" fmla="*/ 595 h 636"/>
                <a:gd name="T40" fmla="*/ 358 w 363"/>
                <a:gd name="T41" fmla="*/ 542 h 636"/>
                <a:gd name="T42" fmla="*/ 334 w 363"/>
                <a:gd name="T43" fmla="*/ 373 h 636"/>
                <a:gd name="T44" fmla="*/ 182 w 363"/>
                <a:gd name="T45" fmla="*/ 41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3" h="636">
                  <a:moveTo>
                    <a:pt x="182" y="41"/>
                  </a:moveTo>
                  <a:cubicBezTo>
                    <a:pt x="183" y="36"/>
                    <a:pt x="183" y="30"/>
                    <a:pt x="181" y="24"/>
                  </a:cubicBezTo>
                  <a:cubicBezTo>
                    <a:pt x="177" y="9"/>
                    <a:pt x="162" y="0"/>
                    <a:pt x="148" y="4"/>
                  </a:cubicBezTo>
                  <a:cubicBezTo>
                    <a:pt x="139" y="7"/>
                    <a:pt x="133" y="14"/>
                    <a:pt x="130" y="23"/>
                  </a:cubicBezTo>
                  <a:cubicBezTo>
                    <a:pt x="132" y="31"/>
                    <a:pt x="132" y="31"/>
                    <a:pt x="132" y="31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51" y="55"/>
                    <a:pt x="48" y="47"/>
                    <a:pt x="47" y="48"/>
                  </a:cubicBezTo>
                  <a:cubicBezTo>
                    <a:pt x="40" y="41"/>
                    <a:pt x="31" y="37"/>
                    <a:pt x="21" y="40"/>
                  </a:cubicBezTo>
                  <a:cubicBezTo>
                    <a:pt x="7" y="44"/>
                    <a:pt x="0" y="60"/>
                    <a:pt x="4" y="75"/>
                  </a:cubicBezTo>
                  <a:cubicBezTo>
                    <a:pt x="7" y="83"/>
                    <a:pt x="12" y="90"/>
                    <a:pt x="18" y="93"/>
                  </a:cubicBezTo>
                  <a:cubicBezTo>
                    <a:pt x="13" y="105"/>
                    <a:pt x="9" y="119"/>
                    <a:pt x="9" y="133"/>
                  </a:cubicBezTo>
                  <a:cubicBezTo>
                    <a:pt x="7" y="181"/>
                    <a:pt x="20" y="368"/>
                    <a:pt x="99" y="489"/>
                  </a:cubicBezTo>
                  <a:cubicBezTo>
                    <a:pt x="120" y="522"/>
                    <a:pt x="139" y="556"/>
                    <a:pt x="156" y="591"/>
                  </a:cubicBezTo>
                  <a:cubicBezTo>
                    <a:pt x="162" y="603"/>
                    <a:pt x="168" y="624"/>
                    <a:pt x="181" y="631"/>
                  </a:cubicBezTo>
                  <a:cubicBezTo>
                    <a:pt x="191" y="636"/>
                    <a:pt x="204" y="631"/>
                    <a:pt x="213" y="627"/>
                  </a:cubicBezTo>
                  <a:cubicBezTo>
                    <a:pt x="228" y="620"/>
                    <a:pt x="229" y="606"/>
                    <a:pt x="228" y="590"/>
                  </a:cubicBezTo>
                  <a:cubicBezTo>
                    <a:pt x="228" y="581"/>
                    <a:pt x="206" y="507"/>
                    <a:pt x="205" y="507"/>
                  </a:cubicBezTo>
                  <a:cubicBezTo>
                    <a:pt x="269" y="488"/>
                    <a:pt x="269" y="488"/>
                    <a:pt x="269" y="488"/>
                  </a:cubicBezTo>
                  <a:cubicBezTo>
                    <a:pt x="269" y="488"/>
                    <a:pt x="293" y="564"/>
                    <a:pt x="295" y="572"/>
                  </a:cubicBezTo>
                  <a:cubicBezTo>
                    <a:pt x="301" y="594"/>
                    <a:pt x="321" y="601"/>
                    <a:pt x="340" y="595"/>
                  </a:cubicBezTo>
                  <a:cubicBezTo>
                    <a:pt x="362" y="587"/>
                    <a:pt x="363" y="563"/>
                    <a:pt x="358" y="542"/>
                  </a:cubicBezTo>
                  <a:cubicBezTo>
                    <a:pt x="347" y="487"/>
                    <a:pt x="341" y="418"/>
                    <a:pt x="334" y="373"/>
                  </a:cubicBezTo>
                  <a:cubicBezTo>
                    <a:pt x="327" y="328"/>
                    <a:pt x="261" y="110"/>
                    <a:pt x="182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1017737" y="101948"/>
              <a:ext cx="930275" cy="2535238"/>
            </a:xfrm>
            <a:custGeom>
              <a:avLst/>
              <a:gdLst>
                <a:gd name="T0" fmla="*/ 38 w 219"/>
                <a:gd name="T1" fmla="*/ 41 h 597"/>
                <a:gd name="T2" fmla="*/ 37 w 219"/>
                <a:gd name="T3" fmla="*/ 24 h 597"/>
                <a:gd name="T4" fmla="*/ 4 w 219"/>
                <a:gd name="T5" fmla="*/ 4 h 597"/>
                <a:gd name="T6" fmla="*/ 0 w 219"/>
                <a:gd name="T7" fmla="*/ 5 h 597"/>
                <a:gd name="T8" fmla="*/ 22 w 219"/>
                <a:gd name="T9" fmla="*/ 26 h 597"/>
                <a:gd name="T10" fmla="*/ 22 w 219"/>
                <a:gd name="T11" fmla="*/ 43 h 597"/>
                <a:gd name="T12" fmla="*/ 175 w 219"/>
                <a:gd name="T13" fmla="*/ 374 h 597"/>
                <a:gd name="T14" fmla="*/ 199 w 219"/>
                <a:gd name="T15" fmla="*/ 544 h 597"/>
                <a:gd name="T16" fmla="*/ 181 w 219"/>
                <a:gd name="T17" fmla="*/ 596 h 597"/>
                <a:gd name="T18" fmla="*/ 180 w 219"/>
                <a:gd name="T19" fmla="*/ 597 h 597"/>
                <a:gd name="T20" fmla="*/ 196 w 219"/>
                <a:gd name="T21" fmla="*/ 595 h 597"/>
                <a:gd name="T22" fmla="*/ 214 w 219"/>
                <a:gd name="T23" fmla="*/ 542 h 597"/>
                <a:gd name="T24" fmla="*/ 190 w 219"/>
                <a:gd name="T25" fmla="*/ 373 h 597"/>
                <a:gd name="T26" fmla="*/ 38 w 219"/>
                <a:gd name="T27" fmla="*/ 41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9" h="597">
                  <a:moveTo>
                    <a:pt x="38" y="41"/>
                  </a:moveTo>
                  <a:cubicBezTo>
                    <a:pt x="39" y="36"/>
                    <a:pt x="39" y="30"/>
                    <a:pt x="37" y="24"/>
                  </a:cubicBezTo>
                  <a:cubicBezTo>
                    <a:pt x="33" y="9"/>
                    <a:pt x="18" y="0"/>
                    <a:pt x="4" y="4"/>
                  </a:cubicBezTo>
                  <a:cubicBezTo>
                    <a:pt x="3" y="4"/>
                    <a:pt x="1" y="5"/>
                    <a:pt x="0" y="5"/>
                  </a:cubicBezTo>
                  <a:cubicBezTo>
                    <a:pt x="10" y="7"/>
                    <a:pt x="19" y="15"/>
                    <a:pt x="22" y="26"/>
                  </a:cubicBezTo>
                  <a:cubicBezTo>
                    <a:pt x="24" y="32"/>
                    <a:pt x="24" y="38"/>
                    <a:pt x="22" y="43"/>
                  </a:cubicBezTo>
                  <a:cubicBezTo>
                    <a:pt x="101" y="112"/>
                    <a:pt x="168" y="330"/>
                    <a:pt x="175" y="374"/>
                  </a:cubicBezTo>
                  <a:cubicBezTo>
                    <a:pt x="182" y="420"/>
                    <a:pt x="187" y="489"/>
                    <a:pt x="199" y="544"/>
                  </a:cubicBezTo>
                  <a:cubicBezTo>
                    <a:pt x="203" y="565"/>
                    <a:pt x="203" y="589"/>
                    <a:pt x="181" y="596"/>
                  </a:cubicBezTo>
                  <a:cubicBezTo>
                    <a:pt x="181" y="597"/>
                    <a:pt x="180" y="597"/>
                    <a:pt x="180" y="597"/>
                  </a:cubicBezTo>
                  <a:cubicBezTo>
                    <a:pt x="185" y="597"/>
                    <a:pt x="191" y="597"/>
                    <a:pt x="196" y="595"/>
                  </a:cubicBezTo>
                  <a:cubicBezTo>
                    <a:pt x="218" y="587"/>
                    <a:pt x="219" y="563"/>
                    <a:pt x="214" y="542"/>
                  </a:cubicBezTo>
                  <a:cubicBezTo>
                    <a:pt x="203" y="487"/>
                    <a:pt x="197" y="418"/>
                    <a:pt x="190" y="373"/>
                  </a:cubicBezTo>
                  <a:cubicBezTo>
                    <a:pt x="183" y="328"/>
                    <a:pt x="117" y="110"/>
                    <a:pt x="38" y="41"/>
                  </a:cubicBezTo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482750" y="259110"/>
              <a:ext cx="136525" cy="84138"/>
            </a:xfrm>
            <a:custGeom>
              <a:avLst/>
              <a:gdLst>
                <a:gd name="T0" fmla="*/ 14 w 32"/>
                <a:gd name="T1" fmla="*/ 12 h 20"/>
                <a:gd name="T2" fmla="*/ 17 w 32"/>
                <a:gd name="T3" fmla="*/ 20 h 20"/>
                <a:gd name="T4" fmla="*/ 32 w 32"/>
                <a:gd name="T5" fmla="*/ 16 h 20"/>
                <a:gd name="T6" fmla="*/ 29 w 32"/>
                <a:gd name="T7" fmla="*/ 11 h 20"/>
                <a:gd name="T8" fmla="*/ 3 w 32"/>
                <a:gd name="T9" fmla="*/ 3 h 20"/>
                <a:gd name="T10" fmla="*/ 0 w 32"/>
                <a:gd name="T11" fmla="*/ 4 h 20"/>
                <a:gd name="T12" fmla="*/ 14 w 32"/>
                <a:gd name="T1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0">
                  <a:moveTo>
                    <a:pt x="14" y="12"/>
                  </a:moveTo>
                  <a:cubicBezTo>
                    <a:pt x="15" y="12"/>
                    <a:pt x="17" y="20"/>
                    <a:pt x="17" y="20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3"/>
                    <a:pt x="30" y="10"/>
                    <a:pt x="29" y="11"/>
                  </a:cubicBezTo>
                  <a:cubicBezTo>
                    <a:pt x="22" y="4"/>
                    <a:pt x="13" y="0"/>
                    <a:pt x="3" y="3"/>
                  </a:cubicBezTo>
                  <a:cubicBezTo>
                    <a:pt x="2" y="3"/>
                    <a:pt x="1" y="4"/>
                    <a:pt x="0" y="4"/>
                  </a:cubicBezTo>
                  <a:cubicBezTo>
                    <a:pt x="5" y="6"/>
                    <a:pt x="10" y="8"/>
                    <a:pt x="14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1205062" y="2183160"/>
              <a:ext cx="284162" cy="611188"/>
            </a:xfrm>
            <a:custGeom>
              <a:avLst/>
              <a:gdLst>
                <a:gd name="T0" fmla="*/ 2 w 67"/>
                <a:gd name="T1" fmla="*/ 19 h 144"/>
                <a:gd name="T2" fmla="*/ 25 w 67"/>
                <a:gd name="T3" fmla="*/ 102 h 144"/>
                <a:gd name="T4" fmla="*/ 10 w 67"/>
                <a:gd name="T5" fmla="*/ 139 h 144"/>
                <a:gd name="T6" fmla="*/ 0 w 67"/>
                <a:gd name="T7" fmla="*/ 143 h 144"/>
                <a:gd name="T8" fmla="*/ 25 w 67"/>
                <a:gd name="T9" fmla="*/ 137 h 144"/>
                <a:gd name="T10" fmla="*/ 40 w 67"/>
                <a:gd name="T11" fmla="*/ 100 h 144"/>
                <a:gd name="T12" fmla="*/ 17 w 67"/>
                <a:gd name="T13" fmla="*/ 17 h 144"/>
                <a:gd name="T14" fmla="*/ 67 w 67"/>
                <a:gd name="T15" fmla="*/ 3 h 144"/>
                <a:gd name="T16" fmla="*/ 66 w 67"/>
                <a:gd name="T17" fmla="*/ 0 h 144"/>
                <a:gd name="T18" fmla="*/ 2 w 67"/>
                <a:gd name="T19" fmla="*/ 1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144">
                  <a:moveTo>
                    <a:pt x="2" y="19"/>
                  </a:moveTo>
                  <a:cubicBezTo>
                    <a:pt x="2" y="19"/>
                    <a:pt x="24" y="93"/>
                    <a:pt x="25" y="102"/>
                  </a:cubicBezTo>
                  <a:cubicBezTo>
                    <a:pt x="26" y="118"/>
                    <a:pt x="24" y="132"/>
                    <a:pt x="10" y="139"/>
                  </a:cubicBezTo>
                  <a:cubicBezTo>
                    <a:pt x="7" y="140"/>
                    <a:pt x="4" y="142"/>
                    <a:pt x="0" y="143"/>
                  </a:cubicBezTo>
                  <a:cubicBezTo>
                    <a:pt x="9" y="144"/>
                    <a:pt x="18" y="140"/>
                    <a:pt x="25" y="137"/>
                  </a:cubicBezTo>
                  <a:cubicBezTo>
                    <a:pt x="40" y="130"/>
                    <a:pt x="41" y="116"/>
                    <a:pt x="40" y="100"/>
                  </a:cubicBezTo>
                  <a:cubicBezTo>
                    <a:pt x="40" y="91"/>
                    <a:pt x="18" y="17"/>
                    <a:pt x="17" y="17"/>
                  </a:cubicBezTo>
                  <a:cubicBezTo>
                    <a:pt x="17" y="17"/>
                    <a:pt x="48" y="8"/>
                    <a:pt x="67" y="3"/>
                  </a:cubicBezTo>
                  <a:cubicBezTo>
                    <a:pt x="66" y="1"/>
                    <a:pt x="66" y="0"/>
                    <a:pt x="66" y="0"/>
                  </a:cubicBezTo>
                  <a:cubicBezTo>
                    <a:pt x="2" y="19"/>
                    <a:pt x="2" y="19"/>
                    <a:pt x="2" y="19"/>
                  </a:cubicBezTo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1489225" y="2173635"/>
              <a:ext cx="293687" cy="488950"/>
            </a:xfrm>
            <a:custGeom>
              <a:avLst/>
              <a:gdLst>
                <a:gd name="T0" fmla="*/ 40 w 69"/>
                <a:gd name="T1" fmla="*/ 84 h 115"/>
                <a:gd name="T2" fmla="*/ 14 w 69"/>
                <a:gd name="T3" fmla="*/ 0 h 115"/>
                <a:gd name="T4" fmla="*/ 0 w 69"/>
                <a:gd name="T5" fmla="*/ 5 h 115"/>
                <a:gd name="T6" fmla="*/ 25 w 69"/>
                <a:gd name="T7" fmla="*/ 86 h 115"/>
                <a:gd name="T8" fmla="*/ 69 w 69"/>
                <a:gd name="T9" fmla="*/ 109 h 115"/>
                <a:gd name="T10" fmla="*/ 40 w 69"/>
                <a:gd name="T11" fmla="*/ 8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15">
                  <a:moveTo>
                    <a:pt x="40" y="84"/>
                  </a:moveTo>
                  <a:cubicBezTo>
                    <a:pt x="38" y="76"/>
                    <a:pt x="14" y="0"/>
                    <a:pt x="14" y="0"/>
                  </a:cubicBezTo>
                  <a:cubicBezTo>
                    <a:pt x="14" y="0"/>
                    <a:pt x="8" y="2"/>
                    <a:pt x="0" y="5"/>
                  </a:cubicBezTo>
                  <a:cubicBezTo>
                    <a:pt x="4" y="18"/>
                    <a:pt x="23" y="79"/>
                    <a:pt x="25" y="86"/>
                  </a:cubicBezTo>
                  <a:cubicBezTo>
                    <a:pt x="30" y="107"/>
                    <a:pt x="49" y="115"/>
                    <a:pt x="69" y="109"/>
                  </a:cubicBezTo>
                  <a:cubicBezTo>
                    <a:pt x="55" y="108"/>
                    <a:pt x="44" y="100"/>
                    <a:pt x="40" y="8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06550" y="122585"/>
              <a:ext cx="1473200" cy="2667000"/>
            </a:xfrm>
            <a:custGeom>
              <a:avLst/>
              <a:gdLst>
                <a:gd name="T0" fmla="*/ 343 w 347"/>
                <a:gd name="T1" fmla="*/ 539 h 628"/>
                <a:gd name="T2" fmla="*/ 319 w 347"/>
                <a:gd name="T3" fmla="*/ 369 h 628"/>
                <a:gd name="T4" fmla="*/ 166 w 347"/>
                <a:gd name="T5" fmla="*/ 38 h 628"/>
                <a:gd name="T6" fmla="*/ 166 w 347"/>
                <a:gd name="T7" fmla="*/ 21 h 628"/>
                <a:gd name="T8" fmla="*/ 144 w 347"/>
                <a:gd name="T9" fmla="*/ 0 h 628"/>
                <a:gd name="T10" fmla="*/ 130 w 347"/>
                <a:gd name="T11" fmla="*/ 18 h 628"/>
                <a:gd name="T12" fmla="*/ 132 w 347"/>
                <a:gd name="T13" fmla="*/ 26 h 628"/>
                <a:gd name="T14" fmla="*/ 51 w 347"/>
                <a:gd name="T15" fmla="*/ 50 h 628"/>
                <a:gd name="T16" fmla="*/ 50 w 347"/>
                <a:gd name="T17" fmla="*/ 48 h 628"/>
                <a:gd name="T18" fmla="*/ 35 w 347"/>
                <a:gd name="T19" fmla="*/ 52 h 628"/>
                <a:gd name="T20" fmla="*/ 32 w 347"/>
                <a:gd name="T21" fmla="*/ 44 h 628"/>
                <a:gd name="T22" fmla="*/ 18 w 347"/>
                <a:gd name="T23" fmla="*/ 36 h 628"/>
                <a:gd name="T24" fmla="*/ 4 w 347"/>
                <a:gd name="T25" fmla="*/ 70 h 628"/>
                <a:gd name="T26" fmla="*/ 18 w 347"/>
                <a:gd name="T27" fmla="*/ 88 h 628"/>
                <a:gd name="T28" fmla="*/ 9 w 347"/>
                <a:gd name="T29" fmla="*/ 128 h 628"/>
                <a:gd name="T30" fmla="*/ 99 w 347"/>
                <a:gd name="T31" fmla="*/ 484 h 628"/>
                <a:gd name="T32" fmla="*/ 156 w 347"/>
                <a:gd name="T33" fmla="*/ 586 h 628"/>
                <a:gd name="T34" fmla="*/ 181 w 347"/>
                <a:gd name="T35" fmla="*/ 626 h 628"/>
                <a:gd name="T36" fmla="*/ 188 w 347"/>
                <a:gd name="T37" fmla="*/ 628 h 628"/>
                <a:gd name="T38" fmla="*/ 198 w 347"/>
                <a:gd name="T39" fmla="*/ 624 h 628"/>
                <a:gd name="T40" fmla="*/ 213 w 347"/>
                <a:gd name="T41" fmla="*/ 587 h 628"/>
                <a:gd name="T42" fmla="*/ 190 w 347"/>
                <a:gd name="T43" fmla="*/ 504 h 628"/>
                <a:gd name="T44" fmla="*/ 254 w 347"/>
                <a:gd name="T45" fmla="*/ 485 h 628"/>
                <a:gd name="T46" fmla="*/ 255 w 347"/>
                <a:gd name="T47" fmla="*/ 488 h 628"/>
                <a:gd name="T48" fmla="*/ 269 w 347"/>
                <a:gd name="T49" fmla="*/ 483 h 628"/>
                <a:gd name="T50" fmla="*/ 295 w 347"/>
                <a:gd name="T51" fmla="*/ 567 h 628"/>
                <a:gd name="T52" fmla="*/ 324 w 347"/>
                <a:gd name="T53" fmla="*/ 592 h 628"/>
                <a:gd name="T54" fmla="*/ 325 w 347"/>
                <a:gd name="T55" fmla="*/ 591 h 628"/>
                <a:gd name="T56" fmla="*/ 343 w 347"/>
                <a:gd name="T57" fmla="*/ 539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7" h="628">
                  <a:moveTo>
                    <a:pt x="343" y="539"/>
                  </a:moveTo>
                  <a:cubicBezTo>
                    <a:pt x="331" y="484"/>
                    <a:pt x="326" y="415"/>
                    <a:pt x="319" y="369"/>
                  </a:cubicBezTo>
                  <a:cubicBezTo>
                    <a:pt x="312" y="325"/>
                    <a:pt x="245" y="107"/>
                    <a:pt x="166" y="38"/>
                  </a:cubicBezTo>
                  <a:cubicBezTo>
                    <a:pt x="168" y="33"/>
                    <a:pt x="168" y="27"/>
                    <a:pt x="166" y="21"/>
                  </a:cubicBezTo>
                  <a:cubicBezTo>
                    <a:pt x="163" y="10"/>
                    <a:pt x="154" y="2"/>
                    <a:pt x="144" y="0"/>
                  </a:cubicBezTo>
                  <a:cubicBezTo>
                    <a:pt x="137" y="4"/>
                    <a:pt x="132" y="10"/>
                    <a:pt x="130" y="18"/>
                  </a:cubicBezTo>
                  <a:cubicBezTo>
                    <a:pt x="132" y="26"/>
                    <a:pt x="132" y="26"/>
                    <a:pt x="132" y="2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0" y="49"/>
                    <a:pt x="50" y="48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52"/>
                    <a:pt x="33" y="44"/>
                    <a:pt x="32" y="44"/>
                  </a:cubicBezTo>
                  <a:cubicBezTo>
                    <a:pt x="28" y="40"/>
                    <a:pt x="23" y="38"/>
                    <a:pt x="18" y="36"/>
                  </a:cubicBezTo>
                  <a:cubicBezTo>
                    <a:pt x="6" y="42"/>
                    <a:pt x="0" y="56"/>
                    <a:pt x="4" y="70"/>
                  </a:cubicBezTo>
                  <a:cubicBezTo>
                    <a:pt x="7" y="78"/>
                    <a:pt x="12" y="85"/>
                    <a:pt x="18" y="88"/>
                  </a:cubicBezTo>
                  <a:cubicBezTo>
                    <a:pt x="13" y="100"/>
                    <a:pt x="9" y="114"/>
                    <a:pt x="9" y="128"/>
                  </a:cubicBezTo>
                  <a:cubicBezTo>
                    <a:pt x="7" y="176"/>
                    <a:pt x="20" y="363"/>
                    <a:pt x="99" y="484"/>
                  </a:cubicBezTo>
                  <a:cubicBezTo>
                    <a:pt x="120" y="517"/>
                    <a:pt x="139" y="551"/>
                    <a:pt x="156" y="586"/>
                  </a:cubicBezTo>
                  <a:cubicBezTo>
                    <a:pt x="162" y="598"/>
                    <a:pt x="168" y="619"/>
                    <a:pt x="181" y="626"/>
                  </a:cubicBezTo>
                  <a:cubicBezTo>
                    <a:pt x="183" y="627"/>
                    <a:pt x="186" y="628"/>
                    <a:pt x="188" y="628"/>
                  </a:cubicBezTo>
                  <a:cubicBezTo>
                    <a:pt x="192" y="627"/>
                    <a:pt x="195" y="625"/>
                    <a:pt x="198" y="624"/>
                  </a:cubicBezTo>
                  <a:cubicBezTo>
                    <a:pt x="212" y="617"/>
                    <a:pt x="214" y="603"/>
                    <a:pt x="213" y="587"/>
                  </a:cubicBezTo>
                  <a:cubicBezTo>
                    <a:pt x="212" y="578"/>
                    <a:pt x="190" y="504"/>
                    <a:pt x="190" y="504"/>
                  </a:cubicBezTo>
                  <a:cubicBezTo>
                    <a:pt x="254" y="485"/>
                    <a:pt x="254" y="485"/>
                    <a:pt x="254" y="485"/>
                  </a:cubicBezTo>
                  <a:cubicBezTo>
                    <a:pt x="254" y="485"/>
                    <a:pt x="254" y="486"/>
                    <a:pt x="255" y="488"/>
                  </a:cubicBezTo>
                  <a:cubicBezTo>
                    <a:pt x="263" y="485"/>
                    <a:pt x="269" y="483"/>
                    <a:pt x="269" y="483"/>
                  </a:cubicBezTo>
                  <a:cubicBezTo>
                    <a:pt x="269" y="483"/>
                    <a:pt x="293" y="559"/>
                    <a:pt x="295" y="567"/>
                  </a:cubicBezTo>
                  <a:cubicBezTo>
                    <a:pt x="299" y="583"/>
                    <a:pt x="310" y="591"/>
                    <a:pt x="324" y="592"/>
                  </a:cubicBezTo>
                  <a:cubicBezTo>
                    <a:pt x="324" y="592"/>
                    <a:pt x="325" y="592"/>
                    <a:pt x="325" y="591"/>
                  </a:cubicBezTo>
                  <a:cubicBezTo>
                    <a:pt x="347" y="584"/>
                    <a:pt x="347" y="560"/>
                    <a:pt x="343" y="53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76387" y="101948"/>
              <a:ext cx="1571625" cy="2713038"/>
            </a:xfrm>
            <a:custGeom>
              <a:avLst/>
              <a:gdLst>
                <a:gd name="T0" fmla="*/ 162 w 370"/>
                <a:gd name="T1" fmla="*/ 1 h 639"/>
                <a:gd name="T2" fmla="*/ 135 w 370"/>
                <a:gd name="T3" fmla="*/ 23 h 639"/>
                <a:gd name="T4" fmla="*/ 138 w 370"/>
                <a:gd name="T5" fmla="*/ 29 h 639"/>
                <a:gd name="T6" fmla="*/ 60 w 370"/>
                <a:gd name="T7" fmla="*/ 54 h 639"/>
                <a:gd name="T8" fmla="*/ 20 w 370"/>
                <a:gd name="T9" fmla="*/ 41 h 639"/>
                <a:gd name="T10" fmla="*/ 23 w 370"/>
                <a:gd name="T11" fmla="*/ 92 h 639"/>
                <a:gd name="T12" fmla="*/ 24 w 370"/>
                <a:gd name="T13" fmla="*/ 257 h 639"/>
                <a:gd name="T14" fmla="*/ 130 w 370"/>
                <a:gd name="T15" fmla="*/ 533 h 639"/>
                <a:gd name="T16" fmla="*/ 187 w 370"/>
                <a:gd name="T17" fmla="*/ 633 h 639"/>
                <a:gd name="T18" fmla="*/ 231 w 370"/>
                <a:gd name="T19" fmla="*/ 564 h 639"/>
                <a:gd name="T20" fmla="*/ 214 w 370"/>
                <a:gd name="T21" fmla="*/ 506 h 639"/>
                <a:gd name="T22" fmla="*/ 213 w 370"/>
                <a:gd name="T23" fmla="*/ 510 h 639"/>
                <a:gd name="T24" fmla="*/ 274 w 370"/>
                <a:gd name="T25" fmla="*/ 489 h 639"/>
                <a:gd name="T26" fmla="*/ 321 w 370"/>
                <a:gd name="T27" fmla="*/ 597 h 639"/>
                <a:gd name="T28" fmla="*/ 369 w 370"/>
                <a:gd name="T29" fmla="*/ 552 h 639"/>
                <a:gd name="T30" fmla="*/ 351 w 370"/>
                <a:gd name="T31" fmla="*/ 428 h 639"/>
                <a:gd name="T32" fmla="*/ 320 w 370"/>
                <a:gd name="T33" fmla="*/ 288 h 639"/>
                <a:gd name="T34" fmla="*/ 190 w 370"/>
                <a:gd name="T35" fmla="*/ 40 h 639"/>
                <a:gd name="T36" fmla="*/ 236 w 370"/>
                <a:gd name="T37" fmla="*/ 105 h 639"/>
                <a:gd name="T38" fmla="*/ 333 w 370"/>
                <a:gd name="T39" fmla="*/ 346 h 639"/>
                <a:gd name="T40" fmla="*/ 362 w 370"/>
                <a:gd name="T41" fmla="*/ 538 h 639"/>
                <a:gd name="T42" fmla="*/ 308 w 370"/>
                <a:gd name="T43" fmla="*/ 580 h 639"/>
                <a:gd name="T44" fmla="*/ 288 w 370"/>
                <a:gd name="T45" fmla="*/ 518 h 639"/>
                <a:gd name="T46" fmla="*/ 276 w 370"/>
                <a:gd name="T47" fmla="*/ 486 h 639"/>
                <a:gd name="T48" fmla="*/ 211 w 370"/>
                <a:gd name="T49" fmla="*/ 509 h 639"/>
                <a:gd name="T50" fmla="*/ 212 w 370"/>
                <a:gd name="T51" fmla="*/ 514 h 639"/>
                <a:gd name="T52" fmla="*/ 227 w 370"/>
                <a:gd name="T53" fmla="*/ 565 h 639"/>
                <a:gd name="T54" fmla="*/ 230 w 370"/>
                <a:gd name="T55" fmla="*/ 615 h 639"/>
                <a:gd name="T56" fmla="*/ 168 w 370"/>
                <a:gd name="T57" fmla="*/ 596 h 639"/>
                <a:gd name="T58" fmla="*/ 102 w 370"/>
                <a:gd name="T59" fmla="*/ 478 h 639"/>
                <a:gd name="T60" fmla="*/ 25 w 370"/>
                <a:gd name="T61" fmla="*/ 236 h 639"/>
                <a:gd name="T62" fmla="*/ 27 w 370"/>
                <a:gd name="T63" fmla="*/ 94 h 639"/>
                <a:gd name="T64" fmla="*/ 24 w 370"/>
                <a:gd name="T65" fmla="*/ 44 h 639"/>
                <a:gd name="T66" fmla="*/ 55 w 370"/>
                <a:gd name="T67" fmla="*/ 56 h 639"/>
                <a:gd name="T68" fmla="*/ 140 w 370"/>
                <a:gd name="T69" fmla="*/ 33 h 639"/>
                <a:gd name="T70" fmla="*/ 140 w 370"/>
                <a:gd name="T71" fmla="*/ 21 h 639"/>
                <a:gd name="T72" fmla="*/ 186 w 370"/>
                <a:gd name="T73" fmla="*/ 41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70" h="639">
                  <a:moveTo>
                    <a:pt x="191" y="42"/>
                  </a:moveTo>
                  <a:cubicBezTo>
                    <a:pt x="195" y="22"/>
                    <a:pt x="183" y="2"/>
                    <a:pt x="162" y="1"/>
                  </a:cubicBezTo>
                  <a:cubicBezTo>
                    <a:pt x="154" y="0"/>
                    <a:pt x="145" y="5"/>
                    <a:pt x="140" y="12"/>
                  </a:cubicBezTo>
                  <a:cubicBezTo>
                    <a:pt x="138" y="15"/>
                    <a:pt x="135" y="20"/>
                    <a:pt x="135" y="23"/>
                  </a:cubicBezTo>
                  <a:cubicBezTo>
                    <a:pt x="136" y="26"/>
                    <a:pt x="136" y="29"/>
                    <a:pt x="137" y="31"/>
                  </a:cubicBezTo>
                  <a:cubicBezTo>
                    <a:pt x="137" y="31"/>
                    <a:pt x="138" y="30"/>
                    <a:pt x="138" y="29"/>
                  </a:cubicBezTo>
                  <a:cubicBezTo>
                    <a:pt x="111" y="37"/>
                    <a:pt x="84" y="45"/>
                    <a:pt x="57" y="53"/>
                  </a:cubicBezTo>
                  <a:cubicBezTo>
                    <a:pt x="58" y="53"/>
                    <a:pt x="59" y="54"/>
                    <a:pt x="60" y="54"/>
                  </a:cubicBezTo>
                  <a:cubicBezTo>
                    <a:pt x="57" y="48"/>
                    <a:pt x="55" y="44"/>
                    <a:pt x="49" y="41"/>
                  </a:cubicBezTo>
                  <a:cubicBezTo>
                    <a:pt x="40" y="35"/>
                    <a:pt x="29" y="36"/>
                    <a:pt x="20" y="41"/>
                  </a:cubicBezTo>
                  <a:cubicBezTo>
                    <a:pt x="0" y="54"/>
                    <a:pt x="6" y="84"/>
                    <a:pt x="24" y="95"/>
                  </a:cubicBezTo>
                  <a:cubicBezTo>
                    <a:pt x="24" y="94"/>
                    <a:pt x="24" y="93"/>
                    <a:pt x="23" y="92"/>
                  </a:cubicBezTo>
                  <a:cubicBezTo>
                    <a:pt x="13" y="117"/>
                    <a:pt x="13" y="142"/>
                    <a:pt x="14" y="169"/>
                  </a:cubicBezTo>
                  <a:cubicBezTo>
                    <a:pt x="16" y="198"/>
                    <a:pt x="19" y="228"/>
                    <a:pt x="24" y="257"/>
                  </a:cubicBezTo>
                  <a:cubicBezTo>
                    <a:pt x="35" y="332"/>
                    <a:pt x="56" y="408"/>
                    <a:pt x="95" y="475"/>
                  </a:cubicBezTo>
                  <a:cubicBezTo>
                    <a:pt x="106" y="494"/>
                    <a:pt x="119" y="513"/>
                    <a:pt x="130" y="533"/>
                  </a:cubicBezTo>
                  <a:cubicBezTo>
                    <a:pt x="142" y="553"/>
                    <a:pt x="153" y="574"/>
                    <a:pt x="163" y="596"/>
                  </a:cubicBezTo>
                  <a:cubicBezTo>
                    <a:pt x="168" y="609"/>
                    <a:pt x="174" y="625"/>
                    <a:pt x="187" y="633"/>
                  </a:cubicBezTo>
                  <a:cubicBezTo>
                    <a:pt x="198" y="639"/>
                    <a:pt x="217" y="633"/>
                    <a:pt x="227" y="625"/>
                  </a:cubicBezTo>
                  <a:cubicBezTo>
                    <a:pt x="245" y="610"/>
                    <a:pt x="237" y="583"/>
                    <a:pt x="231" y="564"/>
                  </a:cubicBezTo>
                  <a:cubicBezTo>
                    <a:pt x="228" y="552"/>
                    <a:pt x="224" y="540"/>
                    <a:pt x="221" y="527"/>
                  </a:cubicBezTo>
                  <a:cubicBezTo>
                    <a:pt x="219" y="521"/>
                    <a:pt x="217" y="513"/>
                    <a:pt x="214" y="506"/>
                  </a:cubicBezTo>
                  <a:cubicBezTo>
                    <a:pt x="214" y="506"/>
                    <a:pt x="213" y="506"/>
                    <a:pt x="213" y="505"/>
                  </a:cubicBezTo>
                  <a:cubicBezTo>
                    <a:pt x="213" y="507"/>
                    <a:pt x="213" y="508"/>
                    <a:pt x="213" y="510"/>
                  </a:cubicBezTo>
                  <a:cubicBezTo>
                    <a:pt x="234" y="503"/>
                    <a:pt x="255" y="497"/>
                    <a:pt x="277" y="491"/>
                  </a:cubicBezTo>
                  <a:cubicBezTo>
                    <a:pt x="276" y="490"/>
                    <a:pt x="275" y="489"/>
                    <a:pt x="274" y="489"/>
                  </a:cubicBezTo>
                  <a:cubicBezTo>
                    <a:pt x="281" y="506"/>
                    <a:pt x="285" y="525"/>
                    <a:pt x="291" y="543"/>
                  </a:cubicBezTo>
                  <a:cubicBezTo>
                    <a:pt x="297" y="562"/>
                    <a:pt x="300" y="589"/>
                    <a:pt x="321" y="597"/>
                  </a:cubicBezTo>
                  <a:cubicBezTo>
                    <a:pt x="333" y="602"/>
                    <a:pt x="349" y="599"/>
                    <a:pt x="359" y="590"/>
                  </a:cubicBezTo>
                  <a:cubicBezTo>
                    <a:pt x="370" y="581"/>
                    <a:pt x="370" y="565"/>
                    <a:pt x="369" y="552"/>
                  </a:cubicBezTo>
                  <a:cubicBezTo>
                    <a:pt x="367" y="532"/>
                    <a:pt x="362" y="512"/>
                    <a:pt x="359" y="492"/>
                  </a:cubicBezTo>
                  <a:cubicBezTo>
                    <a:pt x="356" y="471"/>
                    <a:pt x="353" y="450"/>
                    <a:pt x="351" y="428"/>
                  </a:cubicBezTo>
                  <a:cubicBezTo>
                    <a:pt x="348" y="403"/>
                    <a:pt x="345" y="378"/>
                    <a:pt x="339" y="353"/>
                  </a:cubicBezTo>
                  <a:cubicBezTo>
                    <a:pt x="334" y="331"/>
                    <a:pt x="327" y="309"/>
                    <a:pt x="320" y="288"/>
                  </a:cubicBezTo>
                  <a:cubicBezTo>
                    <a:pt x="301" y="230"/>
                    <a:pt x="279" y="172"/>
                    <a:pt x="249" y="119"/>
                  </a:cubicBezTo>
                  <a:cubicBezTo>
                    <a:pt x="233" y="90"/>
                    <a:pt x="215" y="61"/>
                    <a:pt x="190" y="40"/>
                  </a:cubicBezTo>
                  <a:cubicBezTo>
                    <a:pt x="188" y="38"/>
                    <a:pt x="185" y="41"/>
                    <a:pt x="187" y="43"/>
                  </a:cubicBezTo>
                  <a:cubicBezTo>
                    <a:pt x="207" y="60"/>
                    <a:pt x="222" y="83"/>
                    <a:pt x="236" y="105"/>
                  </a:cubicBezTo>
                  <a:cubicBezTo>
                    <a:pt x="252" y="133"/>
                    <a:pt x="266" y="161"/>
                    <a:pt x="279" y="190"/>
                  </a:cubicBezTo>
                  <a:cubicBezTo>
                    <a:pt x="300" y="241"/>
                    <a:pt x="319" y="293"/>
                    <a:pt x="333" y="346"/>
                  </a:cubicBezTo>
                  <a:cubicBezTo>
                    <a:pt x="339" y="368"/>
                    <a:pt x="342" y="391"/>
                    <a:pt x="345" y="414"/>
                  </a:cubicBezTo>
                  <a:cubicBezTo>
                    <a:pt x="350" y="455"/>
                    <a:pt x="354" y="497"/>
                    <a:pt x="362" y="538"/>
                  </a:cubicBezTo>
                  <a:cubicBezTo>
                    <a:pt x="365" y="554"/>
                    <a:pt x="369" y="575"/>
                    <a:pt x="356" y="587"/>
                  </a:cubicBezTo>
                  <a:cubicBezTo>
                    <a:pt x="342" y="600"/>
                    <a:pt x="317" y="596"/>
                    <a:pt x="308" y="580"/>
                  </a:cubicBezTo>
                  <a:cubicBezTo>
                    <a:pt x="303" y="573"/>
                    <a:pt x="302" y="562"/>
                    <a:pt x="299" y="554"/>
                  </a:cubicBezTo>
                  <a:cubicBezTo>
                    <a:pt x="295" y="542"/>
                    <a:pt x="292" y="530"/>
                    <a:pt x="288" y="518"/>
                  </a:cubicBezTo>
                  <a:cubicBezTo>
                    <a:pt x="285" y="508"/>
                    <a:pt x="282" y="497"/>
                    <a:pt x="278" y="488"/>
                  </a:cubicBezTo>
                  <a:cubicBezTo>
                    <a:pt x="278" y="487"/>
                    <a:pt x="277" y="486"/>
                    <a:pt x="276" y="486"/>
                  </a:cubicBezTo>
                  <a:cubicBezTo>
                    <a:pt x="254" y="493"/>
                    <a:pt x="233" y="499"/>
                    <a:pt x="211" y="505"/>
                  </a:cubicBezTo>
                  <a:cubicBezTo>
                    <a:pt x="209" y="506"/>
                    <a:pt x="209" y="508"/>
                    <a:pt x="211" y="509"/>
                  </a:cubicBezTo>
                  <a:cubicBezTo>
                    <a:pt x="209" y="508"/>
                    <a:pt x="210" y="509"/>
                    <a:pt x="211" y="510"/>
                  </a:cubicBezTo>
                  <a:cubicBezTo>
                    <a:pt x="211" y="511"/>
                    <a:pt x="212" y="513"/>
                    <a:pt x="212" y="514"/>
                  </a:cubicBezTo>
                  <a:cubicBezTo>
                    <a:pt x="214" y="519"/>
                    <a:pt x="215" y="524"/>
                    <a:pt x="216" y="529"/>
                  </a:cubicBezTo>
                  <a:cubicBezTo>
                    <a:pt x="220" y="541"/>
                    <a:pt x="224" y="553"/>
                    <a:pt x="227" y="565"/>
                  </a:cubicBezTo>
                  <a:cubicBezTo>
                    <a:pt x="229" y="573"/>
                    <a:pt x="232" y="582"/>
                    <a:pt x="233" y="590"/>
                  </a:cubicBezTo>
                  <a:cubicBezTo>
                    <a:pt x="234" y="598"/>
                    <a:pt x="234" y="607"/>
                    <a:pt x="230" y="615"/>
                  </a:cubicBezTo>
                  <a:cubicBezTo>
                    <a:pt x="226" y="623"/>
                    <a:pt x="215" y="627"/>
                    <a:pt x="207" y="630"/>
                  </a:cubicBezTo>
                  <a:cubicBezTo>
                    <a:pt x="184" y="636"/>
                    <a:pt x="175" y="614"/>
                    <a:pt x="168" y="596"/>
                  </a:cubicBezTo>
                  <a:cubicBezTo>
                    <a:pt x="159" y="576"/>
                    <a:pt x="149" y="557"/>
                    <a:pt x="138" y="538"/>
                  </a:cubicBezTo>
                  <a:cubicBezTo>
                    <a:pt x="127" y="518"/>
                    <a:pt x="114" y="498"/>
                    <a:pt x="102" y="478"/>
                  </a:cubicBezTo>
                  <a:cubicBezTo>
                    <a:pt x="91" y="461"/>
                    <a:pt x="82" y="443"/>
                    <a:pt x="74" y="424"/>
                  </a:cubicBezTo>
                  <a:cubicBezTo>
                    <a:pt x="48" y="365"/>
                    <a:pt x="34" y="300"/>
                    <a:pt x="25" y="236"/>
                  </a:cubicBezTo>
                  <a:cubicBezTo>
                    <a:pt x="22" y="212"/>
                    <a:pt x="20" y="188"/>
                    <a:pt x="18" y="165"/>
                  </a:cubicBezTo>
                  <a:cubicBezTo>
                    <a:pt x="17" y="140"/>
                    <a:pt x="18" y="117"/>
                    <a:pt x="27" y="94"/>
                  </a:cubicBezTo>
                  <a:cubicBezTo>
                    <a:pt x="28" y="93"/>
                    <a:pt x="27" y="92"/>
                    <a:pt x="26" y="91"/>
                  </a:cubicBezTo>
                  <a:cubicBezTo>
                    <a:pt x="10" y="81"/>
                    <a:pt x="7" y="55"/>
                    <a:pt x="24" y="44"/>
                  </a:cubicBezTo>
                  <a:cubicBezTo>
                    <a:pt x="32" y="39"/>
                    <a:pt x="41" y="41"/>
                    <a:pt x="48" y="46"/>
                  </a:cubicBezTo>
                  <a:cubicBezTo>
                    <a:pt x="54" y="49"/>
                    <a:pt x="54" y="50"/>
                    <a:pt x="55" y="56"/>
                  </a:cubicBezTo>
                  <a:cubicBezTo>
                    <a:pt x="56" y="57"/>
                    <a:pt x="57" y="57"/>
                    <a:pt x="58" y="57"/>
                  </a:cubicBezTo>
                  <a:cubicBezTo>
                    <a:pt x="85" y="49"/>
                    <a:pt x="113" y="41"/>
                    <a:pt x="140" y="33"/>
                  </a:cubicBezTo>
                  <a:cubicBezTo>
                    <a:pt x="141" y="33"/>
                    <a:pt x="141" y="31"/>
                    <a:pt x="141" y="30"/>
                  </a:cubicBezTo>
                  <a:cubicBezTo>
                    <a:pt x="141" y="27"/>
                    <a:pt x="139" y="24"/>
                    <a:pt x="140" y="21"/>
                  </a:cubicBezTo>
                  <a:cubicBezTo>
                    <a:pt x="143" y="12"/>
                    <a:pt x="151" y="6"/>
                    <a:pt x="161" y="5"/>
                  </a:cubicBezTo>
                  <a:cubicBezTo>
                    <a:pt x="179" y="4"/>
                    <a:pt x="190" y="25"/>
                    <a:pt x="186" y="41"/>
                  </a:cubicBezTo>
                  <a:cubicBezTo>
                    <a:pt x="186" y="43"/>
                    <a:pt x="190" y="45"/>
                    <a:pt x="191" y="4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57350" y="317848"/>
              <a:ext cx="123825" cy="131763"/>
            </a:xfrm>
            <a:custGeom>
              <a:avLst/>
              <a:gdLst>
                <a:gd name="T0" fmla="*/ 13 w 29"/>
                <a:gd name="T1" fmla="*/ 2 h 31"/>
                <a:gd name="T2" fmla="*/ 2 w 29"/>
                <a:gd name="T3" fmla="*/ 21 h 31"/>
                <a:gd name="T4" fmla="*/ 12 w 29"/>
                <a:gd name="T5" fmla="*/ 31 h 31"/>
                <a:gd name="T6" fmla="*/ 29 w 29"/>
                <a:gd name="T7" fmla="*/ 8 h 31"/>
                <a:gd name="T8" fmla="*/ 13 w 29"/>
                <a:gd name="T9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1">
                  <a:moveTo>
                    <a:pt x="13" y="2"/>
                  </a:moveTo>
                  <a:cubicBezTo>
                    <a:pt x="5" y="5"/>
                    <a:pt x="0" y="13"/>
                    <a:pt x="2" y="21"/>
                  </a:cubicBezTo>
                  <a:cubicBezTo>
                    <a:pt x="4" y="26"/>
                    <a:pt x="8" y="29"/>
                    <a:pt x="12" y="31"/>
                  </a:cubicBezTo>
                  <a:cubicBezTo>
                    <a:pt x="17" y="23"/>
                    <a:pt x="22" y="15"/>
                    <a:pt x="29" y="8"/>
                  </a:cubicBezTo>
                  <a:cubicBezTo>
                    <a:pt x="25" y="3"/>
                    <a:pt x="19" y="0"/>
                    <a:pt x="13" y="2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1009800" y="160685"/>
              <a:ext cx="119062" cy="98425"/>
            </a:xfrm>
            <a:custGeom>
              <a:avLst/>
              <a:gdLst>
                <a:gd name="T0" fmla="*/ 10 w 28"/>
                <a:gd name="T1" fmla="*/ 2 h 23"/>
                <a:gd name="T2" fmla="*/ 27 w 28"/>
                <a:gd name="T3" fmla="*/ 11 h 23"/>
                <a:gd name="T4" fmla="*/ 24 w 28"/>
                <a:gd name="T5" fmla="*/ 23 h 23"/>
                <a:gd name="T6" fmla="*/ 0 w 28"/>
                <a:gd name="T7" fmla="*/ 14 h 23"/>
                <a:gd name="T8" fmla="*/ 10 w 28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3">
                  <a:moveTo>
                    <a:pt x="10" y="2"/>
                  </a:moveTo>
                  <a:cubicBezTo>
                    <a:pt x="17" y="0"/>
                    <a:pt x="25" y="4"/>
                    <a:pt x="27" y="11"/>
                  </a:cubicBezTo>
                  <a:cubicBezTo>
                    <a:pt x="28" y="15"/>
                    <a:pt x="27" y="20"/>
                    <a:pt x="24" y="23"/>
                  </a:cubicBezTo>
                  <a:cubicBezTo>
                    <a:pt x="17" y="19"/>
                    <a:pt x="9" y="16"/>
                    <a:pt x="0" y="14"/>
                  </a:cubicBezTo>
                  <a:cubicBezTo>
                    <a:pt x="1" y="8"/>
                    <a:pt x="4" y="3"/>
                    <a:pt x="10" y="2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1055837" y="403573"/>
              <a:ext cx="68262" cy="66675"/>
            </a:xfrm>
            <a:custGeom>
              <a:avLst/>
              <a:gdLst>
                <a:gd name="T0" fmla="*/ 15 w 16"/>
                <a:gd name="T1" fmla="*/ 6 h 16"/>
                <a:gd name="T2" fmla="*/ 10 w 16"/>
                <a:gd name="T3" fmla="*/ 15 h 16"/>
                <a:gd name="T4" fmla="*/ 1 w 16"/>
                <a:gd name="T5" fmla="*/ 10 h 16"/>
                <a:gd name="T6" fmla="*/ 6 w 16"/>
                <a:gd name="T7" fmla="*/ 2 h 16"/>
                <a:gd name="T8" fmla="*/ 15 w 16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5" y="6"/>
                  </a:moveTo>
                  <a:cubicBezTo>
                    <a:pt x="16" y="10"/>
                    <a:pt x="14" y="14"/>
                    <a:pt x="10" y="15"/>
                  </a:cubicBezTo>
                  <a:cubicBezTo>
                    <a:pt x="6" y="16"/>
                    <a:pt x="2" y="14"/>
                    <a:pt x="1" y="10"/>
                  </a:cubicBezTo>
                  <a:cubicBezTo>
                    <a:pt x="0" y="7"/>
                    <a:pt x="2" y="3"/>
                    <a:pt x="6" y="2"/>
                  </a:cubicBezTo>
                  <a:cubicBezTo>
                    <a:pt x="10" y="0"/>
                    <a:pt x="14" y="3"/>
                    <a:pt x="15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593875" y="543273"/>
              <a:ext cx="66675" cy="68263"/>
            </a:xfrm>
            <a:custGeom>
              <a:avLst/>
              <a:gdLst>
                <a:gd name="T0" fmla="*/ 15 w 16"/>
                <a:gd name="T1" fmla="*/ 6 h 16"/>
                <a:gd name="T2" fmla="*/ 10 w 16"/>
                <a:gd name="T3" fmla="*/ 15 h 16"/>
                <a:gd name="T4" fmla="*/ 1 w 16"/>
                <a:gd name="T5" fmla="*/ 10 h 16"/>
                <a:gd name="T6" fmla="*/ 6 w 16"/>
                <a:gd name="T7" fmla="*/ 1 h 16"/>
                <a:gd name="T8" fmla="*/ 15 w 16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5" y="6"/>
                  </a:moveTo>
                  <a:cubicBezTo>
                    <a:pt x="16" y="9"/>
                    <a:pt x="14" y="13"/>
                    <a:pt x="10" y="15"/>
                  </a:cubicBezTo>
                  <a:cubicBezTo>
                    <a:pt x="6" y="16"/>
                    <a:pt x="2" y="13"/>
                    <a:pt x="1" y="10"/>
                  </a:cubicBezTo>
                  <a:cubicBezTo>
                    <a:pt x="0" y="6"/>
                    <a:pt x="2" y="2"/>
                    <a:pt x="6" y="1"/>
                  </a:cubicBezTo>
                  <a:cubicBezTo>
                    <a:pt x="10" y="0"/>
                    <a:pt x="14" y="2"/>
                    <a:pt x="15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32" name="Picture 3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237" y="582960"/>
              <a:ext cx="319087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3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875" y="584548"/>
              <a:ext cx="63500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3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912" y="641698"/>
              <a:ext cx="188912" cy="176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34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875" y="414685"/>
              <a:ext cx="114300" cy="16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35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9962" y="406748"/>
              <a:ext cx="306387" cy="293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36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5050" y="467073"/>
              <a:ext cx="192087" cy="174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1090762" y="2067273"/>
              <a:ext cx="666750" cy="212725"/>
            </a:xfrm>
            <a:custGeom>
              <a:avLst/>
              <a:gdLst>
                <a:gd name="T0" fmla="*/ 3 w 157"/>
                <a:gd name="T1" fmla="*/ 50 h 50"/>
                <a:gd name="T2" fmla="*/ 154 w 157"/>
                <a:gd name="T3" fmla="*/ 5 h 50"/>
                <a:gd name="T4" fmla="*/ 152 w 157"/>
                <a:gd name="T5" fmla="*/ 2 h 50"/>
                <a:gd name="T6" fmla="*/ 3 w 157"/>
                <a:gd name="T7" fmla="*/ 46 h 50"/>
                <a:gd name="T8" fmla="*/ 3 w 157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50">
                  <a:moveTo>
                    <a:pt x="3" y="50"/>
                  </a:moveTo>
                  <a:cubicBezTo>
                    <a:pt x="55" y="47"/>
                    <a:pt x="109" y="31"/>
                    <a:pt x="154" y="5"/>
                  </a:cubicBezTo>
                  <a:cubicBezTo>
                    <a:pt x="157" y="4"/>
                    <a:pt x="154" y="0"/>
                    <a:pt x="152" y="2"/>
                  </a:cubicBezTo>
                  <a:cubicBezTo>
                    <a:pt x="107" y="27"/>
                    <a:pt x="54" y="42"/>
                    <a:pt x="3" y="46"/>
                  </a:cubicBezTo>
                  <a:cubicBezTo>
                    <a:pt x="0" y="46"/>
                    <a:pt x="0" y="50"/>
                    <a:pt x="3" y="5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670075" y="470248"/>
              <a:ext cx="441325" cy="293688"/>
            </a:xfrm>
            <a:custGeom>
              <a:avLst/>
              <a:gdLst>
                <a:gd name="T0" fmla="*/ 100 w 104"/>
                <a:gd name="T1" fmla="*/ 21 h 69"/>
                <a:gd name="T2" fmla="*/ 60 w 104"/>
                <a:gd name="T3" fmla="*/ 61 h 69"/>
                <a:gd name="T4" fmla="*/ 4 w 104"/>
                <a:gd name="T5" fmla="*/ 49 h 69"/>
                <a:gd name="T6" fmla="*/ 44 w 104"/>
                <a:gd name="T7" fmla="*/ 8 h 69"/>
                <a:gd name="T8" fmla="*/ 100 w 104"/>
                <a:gd name="T9" fmla="*/ 2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69">
                  <a:moveTo>
                    <a:pt x="100" y="21"/>
                  </a:moveTo>
                  <a:cubicBezTo>
                    <a:pt x="104" y="35"/>
                    <a:pt x="86" y="53"/>
                    <a:pt x="60" y="61"/>
                  </a:cubicBezTo>
                  <a:cubicBezTo>
                    <a:pt x="33" y="69"/>
                    <a:pt x="8" y="64"/>
                    <a:pt x="4" y="49"/>
                  </a:cubicBezTo>
                  <a:cubicBezTo>
                    <a:pt x="0" y="34"/>
                    <a:pt x="18" y="16"/>
                    <a:pt x="44" y="8"/>
                  </a:cubicBezTo>
                  <a:cubicBezTo>
                    <a:pt x="71" y="0"/>
                    <a:pt x="96" y="6"/>
                    <a:pt x="100" y="21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789137" y="470248"/>
              <a:ext cx="144462" cy="80963"/>
            </a:xfrm>
            <a:custGeom>
              <a:avLst/>
              <a:gdLst>
                <a:gd name="T0" fmla="*/ 33 w 34"/>
                <a:gd name="T1" fmla="*/ 4 h 19"/>
                <a:gd name="T2" fmla="*/ 19 w 34"/>
                <a:gd name="T3" fmla="*/ 16 h 19"/>
                <a:gd name="T4" fmla="*/ 1 w 34"/>
                <a:gd name="T5" fmla="*/ 14 h 19"/>
                <a:gd name="T6" fmla="*/ 15 w 34"/>
                <a:gd name="T7" fmla="*/ 2 h 19"/>
                <a:gd name="T8" fmla="*/ 33 w 34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9">
                  <a:moveTo>
                    <a:pt x="33" y="4"/>
                  </a:moveTo>
                  <a:cubicBezTo>
                    <a:pt x="34" y="8"/>
                    <a:pt x="28" y="13"/>
                    <a:pt x="19" y="16"/>
                  </a:cubicBezTo>
                  <a:cubicBezTo>
                    <a:pt x="10" y="19"/>
                    <a:pt x="2" y="18"/>
                    <a:pt x="1" y="14"/>
                  </a:cubicBezTo>
                  <a:cubicBezTo>
                    <a:pt x="0" y="10"/>
                    <a:pt x="6" y="5"/>
                    <a:pt x="15" y="2"/>
                  </a:cubicBezTo>
                  <a:cubicBezTo>
                    <a:pt x="24" y="0"/>
                    <a:pt x="32" y="1"/>
                    <a:pt x="33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847875" y="495648"/>
              <a:ext cx="60325" cy="136525"/>
            </a:xfrm>
            <a:custGeom>
              <a:avLst/>
              <a:gdLst>
                <a:gd name="T0" fmla="*/ 1 w 14"/>
                <a:gd name="T1" fmla="*/ 4 h 32"/>
                <a:gd name="T2" fmla="*/ 8 w 14"/>
                <a:gd name="T3" fmla="*/ 29 h 32"/>
                <a:gd name="T4" fmla="*/ 13 w 14"/>
                <a:gd name="T5" fmla="*/ 28 h 32"/>
                <a:gd name="T6" fmla="*/ 5 w 14"/>
                <a:gd name="T7" fmla="*/ 2 h 32"/>
                <a:gd name="T8" fmla="*/ 1 w 14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2">
                  <a:moveTo>
                    <a:pt x="1" y="4"/>
                  </a:moveTo>
                  <a:cubicBezTo>
                    <a:pt x="3" y="12"/>
                    <a:pt x="6" y="21"/>
                    <a:pt x="8" y="29"/>
                  </a:cubicBezTo>
                  <a:cubicBezTo>
                    <a:pt x="9" y="32"/>
                    <a:pt x="14" y="31"/>
                    <a:pt x="13" y="28"/>
                  </a:cubicBezTo>
                  <a:cubicBezTo>
                    <a:pt x="10" y="19"/>
                    <a:pt x="8" y="11"/>
                    <a:pt x="5" y="2"/>
                  </a:cubicBezTo>
                  <a:cubicBezTo>
                    <a:pt x="4" y="0"/>
                    <a:pt x="0" y="1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746275" y="1030635"/>
              <a:ext cx="727075" cy="676275"/>
            </a:xfrm>
            <a:custGeom>
              <a:avLst/>
              <a:gdLst>
                <a:gd name="T0" fmla="*/ 26 w 171"/>
                <a:gd name="T1" fmla="*/ 106 h 159"/>
                <a:gd name="T2" fmla="*/ 8 w 171"/>
                <a:gd name="T3" fmla="*/ 78 h 159"/>
                <a:gd name="T4" fmla="*/ 52 w 171"/>
                <a:gd name="T5" fmla="*/ 41 h 159"/>
                <a:gd name="T6" fmla="*/ 87 w 171"/>
                <a:gd name="T7" fmla="*/ 69 h 159"/>
                <a:gd name="T8" fmla="*/ 89 w 171"/>
                <a:gd name="T9" fmla="*/ 42 h 159"/>
                <a:gd name="T10" fmla="*/ 101 w 171"/>
                <a:gd name="T11" fmla="*/ 18 h 159"/>
                <a:gd name="T12" fmla="*/ 147 w 171"/>
                <a:gd name="T13" fmla="*/ 15 h 159"/>
                <a:gd name="T14" fmla="*/ 128 w 171"/>
                <a:gd name="T15" fmla="*/ 124 h 159"/>
                <a:gd name="T16" fmla="*/ 26 w 171"/>
                <a:gd name="T17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" h="159">
                  <a:moveTo>
                    <a:pt x="26" y="106"/>
                  </a:moveTo>
                  <a:cubicBezTo>
                    <a:pt x="17" y="98"/>
                    <a:pt x="11" y="89"/>
                    <a:pt x="8" y="78"/>
                  </a:cubicBezTo>
                  <a:cubicBezTo>
                    <a:pt x="0" y="51"/>
                    <a:pt x="24" y="28"/>
                    <a:pt x="52" y="41"/>
                  </a:cubicBezTo>
                  <a:cubicBezTo>
                    <a:pt x="65" y="47"/>
                    <a:pt x="78" y="58"/>
                    <a:pt x="87" y="69"/>
                  </a:cubicBezTo>
                  <a:cubicBezTo>
                    <a:pt x="84" y="66"/>
                    <a:pt x="88" y="47"/>
                    <a:pt x="89" y="42"/>
                  </a:cubicBezTo>
                  <a:cubicBezTo>
                    <a:pt x="91" y="32"/>
                    <a:pt x="95" y="26"/>
                    <a:pt x="101" y="18"/>
                  </a:cubicBezTo>
                  <a:cubicBezTo>
                    <a:pt x="113" y="3"/>
                    <a:pt x="134" y="0"/>
                    <a:pt x="147" y="15"/>
                  </a:cubicBezTo>
                  <a:cubicBezTo>
                    <a:pt x="171" y="43"/>
                    <a:pt x="144" y="97"/>
                    <a:pt x="128" y="124"/>
                  </a:cubicBezTo>
                  <a:cubicBezTo>
                    <a:pt x="107" y="159"/>
                    <a:pt x="46" y="125"/>
                    <a:pt x="26" y="106"/>
                  </a:cubicBezTo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597050" y="809973"/>
              <a:ext cx="468312" cy="395288"/>
            </a:xfrm>
            <a:custGeom>
              <a:avLst/>
              <a:gdLst>
                <a:gd name="T0" fmla="*/ 2 w 110"/>
                <a:gd name="T1" fmla="*/ 7 h 93"/>
                <a:gd name="T2" fmla="*/ 48 w 110"/>
                <a:gd name="T3" fmla="*/ 66 h 93"/>
                <a:gd name="T4" fmla="*/ 104 w 110"/>
                <a:gd name="T5" fmla="*/ 92 h 93"/>
                <a:gd name="T6" fmla="*/ 106 w 110"/>
                <a:gd name="T7" fmla="*/ 86 h 93"/>
                <a:gd name="T8" fmla="*/ 49 w 110"/>
                <a:gd name="T9" fmla="*/ 58 h 93"/>
                <a:gd name="T10" fmla="*/ 7 w 110"/>
                <a:gd name="T11" fmla="*/ 4 h 93"/>
                <a:gd name="T12" fmla="*/ 2 w 110"/>
                <a:gd name="T13" fmla="*/ 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93">
                  <a:moveTo>
                    <a:pt x="2" y="7"/>
                  </a:moveTo>
                  <a:cubicBezTo>
                    <a:pt x="14" y="29"/>
                    <a:pt x="29" y="49"/>
                    <a:pt x="48" y="66"/>
                  </a:cubicBezTo>
                  <a:cubicBezTo>
                    <a:pt x="65" y="81"/>
                    <a:pt x="83" y="86"/>
                    <a:pt x="104" y="92"/>
                  </a:cubicBezTo>
                  <a:cubicBezTo>
                    <a:pt x="108" y="93"/>
                    <a:pt x="110" y="87"/>
                    <a:pt x="106" y="86"/>
                  </a:cubicBezTo>
                  <a:cubicBezTo>
                    <a:pt x="83" y="80"/>
                    <a:pt x="67" y="74"/>
                    <a:pt x="49" y="58"/>
                  </a:cubicBezTo>
                  <a:cubicBezTo>
                    <a:pt x="31" y="43"/>
                    <a:pt x="18" y="24"/>
                    <a:pt x="7" y="4"/>
                  </a:cubicBezTo>
                  <a:cubicBezTo>
                    <a:pt x="6" y="0"/>
                    <a:pt x="0" y="3"/>
                    <a:pt x="2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541487" y="1086198"/>
              <a:ext cx="455612" cy="488950"/>
            </a:xfrm>
            <a:custGeom>
              <a:avLst/>
              <a:gdLst>
                <a:gd name="T0" fmla="*/ 1 w 107"/>
                <a:gd name="T1" fmla="*/ 6 h 115"/>
                <a:gd name="T2" fmla="*/ 43 w 107"/>
                <a:gd name="T3" fmla="*/ 66 h 115"/>
                <a:gd name="T4" fmla="*/ 100 w 107"/>
                <a:gd name="T5" fmla="*/ 113 h 115"/>
                <a:gd name="T6" fmla="*/ 103 w 107"/>
                <a:gd name="T7" fmla="*/ 108 h 115"/>
                <a:gd name="T8" fmla="*/ 50 w 107"/>
                <a:gd name="T9" fmla="*/ 66 h 115"/>
                <a:gd name="T10" fmla="*/ 7 w 107"/>
                <a:gd name="T11" fmla="*/ 4 h 115"/>
                <a:gd name="T12" fmla="*/ 1 w 107"/>
                <a:gd name="T13" fmla="*/ 6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15">
                  <a:moveTo>
                    <a:pt x="1" y="6"/>
                  </a:moveTo>
                  <a:cubicBezTo>
                    <a:pt x="10" y="28"/>
                    <a:pt x="27" y="48"/>
                    <a:pt x="43" y="66"/>
                  </a:cubicBezTo>
                  <a:cubicBezTo>
                    <a:pt x="58" y="85"/>
                    <a:pt x="77" y="103"/>
                    <a:pt x="100" y="113"/>
                  </a:cubicBezTo>
                  <a:cubicBezTo>
                    <a:pt x="103" y="115"/>
                    <a:pt x="107" y="110"/>
                    <a:pt x="103" y="108"/>
                  </a:cubicBezTo>
                  <a:cubicBezTo>
                    <a:pt x="82" y="99"/>
                    <a:pt x="65" y="83"/>
                    <a:pt x="50" y="66"/>
                  </a:cubicBezTo>
                  <a:cubicBezTo>
                    <a:pt x="34" y="48"/>
                    <a:pt x="16" y="27"/>
                    <a:pt x="7" y="4"/>
                  </a:cubicBezTo>
                  <a:cubicBezTo>
                    <a:pt x="6" y="0"/>
                    <a:pt x="0" y="2"/>
                    <a:pt x="1" y="6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1876575" y="606773"/>
              <a:ext cx="449262" cy="450850"/>
            </a:xfrm>
            <a:custGeom>
              <a:avLst/>
              <a:gdLst>
                <a:gd name="T0" fmla="*/ 97 w 106"/>
                <a:gd name="T1" fmla="*/ 37 h 106"/>
                <a:gd name="T2" fmla="*/ 69 w 106"/>
                <a:gd name="T3" fmla="*/ 97 h 106"/>
                <a:gd name="T4" fmla="*/ 9 w 106"/>
                <a:gd name="T5" fmla="*/ 70 h 106"/>
                <a:gd name="T6" fmla="*/ 37 w 106"/>
                <a:gd name="T7" fmla="*/ 9 h 106"/>
                <a:gd name="T8" fmla="*/ 97 w 106"/>
                <a:gd name="T9" fmla="*/ 3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6">
                  <a:moveTo>
                    <a:pt x="97" y="37"/>
                  </a:moveTo>
                  <a:cubicBezTo>
                    <a:pt x="106" y="61"/>
                    <a:pt x="94" y="88"/>
                    <a:pt x="69" y="97"/>
                  </a:cubicBezTo>
                  <a:cubicBezTo>
                    <a:pt x="45" y="106"/>
                    <a:pt x="18" y="94"/>
                    <a:pt x="9" y="70"/>
                  </a:cubicBezTo>
                  <a:cubicBezTo>
                    <a:pt x="0" y="46"/>
                    <a:pt x="12" y="19"/>
                    <a:pt x="37" y="9"/>
                  </a:cubicBezTo>
                  <a:cubicBezTo>
                    <a:pt x="61" y="0"/>
                    <a:pt x="88" y="13"/>
                    <a:pt x="97" y="37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2008337" y="644873"/>
              <a:ext cx="279400" cy="233363"/>
            </a:xfrm>
            <a:custGeom>
              <a:avLst/>
              <a:gdLst>
                <a:gd name="T0" fmla="*/ 22 w 66"/>
                <a:gd name="T1" fmla="*/ 0 h 55"/>
                <a:gd name="T2" fmla="*/ 7 w 66"/>
                <a:gd name="T3" fmla="*/ 3 h 55"/>
                <a:gd name="T4" fmla="*/ 0 w 66"/>
                <a:gd name="T5" fmla="*/ 7 h 55"/>
                <a:gd name="T6" fmla="*/ 42 w 66"/>
                <a:gd name="T7" fmla="*/ 37 h 55"/>
                <a:gd name="T8" fmla="*/ 45 w 66"/>
                <a:gd name="T9" fmla="*/ 54 h 55"/>
                <a:gd name="T10" fmla="*/ 55 w 66"/>
                <a:gd name="T11" fmla="*/ 55 h 55"/>
                <a:gd name="T12" fmla="*/ 66 w 66"/>
                <a:gd name="T13" fmla="*/ 45 h 55"/>
                <a:gd name="T14" fmla="*/ 63 w 66"/>
                <a:gd name="T15" fmla="*/ 29 h 55"/>
                <a:gd name="T16" fmla="*/ 63 w 66"/>
                <a:gd name="T17" fmla="*/ 29 h 55"/>
                <a:gd name="T18" fmla="*/ 22 w 66"/>
                <a:gd name="T1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5">
                  <a:moveTo>
                    <a:pt x="22" y="0"/>
                  </a:moveTo>
                  <a:cubicBezTo>
                    <a:pt x="17" y="0"/>
                    <a:pt x="12" y="1"/>
                    <a:pt x="7" y="3"/>
                  </a:cubicBezTo>
                  <a:cubicBezTo>
                    <a:pt x="4" y="4"/>
                    <a:pt x="2" y="5"/>
                    <a:pt x="0" y="7"/>
                  </a:cubicBezTo>
                  <a:cubicBezTo>
                    <a:pt x="18" y="8"/>
                    <a:pt x="35" y="19"/>
                    <a:pt x="42" y="37"/>
                  </a:cubicBezTo>
                  <a:cubicBezTo>
                    <a:pt x="44" y="43"/>
                    <a:pt x="45" y="49"/>
                    <a:pt x="45" y="54"/>
                  </a:cubicBezTo>
                  <a:cubicBezTo>
                    <a:pt x="48" y="54"/>
                    <a:pt x="51" y="55"/>
                    <a:pt x="55" y="55"/>
                  </a:cubicBezTo>
                  <a:cubicBezTo>
                    <a:pt x="58" y="51"/>
                    <a:pt x="62" y="48"/>
                    <a:pt x="66" y="45"/>
                  </a:cubicBezTo>
                  <a:cubicBezTo>
                    <a:pt x="66" y="40"/>
                    <a:pt x="65" y="35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56" y="12"/>
                    <a:pt x="40" y="0"/>
                    <a:pt x="22" y="0"/>
                  </a:cubicBezTo>
                </a:path>
              </a:pathLst>
            </a:custGeom>
            <a:solidFill>
              <a:srgbClr val="D0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1867050" y="598835"/>
              <a:ext cx="468312" cy="466725"/>
            </a:xfrm>
            <a:custGeom>
              <a:avLst/>
              <a:gdLst>
                <a:gd name="T0" fmla="*/ 96 w 110"/>
                <a:gd name="T1" fmla="*/ 40 h 110"/>
                <a:gd name="T2" fmla="*/ 70 w 110"/>
                <a:gd name="T3" fmla="*/ 97 h 110"/>
                <a:gd name="T4" fmla="*/ 14 w 110"/>
                <a:gd name="T5" fmla="*/ 71 h 110"/>
                <a:gd name="T6" fmla="*/ 40 w 110"/>
                <a:gd name="T7" fmla="*/ 14 h 110"/>
                <a:gd name="T8" fmla="*/ 96 w 110"/>
                <a:gd name="T9" fmla="*/ 40 h 110"/>
                <a:gd name="T10" fmla="*/ 102 w 110"/>
                <a:gd name="T11" fmla="*/ 38 h 110"/>
                <a:gd name="T12" fmla="*/ 38 w 110"/>
                <a:gd name="T13" fmla="*/ 9 h 110"/>
                <a:gd name="T14" fmla="*/ 8 w 110"/>
                <a:gd name="T15" fmla="*/ 73 h 110"/>
                <a:gd name="T16" fmla="*/ 72 w 110"/>
                <a:gd name="T17" fmla="*/ 102 h 110"/>
                <a:gd name="T18" fmla="*/ 102 w 110"/>
                <a:gd name="T19" fmla="*/ 38 h 110"/>
                <a:gd name="T20" fmla="*/ 96 w 110"/>
                <a:gd name="T21" fmla="*/ 4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110">
                  <a:moveTo>
                    <a:pt x="96" y="40"/>
                  </a:moveTo>
                  <a:cubicBezTo>
                    <a:pt x="104" y="64"/>
                    <a:pt x="93" y="87"/>
                    <a:pt x="70" y="97"/>
                  </a:cubicBezTo>
                  <a:cubicBezTo>
                    <a:pt x="48" y="106"/>
                    <a:pt x="23" y="92"/>
                    <a:pt x="14" y="71"/>
                  </a:cubicBezTo>
                  <a:cubicBezTo>
                    <a:pt x="4" y="48"/>
                    <a:pt x="18" y="23"/>
                    <a:pt x="40" y="14"/>
                  </a:cubicBezTo>
                  <a:cubicBezTo>
                    <a:pt x="62" y="5"/>
                    <a:pt x="87" y="19"/>
                    <a:pt x="96" y="40"/>
                  </a:cubicBezTo>
                  <a:cubicBezTo>
                    <a:pt x="98" y="43"/>
                    <a:pt x="103" y="41"/>
                    <a:pt x="102" y="38"/>
                  </a:cubicBezTo>
                  <a:cubicBezTo>
                    <a:pt x="91" y="12"/>
                    <a:pt x="64" y="0"/>
                    <a:pt x="38" y="9"/>
                  </a:cubicBezTo>
                  <a:cubicBezTo>
                    <a:pt x="11" y="18"/>
                    <a:pt x="0" y="48"/>
                    <a:pt x="8" y="73"/>
                  </a:cubicBezTo>
                  <a:cubicBezTo>
                    <a:pt x="17" y="99"/>
                    <a:pt x="48" y="110"/>
                    <a:pt x="72" y="102"/>
                  </a:cubicBezTo>
                  <a:cubicBezTo>
                    <a:pt x="99" y="93"/>
                    <a:pt x="110" y="63"/>
                    <a:pt x="102" y="38"/>
                  </a:cubicBezTo>
                  <a:cubicBezTo>
                    <a:pt x="101" y="34"/>
                    <a:pt x="95" y="37"/>
                    <a:pt x="96" y="4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1940075" y="730598"/>
              <a:ext cx="58737" cy="195263"/>
            </a:xfrm>
            <a:custGeom>
              <a:avLst/>
              <a:gdLst>
                <a:gd name="T0" fmla="*/ 7 w 14"/>
                <a:gd name="T1" fmla="*/ 3 h 46"/>
                <a:gd name="T2" fmla="*/ 7 w 14"/>
                <a:gd name="T3" fmla="*/ 42 h 46"/>
                <a:gd name="T4" fmla="*/ 12 w 14"/>
                <a:gd name="T5" fmla="*/ 40 h 46"/>
                <a:gd name="T6" fmla="*/ 12 w 14"/>
                <a:gd name="T7" fmla="*/ 6 h 46"/>
                <a:gd name="T8" fmla="*/ 7 w 14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6">
                  <a:moveTo>
                    <a:pt x="7" y="3"/>
                  </a:moveTo>
                  <a:cubicBezTo>
                    <a:pt x="0" y="14"/>
                    <a:pt x="2" y="31"/>
                    <a:pt x="7" y="42"/>
                  </a:cubicBezTo>
                  <a:cubicBezTo>
                    <a:pt x="8" y="46"/>
                    <a:pt x="14" y="44"/>
                    <a:pt x="12" y="40"/>
                  </a:cubicBezTo>
                  <a:cubicBezTo>
                    <a:pt x="8" y="31"/>
                    <a:pt x="5" y="15"/>
                    <a:pt x="12" y="6"/>
                  </a:cubicBezTo>
                  <a:cubicBezTo>
                    <a:pt x="14" y="3"/>
                    <a:pt x="10" y="0"/>
                    <a:pt x="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2011512" y="933798"/>
              <a:ext cx="52387" cy="42863"/>
            </a:xfrm>
            <a:custGeom>
              <a:avLst/>
              <a:gdLst>
                <a:gd name="T0" fmla="*/ 2 w 12"/>
                <a:gd name="T1" fmla="*/ 5 h 10"/>
                <a:gd name="T2" fmla="*/ 4 w 12"/>
                <a:gd name="T3" fmla="*/ 8 h 10"/>
                <a:gd name="T4" fmla="*/ 6 w 12"/>
                <a:gd name="T5" fmla="*/ 9 h 10"/>
                <a:gd name="T6" fmla="*/ 9 w 12"/>
                <a:gd name="T7" fmla="*/ 4 h 10"/>
                <a:gd name="T8" fmla="*/ 7 w 12"/>
                <a:gd name="T9" fmla="*/ 3 h 10"/>
                <a:gd name="T10" fmla="*/ 7 w 12"/>
                <a:gd name="T11" fmla="*/ 3 h 10"/>
                <a:gd name="T12" fmla="*/ 2 w 12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">
                  <a:moveTo>
                    <a:pt x="2" y="5"/>
                  </a:moveTo>
                  <a:cubicBezTo>
                    <a:pt x="2" y="6"/>
                    <a:pt x="3" y="7"/>
                    <a:pt x="4" y="8"/>
                  </a:cubicBezTo>
                  <a:cubicBezTo>
                    <a:pt x="5" y="8"/>
                    <a:pt x="6" y="9"/>
                    <a:pt x="6" y="9"/>
                  </a:cubicBezTo>
                  <a:cubicBezTo>
                    <a:pt x="10" y="10"/>
                    <a:pt x="12" y="5"/>
                    <a:pt x="9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0"/>
                    <a:pt x="0" y="2"/>
                    <a:pt x="2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2028975" y="267048"/>
              <a:ext cx="565150" cy="450850"/>
            </a:xfrm>
            <a:custGeom>
              <a:avLst/>
              <a:gdLst>
                <a:gd name="T0" fmla="*/ 7 w 133"/>
                <a:gd name="T1" fmla="*/ 102 h 106"/>
                <a:gd name="T2" fmla="*/ 130 w 133"/>
                <a:gd name="T3" fmla="*/ 6 h 106"/>
                <a:gd name="T4" fmla="*/ 128 w 133"/>
                <a:gd name="T5" fmla="*/ 1 h 106"/>
                <a:gd name="T6" fmla="*/ 1 w 133"/>
                <a:gd name="T7" fmla="*/ 101 h 106"/>
                <a:gd name="T8" fmla="*/ 7 w 133"/>
                <a:gd name="T9" fmla="*/ 10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106">
                  <a:moveTo>
                    <a:pt x="7" y="102"/>
                  </a:moveTo>
                  <a:cubicBezTo>
                    <a:pt x="23" y="47"/>
                    <a:pt x="78" y="20"/>
                    <a:pt x="130" y="6"/>
                  </a:cubicBezTo>
                  <a:cubicBezTo>
                    <a:pt x="133" y="5"/>
                    <a:pt x="131" y="0"/>
                    <a:pt x="128" y="1"/>
                  </a:cubicBezTo>
                  <a:cubicBezTo>
                    <a:pt x="74" y="15"/>
                    <a:pt x="18" y="44"/>
                    <a:pt x="1" y="101"/>
                  </a:cubicBezTo>
                  <a:cubicBezTo>
                    <a:pt x="0" y="105"/>
                    <a:pt x="6" y="106"/>
                    <a:pt x="7" y="10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1078062" y="971898"/>
              <a:ext cx="1822450" cy="1401763"/>
            </a:xfrm>
            <a:custGeom>
              <a:avLst/>
              <a:gdLst>
                <a:gd name="T0" fmla="*/ 428 w 429"/>
                <a:gd name="T1" fmla="*/ 23 h 330"/>
                <a:gd name="T2" fmla="*/ 214 w 429"/>
                <a:gd name="T3" fmla="*/ 0 h 330"/>
                <a:gd name="T4" fmla="*/ 0 w 429"/>
                <a:gd name="T5" fmla="*/ 24 h 330"/>
                <a:gd name="T6" fmla="*/ 0 w 429"/>
                <a:gd name="T7" fmla="*/ 24 h 330"/>
                <a:gd name="T8" fmla="*/ 1 w 429"/>
                <a:gd name="T9" fmla="*/ 330 h 330"/>
                <a:gd name="T10" fmla="*/ 429 w 429"/>
                <a:gd name="T11" fmla="*/ 328 h 330"/>
                <a:gd name="T12" fmla="*/ 428 w 429"/>
                <a:gd name="T13" fmla="*/ 23 h 330"/>
                <a:gd name="T14" fmla="*/ 428 w 429"/>
                <a:gd name="T15" fmla="*/ 23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9" h="330">
                  <a:moveTo>
                    <a:pt x="428" y="23"/>
                  </a:moveTo>
                  <a:cubicBezTo>
                    <a:pt x="426" y="10"/>
                    <a:pt x="331" y="0"/>
                    <a:pt x="214" y="0"/>
                  </a:cubicBezTo>
                  <a:cubicBezTo>
                    <a:pt x="97" y="0"/>
                    <a:pt x="2" y="11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330"/>
                    <a:pt x="1" y="330"/>
                    <a:pt x="1" y="330"/>
                  </a:cubicBezTo>
                  <a:cubicBezTo>
                    <a:pt x="429" y="328"/>
                    <a:pt x="429" y="328"/>
                    <a:pt x="429" y="328"/>
                  </a:cubicBezTo>
                  <a:cubicBezTo>
                    <a:pt x="428" y="23"/>
                    <a:pt x="428" y="23"/>
                    <a:pt x="428" y="23"/>
                  </a:cubicBezTo>
                  <a:cubicBezTo>
                    <a:pt x="428" y="23"/>
                    <a:pt x="428" y="23"/>
                    <a:pt x="428" y="23"/>
                  </a:cubicBezTo>
                </a:path>
              </a:pathLst>
            </a:custGeom>
            <a:solidFill>
              <a:srgbClr val="FFDE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1268562" y="1040160"/>
              <a:ext cx="968375" cy="461963"/>
            </a:xfrm>
            <a:custGeom>
              <a:avLst/>
              <a:gdLst>
                <a:gd name="T0" fmla="*/ 81 w 228"/>
                <a:gd name="T1" fmla="*/ 0 h 109"/>
                <a:gd name="T2" fmla="*/ 59 w 228"/>
                <a:gd name="T3" fmla="*/ 43 h 109"/>
                <a:gd name="T4" fmla="*/ 44 w 228"/>
                <a:gd name="T5" fmla="*/ 76 h 109"/>
                <a:gd name="T6" fmla="*/ 43 w 228"/>
                <a:gd name="T7" fmla="*/ 76 h 109"/>
                <a:gd name="T8" fmla="*/ 23 w 228"/>
                <a:gd name="T9" fmla="*/ 43 h 109"/>
                <a:gd name="T10" fmla="*/ 20 w 228"/>
                <a:gd name="T11" fmla="*/ 31 h 109"/>
                <a:gd name="T12" fmla="*/ 14 w 228"/>
                <a:gd name="T13" fmla="*/ 28 h 109"/>
                <a:gd name="T14" fmla="*/ 3 w 228"/>
                <a:gd name="T15" fmla="*/ 36 h 109"/>
                <a:gd name="T16" fmla="*/ 0 w 228"/>
                <a:gd name="T17" fmla="*/ 57 h 109"/>
                <a:gd name="T18" fmla="*/ 0 w 228"/>
                <a:gd name="T19" fmla="*/ 74 h 109"/>
                <a:gd name="T20" fmla="*/ 9 w 228"/>
                <a:gd name="T21" fmla="*/ 71 h 109"/>
                <a:gd name="T22" fmla="*/ 12 w 228"/>
                <a:gd name="T23" fmla="*/ 71 h 109"/>
                <a:gd name="T24" fmla="*/ 46 w 228"/>
                <a:gd name="T25" fmla="*/ 99 h 109"/>
                <a:gd name="T26" fmla="*/ 60 w 228"/>
                <a:gd name="T27" fmla="*/ 93 h 109"/>
                <a:gd name="T28" fmla="*/ 89 w 228"/>
                <a:gd name="T29" fmla="*/ 37 h 109"/>
                <a:gd name="T30" fmla="*/ 113 w 228"/>
                <a:gd name="T31" fmla="*/ 67 h 109"/>
                <a:gd name="T32" fmla="*/ 135 w 228"/>
                <a:gd name="T33" fmla="*/ 102 h 109"/>
                <a:gd name="T34" fmla="*/ 147 w 228"/>
                <a:gd name="T35" fmla="*/ 104 h 109"/>
                <a:gd name="T36" fmla="*/ 169 w 228"/>
                <a:gd name="T37" fmla="*/ 90 h 109"/>
                <a:gd name="T38" fmla="*/ 185 w 228"/>
                <a:gd name="T39" fmla="*/ 75 h 109"/>
                <a:gd name="T40" fmla="*/ 196 w 228"/>
                <a:gd name="T41" fmla="*/ 79 h 109"/>
                <a:gd name="T42" fmla="*/ 222 w 228"/>
                <a:gd name="T43" fmla="*/ 109 h 109"/>
                <a:gd name="T44" fmla="*/ 228 w 228"/>
                <a:gd name="T45" fmla="*/ 89 h 109"/>
                <a:gd name="T46" fmla="*/ 203 w 228"/>
                <a:gd name="T47" fmla="*/ 36 h 109"/>
                <a:gd name="T48" fmla="*/ 184 w 228"/>
                <a:gd name="T49" fmla="*/ 16 h 109"/>
                <a:gd name="T50" fmla="*/ 180 w 228"/>
                <a:gd name="T51" fmla="*/ 17 h 109"/>
                <a:gd name="T52" fmla="*/ 166 w 228"/>
                <a:gd name="T53" fmla="*/ 40 h 109"/>
                <a:gd name="T54" fmla="*/ 148 w 228"/>
                <a:gd name="T55" fmla="*/ 78 h 109"/>
                <a:gd name="T56" fmla="*/ 141 w 228"/>
                <a:gd name="T57" fmla="*/ 79 h 109"/>
                <a:gd name="T58" fmla="*/ 113 w 228"/>
                <a:gd name="T59" fmla="*/ 58 h 109"/>
                <a:gd name="T60" fmla="*/ 87 w 228"/>
                <a:gd name="T61" fmla="*/ 1 h 109"/>
                <a:gd name="T62" fmla="*/ 81 w 228"/>
                <a:gd name="T6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109">
                  <a:moveTo>
                    <a:pt x="81" y="0"/>
                  </a:moveTo>
                  <a:cubicBezTo>
                    <a:pt x="62" y="0"/>
                    <a:pt x="62" y="29"/>
                    <a:pt x="59" y="43"/>
                  </a:cubicBezTo>
                  <a:cubicBezTo>
                    <a:pt x="58" y="52"/>
                    <a:pt x="56" y="76"/>
                    <a:pt x="44" y="76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26" y="76"/>
                    <a:pt x="24" y="55"/>
                    <a:pt x="23" y="43"/>
                  </a:cubicBezTo>
                  <a:cubicBezTo>
                    <a:pt x="22" y="40"/>
                    <a:pt x="22" y="34"/>
                    <a:pt x="20" y="31"/>
                  </a:cubicBezTo>
                  <a:cubicBezTo>
                    <a:pt x="18" y="29"/>
                    <a:pt x="16" y="28"/>
                    <a:pt x="14" y="28"/>
                  </a:cubicBezTo>
                  <a:cubicBezTo>
                    <a:pt x="9" y="28"/>
                    <a:pt x="4" y="32"/>
                    <a:pt x="3" y="36"/>
                  </a:cubicBezTo>
                  <a:cubicBezTo>
                    <a:pt x="1" y="43"/>
                    <a:pt x="1" y="50"/>
                    <a:pt x="0" y="57"/>
                  </a:cubicBezTo>
                  <a:cubicBezTo>
                    <a:pt x="0" y="63"/>
                    <a:pt x="0" y="69"/>
                    <a:pt x="0" y="74"/>
                  </a:cubicBezTo>
                  <a:cubicBezTo>
                    <a:pt x="2" y="72"/>
                    <a:pt x="5" y="71"/>
                    <a:pt x="9" y="71"/>
                  </a:cubicBezTo>
                  <a:cubicBezTo>
                    <a:pt x="10" y="71"/>
                    <a:pt x="11" y="71"/>
                    <a:pt x="12" y="71"/>
                  </a:cubicBezTo>
                  <a:cubicBezTo>
                    <a:pt x="23" y="81"/>
                    <a:pt x="32" y="99"/>
                    <a:pt x="46" y="99"/>
                  </a:cubicBezTo>
                  <a:cubicBezTo>
                    <a:pt x="50" y="99"/>
                    <a:pt x="54" y="97"/>
                    <a:pt x="60" y="93"/>
                  </a:cubicBezTo>
                  <a:cubicBezTo>
                    <a:pt x="78" y="78"/>
                    <a:pt x="63" y="48"/>
                    <a:pt x="89" y="37"/>
                  </a:cubicBezTo>
                  <a:cubicBezTo>
                    <a:pt x="103" y="47"/>
                    <a:pt x="109" y="53"/>
                    <a:pt x="113" y="67"/>
                  </a:cubicBezTo>
                  <a:cubicBezTo>
                    <a:pt x="119" y="84"/>
                    <a:pt x="115" y="94"/>
                    <a:pt x="135" y="102"/>
                  </a:cubicBezTo>
                  <a:cubicBezTo>
                    <a:pt x="139" y="104"/>
                    <a:pt x="144" y="104"/>
                    <a:pt x="147" y="104"/>
                  </a:cubicBezTo>
                  <a:cubicBezTo>
                    <a:pt x="158" y="104"/>
                    <a:pt x="164" y="97"/>
                    <a:pt x="169" y="90"/>
                  </a:cubicBezTo>
                  <a:cubicBezTo>
                    <a:pt x="174" y="83"/>
                    <a:pt x="178" y="75"/>
                    <a:pt x="185" y="75"/>
                  </a:cubicBezTo>
                  <a:cubicBezTo>
                    <a:pt x="188" y="75"/>
                    <a:pt x="192" y="77"/>
                    <a:pt x="196" y="79"/>
                  </a:cubicBezTo>
                  <a:cubicBezTo>
                    <a:pt x="207" y="87"/>
                    <a:pt x="215" y="98"/>
                    <a:pt x="222" y="109"/>
                  </a:cubicBezTo>
                  <a:cubicBezTo>
                    <a:pt x="224" y="102"/>
                    <a:pt x="226" y="96"/>
                    <a:pt x="228" y="89"/>
                  </a:cubicBezTo>
                  <a:cubicBezTo>
                    <a:pt x="216" y="74"/>
                    <a:pt x="211" y="53"/>
                    <a:pt x="203" y="36"/>
                  </a:cubicBezTo>
                  <a:cubicBezTo>
                    <a:pt x="199" y="29"/>
                    <a:pt x="193" y="16"/>
                    <a:pt x="184" y="16"/>
                  </a:cubicBezTo>
                  <a:cubicBezTo>
                    <a:pt x="183" y="16"/>
                    <a:pt x="181" y="16"/>
                    <a:pt x="180" y="17"/>
                  </a:cubicBezTo>
                  <a:cubicBezTo>
                    <a:pt x="171" y="20"/>
                    <a:pt x="168" y="31"/>
                    <a:pt x="166" y="40"/>
                  </a:cubicBezTo>
                  <a:cubicBezTo>
                    <a:pt x="163" y="51"/>
                    <a:pt x="162" y="73"/>
                    <a:pt x="148" y="78"/>
                  </a:cubicBezTo>
                  <a:cubicBezTo>
                    <a:pt x="146" y="79"/>
                    <a:pt x="144" y="79"/>
                    <a:pt x="141" y="79"/>
                  </a:cubicBezTo>
                  <a:cubicBezTo>
                    <a:pt x="129" y="79"/>
                    <a:pt x="117" y="69"/>
                    <a:pt x="113" y="58"/>
                  </a:cubicBezTo>
                  <a:cubicBezTo>
                    <a:pt x="107" y="44"/>
                    <a:pt x="105" y="5"/>
                    <a:pt x="87" y="1"/>
                  </a:cubicBezTo>
                  <a:cubicBezTo>
                    <a:pt x="85" y="0"/>
                    <a:pt x="83" y="0"/>
                    <a:pt x="81" y="0"/>
                  </a:cubicBezTo>
                </a:path>
              </a:pathLst>
            </a:custGeom>
            <a:solidFill>
              <a:srgbClr val="FFC1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1060600" y="959198"/>
              <a:ext cx="1852612" cy="1422400"/>
            </a:xfrm>
            <a:custGeom>
              <a:avLst/>
              <a:gdLst>
                <a:gd name="T0" fmla="*/ 434 w 436"/>
                <a:gd name="T1" fmla="*/ 25 h 335"/>
                <a:gd name="T2" fmla="*/ 421 w 436"/>
                <a:gd name="T3" fmla="*/ 16 h 335"/>
                <a:gd name="T4" fmla="*/ 379 w 436"/>
                <a:gd name="T5" fmla="*/ 8 h 335"/>
                <a:gd name="T6" fmla="*/ 218 w 436"/>
                <a:gd name="T7" fmla="*/ 0 h 335"/>
                <a:gd name="T8" fmla="*/ 61 w 436"/>
                <a:gd name="T9" fmla="*/ 8 h 335"/>
                <a:gd name="T10" fmla="*/ 16 w 436"/>
                <a:gd name="T11" fmla="*/ 16 h 335"/>
                <a:gd name="T12" fmla="*/ 6 w 436"/>
                <a:gd name="T13" fmla="*/ 21 h 335"/>
                <a:gd name="T14" fmla="*/ 3 w 436"/>
                <a:gd name="T15" fmla="*/ 23 h 335"/>
                <a:gd name="T16" fmla="*/ 4 w 436"/>
                <a:gd name="T17" fmla="*/ 24 h 335"/>
                <a:gd name="T18" fmla="*/ 1 w 436"/>
                <a:gd name="T19" fmla="*/ 27 h 335"/>
                <a:gd name="T20" fmla="*/ 2 w 436"/>
                <a:gd name="T21" fmla="*/ 333 h 335"/>
                <a:gd name="T22" fmla="*/ 5 w 436"/>
                <a:gd name="T23" fmla="*/ 335 h 335"/>
                <a:gd name="T24" fmla="*/ 420 w 436"/>
                <a:gd name="T25" fmla="*/ 334 h 335"/>
                <a:gd name="T26" fmla="*/ 433 w 436"/>
                <a:gd name="T27" fmla="*/ 334 h 335"/>
                <a:gd name="T28" fmla="*/ 436 w 436"/>
                <a:gd name="T29" fmla="*/ 331 h 335"/>
                <a:gd name="T30" fmla="*/ 435 w 436"/>
                <a:gd name="T31" fmla="*/ 26 h 335"/>
                <a:gd name="T32" fmla="*/ 432 w 436"/>
                <a:gd name="T33" fmla="*/ 23 h 335"/>
                <a:gd name="T34" fmla="*/ 432 w 436"/>
                <a:gd name="T35" fmla="*/ 23 h 335"/>
                <a:gd name="T36" fmla="*/ 432 w 436"/>
                <a:gd name="T37" fmla="*/ 29 h 335"/>
                <a:gd name="T38" fmla="*/ 432 w 436"/>
                <a:gd name="T39" fmla="*/ 29 h 335"/>
                <a:gd name="T40" fmla="*/ 429 w 436"/>
                <a:gd name="T41" fmla="*/ 26 h 335"/>
                <a:gd name="T42" fmla="*/ 430 w 436"/>
                <a:gd name="T43" fmla="*/ 331 h 335"/>
                <a:gd name="T44" fmla="*/ 433 w 436"/>
                <a:gd name="T45" fmla="*/ 328 h 335"/>
                <a:gd name="T46" fmla="*/ 17 w 436"/>
                <a:gd name="T47" fmla="*/ 330 h 335"/>
                <a:gd name="T48" fmla="*/ 5 w 436"/>
                <a:gd name="T49" fmla="*/ 330 h 335"/>
                <a:gd name="T50" fmla="*/ 8 w 436"/>
                <a:gd name="T51" fmla="*/ 333 h 335"/>
                <a:gd name="T52" fmla="*/ 7 w 436"/>
                <a:gd name="T53" fmla="*/ 27 h 335"/>
                <a:gd name="T54" fmla="*/ 4 w 436"/>
                <a:gd name="T55" fmla="*/ 30 h 335"/>
                <a:gd name="T56" fmla="*/ 4 w 436"/>
                <a:gd name="T57" fmla="*/ 30 h 335"/>
                <a:gd name="T58" fmla="*/ 7 w 436"/>
                <a:gd name="T59" fmla="*/ 28 h 335"/>
                <a:gd name="T60" fmla="*/ 28 w 436"/>
                <a:gd name="T61" fmla="*/ 19 h 335"/>
                <a:gd name="T62" fmla="*/ 76 w 436"/>
                <a:gd name="T63" fmla="*/ 12 h 335"/>
                <a:gd name="T64" fmla="*/ 218 w 436"/>
                <a:gd name="T65" fmla="*/ 6 h 335"/>
                <a:gd name="T66" fmla="*/ 356 w 436"/>
                <a:gd name="T67" fmla="*/ 11 h 335"/>
                <a:gd name="T68" fmla="*/ 405 w 436"/>
                <a:gd name="T69" fmla="*/ 18 h 335"/>
                <a:gd name="T70" fmla="*/ 429 w 436"/>
                <a:gd name="T71" fmla="*/ 27 h 335"/>
                <a:gd name="T72" fmla="*/ 434 w 436"/>
                <a:gd name="T73" fmla="*/ 2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36" h="335">
                  <a:moveTo>
                    <a:pt x="434" y="25"/>
                  </a:moveTo>
                  <a:cubicBezTo>
                    <a:pt x="433" y="20"/>
                    <a:pt x="426" y="17"/>
                    <a:pt x="421" y="16"/>
                  </a:cubicBezTo>
                  <a:cubicBezTo>
                    <a:pt x="408" y="11"/>
                    <a:pt x="393" y="10"/>
                    <a:pt x="379" y="8"/>
                  </a:cubicBezTo>
                  <a:cubicBezTo>
                    <a:pt x="325" y="1"/>
                    <a:pt x="271" y="0"/>
                    <a:pt x="218" y="0"/>
                  </a:cubicBezTo>
                  <a:cubicBezTo>
                    <a:pt x="165" y="0"/>
                    <a:pt x="113" y="2"/>
                    <a:pt x="61" y="8"/>
                  </a:cubicBezTo>
                  <a:cubicBezTo>
                    <a:pt x="46" y="10"/>
                    <a:pt x="31" y="12"/>
                    <a:pt x="16" y="16"/>
                  </a:cubicBezTo>
                  <a:cubicBezTo>
                    <a:pt x="13" y="18"/>
                    <a:pt x="9" y="19"/>
                    <a:pt x="6" y="21"/>
                  </a:cubicBezTo>
                  <a:cubicBezTo>
                    <a:pt x="5" y="22"/>
                    <a:pt x="4" y="22"/>
                    <a:pt x="3" y="23"/>
                  </a:cubicBezTo>
                  <a:cubicBezTo>
                    <a:pt x="0" y="26"/>
                    <a:pt x="2" y="24"/>
                    <a:pt x="4" y="24"/>
                  </a:cubicBezTo>
                  <a:cubicBezTo>
                    <a:pt x="2" y="24"/>
                    <a:pt x="1" y="26"/>
                    <a:pt x="1" y="27"/>
                  </a:cubicBezTo>
                  <a:cubicBezTo>
                    <a:pt x="1" y="129"/>
                    <a:pt x="1" y="231"/>
                    <a:pt x="2" y="333"/>
                  </a:cubicBezTo>
                  <a:cubicBezTo>
                    <a:pt x="2" y="334"/>
                    <a:pt x="3" y="335"/>
                    <a:pt x="5" y="335"/>
                  </a:cubicBezTo>
                  <a:cubicBezTo>
                    <a:pt x="143" y="335"/>
                    <a:pt x="282" y="335"/>
                    <a:pt x="420" y="334"/>
                  </a:cubicBezTo>
                  <a:cubicBezTo>
                    <a:pt x="424" y="334"/>
                    <a:pt x="429" y="334"/>
                    <a:pt x="433" y="334"/>
                  </a:cubicBezTo>
                  <a:cubicBezTo>
                    <a:pt x="434" y="334"/>
                    <a:pt x="436" y="333"/>
                    <a:pt x="436" y="331"/>
                  </a:cubicBezTo>
                  <a:cubicBezTo>
                    <a:pt x="435" y="230"/>
                    <a:pt x="435" y="128"/>
                    <a:pt x="435" y="26"/>
                  </a:cubicBezTo>
                  <a:cubicBezTo>
                    <a:pt x="435" y="24"/>
                    <a:pt x="434" y="23"/>
                    <a:pt x="432" y="23"/>
                  </a:cubicBezTo>
                  <a:cubicBezTo>
                    <a:pt x="432" y="23"/>
                    <a:pt x="432" y="23"/>
                    <a:pt x="432" y="23"/>
                  </a:cubicBezTo>
                  <a:cubicBezTo>
                    <a:pt x="428" y="23"/>
                    <a:pt x="428" y="29"/>
                    <a:pt x="432" y="29"/>
                  </a:cubicBezTo>
                  <a:cubicBezTo>
                    <a:pt x="432" y="29"/>
                    <a:pt x="432" y="29"/>
                    <a:pt x="432" y="29"/>
                  </a:cubicBezTo>
                  <a:cubicBezTo>
                    <a:pt x="431" y="28"/>
                    <a:pt x="430" y="27"/>
                    <a:pt x="429" y="26"/>
                  </a:cubicBezTo>
                  <a:cubicBezTo>
                    <a:pt x="429" y="128"/>
                    <a:pt x="430" y="230"/>
                    <a:pt x="430" y="331"/>
                  </a:cubicBezTo>
                  <a:cubicBezTo>
                    <a:pt x="431" y="330"/>
                    <a:pt x="432" y="329"/>
                    <a:pt x="433" y="328"/>
                  </a:cubicBezTo>
                  <a:cubicBezTo>
                    <a:pt x="294" y="329"/>
                    <a:pt x="156" y="329"/>
                    <a:pt x="17" y="330"/>
                  </a:cubicBezTo>
                  <a:cubicBezTo>
                    <a:pt x="13" y="330"/>
                    <a:pt x="9" y="330"/>
                    <a:pt x="5" y="330"/>
                  </a:cubicBezTo>
                  <a:cubicBezTo>
                    <a:pt x="6" y="331"/>
                    <a:pt x="7" y="332"/>
                    <a:pt x="8" y="333"/>
                  </a:cubicBezTo>
                  <a:cubicBezTo>
                    <a:pt x="7" y="231"/>
                    <a:pt x="7" y="129"/>
                    <a:pt x="7" y="27"/>
                  </a:cubicBezTo>
                  <a:cubicBezTo>
                    <a:pt x="6" y="28"/>
                    <a:pt x="5" y="29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0"/>
                    <a:pt x="7" y="29"/>
                    <a:pt x="7" y="28"/>
                  </a:cubicBezTo>
                  <a:cubicBezTo>
                    <a:pt x="8" y="22"/>
                    <a:pt x="24" y="20"/>
                    <a:pt x="28" y="19"/>
                  </a:cubicBezTo>
                  <a:cubicBezTo>
                    <a:pt x="44" y="16"/>
                    <a:pt x="60" y="14"/>
                    <a:pt x="76" y="12"/>
                  </a:cubicBezTo>
                  <a:cubicBezTo>
                    <a:pt x="123" y="7"/>
                    <a:pt x="170" y="6"/>
                    <a:pt x="218" y="6"/>
                  </a:cubicBezTo>
                  <a:cubicBezTo>
                    <a:pt x="264" y="6"/>
                    <a:pt x="310" y="7"/>
                    <a:pt x="356" y="11"/>
                  </a:cubicBezTo>
                  <a:cubicBezTo>
                    <a:pt x="372" y="13"/>
                    <a:pt x="389" y="14"/>
                    <a:pt x="405" y="18"/>
                  </a:cubicBezTo>
                  <a:cubicBezTo>
                    <a:pt x="410" y="19"/>
                    <a:pt x="427" y="21"/>
                    <a:pt x="429" y="27"/>
                  </a:cubicBezTo>
                  <a:cubicBezTo>
                    <a:pt x="430" y="30"/>
                    <a:pt x="435" y="29"/>
                    <a:pt x="434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682775" y="1579910"/>
              <a:ext cx="2443162" cy="1871663"/>
            </a:xfrm>
            <a:custGeom>
              <a:avLst/>
              <a:gdLst>
                <a:gd name="T0" fmla="*/ 574 w 575"/>
                <a:gd name="T1" fmla="*/ 77 h 441"/>
                <a:gd name="T2" fmla="*/ 312 w 575"/>
                <a:gd name="T3" fmla="*/ 18 h 441"/>
                <a:gd name="T4" fmla="*/ 42 w 575"/>
                <a:gd name="T5" fmla="*/ 15 h 441"/>
                <a:gd name="T6" fmla="*/ 42 w 575"/>
                <a:gd name="T7" fmla="*/ 15 h 441"/>
                <a:gd name="T8" fmla="*/ 0 w 575"/>
                <a:gd name="T9" fmla="*/ 379 h 441"/>
                <a:gd name="T10" fmla="*/ 533 w 575"/>
                <a:gd name="T11" fmla="*/ 441 h 441"/>
                <a:gd name="T12" fmla="*/ 575 w 575"/>
                <a:gd name="T13" fmla="*/ 77 h 441"/>
                <a:gd name="T14" fmla="*/ 574 w 575"/>
                <a:gd name="T15" fmla="*/ 77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5" h="441">
                  <a:moveTo>
                    <a:pt x="574" y="77"/>
                  </a:moveTo>
                  <a:cubicBezTo>
                    <a:pt x="574" y="61"/>
                    <a:pt x="457" y="35"/>
                    <a:pt x="312" y="18"/>
                  </a:cubicBezTo>
                  <a:cubicBezTo>
                    <a:pt x="166" y="1"/>
                    <a:pt x="47" y="0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533" y="441"/>
                    <a:pt x="533" y="441"/>
                    <a:pt x="533" y="441"/>
                  </a:cubicBezTo>
                  <a:cubicBezTo>
                    <a:pt x="575" y="77"/>
                    <a:pt x="575" y="77"/>
                    <a:pt x="575" y="77"/>
                  </a:cubicBezTo>
                  <a:cubicBezTo>
                    <a:pt x="574" y="77"/>
                    <a:pt x="574" y="77"/>
                    <a:pt x="574" y="77"/>
                  </a:cubicBezTo>
                </a:path>
              </a:pathLst>
            </a:custGeom>
            <a:solidFill>
              <a:srgbClr val="FFFF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Freeform 54"/>
            <p:cNvSpPr>
              <a:spLocks noEditPoints="1"/>
            </p:cNvSpPr>
            <p:nvPr/>
          </p:nvSpPr>
          <p:spPr bwMode="auto">
            <a:xfrm>
              <a:off x="1349525" y="1838673"/>
              <a:ext cx="1682750" cy="917575"/>
            </a:xfrm>
            <a:custGeom>
              <a:avLst/>
              <a:gdLst>
                <a:gd name="T0" fmla="*/ 52 w 396"/>
                <a:gd name="T1" fmla="*/ 129 h 216"/>
                <a:gd name="T2" fmla="*/ 44 w 396"/>
                <a:gd name="T3" fmla="*/ 129 h 216"/>
                <a:gd name="T4" fmla="*/ 59 w 396"/>
                <a:gd name="T5" fmla="*/ 133 h 216"/>
                <a:gd name="T6" fmla="*/ 65 w 396"/>
                <a:gd name="T7" fmla="*/ 125 h 216"/>
                <a:gd name="T8" fmla="*/ 80 w 396"/>
                <a:gd name="T9" fmla="*/ 122 h 216"/>
                <a:gd name="T10" fmla="*/ 76 w 396"/>
                <a:gd name="T11" fmla="*/ 127 h 216"/>
                <a:gd name="T12" fmla="*/ 81 w 396"/>
                <a:gd name="T13" fmla="*/ 122 h 216"/>
                <a:gd name="T14" fmla="*/ 217 w 396"/>
                <a:gd name="T15" fmla="*/ 34 h 216"/>
                <a:gd name="T16" fmla="*/ 184 w 396"/>
                <a:gd name="T17" fmla="*/ 74 h 216"/>
                <a:gd name="T18" fmla="*/ 146 w 396"/>
                <a:gd name="T19" fmla="*/ 12 h 216"/>
                <a:gd name="T20" fmla="*/ 105 w 396"/>
                <a:gd name="T21" fmla="*/ 33 h 216"/>
                <a:gd name="T22" fmla="*/ 82 w 396"/>
                <a:gd name="T23" fmla="*/ 110 h 216"/>
                <a:gd name="T24" fmla="*/ 85 w 396"/>
                <a:gd name="T25" fmla="*/ 110 h 216"/>
                <a:gd name="T26" fmla="*/ 89 w 396"/>
                <a:gd name="T27" fmla="*/ 110 h 216"/>
                <a:gd name="T28" fmla="*/ 126 w 396"/>
                <a:gd name="T29" fmla="*/ 55 h 216"/>
                <a:gd name="T30" fmla="*/ 183 w 396"/>
                <a:gd name="T31" fmla="*/ 108 h 216"/>
                <a:gd name="T32" fmla="*/ 242 w 396"/>
                <a:gd name="T33" fmla="*/ 72 h 216"/>
                <a:gd name="T34" fmla="*/ 295 w 396"/>
                <a:gd name="T35" fmla="*/ 117 h 216"/>
                <a:gd name="T36" fmla="*/ 370 w 396"/>
                <a:gd name="T37" fmla="*/ 206 h 216"/>
                <a:gd name="T38" fmla="*/ 392 w 396"/>
                <a:gd name="T39" fmla="*/ 216 h 216"/>
                <a:gd name="T40" fmla="*/ 393 w 396"/>
                <a:gd name="T41" fmla="*/ 183 h 216"/>
                <a:gd name="T42" fmla="*/ 325 w 396"/>
                <a:gd name="T43" fmla="*/ 169 h 216"/>
                <a:gd name="T44" fmla="*/ 324 w 396"/>
                <a:gd name="T45" fmla="*/ 112 h 216"/>
                <a:gd name="T46" fmla="*/ 365 w 396"/>
                <a:gd name="T47" fmla="*/ 38 h 216"/>
                <a:gd name="T48" fmla="*/ 359 w 396"/>
                <a:gd name="T49" fmla="*/ 37 h 216"/>
                <a:gd name="T50" fmla="*/ 301 w 396"/>
                <a:gd name="T51" fmla="*/ 98 h 216"/>
                <a:gd name="T52" fmla="*/ 264 w 396"/>
                <a:gd name="T53" fmla="*/ 55 h 216"/>
                <a:gd name="T54" fmla="*/ 241 w 396"/>
                <a:gd name="T55" fmla="*/ 6 h 216"/>
                <a:gd name="T56" fmla="*/ 0 w 396"/>
                <a:gd name="T57" fmla="*/ 17 h 216"/>
                <a:gd name="T58" fmla="*/ 6 w 396"/>
                <a:gd name="T59" fmla="*/ 50 h 216"/>
                <a:gd name="T60" fmla="*/ 21 w 396"/>
                <a:gd name="T61" fmla="*/ 47 h 216"/>
                <a:gd name="T62" fmla="*/ 24 w 396"/>
                <a:gd name="T63" fmla="*/ 43 h 216"/>
                <a:gd name="T64" fmla="*/ 23 w 396"/>
                <a:gd name="T6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96" h="216">
                  <a:moveTo>
                    <a:pt x="65" y="125"/>
                  </a:moveTo>
                  <a:cubicBezTo>
                    <a:pt x="61" y="127"/>
                    <a:pt x="57" y="129"/>
                    <a:pt x="52" y="129"/>
                  </a:cubicBezTo>
                  <a:cubicBezTo>
                    <a:pt x="50" y="129"/>
                    <a:pt x="48" y="128"/>
                    <a:pt x="46" y="127"/>
                  </a:cubicBezTo>
                  <a:cubicBezTo>
                    <a:pt x="45" y="128"/>
                    <a:pt x="45" y="128"/>
                    <a:pt x="44" y="129"/>
                  </a:cubicBezTo>
                  <a:cubicBezTo>
                    <a:pt x="45" y="129"/>
                    <a:pt x="46" y="130"/>
                    <a:pt x="47" y="131"/>
                  </a:cubicBezTo>
                  <a:cubicBezTo>
                    <a:pt x="51" y="133"/>
                    <a:pt x="55" y="133"/>
                    <a:pt x="59" y="133"/>
                  </a:cubicBezTo>
                  <a:cubicBezTo>
                    <a:pt x="61" y="133"/>
                    <a:pt x="63" y="133"/>
                    <a:pt x="64" y="133"/>
                  </a:cubicBezTo>
                  <a:cubicBezTo>
                    <a:pt x="64" y="130"/>
                    <a:pt x="64" y="128"/>
                    <a:pt x="65" y="125"/>
                  </a:cubicBezTo>
                  <a:moveTo>
                    <a:pt x="81" y="122"/>
                  </a:moveTo>
                  <a:cubicBezTo>
                    <a:pt x="80" y="122"/>
                    <a:pt x="80" y="122"/>
                    <a:pt x="80" y="122"/>
                  </a:cubicBezTo>
                  <a:cubicBezTo>
                    <a:pt x="78" y="123"/>
                    <a:pt x="76" y="125"/>
                    <a:pt x="76" y="128"/>
                  </a:cubicBezTo>
                  <a:cubicBezTo>
                    <a:pt x="76" y="127"/>
                    <a:pt x="76" y="127"/>
                    <a:pt x="76" y="127"/>
                  </a:cubicBezTo>
                  <a:cubicBezTo>
                    <a:pt x="76" y="127"/>
                    <a:pt x="76" y="127"/>
                    <a:pt x="77" y="126"/>
                  </a:cubicBezTo>
                  <a:cubicBezTo>
                    <a:pt x="77" y="124"/>
                    <a:pt x="79" y="123"/>
                    <a:pt x="81" y="122"/>
                  </a:cubicBezTo>
                  <a:moveTo>
                    <a:pt x="241" y="6"/>
                  </a:moveTo>
                  <a:cubicBezTo>
                    <a:pt x="229" y="6"/>
                    <a:pt x="221" y="24"/>
                    <a:pt x="217" y="34"/>
                  </a:cubicBezTo>
                  <a:cubicBezTo>
                    <a:pt x="211" y="45"/>
                    <a:pt x="206" y="58"/>
                    <a:pt x="198" y="67"/>
                  </a:cubicBezTo>
                  <a:cubicBezTo>
                    <a:pt x="193" y="72"/>
                    <a:pt x="189" y="74"/>
                    <a:pt x="184" y="74"/>
                  </a:cubicBezTo>
                  <a:cubicBezTo>
                    <a:pt x="171" y="74"/>
                    <a:pt x="159" y="56"/>
                    <a:pt x="155" y="43"/>
                  </a:cubicBezTo>
                  <a:cubicBezTo>
                    <a:pt x="152" y="33"/>
                    <a:pt x="152" y="21"/>
                    <a:pt x="146" y="12"/>
                  </a:cubicBezTo>
                  <a:cubicBezTo>
                    <a:pt x="144" y="8"/>
                    <a:pt x="140" y="7"/>
                    <a:pt x="136" y="7"/>
                  </a:cubicBezTo>
                  <a:cubicBezTo>
                    <a:pt x="124" y="7"/>
                    <a:pt x="108" y="23"/>
                    <a:pt x="105" y="33"/>
                  </a:cubicBezTo>
                  <a:cubicBezTo>
                    <a:pt x="101" y="48"/>
                    <a:pt x="102" y="64"/>
                    <a:pt x="98" y="79"/>
                  </a:cubicBezTo>
                  <a:cubicBezTo>
                    <a:pt x="94" y="90"/>
                    <a:pt x="89" y="10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3" y="110"/>
                    <a:pt x="84" y="110"/>
                    <a:pt x="85" y="110"/>
                  </a:cubicBezTo>
                  <a:cubicBezTo>
                    <a:pt x="85" y="110"/>
                    <a:pt x="85" y="110"/>
                    <a:pt x="85" y="110"/>
                  </a:cubicBezTo>
                  <a:cubicBezTo>
                    <a:pt x="87" y="110"/>
                    <a:pt x="88" y="110"/>
                    <a:pt x="89" y="110"/>
                  </a:cubicBezTo>
                  <a:cubicBezTo>
                    <a:pt x="92" y="105"/>
                    <a:pt x="94" y="99"/>
                    <a:pt x="96" y="94"/>
                  </a:cubicBezTo>
                  <a:cubicBezTo>
                    <a:pt x="104" y="74"/>
                    <a:pt x="110" y="55"/>
                    <a:pt x="126" y="55"/>
                  </a:cubicBezTo>
                  <a:cubicBezTo>
                    <a:pt x="127" y="55"/>
                    <a:pt x="128" y="55"/>
                    <a:pt x="130" y="55"/>
                  </a:cubicBezTo>
                  <a:cubicBezTo>
                    <a:pt x="158" y="60"/>
                    <a:pt x="149" y="105"/>
                    <a:pt x="183" y="108"/>
                  </a:cubicBezTo>
                  <a:cubicBezTo>
                    <a:pt x="184" y="108"/>
                    <a:pt x="186" y="108"/>
                    <a:pt x="187" y="108"/>
                  </a:cubicBezTo>
                  <a:cubicBezTo>
                    <a:pt x="216" y="108"/>
                    <a:pt x="217" y="73"/>
                    <a:pt x="242" y="72"/>
                  </a:cubicBezTo>
                  <a:cubicBezTo>
                    <a:pt x="243" y="72"/>
                    <a:pt x="243" y="72"/>
                    <a:pt x="243" y="72"/>
                  </a:cubicBezTo>
                  <a:cubicBezTo>
                    <a:pt x="268" y="72"/>
                    <a:pt x="266" y="115"/>
                    <a:pt x="295" y="117"/>
                  </a:cubicBezTo>
                  <a:cubicBezTo>
                    <a:pt x="291" y="144"/>
                    <a:pt x="295" y="170"/>
                    <a:pt x="309" y="191"/>
                  </a:cubicBezTo>
                  <a:cubicBezTo>
                    <a:pt x="330" y="194"/>
                    <a:pt x="351" y="199"/>
                    <a:pt x="370" y="206"/>
                  </a:cubicBezTo>
                  <a:cubicBezTo>
                    <a:pt x="377" y="209"/>
                    <a:pt x="384" y="212"/>
                    <a:pt x="392" y="216"/>
                  </a:cubicBezTo>
                  <a:cubicBezTo>
                    <a:pt x="392" y="216"/>
                    <a:pt x="392" y="216"/>
                    <a:pt x="392" y="216"/>
                  </a:cubicBezTo>
                  <a:cubicBezTo>
                    <a:pt x="393" y="204"/>
                    <a:pt x="394" y="193"/>
                    <a:pt x="396" y="181"/>
                  </a:cubicBezTo>
                  <a:cubicBezTo>
                    <a:pt x="395" y="182"/>
                    <a:pt x="394" y="182"/>
                    <a:pt x="393" y="183"/>
                  </a:cubicBezTo>
                  <a:cubicBezTo>
                    <a:pt x="385" y="188"/>
                    <a:pt x="377" y="190"/>
                    <a:pt x="369" y="190"/>
                  </a:cubicBezTo>
                  <a:cubicBezTo>
                    <a:pt x="353" y="190"/>
                    <a:pt x="337" y="181"/>
                    <a:pt x="325" y="169"/>
                  </a:cubicBezTo>
                  <a:cubicBezTo>
                    <a:pt x="317" y="161"/>
                    <a:pt x="308" y="150"/>
                    <a:pt x="309" y="137"/>
                  </a:cubicBezTo>
                  <a:cubicBezTo>
                    <a:pt x="311" y="127"/>
                    <a:pt x="316" y="119"/>
                    <a:pt x="324" y="112"/>
                  </a:cubicBezTo>
                  <a:cubicBezTo>
                    <a:pt x="339" y="99"/>
                    <a:pt x="360" y="92"/>
                    <a:pt x="374" y="78"/>
                  </a:cubicBezTo>
                  <a:cubicBezTo>
                    <a:pt x="361" y="68"/>
                    <a:pt x="357" y="53"/>
                    <a:pt x="365" y="38"/>
                  </a:cubicBezTo>
                  <a:cubicBezTo>
                    <a:pt x="363" y="38"/>
                    <a:pt x="361" y="38"/>
                    <a:pt x="359" y="37"/>
                  </a:cubicBezTo>
                  <a:cubicBezTo>
                    <a:pt x="359" y="37"/>
                    <a:pt x="359" y="37"/>
                    <a:pt x="359" y="37"/>
                  </a:cubicBezTo>
                  <a:cubicBezTo>
                    <a:pt x="337" y="39"/>
                    <a:pt x="339" y="68"/>
                    <a:pt x="330" y="82"/>
                  </a:cubicBezTo>
                  <a:cubicBezTo>
                    <a:pt x="324" y="92"/>
                    <a:pt x="312" y="98"/>
                    <a:pt x="301" y="98"/>
                  </a:cubicBezTo>
                  <a:cubicBezTo>
                    <a:pt x="296" y="98"/>
                    <a:pt x="291" y="97"/>
                    <a:pt x="287" y="95"/>
                  </a:cubicBezTo>
                  <a:cubicBezTo>
                    <a:pt x="271" y="87"/>
                    <a:pt x="264" y="73"/>
                    <a:pt x="264" y="55"/>
                  </a:cubicBezTo>
                  <a:cubicBezTo>
                    <a:pt x="263" y="37"/>
                    <a:pt x="268" y="7"/>
                    <a:pt x="241" y="6"/>
                  </a:cubicBezTo>
                  <a:cubicBezTo>
                    <a:pt x="241" y="6"/>
                    <a:pt x="241" y="6"/>
                    <a:pt x="241" y="6"/>
                  </a:cubicBezTo>
                  <a:moveTo>
                    <a:pt x="23" y="0"/>
                  </a:moveTo>
                  <a:cubicBezTo>
                    <a:pt x="16" y="7"/>
                    <a:pt x="8" y="12"/>
                    <a:pt x="0" y="17"/>
                  </a:cubicBezTo>
                  <a:cubicBezTo>
                    <a:pt x="3" y="23"/>
                    <a:pt x="4" y="30"/>
                    <a:pt x="5" y="37"/>
                  </a:cubicBezTo>
                  <a:cubicBezTo>
                    <a:pt x="5" y="41"/>
                    <a:pt x="5" y="45"/>
                    <a:pt x="6" y="50"/>
                  </a:cubicBezTo>
                  <a:cubicBezTo>
                    <a:pt x="10" y="48"/>
                    <a:pt x="15" y="47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3" y="47"/>
                    <a:pt x="24" y="47"/>
                  </a:cubicBezTo>
                  <a:cubicBezTo>
                    <a:pt x="24" y="46"/>
                    <a:pt x="24" y="45"/>
                    <a:pt x="24" y="43"/>
                  </a:cubicBezTo>
                  <a:cubicBezTo>
                    <a:pt x="24" y="36"/>
                    <a:pt x="25" y="23"/>
                    <a:pt x="25" y="10"/>
                  </a:cubicBezTo>
                  <a:cubicBezTo>
                    <a:pt x="25" y="8"/>
                    <a:pt x="24" y="4"/>
                    <a:pt x="23" y="0"/>
                  </a:cubicBezTo>
                </a:path>
              </a:pathLst>
            </a:custGeom>
            <a:solidFill>
              <a:srgbClr val="FFE3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670075" y="1583085"/>
              <a:ext cx="2468562" cy="1882775"/>
            </a:xfrm>
            <a:custGeom>
              <a:avLst/>
              <a:gdLst>
                <a:gd name="T0" fmla="*/ 580 w 581"/>
                <a:gd name="T1" fmla="*/ 75 h 443"/>
                <a:gd name="T2" fmla="*/ 563 w 581"/>
                <a:gd name="T3" fmla="*/ 62 h 443"/>
                <a:gd name="T4" fmla="*/ 510 w 581"/>
                <a:gd name="T5" fmla="*/ 46 h 443"/>
                <a:gd name="T6" fmla="*/ 320 w 581"/>
                <a:gd name="T7" fmla="*/ 15 h 443"/>
                <a:gd name="T8" fmla="*/ 120 w 581"/>
                <a:gd name="T9" fmla="*/ 1 h 443"/>
                <a:gd name="T10" fmla="*/ 64 w 581"/>
                <a:gd name="T11" fmla="*/ 4 h 443"/>
                <a:gd name="T12" fmla="*/ 49 w 581"/>
                <a:gd name="T13" fmla="*/ 7 h 443"/>
                <a:gd name="T14" fmla="*/ 45 w 581"/>
                <a:gd name="T15" fmla="*/ 10 h 443"/>
                <a:gd name="T16" fmla="*/ 44 w 581"/>
                <a:gd name="T17" fmla="*/ 11 h 443"/>
                <a:gd name="T18" fmla="*/ 45 w 581"/>
                <a:gd name="T19" fmla="*/ 11 h 443"/>
                <a:gd name="T20" fmla="*/ 42 w 581"/>
                <a:gd name="T21" fmla="*/ 14 h 443"/>
                <a:gd name="T22" fmla="*/ 0 w 581"/>
                <a:gd name="T23" fmla="*/ 378 h 443"/>
                <a:gd name="T24" fmla="*/ 3 w 581"/>
                <a:gd name="T25" fmla="*/ 381 h 443"/>
                <a:gd name="T26" fmla="*/ 432 w 581"/>
                <a:gd name="T27" fmla="*/ 431 h 443"/>
                <a:gd name="T28" fmla="*/ 536 w 581"/>
                <a:gd name="T29" fmla="*/ 443 h 443"/>
                <a:gd name="T30" fmla="*/ 539 w 581"/>
                <a:gd name="T31" fmla="*/ 440 h 443"/>
                <a:gd name="T32" fmla="*/ 581 w 581"/>
                <a:gd name="T33" fmla="*/ 76 h 443"/>
                <a:gd name="T34" fmla="*/ 578 w 581"/>
                <a:gd name="T35" fmla="*/ 73 h 443"/>
                <a:gd name="T36" fmla="*/ 577 w 581"/>
                <a:gd name="T37" fmla="*/ 73 h 443"/>
                <a:gd name="T38" fmla="*/ 577 w 581"/>
                <a:gd name="T39" fmla="*/ 79 h 443"/>
                <a:gd name="T40" fmla="*/ 578 w 581"/>
                <a:gd name="T41" fmla="*/ 79 h 443"/>
                <a:gd name="T42" fmla="*/ 575 w 581"/>
                <a:gd name="T43" fmla="*/ 76 h 443"/>
                <a:gd name="T44" fmla="*/ 533 w 581"/>
                <a:gd name="T45" fmla="*/ 440 h 443"/>
                <a:gd name="T46" fmla="*/ 536 w 581"/>
                <a:gd name="T47" fmla="*/ 437 h 443"/>
                <a:gd name="T48" fmla="*/ 107 w 581"/>
                <a:gd name="T49" fmla="*/ 387 h 443"/>
                <a:gd name="T50" fmla="*/ 3 w 581"/>
                <a:gd name="T51" fmla="*/ 375 h 443"/>
                <a:gd name="T52" fmla="*/ 6 w 581"/>
                <a:gd name="T53" fmla="*/ 378 h 443"/>
                <a:gd name="T54" fmla="*/ 48 w 581"/>
                <a:gd name="T55" fmla="*/ 14 h 443"/>
                <a:gd name="T56" fmla="*/ 45 w 581"/>
                <a:gd name="T57" fmla="*/ 17 h 443"/>
                <a:gd name="T58" fmla="*/ 45 w 581"/>
                <a:gd name="T59" fmla="*/ 17 h 443"/>
                <a:gd name="T60" fmla="*/ 48 w 581"/>
                <a:gd name="T61" fmla="*/ 15 h 443"/>
                <a:gd name="T62" fmla="*/ 76 w 581"/>
                <a:gd name="T63" fmla="*/ 8 h 443"/>
                <a:gd name="T64" fmla="*/ 135 w 581"/>
                <a:gd name="T65" fmla="*/ 6 h 443"/>
                <a:gd name="T66" fmla="*/ 315 w 581"/>
                <a:gd name="T67" fmla="*/ 20 h 443"/>
                <a:gd name="T68" fmla="*/ 494 w 581"/>
                <a:gd name="T69" fmla="*/ 48 h 443"/>
                <a:gd name="T70" fmla="*/ 550 w 581"/>
                <a:gd name="T71" fmla="*/ 63 h 443"/>
                <a:gd name="T72" fmla="*/ 575 w 581"/>
                <a:gd name="T73" fmla="*/ 77 h 443"/>
                <a:gd name="T74" fmla="*/ 580 w 581"/>
                <a:gd name="T75" fmla="*/ 75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81" h="443">
                  <a:moveTo>
                    <a:pt x="580" y="75"/>
                  </a:moveTo>
                  <a:cubicBezTo>
                    <a:pt x="579" y="68"/>
                    <a:pt x="569" y="64"/>
                    <a:pt x="563" y="62"/>
                  </a:cubicBezTo>
                  <a:cubicBezTo>
                    <a:pt x="546" y="55"/>
                    <a:pt x="528" y="50"/>
                    <a:pt x="510" y="46"/>
                  </a:cubicBezTo>
                  <a:cubicBezTo>
                    <a:pt x="448" y="31"/>
                    <a:pt x="384" y="22"/>
                    <a:pt x="320" y="15"/>
                  </a:cubicBezTo>
                  <a:cubicBezTo>
                    <a:pt x="254" y="7"/>
                    <a:pt x="187" y="1"/>
                    <a:pt x="120" y="1"/>
                  </a:cubicBezTo>
                  <a:cubicBezTo>
                    <a:pt x="101" y="0"/>
                    <a:pt x="82" y="1"/>
                    <a:pt x="64" y="4"/>
                  </a:cubicBezTo>
                  <a:cubicBezTo>
                    <a:pt x="59" y="4"/>
                    <a:pt x="54" y="5"/>
                    <a:pt x="49" y="7"/>
                  </a:cubicBezTo>
                  <a:cubicBezTo>
                    <a:pt x="48" y="8"/>
                    <a:pt x="46" y="9"/>
                    <a:pt x="45" y="10"/>
                  </a:cubicBezTo>
                  <a:cubicBezTo>
                    <a:pt x="43" y="12"/>
                    <a:pt x="43" y="12"/>
                    <a:pt x="44" y="11"/>
                  </a:cubicBezTo>
                  <a:cubicBezTo>
                    <a:pt x="44" y="11"/>
                    <a:pt x="44" y="11"/>
                    <a:pt x="45" y="11"/>
                  </a:cubicBezTo>
                  <a:cubicBezTo>
                    <a:pt x="43" y="11"/>
                    <a:pt x="42" y="13"/>
                    <a:pt x="42" y="14"/>
                  </a:cubicBezTo>
                  <a:cubicBezTo>
                    <a:pt x="28" y="135"/>
                    <a:pt x="14" y="257"/>
                    <a:pt x="0" y="378"/>
                  </a:cubicBezTo>
                  <a:cubicBezTo>
                    <a:pt x="0" y="380"/>
                    <a:pt x="1" y="381"/>
                    <a:pt x="3" y="381"/>
                  </a:cubicBezTo>
                  <a:cubicBezTo>
                    <a:pt x="146" y="398"/>
                    <a:pt x="289" y="414"/>
                    <a:pt x="432" y="431"/>
                  </a:cubicBezTo>
                  <a:cubicBezTo>
                    <a:pt x="466" y="435"/>
                    <a:pt x="501" y="439"/>
                    <a:pt x="536" y="443"/>
                  </a:cubicBezTo>
                  <a:cubicBezTo>
                    <a:pt x="537" y="443"/>
                    <a:pt x="538" y="441"/>
                    <a:pt x="539" y="440"/>
                  </a:cubicBezTo>
                  <a:cubicBezTo>
                    <a:pt x="553" y="319"/>
                    <a:pt x="567" y="197"/>
                    <a:pt x="581" y="76"/>
                  </a:cubicBezTo>
                  <a:cubicBezTo>
                    <a:pt x="581" y="74"/>
                    <a:pt x="579" y="73"/>
                    <a:pt x="578" y="73"/>
                  </a:cubicBezTo>
                  <a:cubicBezTo>
                    <a:pt x="577" y="73"/>
                    <a:pt x="577" y="73"/>
                    <a:pt x="577" y="73"/>
                  </a:cubicBezTo>
                  <a:cubicBezTo>
                    <a:pt x="574" y="72"/>
                    <a:pt x="574" y="78"/>
                    <a:pt x="577" y="79"/>
                  </a:cubicBezTo>
                  <a:cubicBezTo>
                    <a:pt x="578" y="79"/>
                    <a:pt x="578" y="79"/>
                    <a:pt x="578" y="79"/>
                  </a:cubicBezTo>
                  <a:cubicBezTo>
                    <a:pt x="577" y="78"/>
                    <a:pt x="576" y="77"/>
                    <a:pt x="575" y="76"/>
                  </a:cubicBezTo>
                  <a:cubicBezTo>
                    <a:pt x="561" y="197"/>
                    <a:pt x="547" y="319"/>
                    <a:pt x="533" y="440"/>
                  </a:cubicBezTo>
                  <a:cubicBezTo>
                    <a:pt x="534" y="439"/>
                    <a:pt x="535" y="438"/>
                    <a:pt x="536" y="437"/>
                  </a:cubicBezTo>
                  <a:cubicBezTo>
                    <a:pt x="393" y="420"/>
                    <a:pt x="250" y="404"/>
                    <a:pt x="107" y="387"/>
                  </a:cubicBezTo>
                  <a:cubicBezTo>
                    <a:pt x="72" y="383"/>
                    <a:pt x="37" y="379"/>
                    <a:pt x="3" y="375"/>
                  </a:cubicBezTo>
                  <a:cubicBezTo>
                    <a:pt x="4" y="376"/>
                    <a:pt x="5" y="377"/>
                    <a:pt x="6" y="378"/>
                  </a:cubicBezTo>
                  <a:cubicBezTo>
                    <a:pt x="20" y="257"/>
                    <a:pt x="34" y="135"/>
                    <a:pt x="48" y="14"/>
                  </a:cubicBezTo>
                  <a:cubicBezTo>
                    <a:pt x="47" y="15"/>
                    <a:pt x="46" y="16"/>
                    <a:pt x="45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7" y="17"/>
                    <a:pt x="48" y="16"/>
                    <a:pt x="48" y="15"/>
                  </a:cubicBezTo>
                  <a:cubicBezTo>
                    <a:pt x="51" y="9"/>
                    <a:pt x="71" y="8"/>
                    <a:pt x="76" y="8"/>
                  </a:cubicBezTo>
                  <a:cubicBezTo>
                    <a:pt x="96" y="6"/>
                    <a:pt x="115" y="6"/>
                    <a:pt x="135" y="6"/>
                  </a:cubicBezTo>
                  <a:cubicBezTo>
                    <a:pt x="195" y="7"/>
                    <a:pt x="255" y="13"/>
                    <a:pt x="315" y="20"/>
                  </a:cubicBezTo>
                  <a:cubicBezTo>
                    <a:pt x="375" y="27"/>
                    <a:pt x="435" y="35"/>
                    <a:pt x="494" y="48"/>
                  </a:cubicBezTo>
                  <a:cubicBezTo>
                    <a:pt x="513" y="52"/>
                    <a:pt x="531" y="57"/>
                    <a:pt x="550" y="63"/>
                  </a:cubicBezTo>
                  <a:cubicBezTo>
                    <a:pt x="555" y="65"/>
                    <a:pt x="574" y="69"/>
                    <a:pt x="575" y="77"/>
                  </a:cubicBezTo>
                  <a:cubicBezTo>
                    <a:pt x="575" y="80"/>
                    <a:pt x="581" y="79"/>
                    <a:pt x="580" y="7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358925" y="2522885"/>
              <a:ext cx="2813050" cy="1447800"/>
            </a:xfrm>
            <a:custGeom>
              <a:avLst/>
              <a:gdLst>
                <a:gd name="T0" fmla="*/ 662 w 662"/>
                <a:gd name="T1" fmla="*/ 91 h 341"/>
                <a:gd name="T2" fmla="*/ 662 w 662"/>
                <a:gd name="T3" fmla="*/ 91 h 341"/>
                <a:gd name="T4" fmla="*/ 354 w 662"/>
                <a:gd name="T5" fmla="*/ 20 h 341"/>
                <a:gd name="T6" fmla="*/ 39 w 662"/>
                <a:gd name="T7" fmla="*/ 19 h 341"/>
                <a:gd name="T8" fmla="*/ 38 w 662"/>
                <a:gd name="T9" fmla="*/ 19 h 341"/>
                <a:gd name="T10" fmla="*/ 0 w 662"/>
                <a:gd name="T11" fmla="*/ 341 h 341"/>
                <a:gd name="T12" fmla="*/ 634 w 662"/>
                <a:gd name="T13" fmla="*/ 341 h 341"/>
                <a:gd name="T14" fmla="*/ 662 w 662"/>
                <a:gd name="T15" fmla="*/ 9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2" h="341">
                  <a:moveTo>
                    <a:pt x="662" y="91"/>
                  </a:moveTo>
                  <a:cubicBezTo>
                    <a:pt x="662" y="91"/>
                    <a:pt x="662" y="91"/>
                    <a:pt x="662" y="91"/>
                  </a:cubicBezTo>
                  <a:cubicBezTo>
                    <a:pt x="661" y="71"/>
                    <a:pt x="525" y="39"/>
                    <a:pt x="354" y="20"/>
                  </a:cubicBezTo>
                  <a:cubicBezTo>
                    <a:pt x="184" y="0"/>
                    <a:pt x="44" y="0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634" y="341"/>
                    <a:pt x="634" y="341"/>
                    <a:pt x="634" y="341"/>
                  </a:cubicBezTo>
                  <a:cubicBezTo>
                    <a:pt x="662" y="91"/>
                    <a:pt x="662" y="91"/>
                    <a:pt x="662" y="91"/>
                  </a:cubicBezTo>
                </a:path>
              </a:pathLst>
            </a:custGeom>
            <a:solidFill>
              <a:srgbClr val="FFDC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358925" y="2522885"/>
              <a:ext cx="2813050" cy="1447800"/>
            </a:xfrm>
            <a:custGeom>
              <a:avLst/>
              <a:gdLst>
                <a:gd name="T0" fmla="*/ 662 w 662"/>
                <a:gd name="T1" fmla="*/ 91 h 341"/>
                <a:gd name="T2" fmla="*/ 662 w 662"/>
                <a:gd name="T3" fmla="*/ 91 h 341"/>
                <a:gd name="T4" fmla="*/ 354 w 662"/>
                <a:gd name="T5" fmla="*/ 20 h 341"/>
                <a:gd name="T6" fmla="*/ 39 w 662"/>
                <a:gd name="T7" fmla="*/ 19 h 341"/>
                <a:gd name="T8" fmla="*/ 38 w 662"/>
                <a:gd name="T9" fmla="*/ 19 h 341"/>
                <a:gd name="T10" fmla="*/ 0 w 662"/>
                <a:gd name="T11" fmla="*/ 341 h 341"/>
                <a:gd name="T12" fmla="*/ 634 w 662"/>
                <a:gd name="T13" fmla="*/ 341 h 341"/>
                <a:gd name="T14" fmla="*/ 662 w 662"/>
                <a:gd name="T15" fmla="*/ 9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2" h="341">
                  <a:moveTo>
                    <a:pt x="662" y="91"/>
                  </a:moveTo>
                  <a:cubicBezTo>
                    <a:pt x="662" y="91"/>
                    <a:pt x="662" y="91"/>
                    <a:pt x="662" y="91"/>
                  </a:cubicBezTo>
                  <a:cubicBezTo>
                    <a:pt x="661" y="71"/>
                    <a:pt x="525" y="39"/>
                    <a:pt x="354" y="20"/>
                  </a:cubicBezTo>
                  <a:cubicBezTo>
                    <a:pt x="184" y="0"/>
                    <a:pt x="44" y="0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634" y="341"/>
                    <a:pt x="634" y="341"/>
                    <a:pt x="634" y="341"/>
                  </a:cubicBezTo>
                  <a:cubicBezTo>
                    <a:pt x="662" y="91"/>
                    <a:pt x="662" y="91"/>
                    <a:pt x="662" y="91"/>
                  </a:cubicBezTo>
                </a:path>
              </a:pathLst>
            </a:custGeom>
            <a:solidFill>
              <a:srgbClr val="FFDC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Freeform 58"/>
            <p:cNvSpPr>
              <a:spLocks noEditPoints="1"/>
            </p:cNvSpPr>
            <p:nvPr/>
          </p:nvSpPr>
          <p:spPr bwMode="auto">
            <a:xfrm>
              <a:off x="639912" y="2794348"/>
              <a:ext cx="2413000" cy="1176338"/>
            </a:xfrm>
            <a:custGeom>
              <a:avLst/>
              <a:gdLst>
                <a:gd name="T0" fmla="*/ 486 w 568"/>
                <a:gd name="T1" fmla="*/ 221 h 277"/>
                <a:gd name="T2" fmla="*/ 468 w 568"/>
                <a:gd name="T3" fmla="*/ 277 h 277"/>
                <a:gd name="T4" fmla="*/ 460 w 568"/>
                <a:gd name="T5" fmla="*/ 273 h 277"/>
                <a:gd name="T6" fmla="*/ 568 w 568"/>
                <a:gd name="T7" fmla="*/ 277 h 277"/>
                <a:gd name="T8" fmla="*/ 565 w 568"/>
                <a:gd name="T9" fmla="*/ 277 h 277"/>
                <a:gd name="T10" fmla="*/ 514 w 568"/>
                <a:gd name="T11" fmla="*/ 277 h 277"/>
                <a:gd name="T12" fmla="*/ 512 w 568"/>
                <a:gd name="T13" fmla="*/ 272 h 277"/>
                <a:gd name="T14" fmla="*/ 533 w 568"/>
                <a:gd name="T15" fmla="*/ 202 h 277"/>
                <a:gd name="T16" fmla="*/ 523 w 568"/>
                <a:gd name="T17" fmla="*/ 186 h 277"/>
                <a:gd name="T18" fmla="*/ 502 w 568"/>
                <a:gd name="T19" fmla="*/ 277 h 277"/>
                <a:gd name="T20" fmla="*/ 500 w 568"/>
                <a:gd name="T21" fmla="*/ 172 h 277"/>
                <a:gd name="T22" fmla="*/ 467 w 568"/>
                <a:gd name="T23" fmla="*/ 95 h 277"/>
                <a:gd name="T24" fmla="*/ 450 w 568"/>
                <a:gd name="T25" fmla="*/ 98 h 277"/>
                <a:gd name="T26" fmla="*/ 455 w 568"/>
                <a:gd name="T27" fmla="*/ 112 h 277"/>
                <a:gd name="T28" fmla="*/ 471 w 568"/>
                <a:gd name="T29" fmla="*/ 103 h 277"/>
                <a:gd name="T30" fmla="*/ 488 w 568"/>
                <a:gd name="T31" fmla="*/ 76 h 277"/>
                <a:gd name="T32" fmla="*/ 497 w 568"/>
                <a:gd name="T33" fmla="*/ 68 h 277"/>
                <a:gd name="T34" fmla="*/ 494 w 568"/>
                <a:gd name="T35" fmla="*/ 116 h 277"/>
                <a:gd name="T36" fmla="*/ 522 w 568"/>
                <a:gd name="T37" fmla="*/ 135 h 277"/>
                <a:gd name="T38" fmla="*/ 525 w 568"/>
                <a:gd name="T39" fmla="*/ 95 h 277"/>
                <a:gd name="T40" fmla="*/ 370 w 568"/>
                <a:gd name="T41" fmla="*/ 24 h 277"/>
                <a:gd name="T42" fmla="*/ 311 w 568"/>
                <a:gd name="T43" fmla="*/ 88 h 277"/>
                <a:gd name="T44" fmla="*/ 251 w 568"/>
                <a:gd name="T45" fmla="*/ 115 h 277"/>
                <a:gd name="T46" fmla="*/ 202 w 568"/>
                <a:gd name="T47" fmla="*/ 32 h 277"/>
                <a:gd name="T48" fmla="*/ 205 w 568"/>
                <a:gd name="T49" fmla="*/ 100 h 277"/>
                <a:gd name="T50" fmla="*/ 287 w 568"/>
                <a:gd name="T51" fmla="*/ 133 h 277"/>
                <a:gd name="T52" fmla="*/ 373 w 568"/>
                <a:gd name="T53" fmla="*/ 57 h 277"/>
                <a:gd name="T54" fmla="*/ 419 w 568"/>
                <a:gd name="T55" fmla="*/ 106 h 277"/>
                <a:gd name="T56" fmla="*/ 442 w 568"/>
                <a:gd name="T57" fmla="*/ 97 h 277"/>
                <a:gd name="T58" fmla="*/ 415 w 568"/>
                <a:gd name="T59" fmla="*/ 69 h 277"/>
                <a:gd name="T60" fmla="*/ 370 w 568"/>
                <a:gd name="T61" fmla="*/ 24 h 277"/>
                <a:gd name="T62" fmla="*/ 145 w 568"/>
                <a:gd name="T63" fmla="*/ 8 h 277"/>
                <a:gd name="T64" fmla="*/ 105 w 568"/>
                <a:gd name="T65" fmla="*/ 70 h 277"/>
                <a:gd name="T66" fmla="*/ 78 w 568"/>
                <a:gd name="T67" fmla="*/ 66 h 277"/>
                <a:gd name="T68" fmla="*/ 50 w 568"/>
                <a:gd name="T69" fmla="*/ 18 h 277"/>
                <a:gd name="T70" fmla="*/ 37 w 568"/>
                <a:gd name="T71" fmla="*/ 12 h 277"/>
                <a:gd name="T72" fmla="*/ 2 w 568"/>
                <a:gd name="T73" fmla="*/ 98 h 277"/>
                <a:gd name="T74" fmla="*/ 22 w 568"/>
                <a:gd name="T75" fmla="*/ 76 h 277"/>
                <a:gd name="T76" fmla="*/ 44 w 568"/>
                <a:gd name="T77" fmla="*/ 43 h 277"/>
                <a:gd name="T78" fmla="*/ 105 w 568"/>
                <a:gd name="T79" fmla="*/ 108 h 277"/>
                <a:gd name="T80" fmla="*/ 155 w 568"/>
                <a:gd name="T81" fmla="*/ 3 h 277"/>
                <a:gd name="T82" fmla="*/ 164 w 568"/>
                <a:gd name="T83" fmla="*/ 1 h 277"/>
                <a:gd name="T84" fmla="*/ 163 w 568"/>
                <a:gd name="T85" fmla="*/ 40 h 277"/>
                <a:gd name="T86" fmla="*/ 196 w 568"/>
                <a:gd name="T87" fmla="*/ 18 h 277"/>
                <a:gd name="T88" fmla="*/ 168 w 568"/>
                <a:gd name="T89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8" h="277">
                  <a:moveTo>
                    <a:pt x="500" y="172"/>
                  </a:moveTo>
                  <a:cubicBezTo>
                    <a:pt x="500" y="189"/>
                    <a:pt x="495" y="204"/>
                    <a:pt x="486" y="221"/>
                  </a:cubicBezTo>
                  <a:cubicBezTo>
                    <a:pt x="481" y="230"/>
                    <a:pt x="476" y="239"/>
                    <a:pt x="472" y="248"/>
                  </a:cubicBezTo>
                  <a:cubicBezTo>
                    <a:pt x="468" y="277"/>
                    <a:pt x="468" y="277"/>
                    <a:pt x="468" y="277"/>
                  </a:cubicBezTo>
                  <a:cubicBezTo>
                    <a:pt x="460" y="277"/>
                    <a:pt x="460" y="277"/>
                    <a:pt x="460" y="277"/>
                  </a:cubicBezTo>
                  <a:cubicBezTo>
                    <a:pt x="460" y="273"/>
                    <a:pt x="460" y="273"/>
                    <a:pt x="460" y="273"/>
                  </a:cubicBezTo>
                  <a:cubicBezTo>
                    <a:pt x="460" y="275"/>
                    <a:pt x="459" y="276"/>
                    <a:pt x="459" y="277"/>
                  </a:cubicBezTo>
                  <a:cubicBezTo>
                    <a:pt x="568" y="277"/>
                    <a:pt x="568" y="277"/>
                    <a:pt x="568" y="277"/>
                  </a:cubicBezTo>
                  <a:cubicBezTo>
                    <a:pt x="565" y="277"/>
                    <a:pt x="565" y="277"/>
                    <a:pt x="565" y="277"/>
                  </a:cubicBezTo>
                  <a:cubicBezTo>
                    <a:pt x="565" y="277"/>
                    <a:pt x="565" y="277"/>
                    <a:pt x="565" y="277"/>
                  </a:cubicBezTo>
                  <a:cubicBezTo>
                    <a:pt x="514" y="277"/>
                    <a:pt x="514" y="277"/>
                    <a:pt x="514" y="277"/>
                  </a:cubicBezTo>
                  <a:cubicBezTo>
                    <a:pt x="514" y="277"/>
                    <a:pt x="514" y="277"/>
                    <a:pt x="514" y="277"/>
                  </a:cubicBezTo>
                  <a:cubicBezTo>
                    <a:pt x="511" y="277"/>
                    <a:pt x="511" y="277"/>
                    <a:pt x="511" y="277"/>
                  </a:cubicBezTo>
                  <a:cubicBezTo>
                    <a:pt x="511" y="276"/>
                    <a:pt x="512" y="274"/>
                    <a:pt x="512" y="272"/>
                  </a:cubicBezTo>
                  <a:cubicBezTo>
                    <a:pt x="514" y="249"/>
                    <a:pt x="521" y="227"/>
                    <a:pt x="531" y="207"/>
                  </a:cubicBezTo>
                  <a:cubicBezTo>
                    <a:pt x="531" y="205"/>
                    <a:pt x="532" y="203"/>
                    <a:pt x="533" y="202"/>
                  </a:cubicBezTo>
                  <a:cubicBezTo>
                    <a:pt x="531" y="197"/>
                    <a:pt x="530" y="193"/>
                    <a:pt x="529" y="189"/>
                  </a:cubicBezTo>
                  <a:cubicBezTo>
                    <a:pt x="527" y="188"/>
                    <a:pt x="525" y="187"/>
                    <a:pt x="523" y="186"/>
                  </a:cubicBezTo>
                  <a:cubicBezTo>
                    <a:pt x="510" y="277"/>
                    <a:pt x="510" y="277"/>
                    <a:pt x="510" y="277"/>
                  </a:cubicBezTo>
                  <a:cubicBezTo>
                    <a:pt x="502" y="277"/>
                    <a:pt x="502" y="277"/>
                    <a:pt x="502" y="277"/>
                  </a:cubicBezTo>
                  <a:cubicBezTo>
                    <a:pt x="516" y="181"/>
                    <a:pt x="516" y="181"/>
                    <a:pt x="516" y="181"/>
                  </a:cubicBezTo>
                  <a:cubicBezTo>
                    <a:pt x="511" y="178"/>
                    <a:pt x="505" y="175"/>
                    <a:pt x="500" y="172"/>
                  </a:cubicBezTo>
                  <a:moveTo>
                    <a:pt x="488" y="76"/>
                  </a:moveTo>
                  <a:cubicBezTo>
                    <a:pt x="482" y="84"/>
                    <a:pt x="476" y="91"/>
                    <a:pt x="467" y="95"/>
                  </a:cubicBezTo>
                  <a:cubicBezTo>
                    <a:pt x="462" y="97"/>
                    <a:pt x="456" y="98"/>
                    <a:pt x="451" y="98"/>
                  </a:cubicBezTo>
                  <a:cubicBezTo>
                    <a:pt x="450" y="98"/>
                    <a:pt x="450" y="98"/>
                    <a:pt x="450" y="98"/>
                  </a:cubicBezTo>
                  <a:cubicBezTo>
                    <a:pt x="448" y="113"/>
                    <a:pt x="448" y="113"/>
                    <a:pt x="448" y="113"/>
                  </a:cubicBezTo>
                  <a:cubicBezTo>
                    <a:pt x="450" y="113"/>
                    <a:pt x="452" y="113"/>
                    <a:pt x="455" y="112"/>
                  </a:cubicBezTo>
                  <a:cubicBezTo>
                    <a:pt x="461" y="106"/>
                    <a:pt x="465" y="104"/>
                    <a:pt x="469" y="103"/>
                  </a:cubicBezTo>
                  <a:cubicBezTo>
                    <a:pt x="470" y="103"/>
                    <a:pt x="470" y="103"/>
                    <a:pt x="471" y="103"/>
                  </a:cubicBezTo>
                  <a:cubicBezTo>
                    <a:pt x="474" y="103"/>
                    <a:pt x="478" y="105"/>
                    <a:pt x="483" y="108"/>
                  </a:cubicBezTo>
                  <a:cubicBezTo>
                    <a:pt x="488" y="76"/>
                    <a:pt x="488" y="76"/>
                    <a:pt x="488" y="76"/>
                  </a:cubicBezTo>
                  <a:moveTo>
                    <a:pt x="501" y="67"/>
                  </a:moveTo>
                  <a:cubicBezTo>
                    <a:pt x="499" y="67"/>
                    <a:pt x="498" y="67"/>
                    <a:pt x="497" y="68"/>
                  </a:cubicBezTo>
                  <a:cubicBezTo>
                    <a:pt x="490" y="114"/>
                    <a:pt x="490" y="114"/>
                    <a:pt x="490" y="114"/>
                  </a:cubicBezTo>
                  <a:cubicBezTo>
                    <a:pt x="491" y="114"/>
                    <a:pt x="493" y="115"/>
                    <a:pt x="494" y="116"/>
                  </a:cubicBezTo>
                  <a:cubicBezTo>
                    <a:pt x="500" y="120"/>
                    <a:pt x="507" y="125"/>
                    <a:pt x="516" y="131"/>
                  </a:cubicBezTo>
                  <a:cubicBezTo>
                    <a:pt x="518" y="132"/>
                    <a:pt x="520" y="133"/>
                    <a:pt x="522" y="135"/>
                  </a:cubicBezTo>
                  <a:cubicBezTo>
                    <a:pt x="527" y="102"/>
                    <a:pt x="527" y="102"/>
                    <a:pt x="527" y="102"/>
                  </a:cubicBezTo>
                  <a:cubicBezTo>
                    <a:pt x="526" y="100"/>
                    <a:pt x="526" y="97"/>
                    <a:pt x="525" y="95"/>
                  </a:cubicBezTo>
                  <a:cubicBezTo>
                    <a:pt x="523" y="86"/>
                    <a:pt x="512" y="67"/>
                    <a:pt x="501" y="67"/>
                  </a:cubicBezTo>
                  <a:moveTo>
                    <a:pt x="370" y="24"/>
                  </a:moveTo>
                  <a:cubicBezTo>
                    <a:pt x="355" y="24"/>
                    <a:pt x="340" y="33"/>
                    <a:pt x="332" y="46"/>
                  </a:cubicBezTo>
                  <a:cubicBezTo>
                    <a:pt x="324" y="59"/>
                    <a:pt x="321" y="75"/>
                    <a:pt x="311" y="88"/>
                  </a:cubicBezTo>
                  <a:cubicBezTo>
                    <a:pt x="301" y="101"/>
                    <a:pt x="283" y="118"/>
                    <a:pt x="264" y="118"/>
                  </a:cubicBezTo>
                  <a:cubicBezTo>
                    <a:pt x="260" y="118"/>
                    <a:pt x="256" y="117"/>
                    <a:pt x="251" y="115"/>
                  </a:cubicBezTo>
                  <a:cubicBezTo>
                    <a:pt x="230" y="105"/>
                    <a:pt x="219" y="79"/>
                    <a:pt x="211" y="58"/>
                  </a:cubicBezTo>
                  <a:cubicBezTo>
                    <a:pt x="208" y="49"/>
                    <a:pt x="205" y="40"/>
                    <a:pt x="202" y="32"/>
                  </a:cubicBezTo>
                  <a:cubicBezTo>
                    <a:pt x="196" y="79"/>
                    <a:pt x="196" y="79"/>
                    <a:pt x="196" y="79"/>
                  </a:cubicBezTo>
                  <a:cubicBezTo>
                    <a:pt x="199" y="87"/>
                    <a:pt x="202" y="95"/>
                    <a:pt x="205" y="100"/>
                  </a:cubicBezTo>
                  <a:cubicBezTo>
                    <a:pt x="218" y="123"/>
                    <a:pt x="238" y="139"/>
                    <a:pt x="262" y="139"/>
                  </a:cubicBezTo>
                  <a:cubicBezTo>
                    <a:pt x="270" y="139"/>
                    <a:pt x="278" y="137"/>
                    <a:pt x="287" y="133"/>
                  </a:cubicBezTo>
                  <a:cubicBezTo>
                    <a:pt x="318" y="118"/>
                    <a:pt x="318" y="78"/>
                    <a:pt x="347" y="63"/>
                  </a:cubicBezTo>
                  <a:cubicBezTo>
                    <a:pt x="354" y="59"/>
                    <a:pt x="363" y="57"/>
                    <a:pt x="373" y="57"/>
                  </a:cubicBezTo>
                  <a:cubicBezTo>
                    <a:pt x="380" y="57"/>
                    <a:pt x="388" y="59"/>
                    <a:pt x="394" y="63"/>
                  </a:cubicBezTo>
                  <a:cubicBezTo>
                    <a:pt x="408" y="73"/>
                    <a:pt x="405" y="95"/>
                    <a:pt x="419" y="106"/>
                  </a:cubicBezTo>
                  <a:cubicBezTo>
                    <a:pt x="426" y="112"/>
                    <a:pt x="433" y="113"/>
                    <a:pt x="440" y="114"/>
                  </a:cubicBezTo>
                  <a:cubicBezTo>
                    <a:pt x="442" y="97"/>
                    <a:pt x="442" y="97"/>
                    <a:pt x="442" y="97"/>
                  </a:cubicBezTo>
                  <a:cubicBezTo>
                    <a:pt x="439" y="96"/>
                    <a:pt x="436" y="95"/>
                    <a:pt x="433" y="94"/>
                  </a:cubicBezTo>
                  <a:cubicBezTo>
                    <a:pt x="423" y="88"/>
                    <a:pt x="419" y="79"/>
                    <a:pt x="415" y="69"/>
                  </a:cubicBezTo>
                  <a:cubicBezTo>
                    <a:pt x="410" y="56"/>
                    <a:pt x="403" y="41"/>
                    <a:pt x="392" y="32"/>
                  </a:cubicBezTo>
                  <a:cubicBezTo>
                    <a:pt x="385" y="27"/>
                    <a:pt x="378" y="24"/>
                    <a:pt x="370" y="24"/>
                  </a:cubicBezTo>
                  <a:moveTo>
                    <a:pt x="155" y="3"/>
                  </a:moveTo>
                  <a:cubicBezTo>
                    <a:pt x="152" y="4"/>
                    <a:pt x="148" y="6"/>
                    <a:pt x="145" y="8"/>
                  </a:cubicBezTo>
                  <a:cubicBezTo>
                    <a:pt x="130" y="19"/>
                    <a:pt x="133" y="35"/>
                    <a:pt x="124" y="49"/>
                  </a:cubicBezTo>
                  <a:cubicBezTo>
                    <a:pt x="119" y="57"/>
                    <a:pt x="113" y="65"/>
                    <a:pt x="105" y="70"/>
                  </a:cubicBezTo>
                  <a:cubicBezTo>
                    <a:pt x="101" y="72"/>
                    <a:pt x="97" y="74"/>
                    <a:pt x="93" y="74"/>
                  </a:cubicBezTo>
                  <a:cubicBezTo>
                    <a:pt x="87" y="74"/>
                    <a:pt x="82" y="71"/>
                    <a:pt x="78" y="66"/>
                  </a:cubicBezTo>
                  <a:cubicBezTo>
                    <a:pt x="71" y="57"/>
                    <a:pt x="63" y="29"/>
                    <a:pt x="52" y="18"/>
                  </a:cubicBezTo>
                  <a:cubicBezTo>
                    <a:pt x="51" y="18"/>
                    <a:pt x="51" y="18"/>
                    <a:pt x="50" y="18"/>
                  </a:cubicBezTo>
                  <a:cubicBezTo>
                    <a:pt x="49" y="18"/>
                    <a:pt x="49" y="18"/>
                    <a:pt x="48" y="18"/>
                  </a:cubicBezTo>
                  <a:cubicBezTo>
                    <a:pt x="43" y="18"/>
                    <a:pt x="40" y="16"/>
                    <a:pt x="37" y="12"/>
                  </a:cubicBezTo>
                  <a:cubicBezTo>
                    <a:pt x="35" y="13"/>
                    <a:pt x="33" y="14"/>
                    <a:pt x="30" y="16"/>
                  </a:cubicBezTo>
                  <a:cubicBezTo>
                    <a:pt x="4" y="36"/>
                    <a:pt x="10" y="70"/>
                    <a:pt x="2" y="98"/>
                  </a:cubicBezTo>
                  <a:cubicBezTo>
                    <a:pt x="1" y="102"/>
                    <a:pt x="0" y="106"/>
                    <a:pt x="0" y="109"/>
                  </a:cubicBezTo>
                  <a:cubicBezTo>
                    <a:pt x="17" y="108"/>
                    <a:pt x="20" y="92"/>
                    <a:pt x="22" y="76"/>
                  </a:cubicBezTo>
                  <a:cubicBezTo>
                    <a:pt x="24" y="60"/>
                    <a:pt x="25" y="43"/>
                    <a:pt x="42" y="43"/>
                  </a:cubicBezTo>
                  <a:cubicBezTo>
                    <a:pt x="43" y="43"/>
                    <a:pt x="43" y="43"/>
                    <a:pt x="44" y="43"/>
                  </a:cubicBezTo>
                  <a:cubicBezTo>
                    <a:pt x="76" y="46"/>
                    <a:pt x="64" y="108"/>
                    <a:pt x="103" y="108"/>
                  </a:cubicBezTo>
                  <a:cubicBezTo>
                    <a:pt x="104" y="108"/>
                    <a:pt x="104" y="108"/>
                    <a:pt x="105" y="108"/>
                  </a:cubicBezTo>
                  <a:cubicBezTo>
                    <a:pt x="140" y="106"/>
                    <a:pt x="122" y="57"/>
                    <a:pt x="150" y="43"/>
                  </a:cubicBezTo>
                  <a:cubicBezTo>
                    <a:pt x="155" y="3"/>
                    <a:pt x="155" y="3"/>
                    <a:pt x="155" y="3"/>
                  </a:cubicBezTo>
                  <a:moveTo>
                    <a:pt x="168" y="0"/>
                  </a:moveTo>
                  <a:cubicBezTo>
                    <a:pt x="167" y="0"/>
                    <a:pt x="165" y="0"/>
                    <a:pt x="164" y="1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60" y="40"/>
                    <a:pt x="161" y="40"/>
                    <a:pt x="163" y="40"/>
                  </a:cubicBezTo>
                  <a:cubicBezTo>
                    <a:pt x="176" y="40"/>
                    <a:pt x="183" y="51"/>
                    <a:pt x="190" y="64"/>
                  </a:cubicBezTo>
                  <a:cubicBezTo>
                    <a:pt x="196" y="18"/>
                    <a:pt x="196" y="18"/>
                    <a:pt x="196" y="18"/>
                  </a:cubicBezTo>
                  <a:cubicBezTo>
                    <a:pt x="195" y="17"/>
                    <a:pt x="195" y="16"/>
                    <a:pt x="194" y="14"/>
                  </a:cubicBezTo>
                  <a:cubicBezTo>
                    <a:pt x="188" y="5"/>
                    <a:pt x="178" y="0"/>
                    <a:pt x="168" y="0"/>
                  </a:cubicBezTo>
                </a:path>
              </a:pathLst>
            </a:custGeom>
            <a:solidFill>
              <a:srgbClr val="FFBE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3164037" y="29165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520850" y="2602260"/>
              <a:ext cx="12700" cy="12700"/>
            </a:xfrm>
            <a:custGeom>
              <a:avLst/>
              <a:gdLst>
                <a:gd name="T0" fmla="*/ 0 w 3"/>
                <a:gd name="T1" fmla="*/ 3 h 3"/>
                <a:gd name="T2" fmla="*/ 1 w 3"/>
                <a:gd name="T3" fmla="*/ 3 h 3"/>
                <a:gd name="T4" fmla="*/ 2 w 3"/>
                <a:gd name="T5" fmla="*/ 2 h 3"/>
                <a:gd name="T6" fmla="*/ 3 w 3"/>
                <a:gd name="T7" fmla="*/ 0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3164037" y="2916585"/>
              <a:ext cx="0" cy="4763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512912" y="2589560"/>
              <a:ext cx="3175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350987" y="2530823"/>
              <a:ext cx="2828925" cy="1439863"/>
            </a:xfrm>
            <a:custGeom>
              <a:avLst/>
              <a:gdLst>
                <a:gd name="T0" fmla="*/ 39 w 666"/>
                <a:gd name="T1" fmla="*/ 52 h 339"/>
                <a:gd name="T2" fmla="*/ 42 w 666"/>
                <a:gd name="T3" fmla="*/ 19 h 339"/>
                <a:gd name="T4" fmla="*/ 41 w 666"/>
                <a:gd name="T5" fmla="*/ 20 h 339"/>
                <a:gd name="T6" fmla="*/ 40 w 666"/>
                <a:gd name="T7" fmla="*/ 20 h 339"/>
                <a:gd name="T8" fmla="*/ 43 w 666"/>
                <a:gd name="T9" fmla="*/ 17 h 339"/>
                <a:gd name="T10" fmla="*/ 42 w 666"/>
                <a:gd name="T11" fmla="*/ 19 h 339"/>
                <a:gd name="T12" fmla="*/ 43 w 666"/>
                <a:gd name="T13" fmla="*/ 18 h 339"/>
                <a:gd name="T14" fmla="*/ 76 w 666"/>
                <a:gd name="T15" fmla="*/ 8 h 339"/>
                <a:gd name="T16" fmla="*/ 144 w 666"/>
                <a:gd name="T17" fmla="*/ 6 h 339"/>
                <a:gd name="T18" fmla="*/ 356 w 666"/>
                <a:gd name="T19" fmla="*/ 21 h 339"/>
                <a:gd name="T20" fmla="*/ 564 w 666"/>
                <a:gd name="T21" fmla="*/ 54 h 339"/>
                <a:gd name="T22" fmla="*/ 629 w 666"/>
                <a:gd name="T23" fmla="*/ 72 h 339"/>
                <a:gd name="T24" fmla="*/ 661 w 666"/>
                <a:gd name="T25" fmla="*/ 89 h 339"/>
                <a:gd name="T26" fmla="*/ 661 w 666"/>
                <a:gd name="T27" fmla="*/ 91 h 339"/>
                <a:gd name="T28" fmla="*/ 661 w 666"/>
                <a:gd name="T29" fmla="*/ 90 h 339"/>
                <a:gd name="T30" fmla="*/ 664 w 666"/>
                <a:gd name="T31" fmla="*/ 86 h 339"/>
                <a:gd name="T32" fmla="*/ 664 w 666"/>
                <a:gd name="T33" fmla="*/ 87 h 339"/>
                <a:gd name="T34" fmla="*/ 666 w 666"/>
                <a:gd name="T35" fmla="*/ 87 h 339"/>
                <a:gd name="T36" fmla="*/ 646 w 666"/>
                <a:gd name="T37" fmla="*/ 72 h 339"/>
                <a:gd name="T38" fmla="*/ 584 w 666"/>
                <a:gd name="T39" fmla="*/ 53 h 339"/>
                <a:gd name="T40" fmla="*/ 362 w 666"/>
                <a:gd name="T41" fmla="*/ 15 h 339"/>
                <a:gd name="T42" fmla="*/ 129 w 666"/>
                <a:gd name="T43" fmla="*/ 0 h 339"/>
                <a:gd name="T44" fmla="*/ 62 w 666"/>
                <a:gd name="T45" fmla="*/ 4 h 339"/>
                <a:gd name="T46" fmla="*/ 45 w 666"/>
                <a:gd name="T47" fmla="*/ 9 h 339"/>
                <a:gd name="T48" fmla="*/ 40 w 666"/>
                <a:gd name="T49" fmla="*/ 13 h 339"/>
                <a:gd name="T50" fmla="*/ 38 w 666"/>
                <a:gd name="T51" fmla="*/ 14 h 339"/>
                <a:gd name="T52" fmla="*/ 39 w 666"/>
                <a:gd name="T53" fmla="*/ 14 h 339"/>
                <a:gd name="T54" fmla="*/ 40 w 666"/>
                <a:gd name="T55" fmla="*/ 14 h 339"/>
                <a:gd name="T56" fmla="*/ 39 w 666"/>
                <a:gd name="T57" fmla="*/ 14 h 339"/>
                <a:gd name="T58" fmla="*/ 38 w 666"/>
                <a:gd name="T59" fmla="*/ 14 h 339"/>
                <a:gd name="T60" fmla="*/ 37 w 666"/>
                <a:gd name="T61" fmla="*/ 17 h 339"/>
                <a:gd name="T62" fmla="*/ 0 w 666"/>
                <a:gd name="T63" fmla="*/ 339 h 339"/>
                <a:gd name="T64" fmla="*/ 5 w 666"/>
                <a:gd name="T65" fmla="*/ 339 h 339"/>
                <a:gd name="T66" fmla="*/ 39 w 666"/>
                <a:gd name="T67" fmla="*/ 5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66" h="339">
                  <a:moveTo>
                    <a:pt x="39" y="52"/>
                  </a:moveTo>
                  <a:cubicBezTo>
                    <a:pt x="40" y="41"/>
                    <a:pt x="41" y="30"/>
                    <a:pt x="42" y="19"/>
                  </a:cubicBezTo>
                  <a:cubicBezTo>
                    <a:pt x="42" y="20"/>
                    <a:pt x="41" y="20"/>
                    <a:pt x="41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1" y="19"/>
                    <a:pt x="42" y="18"/>
                    <a:pt x="43" y="17"/>
                  </a:cubicBezTo>
                  <a:cubicBezTo>
                    <a:pt x="43" y="18"/>
                    <a:pt x="42" y="19"/>
                    <a:pt x="42" y="19"/>
                  </a:cubicBezTo>
                  <a:cubicBezTo>
                    <a:pt x="43" y="19"/>
                    <a:pt x="43" y="18"/>
                    <a:pt x="43" y="18"/>
                  </a:cubicBezTo>
                  <a:cubicBezTo>
                    <a:pt x="46" y="10"/>
                    <a:pt x="70" y="9"/>
                    <a:pt x="76" y="8"/>
                  </a:cubicBezTo>
                  <a:cubicBezTo>
                    <a:pt x="99" y="6"/>
                    <a:pt x="122" y="5"/>
                    <a:pt x="144" y="6"/>
                  </a:cubicBezTo>
                  <a:cubicBezTo>
                    <a:pt x="215" y="6"/>
                    <a:pt x="286" y="12"/>
                    <a:pt x="356" y="21"/>
                  </a:cubicBezTo>
                  <a:cubicBezTo>
                    <a:pt x="426" y="29"/>
                    <a:pt x="495" y="39"/>
                    <a:pt x="564" y="54"/>
                  </a:cubicBezTo>
                  <a:cubicBezTo>
                    <a:pt x="586" y="59"/>
                    <a:pt x="608" y="64"/>
                    <a:pt x="629" y="72"/>
                  </a:cubicBezTo>
                  <a:cubicBezTo>
                    <a:pt x="636" y="74"/>
                    <a:pt x="660" y="80"/>
                    <a:pt x="661" y="89"/>
                  </a:cubicBezTo>
                  <a:cubicBezTo>
                    <a:pt x="661" y="90"/>
                    <a:pt x="661" y="90"/>
                    <a:pt x="661" y="91"/>
                  </a:cubicBezTo>
                  <a:cubicBezTo>
                    <a:pt x="661" y="90"/>
                    <a:pt x="661" y="90"/>
                    <a:pt x="661" y="90"/>
                  </a:cubicBezTo>
                  <a:cubicBezTo>
                    <a:pt x="661" y="89"/>
                    <a:pt x="662" y="86"/>
                    <a:pt x="664" y="86"/>
                  </a:cubicBezTo>
                  <a:cubicBezTo>
                    <a:pt x="664" y="87"/>
                    <a:pt x="664" y="87"/>
                    <a:pt x="664" y="87"/>
                  </a:cubicBezTo>
                  <a:cubicBezTo>
                    <a:pt x="665" y="87"/>
                    <a:pt x="666" y="87"/>
                    <a:pt x="666" y="87"/>
                  </a:cubicBezTo>
                  <a:cubicBezTo>
                    <a:pt x="664" y="79"/>
                    <a:pt x="653" y="75"/>
                    <a:pt x="646" y="72"/>
                  </a:cubicBezTo>
                  <a:cubicBezTo>
                    <a:pt x="626" y="63"/>
                    <a:pt x="605" y="58"/>
                    <a:pt x="584" y="53"/>
                  </a:cubicBezTo>
                  <a:cubicBezTo>
                    <a:pt x="511" y="35"/>
                    <a:pt x="436" y="24"/>
                    <a:pt x="362" y="15"/>
                  </a:cubicBezTo>
                  <a:cubicBezTo>
                    <a:pt x="285" y="6"/>
                    <a:pt x="207" y="0"/>
                    <a:pt x="129" y="0"/>
                  </a:cubicBezTo>
                  <a:cubicBezTo>
                    <a:pt x="107" y="0"/>
                    <a:pt x="84" y="1"/>
                    <a:pt x="62" y="4"/>
                  </a:cubicBezTo>
                  <a:cubicBezTo>
                    <a:pt x="56" y="5"/>
                    <a:pt x="50" y="7"/>
                    <a:pt x="45" y="9"/>
                  </a:cubicBezTo>
                  <a:cubicBezTo>
                    <a:pt x="43" y="10"/>
                    <a:pt x="41" y="11"/>
                    <a:pt x="40" y="13"/>
                  </a:cubicBezTo>
                  <a:cubicBezTo>
                    <a:pt x="38" y="14"/>
                    <a:pt x="38" y="15"/>
                    <a:pt x="38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5"/>
                    <a:pt x="37" y="16"/>
                    <a:pt x="37" y="17"/>
                  </a:cubicBezTo>
                  <a:cubicBezTo>
                    <a:pt x="24" y="125"/>
                    <a:pt x="12" y="232"/>
                    <a:pt x="0" y="339"/>
                  </a:cubicBezTo>
                  <a:cubicBezTo>
                    <a:pt x="5" y="339"/>
                    <a:pt x="5" y="339"/>
                    <a:pt x="5" y="339"/>
                  </a:cubicBezTo>
                  <a:cubicBezTo>
                    <a:pt x="16" y="244"/>
                    <a:pt x="27" y="148"/>
                    <a:pt x="39" y="5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3159275" y="2895948"/>
              <a:ext cx="25400" cy="25400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4 h 6"/>
                <a:gd name="T4" fmla="*/ 1 w 6"/>
                <a:gd name="T5" fmla="*/ 3 h 6"/>
                <a:gd name="T6" fmla="*/ 3 w 6"/>
                <a:gd name="T7" fmla="*/ 6 h 6"/>
                <a:gd name="T8" fmla="*/ 6 w 6"/>
                <a:gd name="T9" fmla="*/ 3 h 6"/>
                <a:gd name="T10" fmla="*/ 5 w 6"/>
                <a:gd name="T11" fmla="*/ 1 h 6"/>
                <a:gd name="T12" fmla="*/ 3 w 6"/>
                <a:gd name="T13" fmla="*/ 1 h 6"/>
                <a:gd name="T14" fmla="*/ 3 w 6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3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3"/>
                    <a:pt x="6" y="2"/>
                    <a:pt x="5" y="1"/>
                  </a:cubicBezTo>
                  <a:cubicBezTo>
                    <a:pt x="5" y="1"/>
                    <a:pt x="4" y="1"/>
                    <a:pt x="3" y="1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3040212" y="2900710"/>
              <a:ext cx="144462" cy="1069975"/>
            </a:xfrm>
            <a:custGeom>
              <a:avLst/>
              <a:gdLst>
                <a:gd name="T0" fmla="*/ 31 w 34"/>
                <a:gd name="T1" fmla="*/ 5 h 252"/>
                <a:gd name="T2" fmla="*/ 31 w 34"/>
                <a:gd name="T3" fmla="*/ 5 h 252"/>
                <a:gd name="T4" fmla="*/ 31 w 34"/>
                <a:gd name="T5" fmla="*/ 5 h 252"/>
                <a:gd name="T6" fmla="*/ 29 w 34"/>
                <a:gd name="T7" fmla="*/ 5 h 252"/>
                <a:gd name="T8" fmla="*/ 29 w 34"/>
                <a:gd name="T9" fmla="*/ 4 h 252"/>
                <a:gd name="T10" fmla="*/ 29 w 34"/>
                <a:gd name="T11" fmla="*/ 4 h 252"/>
                <a:gd name="T12" fmla="*/ 28 w 34"/>
                <a:gd name="T13" fmla="*/ 4 h 252"/>
                <a:gd name="T14" fmla="*/ 0 w 34"/>
                <a:gd name="T15" fmla="*/ 252 h 252"/>
                <a:gd name="T16" fmla="*/ 5 w 34"/>
                <a:gd name="T17" fmla="*/ 252 h 252"/>
                <a:gd name="T18" fmla="*/ 30 w 34"/>
                <a:gd name="T19" fmla="*/ 38 h 252"/>
                <a:gd name="T20" fmla="*/ 34 w 34"/>
                <a:gd name="T21" fmla="*/ 2 h 252"/>
                <a:gd name="T22" fmla="*/ 33 w 34"/>
                <a:gd name="T23" fmla="*/ 0 h 252"/>
                <a:gd name="T24" fmla="*/ 34 w 34"/>
                <a:gd name="T25" fmla="*/ 2 h 252"/>
                <a:gd name="T26" fmla="*/ 31 w 34"/>
                <a:gd name="T27" fmla="*/ 5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252">
                  <a:moveTo>
                    <a:pt x="31" y="5"/>
                  </a:move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19" y="87"/>
                    <a:pt x="9" y="170"/>
                    <a:pt x="0" y="252"/>
                  </a:cubicBezTo>
                  <a:cubicBezTo>
                    <a:pt x="5" y="252"/>
                    <a:pt x="5" y="252"/>
                    <a:pt x="5" y="252"/>
                  </a:cubicBezTo>
                  <a:cubicBezTo>
                    <a:pt x="14" y="181"/>
                    <a:pt x="22" y="109"/>
                    <a:pt x="30" y="38"/>
                  </a:cubicBezTo>
                  <a:cubicBezTo>
                    <a:pt x="32" y="26"/>
                    <a:pt x="33" y="14"/>
                    <a:pt x="34" y="2"/>
                  </a:cubicBezTo>
                  <a:cubicBezTo>
                    <a:pt x="34" y="2"/>
                    <a:pt x="34" y="1"/>
                    <a:pt x="33" y="0"/>
                  </a:cubicBezTo>
                  <a:cubicBezTo>
                    <a:pt x="34" y="1"/>
                    <a:pt x="34" y="2"/>
                    <a:pt x="34" y="2"/>
                  </a:cubicBezTo>
                  <a:cubicBezTo>
                    <a:pt x="34" y="4"/>
                    <a:pt x="33" y="5"/>
                    <a:pt x="31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3164037" y="2921348"/>
              <a:ext cx="7937" cy="0"/>
            </a:xfrm>
            <a:custGeom>
              <a:avLst/>
              <a:gdLst>
                <a:gd name="T0" fmla="*/ 0 w 2"/>
                <a:gd name="T1" fmla="*/ 2 w 2"/>
                <a:gd name="T2" fmla="*/ 2 w 2"/>
                <a:gd name="T3" fmla="*/ 2 w 2"/>
                <a:gd name="T4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3159275" y="2908648"/>
              <a:ext cx="12700" cy="12700"/>
            </a:xfrm>
            <a:custGeom>
              <a:avLst/>
              <a:gdLst>
                <a:gd name="T0" fmla="*/ 1 w 3"/>
                <a:gd name="T1" fmla="*/ 2 h 3"/>
                <a:gd name="T2" fmla="*/ 1 w 3"/>
                <a:gd name="T3" fmla="*/ 3 h 3"/>
                <a:gd name="T4" fmla="*/ 3 w 3"/>
                <a:gd name="T5" fmla="*/ 3 h 3"/>
                <a:gd name="T6" fmla="*/ 1 w 3"/>
                <a:gd name="T7" fmla="*/ 0 h 3"/>
                <a:gd name="T8" fmla="*/ 0 w 3"/>
                <a:gd name="T9" fmla="*/ 1 h 3"/>
                <a:gd name="T10" fmla="*/ 1 w 3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2" y="2"/>
                    <a:pt x="1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3159275" y="2913410"/>
              <a:ext cx="4762" cy="317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2 h 2"/>
                <a:gd name="T4" fmla="*/ 3 w 3"/>
                <a:gd name="T5" fmla="*/ 2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946300" y="878235"/>
              <a:ext cx="1984375" cy="676275"/>
            </a:xfrm>
            <a:custGeom>
              <a:avLst/>
              <a:gdLst>
                <a:gd name="T0" fmla="*/ 31 w 467"/>
                <a:gd name="T1" fmla="*/ 19 h 159"/>
                <a:gd name="T2" fmla="*/ 169 w 467"/>
                <a:gd name="T3" fmla="*/ 2 h 159"/>
                <a:gd name="T4" fmla="*/ 235 w 467"/>
                <a:gd name="T5" fmla="*/ 2 h 159"/>
                <a:gd name="T6" fmla="*/ 429 w 467"/>
                <a:gd name="T7" fmla="*/ 13 h 159"/>
                <a:gd name="T8" fmla="*/ 446 w 467"/>
                <a:gd name="T9" fmla="*/ 104 h 159"/>
                <a:gd name="T10" fmla="*/ 381 w 467"/>
                <a:gd name="T11" fmla="*/ 59 h 159"/>
                <a:gd name="T12" fmla="*/ 359 w 467"/>
                <a:gd name="T13" fmla="*/ 98 h 159"/>
                <a:gd name="T14" fmla="*/ 321 w 467"/>
                <a:gd name="T15" fmla="*/ 136 h 159"/>
                <a:gd name="T16" fmla="*/ 257 w 467"/>
                <a:gd name="T17" fmla="*/ 51 h 159"/>
                <a:gd name="T18" fmla="*/ 201 w 467"/>
                <a:gd name="T19" fmla="*/ 108 h 159"/>
                <a:gd name="T20" fmla="*/ 147 w 467"/>
                <a:gd name="T21" fmla="*/ 38 h 159"/>
                <a:gd name="T22" fmla="*/ 105 w 467"/>
                <a:gd name="T23" fmla="*/ 102 h 159"/>
                <a:gd name="T24" fmla="*/ 86 w 467"/>
                <a:gd name="T25" fmla="*/ 63 h 159"/>
                <a:gd name="T26" fmla="*/ 73 w 467"/>
                <a:gd name="T27" fmla="*/ 108 h 159"/>
                <a:gd name="T28" fmla="*/ 52 w 467"/>
                <a:gd name="T29" fmla="*/ 155 h 159"/>
                <a:gd name="T30" fmla="*/ 31 w 467"/>
                <a:gd name="T31" fmla="*/ 1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7" h="159">
                  <a:moveTo>
                    <a:pt x="31" y="19"/>
                  </a:moveTo>
                  <a:cubicBezTo>
                    <a:pt x="56" y="10"/>
                    <a:pt x="124" y="0"/>
                    <a:pt x="169" y="2"/>
                  </a:cubicBezTo>
                  <a:cubicBezTo>
                    <a:pt x="181" y="3"/>
                    <a:pt x="206" y="3"/>
                    <a:pt x="235" y="2"/>
                  </a:cubicBezTo>
                  <a:cubicBezTo>
                    <a:pt x="307" y="2"/>
                    <a:pt x="408" y="2"/>
                    <a:pt x="429" y="13"/>
                  </a:cubicBezTo>
                  <a:cubicBezTo>
                    <a:pt x="459" y="27"/>
                    <a:pt x="467" y="85"/>
                    <a:pt x="446" y="104"/>
                  </a:cubicBezTo>
                  <a:cubicBezTo>
                    <a:pt x="425" y="123"/>
                    <a:pt x="410" y="61"/>
                    <a:pt x="381" y="59"/>
                  </a:cubicBezTo>
                  <a:cubicBezTo>
                    <a:pt x="367" y="58"/>
                    <a:pt x="363" y="78"/>
                    <a:pt x="359" y="98"/>
                  </a:cubicBezTo>
                  <a:cubicBezTo>
                    <a:pt x="354" y="120"/>
                    <a:pt x="347" y="142"/>
                    <a:pt x="321" y="136"/>
                  </a:cubicBezTo>
                  <a:cubicBezTo>
                    <a:pt x="288" y="127"/>
                    <a:pt x="287" y="45"/>
                    <a:pt x="257" y="51"/>
                  </a:cubicBezTo>
                  <a:cubicBezTo>
                    <a:pt x="228" y="57"/>
                    <a:pt x="247" y="138"/>
                    <a:pt x="201" y="108"/>
                  </a:cubicBezTo>
                  <a:cubicBezTo>
                    <a:pt x="181" y="94"/>
                    <a:pt x="188" y="22"/>
                    <a:pt x="147" y="38"/>
                  </a:cubicBezTo>
                  <a:cubicBezTo>
                    <a:pt x="128" y="45"/>
                    <a:pt x="138" y="142"/>
                    <a:pt x="105" y="102"/>
                  </a:cubicBezTo>
                  <a:cubicBezTo>
                    <a:pt x="98" y="92"/>
                    <a:pt x="109" y="59"/>
                    <a:pt x="86" y="63"/>
                  </a:cubicBezTo>
                  <a:cubicBezTo>
                    <a:pt x="72" y="66"/>
                    <a:pt x="74" y="96"/>
                    <a:pt x="73" y="108"/>
                  </a:cubicBezTo>
                  <a:cubicBezTo>
                    <a:pt x="73" y="127"/>
                    <a:pt x="76" y="152"/>
                    <a:pt x="52" y="155"/>
                  </a:cubicBezTo>
                  <a:cubicBezTo>
                    <a:pt x="12" y="159"/>
                    <a:pt x="0" y="29"/>
                    <a:pt x="31" y="19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984400" y="873473"/>
              <a:ext cx="1931987" cy="701675"/>
            </a:xfrm>
            <a:custGeom>
              <a:avLst/>
              <a:gdLst>
                <a:gd name="T0" fmla="*/ 23 w 455"/>
                <a:gd name="T1" fmla="*/ 23 h 165"/>
                <a:gd name="T2" fmla="*/ 189 w 455"/>
                <a:gd name="T3" fmla="*/ 6 h 165"/>
                <a:gd name="T4" fmla="*/ 233 w 455"/>
                <a:gd name="T5" fmla="*/ 6 h 165"/>
                <a:gd name="T6" fmla="*/ 348 w 455"/>
                <a:gd name="T7" fmla="*/ 8 h 165"/>
                <a:gd name="T8" fmla="*/ 411 w 455"/>
                <a:gd name="T9" fmla="*/ 14 h 165"/>
                <a:gd name="T10" fmla="*/ 446 w 455"/>
                <a:gd name="T11" fmla="*/ 77 h 165"/>
                <a:gd name="T12" fmla="*/ 424 w 455"/>
                <a:gd name="T13" fmla="*/ 104 h 165"/>
                <a:gd name="T14" fmla="*/ 401 w 455"/>
                <a:gd name="T15" fmla="*/ 77 h 165"/>
                <a:gd name="T16" fmla="*/ 361 w 455"/>
                <a:gd name="T17" fmla="*/ 61 h 165"/>
                <a:gd name="T18" fmla="*/ 345 w 455"/>
                <a:gd name="T19" fmla="*/ 106 h 165"/>
                <a:gd name="T20" fmla="*/ 332 w 455"/>
                <a:gd name="T21" fmla="*/ 132 h 165"/>
                <a:gd name="T22" fmla="*/ 300 w 455"/>
                <a:gd name="T23" fmla="*/ 124 h 165"/>
                <a:gd name="T24" fmla="*/ 269 w 455"/>
                <a:gd name="T25" fmla="*/ 61 h 165"/>
                <a:gd name="T26" fmla="*/ 237 w 455"/>
                <a:gd name="T27" fmla="*/ 56 h 165"/>
                <a:gd name="T28" fmla="*/ 220 w 455"/>
                <a:gd name="T29" fmla="*/ 103 h 165"/>
                <a:gd name="T30" fmla="*/ 196 w 455"/>
                <a:gd name="T31" fmla="*/ 108 h 165"/>
                <a:gd name="T32" fmla="*/ 181 w 455"/>
                <a:gd name="T33" fmla="*/ 79 h 165"/>
                <a:gd name="T34" fmla="*/ 157 w 455"/>
                <a:gd name="T35" fmla="*/ 35 h 165"/>
                <a:gd name="T36" fmla="*/ 127 w 455"/>
                <a:gd name="T37" fmla="*/ 51 h 165"/>
                <a:gd name="T38" fmla="*/ 118 w 455"/>
                <a:gd name="T39" fmla="*/ 94 h 165"/>
                <a:gd name="T40" fmla="*/ 109 w 455"/>
                <a:gd name="T41" fmla="*/ 110 h 165"/>
                <a:gd name="T42" fmla="*/ 96 w 455"/>
                <a:gd name="T43" fmla="*/ 88 h 165"/>
                <a:gd name="T44" fmla="*/ 80 w 455"/>
                <a:gd name="T45" fmla="*/ 61 h 165"/>
                <a:gd name="T46" fmla="*/ 62 w 455"/>
                <a:gd name="T47" fmla="*/ 96 h 165"/>
                <a:gd name="T48" fmla="*/ 41 w 455"/>
                <a:gd name="T49" fmla="*/ 153 h 165"/>
                <a:gd name="T50" fmla="*/ 14 w 455"/>
                <a:gd name="T51" fmla="*/ 118 h 165"/>
                <a:gd name="T52" fmla="*/ 7 w 455"/>
                <a:gd name="T53" fmla="*/ 64 h 165"/>
                <a:gd name="T54" fmla="*/ 23 w 455"/>
                <a:gd name="T55" fmla="*/ 23 h 165"/>
                <a:gd name="T56" fmla="*/ 21 w 455"/>
                <a:gd name="T57" fmla="*/ 17 h 165"/>
                <a:gd name="T58" fmla="*/ 3 w 455"/>
                <a:gd name="T59" fmla="*/ 52 h 165"/>
                <a:gd name="T60" fmla="*/ 8 w 455"/>
                <a:gd name="T61" fmla="*/ 117 h 165"/>
                <a:gd name="T62" fmla="*/ 33 w 455"/>
                <a:gd name="T63" fmla="*/ 157 h 165"/>
                <a:gd name="T64" fmla="*/ 67 w 455"/>
                <a:gd name="T65" fmla="*/ 131 h 165"/>
                <a:gd name="T66" fmla="*/ 67 w 455"/>
                <a:gd name="T67" fmla="*/ 96 h 165"/>
                <a:gd name="T68" fmla="*/ 70 w 455"/>
                <a:gd name="T69" fmla="*/ 75 h 165"/>
                <a:gd name="T70" fmla="*/ 87 w 455"/>
                <a:gd name="T71" fmla="*/ 70 h 165"/>
                <a:gd name="T72" fmla="*/ 90 w 455"/>
                <a:gd name="T73" fmla="*/ 82 h 165"/>
                <a:gd name="T74" fmla="*/ 111 w 455"/>
                <a:gd name="T75" fmla="*/ 115 h 165"/>
                <a:gd name="T76" fmla="*/ 126 w 455"/>
                <a:gd name="T77" fmla="*/ 82 h 165"/>
                <a:gd name="T78" fmla="*/ 154 w 455"/>
                <a:gd name="T79" fmla="*/ 40 h 165"/>
                <a:gd name="T80" fmla="*/ 180 w 455"/>
                <a:gd name="T81" fmla="*/ 97 h 165"/>
                <a:gd name="T82" fmla="*/ 215 w 455"/>
                <a:gd name="T83" fmla="*/ 117 h 165"/>
                <a:gd name="T84" fmla="*/ 233 w 455"/>
                <a:gd name="T85" fmla="*/ 79 h 165"/>
                <a:gd name="T86" fmla="*/ 247 w 455"/>
                <a:gd name="T87" fmla="*/ 56 h 165"/>
                <a:gd name="T88" fmla="*/ 270 w 455"/>
                <a:gd name="T89" fmla="*/ 75 h 165"/>
                <a:gd name="T90" fmla="*/ 300 w 455"/>
                <a:gd name="T91" fmla="*/ 133 h 165"/>
                <a:gd name="T92" fmla="*/ 341 w 455"/>
                <a:gd name="T93" fmla="*/ 131 h 165"/>
                <a:gd name="T94" fmla="*/ 357 w 455"/>
                <a:gd name="T95" fmla="*/ 81 h 165"/>
                <a:gd name="T96" fmla="*/ 372 w 455"/>
                <a:gd name="T97" fmla="*/ 63 h 165"/>
                <a:gd name="T98" fmla="*/ 403 w 455"/>
                <a:gd name="T99" fmla="*/ 90 h 165"/>
                <a:gd name="T100" fmla="*/ 438 w 455"/>
                <a:gd name="T101" fmla="*/ 108 h 165"/>
                <a:gd name="T102" fmla="*/ 448 w 455"/>
                <a:gd name="T103" fmla="*/ 47 h 165"/>
                <a:gd name="T104" fmla="*/ 412 w 455"/>
                <a:gd name="T105" fmla="*/ 8 h 165"/>
                <a:gd name="T106" fmla="*/ 355 w 455"/>
                <a:gd name="T107" fmla="*/ 2 h 165"/>
                <a:gd name="T108" fmla="*/ 231 w 455"/>
                <a:gd name="T109" fmla="*/ 1 h 165"/>
                <a:gd name="T110" fmla="*/ 194 w 455"/>
                <a:gd name="T111" fmla="*/ 1 h 165"/>
                <a:gd name="T112" fmla="*/ 31 w 455"/>
                <a:gd name="T113" fmla="*/ 14 h 165"/>
                <a:gd name="T114" fmla="*/ 21 w 455"/>
                <a:gd name="T115" fmla="*/ 17 h 165"/>
                <a:gd name="T116" fmla="*/ 23 w 455"/>
                <a:gd name="T117" fmla="*/ 2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5" h="165">
                  <a:moveTo>
                    <a:pt x="23" y="23"/>
                  </a:moveTo>
                  <a:cubicBezTo>
                    <a:pt x="76" y="5"/>
                    <a:pt x="133" y="6"/>
                    <a:pt x="189" y="6"/>
                  </a:cubicBezTo>
                  <a:cubicBezTo>
                    <a:pt x="204" y="6"/>
                    <a:pt x="219" y="6"/>
                    <a:pt x="233" y="6"/>
                  </a:cubicBezTo>
                  <a:cubicBezTo>
                    <a:pt x="272" y="6"/>
                    <a:pt x="310" y="6"/>
                    <a:pt x="348" y="8"/>
                  </a:cubicBezTo>
                  <a:cubicBezTo>
                    <a:pt x="369" y="8"/>
                    <a:pt x="391" y="9"/>
                    <a:pt x="411" y="14"/>
                  </a:cubicBezTo>
                  <a:cubicBezTo>
                    <a:pt x="438" y="20"/>
                    <a:pt x="447" y="53"/>
                    <a:pt x="446" y="77"/>
                  </a:cubicBezTo>
                  <a:cubicBezTo>
                    <a:pt x="445" y="87"/>
                    <a:pt x="438" y="112"/>
                    <a:pt x="424" y="104"/>
                  </a:cubicBezTo>
                  <a:cubicBezTo>
                    <a:pt x="414" y="98"/>
                    <a:pt x="408" y="86"/>
                    <a:pt x="401" y="77"/>
                  </a:cubicBezTo>
                  <a:cubicBezTo>
                    <a:pt x="393" y="68"/>
                    <a:pt x="375" y="49"/>
                    <a:pt x="361" y="61"/>
                  </a:cubicBezTo>
                  <a:cubicBezTo>
                    <a:pt x="350" y="71"/>
                    <a:pt x="349" y="92"/>
                    <a:pt x="345" y="106"/>
                  </a:cubicBezTo>
                  <a:cubicBezTo>
                    <a:pt x="343" y="115"/>
                    <a:pt x="340" y="126"/>
                    <a:pt x="332" y="132"/>
                  </a:cubicBezTo>
                  <a:cubicBezTo>
                    <a:pt x="321" y="140"/>
                    <a:pt x="307" y="133"/>
                    <a:pt x="300" y="124"/>
                  </a:cubicBezTo>
                  <a:cubicBezTo>
                    <a:pt x="284" y="107"/>
                    <a:pt x="281" y="81"/>
                    <a:pt x="269" y="61"/>
                  </a:cubicBezTo>
                  <a:cubicBezTo>
                    <a:pt x="262" y="50"/>
                    <a:pt x="248" y="45"/>
                    <a:pt x="237" y="56"/>
                  </a:cubicBezTo>
                  <a:cubicBezTo>
                    <a:pt x="225" y="68"/>
                    <a:pt x="227" y="89"/>
                    <a:pt x="220" y="103"/>
                  </a:cubicBezTo>
                  <a:cubicBezTo>
                    <a:pt x="215" y="115"/>
                    <a:pt x="205" y="113"/>
                    <a:pt x="196" y="108"/>
                  </a:cubicBezTo>
                  <a:cubicBezTo>
                    <a:pt x="186" y="102"/>
                    <a:pt x="183" y="90"/>
                    <a:pt x="181" y="79"/>
                  </a:cubicBezTo>
                  <a:cubicBezTo>
                    <a:pt x="177" y="65"/>
                    <a:pt x="173" y="41"/>
                    <a:pt x="157" y="35"/>
                  </a:cubicBezTo>
                  <a:cubicBezTo>
                    <a:pt x="142" y="29"/>
                    <a:pt x="131" y="38"/>
                    <a:pt x="127" y="51"/>
                  </a:cubicBezTo>
                  <a:cubicBezTo>
                    <a:pt x="122" y="65"/>
                    <a:pt x="121" y="80"/>
                    <a:pt x="118" y="94"/>
                  </a:cubicBezTo>
                  <a:cubicBezTo>
                    <a:pt x="117" y="99"/>
                    <a:pt x="115" y="109"/>
                    <a:pt x="109" y="110"/>
                  </a:cubicBezTo>
                  <a:cubicBezTo>
                    <a:pt x="99" y="110"/>
                    <a:pt x="96" y="94"/>
                    <a:pt x="96" y="88"/>
                  </a:cubicBezTo>
                  <a:cubicBezTo>
                    <a:pt x="95" y="76"/>
                    <a:pt x="95" y="62"/>
                    <a:pt x="80" y="61"/>
                  </a:cubicBezTo>
                  <a:cubicBezTo>
                    <a:pt x="63" y="60"/>
                    <a:pt x="62" y="84"/>
                    <a:pt x="62" y="96"/>
                  </a:cubicBezTo>
                  <a:cubicBezTo>
                    <a:pt x="61" y="114"/>
                    <a:pt x="68" y="151"/>
                    <a:pt x="41" y="153"/>
                  </a:cubicBezTo>
                  <a:cubicBezTo>
                    <a:pt x="26" y="154"/>
                    <a:pt x="18" y="130"/>
                    <a:pt x="14" y="118"/>
                  </a:cubicBezTo>
                  <a:cubicBezTo>
                    <a:pt x="9" y="101"/>
                    <a:pt x="7" y="82"/>
                    <a:pt x="7" y="64"/>
                  </a:cubicBezTo>
                  <a:cubicBezTo>
                    <a:pt x="8" y="52"/>
                    <a:pt x="9" y="28"/>
                    <a:pt x="23" y="23"/>
                  </a:cubicBezTo>
                  <a:cubicBezTo>
                    <a:pt x="26" y="21"/>
                    <a:pt x="25" y="16"/>
                    <a:pt x="21" y="17"/>
                  </a:cubicBezTo>
                  <a:cubicBezTo>
                    <a:pt x="8" y="22"/>
                    <a:pt x="4" y="39"/>
                    <a:pt x="3" y="52"/>
                  </a:cubicBezTo>
                  <a:cubicBezTo>
                    <a:pt x="0" y="73"/>
                    <a:pt x="2" y="96"/>
                    <a:pt x="8" y="117"/>
                  </a:cubicBezTo>
                  <a:cubicBezTo>
                    <a:pt x="11" y="131"/>
                    <a:pt x="18" y="151"/>
                    <a:pt x="33" y="157"/>
                  </a:cubicBezTo>
                  <a:cubicBezTo>
                    <a:pt x="52" y="165"/>
                    <a:pt x="65" y="148"/>
                    <a:pt x="67" y="131"/>
                  </a:cubicBezTo>
                  <a:cubicBezTo>
                    <a:pt x="68" y="119"/>
                    <a:pt x="67" y="107"/>
                    <a:pt x="67" y="96"/>
                  </a:cubicBezTo>
                  <a:cubicBezTo>
                    <a:pt x="68" y="89"/>
                    <a:pt x="68" y="82"/>
                    <a:pt x="70" y="75"/>
                  </a:cubicBezTo>
                  <a:cubicBezTo>
                    <a:pt x="72" y="69"/>
                    <a:pt x="81" y="63"/>
                    <a:pt x="87" y="70"/>
                  </a:cubicBezTo>
                  <a:cubicBezTo>
                    <a:pt x="89" y="73"/>
                    <a:pt x="89" y="79"/>
                    <a:pt x="90" y="82"/>
                  </a:cubicBezTo>
                  <a:cubicBezTo>
                    <a:pt x="91" y="94"/>
                    <a:pt x="93" y="116"/>
                    <a:pt x="111" y="115"/>
                  </a:cubicBezTo>
                  <a:cubicBezTo>
                    <a:pt x="123" y="115"/>
                    <a:pt x="125" y="91"/>
                    <a:pt x="126" y="82"/>
                  </a:cubicBezTo>
                  <a:cubicBezTo>
                    <a:pt x="129" y="66"/>
                    <a:pt x="129" y="34"/>
                    <a:pt x="154" y="40"/>
                  </a:cubicBezTo>
                  <a:cubicBezTo>
                    <a:pt x="172" y="44"/>
                    <a:pt x="174" y="83"/>
                    <a:pt x="180" y="97"/>
                  </a:cubicBezTo>
                  <a:cubicBezTo>
                    <a:pt x="185" y="110"/>
                    <a:pt x="201" y="122"/>
                    <a:pt x="215" y="117"/>
                  </a:cubicBezTo>
                  <a:cubicBezTo>
                    <a:pt x="229" y="112"/>
                    <a:pt x="230" y="90"/>
                    <a:pt x="233" y="79"/>
                  </a:cubicBezTo>
                  <a:cubicBezTo>
                    <a:pt x="235" y="70"/>
                    <a:pt x="238" y="59"/>
                    <a:pt x="247" y="56"/>
                  </a:cubicBezTo>
                  <a:cubicBezTo>
                    <a:pt x="259" y="51"/>
                    <a:pt x="266" y="67"/>
                    <a:pt x="270" y="75"/>
                  </a:cubicBezTo>
                  <a:cubicBezTo>
                    <a:pt x="279" y="94"/>
                    <a:pt x="284" y="118"/>
                    <a:pt x="300" y="133"/>
                  </a:cubicBezTo>
                  <a:cubicBezTo>
                    <a:pt x="312" y="144"/>
                    <a:pt x="331" y="143"/>
                    <a:pt x="341" y="131"/>
                  </a:cubicBezTo>
                  <a:cubicBezTo>
                    <a:pt x="352" y="117"/>
                    <a:pt x="353" y="97"/>
                    <a:pt x="357" y="81"/>
                  </a:cubicBezTo>
                  <a:cubicBezTo>
                    <a:pt x="359" y="73"/>
                    <a:pt x="362" y="63"/>
                    <a:pt x="372" y="63"/>
                  </a:cubicBezTo>
                  <a:cubicBezTo>
                    <a:pt x="385" y="63"/>
                    <a:pt x="396" y="80"/>
                    <a:pt x="403" y="90"/>
                  </a:cubicBezTo>
                  <a:cubicBezTo>
                    <a:pt x="410" y="99"/>
                    <a:pt x="424" y="119"/>
                    <a:pt x="438" y="108"/>
                  </a:cubicBezTo>
                  <a:cubicBezTo>
                    <a:pt x="455" y="94"/>
                    <a:pt x="454" y="67"/>
                    <a:pt x="448" y="47"/>
                  </a:cubicBezTo>
                  <a:cubicBezTo>
                    <a:pt x="443" y="29"/>
                    <a:pt x="431" y="13"/>
                    <a:pt x="412" y="8"/>
                  </a:cubicBezTo>
                  <a:cubicBezTo>
                    <a:pt x="394" y="3"/>
                    <a:pt x="374" y="3"/>
                    <a:pt x="355" y="2"/>
                  </a:cubicBezTo>
                  <a:cubicBezTo>
                    <a:pt x="314" y="0"/>
                    <a:pt x="273" y="0"/>
                    <a:pt x="231" y="1"/>
                  </a:cubicBezTo>
                  <a:cubicBezTo>
                    <a:pt x="219" y="1"/>
                    <a:pt x="207" y="1"/>
                    <a:pt x="194" y="1"/>
                  </a:cubicBezTo>
                  <a:cubicBezTo>
                    <a:pt x="139" y="1"/>
                    <a:pt x="85" y="1"/>
                    <a:pt x="31" y="14"/>
                  </a:cubicBezTo>
                  <a:cubicBezTo>
                    <a:pt x="28" y="15"/>
                    <a:pt x="24" y="16"/>
                    <a:pt x="21" y="17"/>
                  </a:cubicBezTo>
                  <a:cubicBezTo>
                    <a:pt x="18" y="18"/>
                    <a:pt x="19" y="24"/>
                    <a:pt x="23" y="2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2989412" y="925860"/>
              <a:ext cx="387350" cy="588963"/>
            </a:xfrm>
            <a:custGeom>
              <a:avLst/>
              <a:gdLst>
                <a:gd name="T0" fmla="*/ 7 w 91"/>
                <a:gd name="T1" fmla="*/ 5 h 139"/>
                <a:gd name="T2" fmla="*/ 82 w 91"/>
                <a:gd name="T3" fmla="*/ 37 h 139"/>
                <a:gd name="T4" fmla="*/ 61 w 91"/>
                <a:gd name="T5" fmla="*/ 119 h 139"/>
                <a:gd name="T6" fmla="*/ 0 w 91"/>
                <a:gd name="T7" fmla="*/ 135 h 139"/>
                <a:gd name="T8" fmla="*/ 7 w 91"/>
                <a:gd name="T9" fmla="*/ 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39">
                  <a:moveTo>
                    <a:pt x="7" y="5"/>
                  </a:moveTo>
                  <a:cubicBezTo>
                    <a:pt x="36" y="0"/>
                    <a:pt x="71" y="6"/>
                    <a:pt x="82" y="37"/>
                  </a:cubicBezTo>
                  <a:cubicBezTo>
                    <a:pt x="91" y="64"/>
                    <a:pt x="80" y="99"/>
                    <a:pt x="61" y="119"/>
                  </a:cubicBezTo>
                  <a:cubicBezTo>
                    <a:pt x="45" y="135"/>
                    <a:pt x="22" y="139"/>
                    <a:pt x="0" y="135"/>
                  </a:cubicBezTo>
                  <a:cubicBezTo>
                    <a:pt x="7" y="5"/>
                    <a:pt x="7" y="5"/>
                    <a:pt x="7" y="5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3019575" y="1022698"/>
              <a:ext cx="266700" cy="403225"/>
            </a:xfrm>
            <a:custGeom>
              <a:avLst/>
              <a:gdLst>
                <a:gd name="T0" fmla="*/ 5 w 63"/>
                <a:gd name="T1" fmla="*/ 3 h 95"/>
                <a:gd name="T2" fmla="*/ 56 w 63"/>
                <a:gd name="T3" fmla="*/ 26 h 95"/>
                <a:gd name="T4" fmla="*/ 42 w 63"/>
                <a:gd name="T5" fmla="*/ 82 h 95"/>
                <a:gd name="T6" fmla="*/ 0 w 63"/>
                <a:gd name="T7" fmla="*/ 93 h 95"/>
                <a:gd name="T8" fmla="*/ 5 w 63"/>
                <a:gd name="T9" fmla="*/ 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95">
                  <a:moveTo>
                    <a:pt x="5" y="3"/>
                  </a:moveTo>
                  <a:cubicBezTo>
                    <a:pt x="25" y="0"/>
                    <a:pt x="49" y="4"/>
                    <a:pt x="56" y="26"/>
                  </a:cubicBezTo>
                  <a:cubicBezTo>
                    <a:pt x="63" y="44"/>
                    <a:pt x="55" y="68"/>
                    <a:pt x="42" y="82"/>
                  </a:cubicBezTo>
                  <a:cubicBezTo>
                    <a:pt x="31" y="93"/>
                    <a:pt x="15" y="95"/>
                    <a:pt x="0" y="93"/>
                  </a:cubicBezTo>
                  <a:cubicBezTo>
                    <a:pt x="5" y="3"/>
                    <a:pt x="5" y="3"/>
                    <a:pt x="5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2802087" y="913160"/>
              <a:ext cx="560387" cy="611188"/>
            </a:xfrm>
            <a:custGeom>
              <a:avLst/>
              <a:gdLst>
                <a:gd name="T0" fmla="*/ 80 w 132"/>
                <a:gd name="T1" fmla="*/ 5 h 144"/>
                <a:gd name="T2" fmla="*/ 10 w 132"/>
                <a:gd name="T3" fmla="*/ 49 h 144"/>
                <a:gd name="T4" fmla="*/ 35 w 132"/>
                <a:gd name="T5" fmla="*/ 130 h 144"/>
                <a:gd name="T6" fmla="*/ 106 w 132"/>
                <a:gd name="T7" fmla="*/ 127 h 144"/>
                <a:gd name="T8" fmla="*/ 126 w 132"/>
                <a:gd name="T9" fmla="*/ 92 h 144"/>
                <a:gd name="T10" fmla="*/ 128 w 132"/>
                <a:gd name="T11" fmla="*/ 44 h 144"/>
                <a:gd name="T12" fmla="*/ 80 w 132"/>
                <a:gd name="T13" fmla="*/ 5 h 144"/>
                <a:gd name="T14" fmla="*/ 79 w 132"/>
                <a:gd name="T15" fmla="*/ 10 h 144"/>
                <a:gd name="T16" fmla="*/ 113 w 132"/>
                <a:gd name="T17" fmla="*/ 26 h 144"/>
                <a:gd name="T18" fmla="*/ 126 w 132"/>
                <a:gd name="T19" fmla="*/ 69 h 144"/>
                <a:gd name="T20" fmla="*/ 74 w 132"/>
                <a:gd name="T21" fmla="*/ 135 h 144"/>
                <a:gd name="T22" fmla="*/ 10 w 132"/>
                <a:gd name="T23" fmla="*/ 75 h 144"/>
                <a:gd name="T24" fmla="*/ 79 w 132"/>
                <a:gd name="T25" fmla="*/ 10 h 144"/>
                <a:gd name="T26" fmla="*/ 80 w 132"/>
                <a:gd name="T27" fmla="*/ 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2" h="144">
                  <a:moveTo>
                    <a:pt x="80" y="5"/>
                  </a:moveTo>
                  <a:cubicBezTo>
                    <a:pt x="49" y="0"/>
                    <a:pt x="20" y="20"/>
                    <a:pt x="10" y="49"/>
                  </a:cubicBezTo>
                  <a:cubicBezTo>
                    <a:pt x="0" y="78"/>
                    <a:pt x="9" y="113"/>
                    <a:pt x="35" y="130"/>
                  </a:cubicBezTo>
                  <a:cubicBezTo>
                    <a:pt x="56" y="143"/>
                    <a:pt x="87" y="144"/>
                    <a:pt x="106" y="127"/>
                  </a:cubicBezTo>
                  <a:cubicBezTo>
                    <a:pt x="117" y="118"/>
                    <a:pt x="123" y="105"/>
                    <a:pt x="126" y="92"/>
                  </a:cubicBezTo>
                  <a:cubicBezTo>
                    <a:pt x="131" y="77"/>
                    <a:pt x="132" y="60"/>
                    <a:pt x="128" y="44"/>
                  </a:cubicBezTo>
                  <a:cubicBezTo>
                    <a:pt x="122" y="22"/>
                    <a:pt x="102" y="10"/>
                    <a:pt x="80" y="5"/>
                  </a:cubicBezTo>
                  <a:cubicBezTo>
                    <a:pt x="77" y="5"/>
                    <a:pt x="77" y="9"/>
                    <a:pt x="79" y="10"/>
                  </a:cubicBezTo>
                  <a:cubicBezTo>
                    <a:pt x="92" y="12"/>
                    <a:pt x="104" y="17"/>
                    <a:pt x="113" y="26"/>
                  </a:cubicBezTo>
                  <a:cubicBezTo>
                    <a:pt x="124" y="37"/>
                    <a:pt x="127" y="53"/>
                    <a:pt x="126" y="69"/>
                  </a:cubicBezTo>
                  <a:cubicBezTo>
                    <a:pt x="124" y="100"/>
                    <a:pt x="109" y="133"/>
                    <a:pt x="74" y="135"/>
                  </a:cubicBezTo>
                  <a:cubicBezTo>
                    <a:pt x="39" y="137"/>
                    <a:pt x="11" y="110"/>
                    <a:pt x="10" y="75"/>
                  </a:cubicBezTo>
                  <a:cubicBezTo>
                    <a:pt x="9" y="38"/>
                    <a:pt x="41" y="3"/>
                    <a:pt x="79" y="10"/>
                  </a:cubicBezTo>
                  <a:cubicBezTo>
                    <a:pt x="82" y="10"/>
                    <a:pt x="83" y="6"/>
                    <a:pt x="80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Freeform 74"/>
            <p:cNvSpPr>
              <a:spLocks noEditPoints="1"/>
            </p:cNvSpPr>
            <p:nvPr/>
          </p:nvSpPr>
          <p:spPr bwMode="auto">
            <a:xfrm>
              <a:off x="3083075" y="951260"/>
              <a:ext cx="203200" cy="530225"/>
            </a:xfrm>
            <a:custGeom>
              <a:avLst/>
              <a:gdLst>
                <a:gd name="T0" fmla="*/ 28 w 48"/>
                <a:gd name="T1" fmla="*/ 97 h 125"/>
                <a:gd name="T2" fmla="*/ 27 w 48"/>
                <a:gd name="T3" fmla="*/ 99 h 125"/>
                <a:gd name="T4" fmla="*/ 14 w 48"/>
                <a:gd name="T5" fmla="*/ 107 h 125"/>
                <a:gd name="T6" fmla="*/ 17 w 48"/>
                <a:gd name="T7" fmla="*/ 125 h 125"/>
                <a:gd name="T8" fmla="*/ 40 w 48"/>
                <a:gd name="T9" fmla="*/ 112 h 125"/>
                <a:gd name="T10" fmla="*/ 48 w 48"/>
                <a:gd name="T11" fmla="*/ 102 h 125"/>
                <a:gd name="T12" fmla="*/ 39 w 48"/>
                <a:gd name="T13" fmla="*/ 103 h 125"/>
                <a:gd name="T14" fmla="*/ 28 w 48"/>
                <a:gd name="T15" fmla="*/ 97 h 125"/>
                <a:gd name="T16" fmla="*/ 0 w 48"/>
                <a:gd name="T17" fmla="*/ 0 h 125"/>
                <a:gd name="T18" fmla="*/ 0 w 48"/>
                <a:gd name="T19" fmla="*/ 0 h 125"/>
                <a:gd name="T20" fmla="*/ 3 w 48"/>
                <a:gd name="T21" fmla="*/ 9 h 125"/>
                <a:gd name="T22" fmla="*/ 6 w 48"/>
                <a:gd name="T23" fmla="*/ 20 h 125"/>
                <a:gd name="T24" fmla="*/ 7 w 48"/>
                <a:gd name="T25" fmla="*/ 20 h 125"/>
                <a:gd name="T26" fmla="*/ 4 w 48"/>
                <a:gd name="T27" fmla="*/ 9 h 125"/>
                <a:gd name="T28" fmla="*/ 0 w 48"/>
                <a:gd name="T29" fmla="*/ 0 h 125"/>
                <a:gd name="T30" fmla="*/ 5 w 48"/>
                <a:gd name="T31" fmla="*/ 0 h 125"/>
                <a:gd name="T32" fmla="*/ 11 w 48"/>
                <a:gd name="T33" fmla="*/ 20 h 125"/>
                <a:gd name="T34" fmla="*/ 11 w 48"/>
                <a:gd name="T35" fmla="*/ 20 h 125"/>
                <a:gd name="T36" fmla="*/ 19 w 48"/>
                <a:gd name="T37" fmla="*/ 22 h 125"/>
                <a:gd name="T38" fmla="*/ 15 w 48"/>
                <a:gd name="T39" fmla="*/ 1 h 125"/>
                <a:gd name="T40" fmla="*/ 13 w 48"/>
                <a:gd name="T41" fmla="*/ 1 h 125"/>
                <a:gd name="T42" fmla="*/ 13 w 48"/>
                <a:gd name="T43" fmla="*/ 1 h 125"/>
                <a:gd name="T44" fmla="*/ 5 w 48"/>
                <a:gd name="T4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125">
                  <a:moveTo>
                    <a:pt x="28" y="97"/>
                  </a:moveTo>
                  <a:cubicBezTo>
                    <a:pt x="28" y="98"/>
                    <a:pt x="27" y="98"/>
                    <a:pt x="27" y="99"/>
                  </a:cubicBezTo>
                  <a:cubicBezTo>
                    <a:pt x="23" y="103"/>
                    <a:pt x="19" y="105"/>
                    <a:pt x="14" y="107"/>
                  </a:cubicBezTo>
                  <a:cubicBezTo>
                    <a:pt x="15" y="113"/>
                    <a:pt x="16" y="119"/>
                    <a:pt x="17" y="125"/>
                  </a:cubicBezTo>
                  <a:cubicBezTo>
                    <a:pt x="26" y="123"/>
                    <a:pt x="34" y="118"/>
                    <a:pt x="40" y="112"/>
                  </a:cubicBezTo>
                  <a:cubicBezTo>
                    <a:pt x="43" y="109"/>
                    <a:pt x="45" y="105"/>
                    <a:pt x="48" y="102"/>
                  </a:cubicBezTo>
                  <a:cubicBezTo>
                    <a:pt x="45" y="102"/>
                    <a:pt x="42" y="103"/>
                    <a:pt x="39" y="103"/>
                  </a:cubicBezTo>
                  <a:cubicBezTo>
                    <a:pt x="35" y="103"/>
                    <a:pt x="31" y="101"/>
                    <a:pt x="28" y="97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6"/>
                    <a:pt x="3" y="9"/>
                  </a:cubicBezTo>
                  <a:cubicBezTo>
                    <a:pt x="5" y="12"/>
                    <a:pt x="6" y="16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16"/>
                    <a:pt x="5" y="12"/>
                    <a:pt x="4" y="9"/>
                  </a:cubicBezTo>
                  <a:cubicBezTo>
                    <a:pt x="3" y="6"/>
                    <a:pt x="1" y="3"/>
                    <a:pt x="0" y="0"/>
                  </a:cubicBezTo>
                  <a:moveTo>
                    <a:pt x="5" y="0"/>
                  </a:moveTo>
                  <a:cubicBezTo>
                    <a:pt x="8" y="6"/>
                    <a:pt x="10" y="13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4" y="20"/>
                    <a:pt x="16" y="21"/>
                    <a:pt x="19" y="22"/>
                  </a:cubicBezTo>
                  <a:cubicBezTo>
                    <a:pt x="18" y="15"/>
                    <a:pt x="17" y="8"/>
                    <a:pt x="15" y="1"/>
                  </a:cubicBezTo>
                  <a:cubicBezTo>
                    <a:pt x="15" y="1"/>
                    <a:pt x="14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0"/>
                    <a:pt x="8" y="0"/>
                    <a:pt x="5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Freeform 75"/>
            <p:cNvSpPr>
              <a:spLocks noEditPoints="1"/>
            </p:cNvSpPr>
            <p:nvPr/>
          </p:nvSpPr>
          <p:spPr bwMode="auto">
            <a:xfrm>
              <a:off x="3108475" y="1035398"/>
              <a:ext cx="93662" cy="369888"/>
            </a:xfrm>
            <a:custGeom>
              <a:avLst/>
              <a:gdLst>
                <a:gd name="T0" fmla="*/ 5 w 22"/>
                <a:gd name="T1" fmla="*/ 0 h 87"/>
                <a:gd name="T2" fmla="*/ 6 w 22"/>
                <a:gd name="T3" fmla="*/ 74 h 87"/>
                <a:gd name="T4" fmla="*/ 5 w 22"/>
                <a:gd name="T5" fmla="*/ 78 h 87"/>
                <a:gd name="T6" fmla="*/ 8 w 22"/>
                <a:gd name="T7" fmla="*/ 87 h 87"/>
                <a:gd name="T8" fmla="*/ 21 w 22"/>
                <a:gd name="T9" fmla="*/ 79 h 87"/>
                <a:gd name="T10" fmla="*/ 22 w 22"/>
                <a:gd name="T11" fmla="*/ 77 h 87"/>
                <a:gd name="T12" fmla="*/ 21 w 22"/>
                <a:gd name="T13" fmla="*/ 73 h 87"/>
                <a:gd name="T14" fmla="*/ 13 w 22"/>
                <a:gd name="T15" fmla="*/ 2 h 87"/>
                <a:gd name="T16" fmla="*/ 5 w 22"/>
                <a:gd name="T17" fmla="*/ 0 h 87"/>
                <a:gd name="T18" fmla="*/ 0 w 22"/>
                <a:gd name="T19" fmla="*/ 0 h 87"/>
                <a:gd name="T20" fmla="*/ 2 w 22"/>
                <a:gd name="T21" fmla="*/ 9 h 87"/>
                <a:gd name="T22" fmla="*/ 1 w 22"/>
                <a:gd name="T23" fmla="*/ 0 h 87"/>
                <a:gd name="T24" fmla="*/ 0 w 22"/>
                <a:gd name="T2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87">
                  <a:moveTo>
                    <a:pt x="5" y="0"/>
                  </a:moveTo>
                  <a:cubicBezTo>
                    <a:pt x="10" y="24"/>
                    <a:pt x="8" y="49"/>
                    <a:pt x="6" y="74"/>
                  </a:cubicBezTo>
                  <a:cubicBezTo>
                    <a:pt x="5" y="75"/>
                    <a:pt x="5" y="76"/>
                    <a:pt x="5" y="78"/>
                  </a:cubicBezTo>
                  <a:cubicBezTo>
                    <a:pt x="6" y="81"/>
                    <a:pt x="7" y="84"/>
                    <a:pt x="8" y="87"/>
                  </a:cubicBezTo>
                  <a:cubicBezTo>
                    <a:pt x="13" y="85"/>
                    <a:pt x="17" y="83"/>
                    <a:pt x="21" y="79"/>
                  </a:cubicBezTo>
                  <a:cubicBezTo>
                    <a:pt x="21" y="78"/>
                    <a:pt x="22" y="78"/>
                    <a:pt x="22" y="77"/>
                  </a:cubicBezTo>
                  <a:cubicBezTo>
                    <a:pt x="22" y="76"/>
                    <a:pt x="21" y="75"/>
                    <a:pt x="21" y="73"/>
                  </a:cubicBezTo>
                  <a:cubicBezTo>
                    <a:pt x="15" y="51"/>
                    <a:pt x="15" y="26"/>
                    <a:pt x="13" y="2"/>
                  </a:cubicBezTo>
                  <a:cubicBezTo>
                    <a:pt x="10" y="1"/>
                    <a:pt x="8" y="0"/>
                    <a:pt x="5" y="0"/>
                  </a:cubicBezTo>
                  <a:moveTo>
                    <a:pt x="0" y="0"/>
                  </a:moveTo>
                  <a:cubicBezTo>
                    <a:pt x="1" y="3"/>
                    <a:pt x="2" y="6"/>
                    <a:pt x="2" y="9"/>
                  </a:cubicBezTo>
                  <a:cubicBezTo>
                    <a:pt x="2" y="6"/>
                    <a:pt x="1" y="3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Freeform 76"/>
            <p:cNvSpPr>
              <a:spLocks noEditPoints="1"/>
            </p:cNvSpPr>
            <p:nvPr/>
          </p:nvSpPr>
          <p:spPr bwMode="auto">
            <a:xfrm>
              <a:off x="3073550" y="941735"/>
              <a:ext cx="179387" cy="547688"/>
            </a:xfrm>
            <a:custGeom>
              <a:avLst/>
              <a:gdLst>
                <a:gd name="T0" fmla="*/ 42 w 42"/>
                <a:gd name="T1" fmla="*/ 114 h 129"/>
                <a:gd name="T2" fmla="*/ 19 w 42"/>
                <a:gd name="T3" fmla="*/ 127 h 129"/>
                <a:gd name="T4" fmla="*/ 19 w 42"/>
                <a:gd name="T5" fmla="*/ 129 h 129"/>
                <a:gd name="T6" fmla="*/ 41 w 42"/>
                <a:gd name="T7" fmla="*/ 115 h 129"/>
                <a:gd name="T8" fmla="*/ 42 w 42"/>
                <a:gd name="T9" fmla="*/ 114 h 129"/>
                <a:gd name="T10" fmla="*/ 0 w 42"/>
                <a:gd name="T11" fmla="*/ 0 h 129"/>
                <a:gd name="T12" fmla="*/ 0 w 42"/>
                <a:gd name="T13" fmla="*/ 0 h 129"/>
                <a:gd name="T14" fmla="*/ 2 w 42"/>
                <a:gd name="T15" fmla="*/ 2 h 129"/>
                <a:gd name="T16" fmla="*/ 2 w 42"/>
                <a:gd name="T17" fmla="*/ 2 h 129"/>
                <a:gd name="T18" fmla="*/ 0 w 42"/>
                <a:gd name="T19" fmla="*/ 0 h 129"/>
                <a:gd name="T20" fmla="*/ 6 w 42"/>
                <a:gd name="T21" fmla="*/ 0 h 129"/>
                <a:gd name="T22" fmla="*/ 7 w 42"/>
                <a:gd name="T23" fmla="*/ 2 h 129"/>
                <a:gd name="T24" fmla="*/ 15 w 42"/>
                <a:gd name="T25" fmla="*/ 3 h 129"/>
                <a:gd name="T26" fmla="*/ 15 w 42"/>
                <a:gd name="T27" fmla="*/ 3 h 129"/>
                <a:gd name="T28" fmla="*/ 17 w 42"/>
                <a:gd name="T29" fmla="*/ 3 h 129"/>
                <a:gd name="T30" fmla="*/ 17 w 42"/>
                <a:gd name="T31" fmla="*/ 0 h 129"/>
                <a:gd name="T32" fmla="*/ 6 w 42"/>
                <a:gd name="T33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129">
                  <a:moveTo>
                    <a:pt x="42" y="114"/>
                  </a:moveTo>
                  <a:cubicBezTo>
                    <a:pt x="36" y="120"/>
                    <a:pt x="28" y="125"/>
                    <a:pt x="19" y="127"/>
                  </a:cubicBezTo>
                  <a:cubicBezTo>
                    <a:pt x="19" y="127"/>
                    <a:pt x="19" y="128"/>
                    <a:pt x="19" y="129"/>
                  </a:cubicBezTo>
                  <a:cubicBezTo>
                    <a:pt x="27" y="126"/>
                    <a:pt x="34" y="122"/>
                    <a:pt x="41" y="115"/>
                  </a:cubicBezTo>
                  <a:cubicBezTo>
                    <a:pt x="41" y="115"/>
                    <a:pt x="42" y="114"/>
                    <a:pt x="42" y="114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0" y="0"/>
                  </a:cubicBezTo>
                  <a:moveTo>
                    <a:pt x="6" y="0"/>
                  </a:moveTo>
                  <a:cubicBezTo>
                    <a:pt x="6" y="0"/>
                    <a:pt x="7" y="1"/>
                    <a:pt x="7" y="2"/>
                  </a:cubicBezTo>
                  <a:cubicBezTo>
                    <a:pt x="10" y="2"/>
                    <a:pt x="12" y="2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7" y="3"/>
                    <a:pt x="17" y="3"/>
                  </a:cubicBezTo>
                  <a:cubicBezTo>
                    <a:pt x="17" y="2"/>
                    <a:pt x="17" y="1"/>
                    <a:pt x="17" y="0"/>
                  </a:cubicBezTo>
                  <a:cubicBezTo>
                    <a:pt x="13" y="0"/>
                    <a:pt x="9" y="0"/>
                    <a:pt x="6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2173437" y="806798"/>
              <a:ext cx="454025" cy="598488"/>
            </a:xfrm>
            <a:custGeom>
              <a:avLst/>
              <a:gdLst>
                <a:gd name="T0" fmla="*/ 107 w 107"/>
                <a:gd name="T1" fmla="*/ 24 h 141"/>
                <a:gd name="T2" fmla="*/ 82 w 107"/>
                <a:gd name="T3" fmla="*/ 6 h 141"/>
                <a:gd name="T4" fmla="*/ 59 w 107"/>
                <a:gd name="T5" fmla="*/ 1 h 141"/>
                <a:gd name="T6" fmla="*/ 18 w 107"/>
                <a:gd name="T7" fmla="*/ 15 h 141"/>
                <a:gd name="T8" fmla="*/ 2 w 107"/>
                <a:gd name="T9" fmla="*/ 61 h 141"/>
                <a:gd name="T10" fmla="*/ 34 w 107"/>
                <a:gd name="T11" fmla="*/ 129 h 141"/>
                <a:gd name="T12" fmla="*/ 89 w 107"/>
                <a:gd name="T13" fmla="*/ 139 h 141"/>
                <a:gd name="T14" fmla="*/ 107 w 107"/>
                <a:gd name="T15" fmla="*/ 2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141">
                  <a:moveTo>
                    <a:pt x="107" y="24"/>
                  </a:moveTo>
                  <a:cubicBezTo>
                    <a:pt x="96" y="20"/>
                    <a:pt x="91" y="12"/>
                    <a:pt x="82" y="6"/>
                  </a:cubicBezTo>
                  <a:cubicBezTo>
                    <a:pt x="75" y="2"/>
                    <a:pt x="67" y="2"/>
                    <a:pt x="59" y="1"/>
                  </a:cubicBezTo>
                  <a:cubicBezTo>
                    <a:pt x="41" y="0"/>
                    <a:pt x="31" y="2"/>
                    <a:pt x="18" y="15"/>
                  </a:cubicBezTo>
                  <a:cubicBezTo>
                    <a:pt x="6" y="29"/>
                    <a:pt x="3" y="43"/>
                    <a:pt x="2" y="61"/>
                  </a:cubicBezTo>
                  <a:cubicBezTo>
                    <a:pt x="0" y="88"/>
                    <a:pt x="4" y="118"/>
                    <a:pt x="34" y="129"/>
                  </a:cubicBezTo>
                  <a:cubicBezTo>
                    <a:pt x="50" y="135"/>
                    <a:pt x="71" y="141"/>
                    <a:pt x="89" y="139"/>
                  </a:cubicBezTo>
                  <a:cubicBezTo>
                    <a:pt x="107" y="24"/>
                    <a:pt x="107" y="24"/>
                    <a:pt x="107" y="24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2254400" y="913160"/>
              <a:ext cx="284162" cy="377825"/>
            </a:xfrm>
            <a:custGeom>
              <a:avLst/>
              <a:gdLst>
                <a:gd name="T0" fmla="*/ 67 w 67"/>
                <a:gd name="T1" fmla="*/ 15 h 89"/>
                <a:gd name="T2" fmla="*/ 52 w 67"/>
                <a:gd name="T3" fmla="*/ 3 h 89"/>
                <a:gd name="T4" fmla="*/ 37 w 67"/>
                <a:gd name="T5" fmla="*/ 1 h 89"/>
                <a:gd name="T6" fmla="*/ 11 w 67"/>
                <a:gd name="T7" fmla="*/ 9 h 89"/>
                <a:gd name="T8" fmla="*/ 1 w 67"/>
                <a:gd name="T9" fmla="*/ 38 h 89"/>
                <a:gd name="T10" fmla="*/ 21 w 67"/>
                <a:gd name="T11" fmla="*/ 81 h 89"/>
                <a:gd name="T12" fmla="*/ 56 w 67"/>
                <a:gd name="T13" fmla="*/ 88 h 89"/>
                <a:gd name="T14" fmla="*/ 67 w 67"/>
                <a:gd name="T15" fmla="*/ 1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89">
                  <a:moveTo>
                    <a:pt x="67" y="15"/>
                  </a:moveTo>
                  <a:cubicBezTo>
                    <a:pt x="61" y="12"/>
                    <a:pt x="57" y="7"/>
                    <a:pt x="52" y="3"/>
                  </a:cubicBezTo>
                  <a:cubicBezTo>
                    <a:pt x="47" y="1"/>
                    <a:pt x="42" y="1"/>
                    <a:pt x="37" y="1"/>
                  </a:cubicBezTo>
                  <a:cubicBezTo>
                    <a:pt x="26" y="0"/>
                    <a:pt x="19" y="1"/>
                    <a:pt x="11" y="9"/>
                  </a:cubicBezTo>
                  <a:cubicBezTo>
                    <a:pt x="3" y="18"/>
                    <a:pt x="2" y="27"/>
                    <a:pt x="1" y="38"/>
                  </a:cubicBezTo>
                  <a:cubicBezTo>
                    <a:pt x="0" y="56"/>
                    <a:pt x="2" y="74"/>
                    <a:pt x="21" y="81"/>
                  </a:cubicBezTo>
                  <a:cubicBezTo>
                    <a:pt x="32" y="85"/>
                    <a:pt x="45" y="89"/>
                    <a:pt x="56" y="88"/>
                  </a:cubicBezTo>
                  <a:cubicBezTo>
                    <a:pt x="67" y="15"/>
                    <a:pt x="67" y="15"/>
                    <a:pt x="67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2155975" y="789335"/>
              <a:ext cx="549275" cy="603250"/>
            </a:xfrm>
            <a:custGeom>
              <a:avLst/>
              <a:gdLst>
                <a:gd name="T0" fmla="*/ 75 w 129"/>
                <a:gd name="T1" fmla="*/ 9 h 142"/>
                <a:gd name="T2" fmla="*/ 116 w 129"/>
                <a:gd name="T3" fmla="*/ 93 h 142"/>
                <a:gd name="T4" fmla="*/ 80 w 129"/>
                <a:gd name="T5" fmla="*/ 130 h 142"/>
                <a:gd name="T6" fmla="*/ 34 w 129"/>
                <a:gd name="T7" fmla="*/ 128 h 142"/>
                <a:gd name="T8" fmla="*/ 9 w 129"/>
                <a:gd name="T9" fmla="*/ 49 h 142"/>
                <a:gd name="T10" fmla="*/ 36 w 129"/>
                <a:gd name="T11" fmla="*/ 13 h 142"/>
                <a:gd name="T12" fmla="*/ 75 w 129"/>
                <a:gd name="T13" fmla="*/ 9 h 142"/>
                <a:gd name="T14" fmla="*/ 76 w 129"/>
                <a:gd name="T15" fmla="*/ 5 h 142"/>
                <a:gd name="T16" fmla="*/ 14 w 129"/>
                <a:gd name="T17" fmla="*/ 28 h 142"/>
                <a:gd name="T18" fmla="*/ 1 w 129"/>
                <a:gd name="T19" fmla="*/ 76 h 142"/>
                <a:gd name="T20" fmla="*/ 10 w 129"/>
                <a:gd name="T21" fmla="*/ 114 h 142"/>
                <a:gd name="T22" fmla="*/ 78 w 129"/>
                <a:gd name="T23" fmla="*/ 136 h 142"/>
                <a:gd name="T24" fmla="*/ 125 w 129"/>
                <a:gd name="T25" fmla="*/ 63 h 142"/>
                <a:gd name="T26" fmla="*/ 76 w 129"/>
                <a:gd name="T27" fmla="*/ 5 h 142"/>
                <a:gd name="T28" fmla="*/ 75 w 129"/>
                <a:gd name="T29" fmla="*/ 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9" h="142">
                  <a:moveTo>
                    <a:pt x="75" y="9"/>
                  </a:moveTo>
                  <a:cubicBezTo>
                    <a:pt x="113" y="17"/>
                    <a:pt x="129" y="59"/>
                    <a:pt x="116" y="93"/>
                  </a:cubicBezTo>
                  <a:cubicBezTo>
                    <a:pt x="110" y="110"/>
                    <a:pt x="97" y="124"/>
                    <a:pt x="80" y="130"/>
                  </a:cubicBezTo>
                  <a:cubicBezTo>
                    <a:pt x="65" y="136"/>
                    <a:pt x="49" y="134"/>
                    <a:pt x="34" y="128"/>
                  </a:cubicBezTo>
                  <a:cubicBezTo>
                    <a:pt x="2" y="114"/>
                    <a:pt x="1" y="79"/>
                    <a:pt x="9" y="49"/>
                  </a:cubicBezTo>
                  <a:cubicBezTo>
                    <a:pt x="14" y="34"/>
                    <a:pt x="22" y="20"/>
                    <a:pt x="36" y="13"/>
                  </a:cubicBezTo>
                  <a:cubicBezTo>
                    <a:pt x="48" y="7"/>
                    <a:pt x="62" y="7"/>
                    <a:pt x="75" y="9"/>
                  </a:cubicBezTo>
                  <a:cubicBezTo>
                    <a:pt x="78" y="10"/>
                    <a:pt x="78" y="5"/>
                    <a:pt x="76" y="5"/>
                  </a:cubicBezTo>
                  <a:cubicBezTo>
                    <a:pt x="51" y="0"/>
                    <a:pt x="28" y="6"/>
                    <a:pt x="14" y="28"/>
                  </a:cubicBezTo>
                  <a:cubicBezTo>
                    <a:pt x="5" y="42"/>
                    <a:pt x="1" y="60"/>
                    <a:pt x="1" y="76"/>
                  </a:cubicBezTo>
                  <a:cubicBezTo>
                    <a:pt x="0" y="89"/>
                    <a:pt x="2" y="103"/>
                    <a:pt x="10" y="114"/>
                  </a:cubicBezTo>
                  <a:cubicBezTo>
                    <a:pt x="24" y="135"/>
                    <a:pt x="55" y="142"/>
                    <a:pt x="78" y="136"/>
                  </a:cubicBezTo>
                  <a:cubicBezTo>
                    <a:pt x="109" y="127"/>
                    <a:pt x="127" y="94"/>
                    <a:pt x="125" y="63"/>
                  </a:cubicBezTo>
                  <a:cubicBezTo>
                    <a:pt x="123" y="35"/>
                    <a:pt x="103" y="11"/>
                    <a:pt x="76" y="5"/>
                  </a:cubicBezTo>
                  <a:cubicBezTo>
                    <a:pt x="73" y="4"/>
                    <a:pt x="72" y="9"/>
                    <a:pt x="75" y="9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Freeform 80"/>
            <p:cNvSpPr>
              <a:spLocks noEditPoints="1"/>
            </p:cNvSpPr>
            <p:nvPr/>
          </p:nvSpPr>
          <p:spPr bwMode="auto">
            <a:xfrm>
              <a:off x="2224237" y="832198"/>
              <a:ext cx="311150" cy="487363"/>
            </a:xfrm>
            <a:custGeom>
              <a:avLst/>
              <a:gdLst>
                <a:gd name="T0" fmla="*/ 14 w 73"/>
                <a:gd name="T1" fmla="*/ 89 h 115"/>
                <a:gd name="T2" fmla="*/ 0 w 73"/>
                <a:gd name="T3" fmla="*/ 104 h 115"/>
                <a:gd name="T4" fmla="*/ 13 w 73"/>
                <a:gd name="T5" fmla="*/ 115 h 115"/>
                <a:gd name="T6" fmla="*/ 23 w 73"/>
                <a:gd name="T7" fmla="*/ 98 h 115"/>
                <a:gd name="T8" fmla="*/ 14 w 73"/>
                <a:gd name="T9" fmla="*/ 89 h 115"/>
                <a:gd name="T10" fmla="*/ 62 w 73"/>
                <a:gd name="T11" fmla="*/ 0 h 115"/>
                <a:gd name="T12" fmla="*/ 48 w 73"/>
                <a:gd name="T13" fmla="*/ 20 h 115"/>
                <a:gd name="T14" fmla="*/ 57 w 73"/>
                <a:gd name="T15" fmla="*/ 22 h 115"/>
                <a:gd name="T16" fmla="*/ 73 w 73"/>
                <a:gd name="T17" fmla="*/ 4 h 115"/>
                <a:gd name="T18" fmla="*/ 62 w 73"/>
                <a:gd name="T1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115">
                  <a:moveTo>
                    <a:pt x="14" y="89"/>
                  </a:moveTo>
                  <a:cubicBezTo>
                    <a:pt x="10" y="95"/>
                    <a:pt x="5" y="100"/>
                    <a:pt x="0" y="104"/>
                  </a:cubicBezTo>
                  <a:cubicBezTo>
                    <a:pt x="3" y="108"/>
                    <a:pt x="8" y="112"/>
                    <a:pt x="13" y="115"/>
                  </a:cubicBezTo>
                  <a:cubicBezTo>
                    <a:pt x="16" y="109"/>
                    <a:pt x="20" y="104"/>
                    <a:pt x="23" y="98"/>
                  </a:cubicBezTo>
                  <a:cubicBezTo>
                    <a:pt x="19" y="96"/>
                    <a:pt x="16" y="93"/>
                    <a:pt x="14" y="89"/>
                  </a:cubicBezTo>
                  <a:moveTo>
                    <a:pt x="62" y="0"/>
                  </a:moveTo>
                  <a:cubicBezTo>
                    <a:pt x="57" y="6"/>
                    <a:pt x="52" y="13"/>
                    <a:pt x="48" y="20"/>
                  </a:cubicBezTo>
                  <a:cubicBezTo>
                    <a:pt x="51" y="20"/>
                    <a:pt x="54" y="20"/>
                    <a:pt x="57" y="22"/>
                  </a:cubicBezTo>
                  <a:cubicBezTo>
                    <a:pt x="62" y="15"/>
                    <a:pt x="67" y="9"/>
                    <a:pt x="73" y="4"/>
                  </a:cubicBezTo>
                  <a:cubicBezTo>
                    <a:pt x="70" y="3"/>
                    <a:pt x="66" y="1"/>
                    <a:pt x="62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auto">
            <a:xfrm>
              <a:off x="2284562" y="916335"/>
              <a:ext cx="182562" cy="331788"/>
            </a:xfrm>
            <a:custGeom>
              <a:avLst/>
              <a:gdLst>
                <a:gd name="T0" fmla="*/ 34 w 43"/>
                <a:gd name="T1" fmla="*/ 0 h 78"/>
                <a:gd name="T2" fmla="*/ 3 w 43"/>
                <a:gd name="T3" fmla="*/ 66 h 78"/>
                <a:gd name="T4" fmla="*/ 0 w 43"/>
                <a:gd name="T5" fmla="*/ 69 h 78"/>
                <a:gd name="T6" fmla="*/ 9 w 43"/>
                <a:gd name="T7" fmla="*/ 78 h 78"/>
                <a:gd name="T8" fmla="*/ 17 w 43"/>
                <a:gd name="T9" fmla="*/ 63 h 78"/>
                <a:gd name="T10" fmla="*/ 18 w 43"/>
                <a:gd name="T11" fmla="*/ 63 h 78"/>
                <a:gd name="T12" fmla="*/ 23 w 43"/>
                <a:gd name="T13" fmla="*/ 43 h 78"/>
                <a:gd name="T14" fmla="*/ 43 w 43"/>
                <a:gd name="T15" fmla="*/ 2 h 78"/>
                <a:gd name="T16" fmla="*/ 34 w 43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78">
                  <a:moveTo>
                    <a:pt x="34" y="0"/>
                  </a:moveTo>
                  <a:cubicBezTo>
                    <a:pt x="22" y="21"/>
                    <a:pt x="17" y="46"/>
                    <a:pt x="3" y="66"/>
                  </a:cubicBezTo>
                  <a:cubicBezTo>
                    <a:pt x="2" y="67"/>
                    <a:pt x="1" y="68"/>
                    <a:pt x="0" y="69"/>
                  </a:cubicBezTo>
                  <a:cubicBezTo>
                    <a:pt x="2" y="73"/>
                    <a:pt x="5" y="76"/>
                    <a:pt x="9" y="78"/>
                  </a:cubicBezTo>
                  <a:cubicBezTo>
                    <a:pt x="12" y="73"/>
                    <a:pt x="15" y="68"/>
                    <a:pt x="17" y="63"/>
                  </a:cubicBezTo>
                  <a:cubicBezTo>
                    <a:pt x="17" y="63"/>
                    <a:pt x="18" y="63"/>
                    <a:pt x="18" y="63"/>
                  </a:cubicBezTo>
                  <a:cubicBezTo>
                    <a:pt x="19" y="56"/>
                    <a:pt x="21" y="50"/>
                    <a:pt x="23" y="43"/>
                  </a:cubicBezTo>
                  <a:cubicBezTo>
                    <a:pt x="28" y="29"/>
                    <a:pt x="34" y="14"/>
                    <a:pt x="43" y="2"/>
                  </a:cubicBezTo>
                  <a:cubicBezTo>
                    <a:pt x="40" y="0"/>
                    <a:pt x="37" y="0"/>
                    <a:pt x="34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3" name="Freeform 82"/>
            <p:cNvSpPr>
              <a:spLocks noEditPoints="1"/>
            </p:cNvSpPr>
            <p:nvPr/>
          </p:nvSpPr>
          <p:spPr bwMode="auto">
            <a:xfrm>
              <a:off x="2221062" y="822673"/>
              <a:ext cx="317500" cy="509588"/>
            </a:xfrm>
            <a:custGeom>
              <a:avLst/>
              <a:gdLst>
                <a:gd name="T0" fmla="*/ 1 w 75"/>
                <a:gd name="T1" fmla="*/ 106 h 120"/>
                <a:gd name="T2" fmla="*/ 0 w 75"/>
                <a:gd name="T3" fmla="*/ 107 h 120"/>
                <a:gd name="T4" fmla="*/ 13 w 75"/>
                <a:gd name="T5" fmla="*/ 120 h 120"/>
                <a:gd name="T6" fmla="*/ 14 w 75"/>
                <a:gd name="T7" fmla="*/ 117 h 120"/>
                <a:gd name="T8" fmla="*/ 1 w 75"/>
                <a:gd name="T9" fmla="*/ 106 h 120"/>
                <a:gd name="T10" fmla="*/ 66 w 75"/>
                <a:gd name="T11" fmla="*/ 0 h 120"/>
                <a:gd name="T12" fmla="*/ 63 w 75"/>
                <a:gd name="T13" fmla="*/ 2 h 120"/>
                <a:gd name="T14" fmla="*/ 74 w 75"/>
                <a:gd name="T15" fmla="*/ 6 h 120"/>
                <a:gd name="T16" fmla="*/ 75 w 75"/>
                <a:gd name="T17" fmla="*/ 5 h 120"/>
                <a:gd name="T18" fmla="*/ 71 w 75"/>
                <a:gd name="T19" fmla="*/ 2 h 120"/>
                <a:gd name="T20" fmla="*/ 66 w 75"/>
                <a:gd name="T2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120">
                  <a:moveTo>
                    <a:pt x="1" y="106"/>
                  </a:moveTo>
                  <a:cubicBezTo>
                    <a:pt x="1" y="107"/>
                    <a:pt x="0" y="107"/>
                    <a:pt x="0" y="107"/>
                  </a:cubicBezTo>
                  <a:cubicBezTo>
                    <a:pt x="3" y="112"/>
                    <a:pt x="7" y="116"/>
                    <a:pt x="13" y="120"/>
                  </a:cubicBezTo>
                  <a:cubicBezTo>
                    <a:pt x="13" y="119"/>
                    <a:pt x="14" y="118"/>
                    <a:pt x="14" y="117"/>
                  </a:cubicBezTo>
                  <a:cubicBezTo>
                    <a:pt x="9" y="114"/>
                    <a:pt x="4" y="110"/>
                    <a:pt x="1" y="106"/>
                  </a:cubicBezTo>
                  <a:moveTo>
                    <a:pt x="66" y="0"/>
                  </a:moveTo>
                  <a:cubicBezTo>
                    <a:pt x="65" y="0"/>
                    <a:pt x="64" y="1"/>
                    <a:pt x="63" y="2"/>
                  </a:cubicBezTo>
                  <a:cubicBezTo>
                    <a:pt x="67" y="3"/>
                    <a:pt x="71" y="5"/>
                    <a:pt x="74" y="6"/>
                  </a:cubicBezTo>
                  <a:cubicBezTo>
                    <a:pt x="75" y="6"/>
                    <a:pt x="75" y="6"/>
                    <a:pt x="75" y="5"/>
                  </a:cubicBezTo>
                  <a:cubicBezTo>
                    <a:pt x="74" y="4"/>
                    <a:pt x="73" y="3"/>
                    <a:pt x="71" y="2"/>
                  </a:cubicBezTo>
                  <a:cubicBezTo>
                    <a:pt x="69" y="1"/>
                    <a:pt x="68" y="0"/>
                    <a:pt x="66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Freeform 83"/>
            <p:cNvSpPr>
              <a:spLocks/>
            </p:cNvSpPr>
            <p:nvPr/>
          </p:nvSpPr>
          <p:spPr bwMode="auto">
            <a:xfrm>
              <a:off x="2279800" y="768698"/>
              <a:ext cx="884237" cy="1006475"/>
            </a:xfrm>
            <a:custGeom>
              <a:avLst/>
              <a:gdLst>
                <a:gd name="T0" fmla="*/ 192 w 208"/>
                <a:gd name="T1" fmla="*/ 52 h 237"/>
                <a:gd name="T2" fmla="*/ 109 w 208"/>
                <a:gd name="T3" fmla="*/ 9 h 237"/>
                <a:gd name="T4" fmla="*/ 31 w 208"/>
                <a:gd name="T5" fmla="*/ 63 h 237"/>
                <a:gd name="T6" fmla="*/ 0 w 208"/>
                <a:gd name="T7" fmla="*/ 204 h 237"/>
                <a:gd name="T8" fmla="*/ 177 w 208"/>
                <a:gd name="T9" fmla="*/ 237 h 237"/>
                <a:gd name="T10" fmla="*/ 192 w 208"/>
                <a:gd name="T11" fmla="*/ 5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8" h="237">
                  <a:moveTo>
                    <a:pt x="192" y="52"/>
                  </a:moveTo>
                  <a:cubicBezTo>
                    <a:pt x="178" y="8"/>
                    <a:pt x="109" y="9"/>
                    <a:pt x="109" y="9"/>
                  </a:cubicBezTo>
                  <a:cubicBezTo>
                    <a:pt x="109" y="9"/>
                    <a:pt x="57" y="0"/>
                    <a:pt x="31" y="63"/>
                  </a:cubicBezTo>
                  <a:cubicBezTo>
                    <a:pt x="16" y="99"/>
                    <a:pt x="6" y="155"/>
                    <a:pt x="0" y="204"/>
                  </a:cubicBezTo>
                  <a:cubicBezTo>
                    <a:pt x="177" y="237"/>
                    <a:pt x="177" y="237"/>
                    <a:pt x="177" y="237"/>
                  </a:cubicBezTo>
                  <a:cubicBezTo>
                    <a:pt x="194" y="174"/>
                    <a:pt x="208" y="96"/>
                    <a:pt x="192" y="52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5" name="Freeform 84"/>
            <p:cNvSpPr>
              <a:spLocks/>
            </p:cNvSpPr>
            <p:nvPr/>
          </p:nvSpPr>
          <p:spPr bwMode="auto">
            <a:xfrm>
              <a:off x="2551262" y="979835"/>
              <a:ext cx="47625" cy="47625"/>
            </a:xfrm>
            <a:custGeom>
              <a:avLst/>
              <a:gdLst>
                <a:gd name="T0" fmla="*/ 11 w 11"/>
                <a:gd name="T1" fmla="*/ 6 h 11"/>
                <a:gd name="T2" fmla="*/ 5 w 11"/>
                <a:gd name="T3" fmla="*/ 10 h 11"/>
                <a:gd name="T4" fmla="*/ 0 w 11"/>
                <a:gd name="T5" fmla="*/ 4 h 11"/>
                <a:gd name="T6" fmla="*/ 6 w 11"/>
                <a:gd name="T7" fmla="*/ 0 h 11"/>
                <a:gd name="T8" fmla="*/ 11 w 11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1" y="6"/>
                  </a:moveTo>
                  <a:cubicBezTo>
                    <a:pt x="10" y="9"/>
                    <a:pt x="7" y="11"/>
                    <a:pt x="5" y="10"/>
                  </a:cubicBezTo>
                  <a:cubicBezTo>
                    <a:pt x="2" y="10"/>
                    <a:pt x="0" y="7"/>
                    <a:pt x="0" y="4"/>
                  </a:cubicBezTo>
                  <a:cubicBezTo>
                    <a:pt x="1" y="2"/>
                    <a:pt x="4" y="0"/>
                    <a:pt x="6" y="0"/>
                  </a:cubicBezTo>
                  <a:cubicBezTo>
                    <a:pt x="9" y="1"/>
                    <a:pt x="11" y="3"/>
                    <a:pt x="11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6" name="Freeform 85"/>
            <p:cNvSpPr>
              <a:spLocks/>
            </p:cNvSpPr>
            <p:nvPr/>
          </p:nvSpPr>
          <p:spPr bwMode="auto">
            <a:xfrm>
              <a:off x="2971950" y="1057623"/>
              <a:ext cx="47625" cy="50800"/>
            </a:xfrm>
            <a:custGeom>
              <a:avLst/>
              <a:gdLst>
                <a:gd name="T0" fmla="*/ 11 w 11"/>
                <a:gd name="T1" fmla="*/ 7 h 12"/>
                <a:gd name="T2" fmla="*/ 5 w 11"/>
                <a:gd name="T3" fmla="*/ 11 h 12"/>
                <a:gd name="T4" fmla="*/ 1 w 11"/>
                <a:gd name="T5" fmla="*/ 5 h 12"/>
                <a:gd name="T6" fmla="*/ 7 w 11"/>
                <a:gd name="T7" fmla="*/ 1 h 12"/>
                <a:gd name="T8" fmla="*/ 11 w 11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1" y="7"/>
                  </a:moveTo>
                  <a:cubicBezTo>
                    <a:pt x="10" y="10"/>
                    <a:pt x="7" y="12"/>
                    <a:pt x="5" y="11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1" y="2"/>
                    <a:pt x="4" y="0"/>
                    <a:pt x="7" y="1"/>
                  </a:cubicBezTo>
                  <a:cubicBezTo>
                    <a:pt x="9" y="1"/>
                    <a:pt x="11" y="4"/>
                    <a:pt x="11" y="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87" name="Picture 86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162" y="1003648"/>
              <a:ext cx="268287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8" name="Picture 87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3312" y="1057623"/>
              <a:ext cx="153987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9" name="Picture 88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5112" y="1090960"/>
              <a:ext cx="203200" cy="255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0" name="Picture 89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2262" y="1148110"/>
              <a:ext cx="138112" cy="146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1" name="Freeform 90"/>
            <p:cNvSpPr>
              <a:spLocks/>
            </p:cNvSpPr>
            <p:nvPr/>
          </p:nvSpPr>
          <p:spPr bwMode="auto">
            <a:xfrm>
              <a:off x="2738587" y="789335"/>
              <a:ext cx="25400" cy="20638"/>
            </a:xfrm>
            <a:custGeom>
              <a:avLst/>
              <a:gdLst>
                <a:gd name="T0" fmla="*/ 3 w 6"/>
                <a:gd name="T1" fmla="*/ 4 h 5"/>
                <a:gd name="T2" fmla="*/ 3 w 6"/>
                <a:gd name="T3" fmla="*/ 0 h 5"/>
                <a:gd name="T4" fmla="*/ 3 w 6"/>
                <a:gd name="T5" fmla="*/ 0 h 5"/>
                <a:gd name="T6" fmla="*/ 3 w 6"/>
                <a:gd name="T7" fmla="*/ 0 h 5"/>
                <a:gd name="T8" fmla="*/ 3 w 6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4"/>
                  </a:moveTo>
                  <a:cubicBezTo>
                    <a:pt x="5" y="5"/>
                    <a:pt x="6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>
              <a:off x="2751287" y="789335"/>
              <a:ext cx="400050" cy="989013"/>
            </a:xfrm>
            <a:custGeom>
              <a:avLst/>
              <a:gdLst>
                <a:gd name="T0" fmla="*/ 0 w 94"/>
                <a:gd name="T1" fmla="*/ 4 h 233"/>
                <a:gd name="T2" fmla="*/ 0 w 94"/>
                <a:gd name="T3" fmla="*/ 5 h 233"/>
                <a:gd name="T4" fmla="*/ 53 w 94"/>
                <a:gd name="T5" fmla="*/ 16 h 233"/>
                <a:gd name="T6" fmla="*/ 82 w 94"/>
                <a:gd name="T7" fmla="*/ 47 h 233"/>
                <a:gd name="T8" fmla="*/ 87 w 94"/>
                <a:gd name="T9" fmla="*/ 82 h 233"/>
                <a:gd name="T10" fmla="*/ 79 w 94"/>
                <a:gd name="T11" fmla="*/ 171 h 233"/>
                <a:gd name="T12" fmla="*/ 65 w 94"/>
                <a:gd name="T13" fmla="*/ 232 h 233"/>
                <a:gd name="T14" fmla="*/ 70 w 94"/>
                <a:gd name="T15" fmla="*/ 233 h 233"/>
                <a:gd name="T16" fmla="*/ 74 w 94"/>
                <a:gd name="T17" fmla="*/ 217 h 233"/>
                <a:gd name="T18" fmla="*/ 90 w 94"/>
                <a:gd name="T19" fmla="*/ 132 h 233"/>
                <a:gd name="T20" fmla="*/ 89 w 94"/>
                <a:gd name="T21" fmla="*/ 58 h 233"/>
                <a:gd name="T22" fmla="*/ 76 w 94"/>
                <a:gd name="T23" fmla="*/ 28 h 233"/>
                <a:gd name="T24" fmla="*/ 47 w 94"/>
                <a:gd name="T25" fmla="*/ 8 h 233"/>
                <a:gd name="T26" fmla="*/ 0 w 94"/>
                <a:gd name="T27" fmla="*/ 0 h 233"/>
                <a:gd name="T28" fmla="*/ 0 w 94"/>
                <a:gd name="T29" fmla="*/ 0 h 233"/>
                <a:gd name="T30" fmla="*/ 0 w 94"/>
                <a:gd name="T31" fmla="*/ 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" h="233">
                  <a:moveTo>
                    <a:pt x="0" y="4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8" y="4"/>
                    <a:pt x="37" y="8"/>
                    <a:pt x="53" y="16"/>
                  </a:cubicBezTo>
                  <a:cubicBezTo>
                    <a:pt x="66" y="22"/>
                    <a:pt x="77" y="32"/>
                    <a:pt x="82" y="47"/>
                  </a:cubicBezTo>
                  <a:cubicBezTo>
                    <a:pt x="86" y="58"/>
                    <a:pt x="87" y="70"/>
                    <a:pt x="87" y="82"/>
                  </a:cubicBezTo>
                  <a:cubicBezTo>
                    <a:pt x="89" y="112"/>
                    <a:pt x="85" y="142"/>
                    <a:pt x="79" y="171"/>
                  </a:cubicBezTo>
                  <a:cubicBezTo>
                    <a:pt x="75" y="191"/>
                    <a:pt x="71" y="212"/>
                    <a:pt x="65" y="232"/>
                  </a:cubicBezTo>
                  <a:cubicBezTo>
                    <a:pt x="70" y="233"/>
                    <a:pt x="70" y="233"/>
                    <a:pt x="70" y="233"/>
                  </a:cubicBezTo>
                  <a:cubicBezTo>
                    <a:pt x="71" y="228"/>
                    <a:pt x="72" y="222"/>
                    <a:pt x="74" y="217"/>
                  </a:cubicBezTo>
                  <a:cubicBezTo>
                    <a:pt x="81" y="189"/>
                    <a:pt x="86" y="160"/>
                    <a:pt x="90" y="132"/>
                  </a:cubicBezTo>
                  <a:cubicBezTo>
                    <a:pt x="92" y="107"/>
                    <a:pt x="94" y="82"/>
                    <a:pt x="89" y="58"/>
                  </a:cubicBezTo>
                  <a:cubicBezTo>
                    <a:pt x="87" y="47"/>
                    <a:pt x="83" y="36"/>
                    <a:pt x="76" y="28"/>
                  </a:cubicBezTo>
                  <a:cubicBezTo>
                    <a:pt x="68" y="18"/>
                    <a:pt x="58" y="12"/>
                    <a:pt x="47" y="8"/>
                  </a:cubicBezTo>
                  <a:cubicBezTo>
                    <a:pt x="32" y="3"/>
                    <a:pt x="16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2" y="5"/>
                    <a:pt x="0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3" name="Freeform 92"/>
            <p:cNvSpPr>
              <a:spLocks/>
            </p:cNvSpPr>
            <p:nvPr/>
          </p:nvSpPr>
          <p:spPr bwMode="auto">
            <a:xfrm>
              <a:off x="2279800" y="781398"/>
              <a:ext cx="471487" cy="857250"/>
            </a:xfrm>
            <a:custGeom>
              <a:avLst/>
              <a:gdLst>
                <a:gd name="T0" fmla="*/ 9 w 111"/>
                <a:gd name="T1" fmla="*/ 168 h 202"/>
                <a:gd name="T2" fmla="*/ 33 w 111"/>
                <a:gd name="T3" fmla="*/ 65 h 202"/>
                <a:gd name="T4" fmla="*/ 80 w 111"/>
                <a:gd name="T5" fmla="*/ 10 h 202"/>
                <a:gd name="T6" fmla="*/ 110 w 111"/>
                <a:gd name="T7" fmla="*/ 6 h 202"/>
                <a:gd name="T8" fmla="*/ 111 w 111"/>
                <a:gd name="T9" fmla="*/ 6 h 202"/>
                <a:gd name="T10" fmla="*/ 111 w 111"/>
                <a:gd name="T11" fmla="*/ 2 h 202"/>
                <a:gd name="T12" fmla="*/ 111 w 111"/>
                <a:gd name="T13" fmla="*/ 2 h 202"/>
                <a:gd name="T14" fmla="*/ 74 w 111"/>
                <a:gd name="T15" fmla="*/ 8 h 202"/>
                <a:gd name="T16" fmla="*/ 24 w 111"/>
                <a:gd name="T17" fmla="*/ 75 h 202"/>
                <a:gd name="T18" fmla="*/ 3 w 111"/>
                <a:gd name="T19" fmla="*/ 178 h 202"/>
                <a:gd name="T20" fmla="*/ 0 w 111"/>
                <a:gd name="T21" fmla="*/ 201 h 202"/>
                <a:gd name="T22" fmla="*/ 4 w 111"/>
                <a:gd name="T23" fmla="*/ 202 h 202"/>
                <a:gd name="T24" fmla="*/ 9 w 111"/>
                <a:gd name="T25" fmla="*/ 16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202">
                  <a:moveTo>
                    <a:pt x="9" y="168"/>
                  </a:moveTo>
                  <a:cubicBezTo>
                    <a:pt x="14" y="133"/>
                    <a:pt x="20" y="98"/>
                    <a:pt x="33" y="65"/>
                  </a:cubicBezTo>
                  <a:cubicBezTo>
                    <a:pt x="41" y="41"/>
                    <a:pt x="56" y="20"/>
                    <a:pt x="80" y="10"/>
                  </a:cubicBezTo>
                  <a:cubicBezTo>
                    <a:pt x="89" y="7"/>
                    <a:pt x="101" y="5"/>
                    <a:pt x="110" y="6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08" y="6"/>
                    <a:pt x="108" y="2"/>
                    <a:pt x="111" y="2"/>
                  </a:cubicBezTo>
                  <a:cubicBezTo>
                    <a:pt x="111" y="2"/>
                    <a:pt x="111" y="2"/>
                    <a:pt x="111" y="2"/>
                  </a:cubicBezTo>
                  <a:cubicBezTo>
                    <a:pt x="99" y="0"/>
                    <a:pt x="85" y="3"/>
                    <a:pt x="74" y="8"/>
                  </a:cubicBezTo>
                  <a:cubicBezTo>
                    <a:pt x="47" y="20"/>
                    <a:pt x="33" y="48"/>
                    <a:pt x="24" y="75"/>
                  </a:cubicBezTo>
                  <a:cubicBezTo>
                    <a:pt x="14" y="109"/>
                    <a:pt x="8" y="143"/>
                    <a:pt x="3" y="178"/>
                  </a:cubicBezTo>
                  <a:cubicBezTo>
                    <a:pt x="2" y="186"/>
                    <a:pt x="1" y="193"/>
                    <a:pt x="0" y="201"/>
                  </a:cubicBezTo>
                  <a:cubicBezTo>
                    <a:pt x="4" y="202"/>
                    <a:pt x="4" y="202"/>
                    <a:pt x="4" y="202"/>
                  </a:cubicBezTo>
                  <a:cubicBezTo>
                    <a:pt x="6" y="190"/>
                    <a:pt x="7" y="179"/>
                    <a:pt x="9" y="168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2956075" y="848073"/>
              <a:ext cx="114300" cy="85725"/>
            </a:xfrm>
            <a:custGeom>
              <a:avLst/>
              <a:gdLst>
                <a:gd name="T0" fmla="*/ 0 w 27"/>
                <a:gd name="T1" fmla="*/ 0 h 20"/>
                <a:gd name="T2" fmla="*/ 27 w 27"/>
                <a:gd name="T3" fmla="*/ 20 h 20"/>
                <a:gd name="T4" fmla="*/ 27 w 27"/>
                <a:gd name="T5" fmla="*/ 20 h 20"/>
                <a:gd name="T6" fmla="*/ 0 w 2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0">
                  <a:moveTo>
                    <a:pt x="0" y="0"/>
                  </a:moveTo>
                  <a:cubicBezTo>
                    <a:pt x="11" y="5"/>
                    <a:pt x="20" y="11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0" y="11"/>
                    <a:pt x="11" y="5"/>
                    <a:pt x="0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5" name="Freeform 94"/>
            <p:cNvSpPr>
              <a:spLocks/>
            </p:cNvSpPr>
            <p:nvPr/>
          </p:nvSpPr>
          <p:spPr bwMode="auto">
            <a:xfrm>
              <a:off x="3070375" y="933798"/>
              <a:ext cx="3175" cy="793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2 h 2"/>
                <a:gd name="T6" fmla="*/ 1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6" name="Freeform 95"/>
            <p:cNvSpPr>
              <a:spLocks/>
            </p:cNvSpPr>
            <p:nvPr/>
          </p:nvSpPr>
          <p:spPr bwMode="auto">
            <a:xfrm>
              <a:off x="3083075" y="951260"/>
              <a:ext cx="25400" cy="84138"/>
            </a:xfrm>
            <a:custGeom>
              <a:avLst/>
              <a:gdLst>
                <a:gd name="T0" fmla="*/ 0 w 6"/>
                <a:gd name="T1" fmla="*/ 0 h 20"/>
                <a:gd name="T2" fmla="*/ 0 w 6"/>
                <a:gd name="T3" fmla="*/ 0 h 20"/>
                <a:gd name="T4" fmla="*/ 3 w 6"/>
                <a:gd name="T5" fmla="*/ 9 h 20"/>
                <a:gd name="T6" fmla="*/ 6 w 6"/>
                <a:gd name="T7" fmla="*/ 20 h 20"/>
                <a:gd name="T8" fmla="*/ 6 w 6"/>
                <a:gd name="T9" fmla="*/ 20 h 20"/>
                <a:gd name="T10" fmla="*/ 3 w 6"/>
                <a:gd name="T11" fmla="*/ 9 h 20"/>
                <a:gd name="T12" fmla="*/ 0 w 6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6"/>
                    <a:pt x="3" y="9"/>
                  </a:cubicBezTo>
                  <a:cubicBezTo>
                    <a:pt x="5" y="12"/>
                    <a:pt x="6" y="16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6"/>
                    <a:pt x="5" y="12"/>
                    <a:pt x="3" y="9"/>
                  </a:cubicBezTo>
                  <a:cubicBezTo>
                    <a:pt x="2" y="6"/>
                    <a:pt x="1" y="3"/>
                    <a:pt x="0" y="0"/>
                  </a:cubicBezTo>
                </a:path>
              </a:pathLst>
            </a:custGeom>
            <a:solidFill>
              <a:srgbClr val="47B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3073550" y="941735"/>
              <a:ext cx="9525" cy="952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2 h 2"/>
                <a:gd name="T6" fmla="*/ 2 w 2"/>
                <a:gd name="T7" fmla="*/ 2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solidFill>
              <a:srgbClr val="1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8" name="Freeform 97"/>
            <p:cNvSpPr>
              <a:spLocks/>
            </p:cNvSpPr>
            <p:nvPr/>
          </p:nvSpPr>
          <p:spPr bwMode="auto">
            <a:xfrm>
              <a:off x="2925912" y="835373"/>
              <a:ext cx="200025" cy="506413"/>
            </a:xfrm>
            <a:custGeom>
              <a:avLst/>
              <a:gdLst>
                <a:gd name="T0" fmla="*/ 0 w 47"/>
                <a:gd name="T1" fmla="*/ 0 h 119"/>
                <a:gd name="T2" fmla="*/ 26 w 47"/>
                <a:gd name="T3" fmla="*/ 29 h 119"/>
                <a:gd name="T4" fmla="*/ 32 w 47"/>
                <a:gd name="T5" fmla="*/ 68 h 119"/>
                <a:gd name="T6" fmla="*/ 45 w 47"/>
                <a:gd name="T7" fmla="*/ 95 h 119"/>
                <a:gd name="T8" fmla="*/ 30 w 47"/>
                <a:gd name="T9" fmla="*/ 114 h 119"/>
                <a:gd name="T10" fmla="*/ 30 w 47"/>
                <a:gd name="T11" fmla="*/ 114 h 119"/>
                <a:gd name="T12" fmla="*/ 33 w 47"/>
                <a:gd name="T13" fmla="*/ 114 h 119"/>
                <a:gd name="T14" fmla="*/ 35 w 47"/>
                <a:gd name="T15" fmla="*/ 114 h 119"/>
                <a:gd name="T16" fmla="*/ 45 w 47"/>
                <a:gd name="T17" fmla="*/ 119 h 119"/>
                <a:gd name="T18" fmla="*/ 46 w 47"/>
                <a:gd name="T19" fmla="*/ 71 h 119"/>
                <a:gd name="T20" fmla="*/ 45 w 47"/>
                <a:gd name="T21" fmla="*/ 56 h 119"/>
                <a:gd name="T22" fmla="*/ 43 w 47"/>
                <a:gd name="T23" fmla="*/ 47 h 119"/>
                <a:gd name="T24" fmla="*/ 40 w 47"/>
                <a:gd name="T25" fmla="*/ 36 h 119"/>
                <a:gd name="T26" fmla="*/ 37 w 47"/>
                <a:gd name="T27" fmla="*/ 27 h 119"/>
                <a:gd name="T28" fmla="*/ 35 w 47"/>
                <a:gd name="T29" fmla="*/ 25 h 119"/>
                <a:gd name="T30" fmla="*/ 34 w 47"/>
                <a:gd name="T31" fmla="*/ 23 h 119"/>
                <a:gd name="T32" fmla="*/ 7 w 47"/>
                <a:gd name="T33" fmla="*/ 3 h 119"/>
                <a:gd name="T34" fmla="*/ 0 w 47"/>
                <a:gd name="T3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119">
                  <a:moveTo>
                    <a:pt x="0" y="0"/>
                  </a:moveTo>
                  <a:cubicBezTo>
                    <a:pt x="12" y="7"/>
                    <a:pt x="21" y="16"/>
                    <a:pt x="26" y="29"/>
                  </a:cubicBezTo>
                  <a:cubicBezTo>
                    <a:pt x="30" y="40"/>
                    <a:pt x="32" y="54"/>
                    <a:pt x="32" y="68"/>
                  </a:cubicBezTo>
                  <a:cubicBezTo>
                    <a:pt x="41" y="73"/>
                    <a:pt x="47" y="84"/>
                    <a:pt x="45" y="95"/>
                  </a:cubicBezTo>
                  <a:cubicBezTo>
                    <a:pt x="43" y="104"/>
                    <a:pt x="38" y="110"/>
                    <a:pt x="30" y="114"/>
                  </a:cubicBezTo>
                  <a:cubicBezTo>
                    <a:pt x="30" y="114"/>
                    <a:pt x="30" y="114"/>
                    <a:pt x="30" y="114"/>
                  </a:cubicBezTo>
                  <a:cubicBezTo>
                    <a:pt x="31" y="114"/>
                    <a:pt x="32" y="114"/>
                    <a:pt x="33" y="114"/>
                  </a:cubicBezTo>
                  <a:cubicBezTo>
                    <a:pt x="33" y="114"/>
                    <a:pt x="34" y="114"/>
                    <a:pt x="35" y="114"/>
                  </a:cubicBezTo>
                  <a:cubicBezTo>
                    <a:pt x="39" y="114"/>
                    <a:pt x="42" y="116"/>
                    <a:pt x="45" y="119"/>
                  </a:cubicBezTo>
                  <a:cubicBezTo>
                    <a:pt x="46" y="103"/>
                    <a:pt x="47" y="87"/>
                    <a:pt x="46" y="71"/>
                  </a:cubicBezTo>
                  <a:cubicBezTo>
                    <a:pt x="46" y="66"/>
                    <a:pt x="46" y="61"/>
                    <a:pt x="45" y="56"/>
                  </a:cubicBezTo>
                  <a:cubicBezTo>
                    <a:pt x="45" y="53"/>
                    <a:pt x="44" y="50"/>
                    <a:pt x="43" y="47"/>
                  </a:cubicBezTo>
                  <a:cubicBezTo>
                    <a:pt x="43" y="43"/>
                    <a:pt x="42" y="39"/>
                    <a:pt x="40" y="36"/>
                  </a:cubicBezTo>
                  <a:cubicBezTo>
                    <a:pt x="39" y="33"/>
                    <a:pt x="38" y="30"/>
                    <a:pt x="37" y="27"/>
                  </a:cubicBezTo>
                  <a:cubicBezTo>
                    <a:pt x="36" y="26"/>
                    <a:pt x="36" y="25"/>
                    <a:pt x="35" y="25"/>
                  </a:cubicBezTo>
                  <a:cubicBezTo>
                    <a:pt x="35" y="24"/>
                    <a:pt x="34" y="24"/>
                    <a:pt x="34" y="23"/>
                  </a:cubicBezTo>
                  <a:cubicBezTo>
                    <a:pt x="27" y="14"/>
                    <a:pt x="18" y="8"/>
                    <a:pt x="7" y="3"/>
                  </a:cubicBezTo>
                  <a:cubicBezTo>
                    <a:pt x="5" y="2"/>
                    <a:pt x="3" y="1"/>
                    <a:pt x="0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99" name="Picture 98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7037" y="1106835"/>
              <a:ext cx="101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0" name="Picture 99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4500" y="1176685"/>
              <a:ext cx="28575" cy="93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3116412" y="1073498"/>
              <a:ext cx="12700" cy="268288"/>
            </a:xfrm>
            <a:custGeom>
              <a:avLst/>
              <a:gdLst>
                <a:gd name="T0" fmla="*/ 0 w 3"/>
                <a:gd name="T1" fmla="*/ 0 h 63"/>
                <a:gd name="T2" fmla="*/ 0 w 3"/>
                <a:gd name="T3" fmla="*/ 0 h 63"/>
                <a:gd name="T4" fmla="*/ 1 w 3"/>
                <a:gd name="T5" fmla="*/ 15 h 63"/>
                <a:gd name="T6" fmla="*/ 0 w 3"/>
                <a:gd name="T7" fmla="*/ 63 h 63"/>
                <a:gd name="T8" fmla="*/ 0 w 3"/>
                <a:gd name="T9" fmla="*/ 63 h 63"/>
                <a:gd name="T10" fmla="*/ 0 w 3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5"/>
                    <a:pt x="1" y="10"/>
                    <a:pt x="1" y="15"/>
                  </a:cubicBezTo>
                  <a:cubicBezTo>
                    <a:pt x="2" y="31"/>
                    <a:pt x="1" y="47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" y="40"/>
                    <a:pt x="3" y="18"/>
                    <a:pt x="0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2" name="Freeform 101"/>
            <p:cNvSpPr>
              <a:spLocks/>
            </p:cNvSpPr>
            <p:nvPr/>
          </p:nvSpPr>
          <p:spPr bwMode="auto">
            <a:xfrm>
              <a:off x="2449662" y="1311623"/>
              <a:ext cx="484187" cy="438150"/>
            </a:xfrm>
            <a:custGeom>
              <a:avLst/>
              <a:gdLst>
                <a:gd name="T0" fmla="*/ 107 w 114"/>
                <a:gd name="T1" fmla="*/ 85 h 103"/>
                <a:gd name="T2" fmla="*/ 68 w 114"/>
                <a:gd name="T3" fmla="*/ 5 h 103"/>
                <a:gd name="T4" fmla="*/ 2 w 114"/>
                <a:gd name="T5" fmla="*/ 65 h 103"/>
                <a:gd name="T6" fmla="*/ 0 w 114"/>
                <a:gd name="T7" fmla="*/ 84 h 103"/>
                <a:gd name="T8" fmla="*/ 102 w 114"/>
                <a:gd name="T9" fmla="*/ 103 h 103"/>
                <a:gd name="T10" fmla="*/ 107 w 114"/>
                <a:gd name="T11" fmla="*/ 8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103">
                  <a:moveTo>
                    <a:pt x="107" y="85"/>
                  </a:moveTo>
                  <a:cubicBezTo>
                    <a:pt x="114" y="46"/>
                    <a:pt x="97" y="11"/>
                    <a:pt x="68" y="5"/>
                  </a:cubicBezTo>
                  <a:cubicBezTo>
                    <a:pt x="39" y="0"/>
                    <a:pt x="9" y="27"/>
                    <a:pt x="2" y="65"/>
                  </a:cubicBezTo>
                  <a:cubicBezTo>
                    <a:pt x="1" y="71"/>
                    <a:pt x="0" y="78"/>
                    <a:pt x="0" y="84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4" y="97"/>
                    <a:pt x="106" y="91"/>
                    <a:pt x="107" y="8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3" name="Freeform 102"/>
            <p:cNvSpPr>
              <a:spLocks/>
            </p:cNvSpPr>
            <p:nvPr/>
          </p:nvSpPr>
          <p:spPr bwMode="auto">
            <a:xfrm>
              <a:off x="2416325" y="619473"/>
              <a:ext cx="811212" cy="454025"/>
            </a:xfrm>
            <a:custGeom>
              <a:avLst/>
              <a:gdLst>
                <a:gd name="T0" fmla="*/ 175 w 191"/>
                <a:gd name="T1" fmla="*/ 103 h 107"/>
                <a:gd name="T2" fmla="*/ 171 w 191"/>
                <a:gd name="T3" fmla="*/ 45 h 107"/>
                <a:gd name="T4" fmla="*/ 120 w 191"/>
                <a:gd name="T5" fmla="*/ 9 h 107"/>
                <a:gd name="T6" fmla="*/ 12 w 191"/>
                <a:gd name="T7" fmla="*/ 37 h 107"/>
                <a:gd name="T8" fmla="*/ 24 w 191"/>
                <a:gd name="T9" fmla="*/ 70 h 107"/>
                <a:gd name="T10" fmla="*/ 60 w 191"/>
                <a:gd name="T11" fmla="*/ 55 h 107"/>
                <a:gd name="T12" fmla="*/ 90 w 191"/>
                <a:gd name="T13" fmla="*/ 78 h 107"/>
                <a:gd name="T14" fmla="*/ 117 w 191"/>
                <a:gd name="T15" fmla="*/ 58 h 107"/>
                <a:gd name="T16" fmla="*/ 175 w 191"/>
                <a:gd name="T17" fmla="*/ 10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07">
                  <a:moveTo>
                    <a:pt x="175" y="103"/>
                  </a:moveTo>
                  <a:cubicBezTo>
                    <a:pt x="191" y="101"/>
                    <a:pt x="175" y="51"/>
                    <a:pt x="171" y="45"/>
                  </a:cubicBezTo>
                  <a:cubicBezTo>
                    <a:pt x="160" y="26"/>
                    <a:pt x="141" y="15"/>
                    <a:pt x="120" y="9"/>
                  </a:cubicBezTo>
                  <a:cubicBezTo>
                    <a:pt x="87" y="0"/>
                    <a:pt x="32" y="4"/>
                    <a:pt x="12" y="37"/>
                  </a:cubicBezTo>
                  <a:cubicBezTo>
                    <a:pt x="2" y="54"/>
                    <a:pt x="0" y="68"/>
                    <a:pt x="24" y="70"/>
                  </a:cubicBezTo>
                  <a:cubicBezTo>
                    <a:pt x="41" y="71"/>
                    <a:pt x="45" y="56"/>
                    <a:pt x="60" y="55"/>
                  </a:cubicBezTo>
                  <a:cubicBezTo>
                    <a:pt x="79" y="55"/>
                    <a:pt x="75" y="74"/>
                    <a:pt x="90" y="78"/>
                  </a:cubicBezTo>
                  <a:cubicBezTo>
                    <a:pt x="113" y="84"/>
                    <a:pt x="101" y="64"/>
                    <a:pt x="117" y="58"/>
                  </a:cubicBezTo>
                  <a:cubicBezTo>
                    <a:pt x="154" y="45"/>
                    <a:pt x="144" y="107"/>
                    <a:pt x="175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2424262" y="703610"/>
              <a:ext cx="773112" cy="369888"/>
            </a:xfrm>
            <a:custGeom>
              <a:avLst/>
              <a:gdLst>
                <a:gd name="T0" fmla="*/ 173 w 182"/>
                <a:gd name="T1" fmla="*/ 58 h 87"/>
                <a:gd name="T2" fmla="*/ 115 w 182"/>
                <a:gd name="T3" fmla="*/ 14 h 87"/>
                <a:gd name="T4" fmla="*/ 88 w 182"/>
                <a:gd name="T5" fmla="*/ 33 h 87"/>
                <a:gd name="T6" fmla="*/ 58 w 182"/>
                <a:gd name="T7" fmla="*/ 11 h 87"/>
                <a:gd name="T8" fmla="*/ 22 w 182"/>
                <a:gd name="T9" fmla="*/ 26 h 87"/>
                <a:gd name="T10" fmla="*/ 7 w 182"/>
                <a:gd name="T11" fmla="*/ 21 h 87"/>
                <a:gd name="T12" fmla="*/ 22 w 182"/>
                <a:gd name="T13" fmla="*/ 50 h 87"/>
                <a:gd name="T14" fmla="*/ 58 w 182"/>
                <a:gd name="T15" fmla="*/ 35 h 87"/>
                <a:gd name="T16" fmla="*/ 88 w 182"/>
                <a:gd name="T17" fmla="*/ 58 h 87"/>
                <a:gd name="T18" fmla="*/ 115 w 182"/>
                <a:gd name="T19" fmla="*/ 38 h 87"/>
                <a:gd name="T20" fmla="*/ 173 w 182"/>
                <a:gd name="T21" fmla="*/ 83 h 87"/>
                <a:gd name="T22" fmla="*/ 178 w 182"/>
                <a:gd name="T23" fmla="*/ 54 h 87"/>
                <a:gd name="T24" fmla="*/ 173 w 182"/>
                <a:gd name="T25" fmla="*/ 5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2" h="87">
                  <a:moveTo>
                    <a:pt x="173" y="58"/>
                  </a:moveTo>
                  <a:cubicBezTo>
                    <a:pt x="142" y="63"/>
                    <a:pt x="152" y="0"/>
                    <a:pt x="115" y="14"/>
                  </a:cubicBezTo>
                  <a:cubicBezTo>
                    <a:pt x="99" y="19"/>
                    <a:pt x="111" y="39"/>
                    <a:pt x="88" y="33"/>
                  </a:cubicBezTo>
                  <a:cubicBezTo>
                    <a:pt x="73" y="29"/>
                    <a:pt x="77" y="10"/>
                    <a:pt x="58" y="11"/>
                  </a:cubicBezTo>
                  <a:cubicBezTo>
                    <a:pt x="43" y="11"/>
                    <a:pt x="39" y="27"/>
                    <a:pt x="22" y="26"/>
                  </a:cubicBezTo>
                  <a:cubicBezTo>
                    <a:pt x="15" y="25"/>
                    <a:pt x="11" y="24"/>
                    <a:pt x="7" y="21"/>
                  </a:cubicBezTo>
                  <a:cubicBezTo>
                    <a:pt x="0" y="36"/>
                    <a:pt x="0" y="48"/>
                    <a:pt x="22" y="50"/>
                  </a:cubicBezTo>
                  <a:cubicBezTo>
                    <a:pt x="39" y="51"/>
                    <a:pt x="43" y="36"/>
                    <a:pt x="58" y="35"/>
                  </a:cubicBezTo>
                  <a:cubicBezTo>
                    <a:pt x="77" y="35"/>
                    <a:pt x="73" y="54"/>
                    <a:pt x="88" y="58"/>
                  </a:cubicBezTo>
                  <a:cubicBezTo>
                    <a:pt x="111" y="64"/>
                    <a:pt x="99" y="44"/>
                    <a:pt x="115" y="38"/>
                  </a:cubicBezTo>
                  <a:cubicBezTo>
                    <a:pt x="152" y="25"/>
                    <a:pt x="142" y="87"/>
                    <a:pt x="173" y="83"/>
                  </a:cubicBezTo>
                  <a:cubicBezTo>
                    <a:pt x="182" y="82"/>
                    <a:pt x="181" y="68"/>
                    <a:pt x="178" y="54"/>
                  </a:cubicBezTo>
                  <a:cubicBezTo>
                    <a:pt x="177" y="57"/>
                    <a:pt x="176" y="58"/>
                    <a:pt x="173" y="58"/>
                  </a:cubicBezTo>
                  <a:close/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2398862" y="586135"/>
              <a:ext cx="833437" cy="492125"/>
            </a:xfrm>
            <a:custGeom>
              <a:avLst/>
              <a:gdLst>
                <a:gd name="T0" fmla="*/ 180 w 196"/>
                <a:gd name="T1" fmla="*/ 114 h 116"/>
                <a:gd name="T2" fmla="*/ 185 w 196"/>
                <a:gd name="T3" fmla="*/ 71 h 116"/>
                <a:gd name="T4" fmla="*/ 143 w 196"/>
                <a:gd name="T5" fmla="*/ 21 h 116"/>
                <a:gd name="T6" fmla="*/ 7 w 196"/>
                <a:gd name="T7" fmla="*/ 58 h 116"/>
                <a:gd name="T8" fmla="*/ 41 w 196"/>
                <a:gd name="T9" fmla="*/ 79 h 116"/>
                <a:gd name="T10" fmla="*/ 55 w 196"/>
                <a:gd name="T11" fmla="*/ 69 h 116"/>
                <a:gd name="T12" fmla="*/ 82 w 196"/>
                <a:gd name="T13" fmla="*/ 80 h 116"/>
                <a:gd name="T14" fmla="*/ 105 w 196"/>
                <a:gd name="T15" fmla="*/ 90 h 116"/>
                <a:gd name="T16" fmla="*/ 116 w 196"/>
                <a:gd name="T17" fmla="*/ 75 h 116"/>
                <a:gd name="T18" fmla="*/ 137 w 196"/>
                <a:gd name="T19" fmla="*/ 69 h 116"/>
                <a:gd name="T20" fmla="*/ 147 w 196"/>
                <a:gd name="T21" fmla="*/ 82 h 116"/>
                <a:gd name="T22" fmla="*/ 179 w 196"/>
                <a:gd name="T23" fmla="*/ 114 h 116"/>
                <a:gd name="T24" fmla="*/ 179 w 196"/>
                <a:gd name="T25" fmla="*/ 108 h 116"/>
                <a:gd name="T26" fmla="*/ 126 w 196"/>
                <a:gd name="T27" fmla="*/ 62 h 116"/>
                <a:gd name="T28" fmla="*/ 111 w 196"/>
                <a:gd name="T29" fmla="*/ 69 h 116"/>
                <a:gd name="T30" fmla="*/ 108 w 196"/>
                <a:gd name="T31" fmla="*/ 76 h 116"/>
                <a:gd name="T32" fmla="*/ 88 w 196"/>
                <a:gd name="T33" fmla="*/ 79 h 116"/>
                <a:gd name="T34" fmla="*/ 55 w 196"/>
                <a:gd name="T35" fmla="*/ 62 h 116"/>
                <a:gd name="T36" fmla="*/ 20 w 196"/>
                <a:gd name="T37" fmla="*/ 73 h 116"/>
                <a:gd name="T38" fmla="*/ 28 w 196"/>
                <a:gd name="T39" fmla="*/ 35 h 116"/>
                <a:gd name="T40" fmla="*/ 102 w 196"/>
                <a:gd name="T41" fmla="*/ 17 h 116"/>
                <a:gd name="T42" fmla="*/ 173 w 196"/>
                <a:gd name="T43" fmla="*/ 56 h 116"/>
                <a:gd name="T44" fmla="*/ 178 w 196"/>
                <a:gd name="T45" fmla="*/ 108 h 116"/>
                <a:gd name="T46" fmla="*/ 180 w 196"/>
                <a:gd name="T47" fmla="*/ 11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6" h="116">
                  <a:moveTo>
                    <a:pt x="180" y="114"/>
                  </a:moveTo>
                  <a:cubicBezTo>
                    <a:pt x="196" y="109"/>
                    <a:pt x="188" y="82"/>
                    <a:pt x="185" y="71"/>
                  </a:cubicBezTo>
                  <a:cubicBezTo>
                    <a:pt x="179" y="48"/>
                    <a:pt x="165" y="32"/>
                    <a:pt x="143" y="21"/>
                  </a:cubicBezTo>
                  <a:cubicBezTo>
                    <a:pt x="100" y="0"/>
                    <a:pt x="24" y="5"/>
                    <a:pt x="7" y="58"/>
                  </a:cubicBezTo>
                  <a:cubicBezTo>
                    <a:pt x="0" y="77"/>
                    <a:pt x="27" y="87"/>
                    <a:pt x="41" y="79"/>
                  </a:cubicBezTo>
                  <a:cubicBezTo>
                    <a:pt x="46" y="76"/>
                    <a:pt x="51" y="72"/>
                    <a:pt x="55" y="69"/>
                  </a:cubicBezTo>
                  <a:cubicBezTo>
                    <a:pt x="68" y="61"/>
                    <a:pt x="75" y="71"/>
                    <a:pt x="82" y="80"/>
                  </a:cubicBezTo>
                  <a:cubicBezTo>
                    <a:pt x="86" y="87"/>
                    <a:pt x="97" y="93"/>
                    <a:pt x="105" y="90"/>
                  </a:cubicBezTo>
                  <a:cubicBezTo>
                    <a:pt x="112" y="87"/>
                    <a:pt x="113" y="81"/>
                    <a:pt x="116" y="75"/>
                  </a:cubicBezTo>
                  <a:cubicBezTo>
                    <a:pt x="119" y="67"/>
                    <a:pt x="130" y="66"/>
                    <a:pt x="137" y="69"/>
                  </a:cubicBezTo>
                  <a:cubicBezTo>
                    <a:pt x="142" y="71"/>
                    <a:pt x="145" y="77"/>
                    <a:pt x="147" y="82"/>
                  </a:cubicBezTo>
                  <a:cubicBezTo>
                    <a:pt x="155" y="96"/>
                    <a:pt x="160" y="116"/>
                    <a:pt x="179" y="114"/>
                  </a:cubicBezTo>
                  <a:cubicBezTo>
                    <a:pt x="183" y="114"/>
                    <a:pt x="183" y="107"/>
                    <a:pt x="179" y="108"/>
                  </a:cubicBezTo>
                  <a:cubicBezTo>
                    <a:pt x="151" y="110"/>
                    <a:pt x="158" y="55"/>
                    <a:pt x="126" y="62"/>
                  </a:cubicBezTo>
                  <a:cubicBezTo>
                    <a:pt x="121" y="63"/>
                    <a:pt x="114" y="64"/>
                    <a:pt x="111" y="69"/>
                  </a:cubicBezTo>
                  <a:cubicBezTo>
                    <a:pt x="110" y="72"/>
                    <a:pt x="109" y="74"/>
                    <a:pt x="108" y="76"/>
                  </a:cubicBezTo>
                  <a:cubicBezTo>
                    <a:pt x="105" y="86"/>
                    <a:pt x="96" y="85"/>
                    <a:pt x="88" y="79"/>
                  </a:cubicBezTo>
                  <a:cubicBezTo>
                    <a:pt x="78" y="69"/>
                    <a:pt x="73" y="53"/>
                    <a:pt x="55" y="62"/>
                  </a:cubicBezTo>
                  <a:cubicBezTo>
                    <a:pt x="42" y="69"/>
                    <a:pt x="36" y="77"/>
                    <a:pt x="20" y="73"/>
                  </a:cubicBezTo>
                  <a:cubicBezTo>
                    <a:pt x="0" y="69"/>
                    <a:pt x="22" y="42"/>
                    <a:pt x="28" y="35"/>
                  </a:cubicBezTo>
                  <a:cubicBezTo>
                    <a:pt x="47" y="17"/>
                    <a:pt x="77" y="15"/>
                    <a:pt x="102" y="17"/>
                  </a:cubicBezTo>
                  <a:cubicBezTo>
                    <a:pt x="129" y="19"/>
                    <a:pt x="160" y="31"/>
                    <a:pt x="173" y="56"/>
                  </a:cubicBezTo>
                  <a:cubicBezTo>
                    <a:pt x="177" y="63"/>
                    <a:pt x="191" y="104"/>
                    <a:pt x="178" y="108"/>
                  </a:cubicBezTo>
                  <a:cubicBezTo>
                    <a:pt x="174" y="109"/>
                    <a:pt x="176" y="115"/>
                    <a:pt x="180" y="11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716112" y="1541810"/>
              <a:ext cx="2498725" cy="950913"/>
            </a:xfrm>
            <a:custGeom>
              <a:avLst/>
              <a:gdLst>
                <a:gd name="T0" fmla="*/ 508 w 588"/>
                <a:gd name="T1" fmla="*/ 105 h 224"/>
                <a:gd name="T2" fmla="*/ 466 w 588"/>
                <a:gd name="T3" fmla="*/ 162 h 224"/>
                <a:gd name="T4" fmla="*/ 420 w 588"/>
                <a:gd name="T5" fmla="*/ 147 h 224"/>
                <a:gd name="T6" fmla="*/ 390 w 588"/>
                <a:gd name="T7" fmla="*/ 74 h 224"/>
                <a:gd name="T8" fmla="*/ 360 w 588"/>
                <a:gd name="T9" fmla="*/ 108 h 224"/>
                <a:gd name="T10" fmla="*/ 310 w 588"/>
                <a:gd name="T11" fmla="*/ 120 h 224"/>
                <a:gd name="T12" fmla="*/ 266 w 588"/>
                <a:gd name="T13" fmla="*/ 82 h 224"/>
                <a:gd name="T14" fmla="*/ 245 w 588"/>
                <a:gd name="T15" fmla="*/ 145 h 224"/>
                <a:gd name="T16" fmla="*/ 177 w 588"/>
                <a:gd name="T17" fmla="*/ 151 h 224"/>
                <a:gd name="T18" fmla="*/ 137 w 588"/>
                <a:gd name="T19" fmla="*/ 74 h 224"/>
                <a:gd name="T20" fmla="*/ 118 w 588"/>
                <a:gd name="T21" fmla="*/ 105 h 224"/>
                <a:gd name="T22" fmla="*/ 102 w 588"/>
                <a:gd name="T23" fmla="*/ 83 h 224"/>
                <a:gd name="T24" fmla="*/ 69 w 588"/>
                <a:gd name="T25" fmla="*/ 59 h 224"/>
                <a:gd name="T26" fmla="*/ 3 w 588"/>
                <a:gd name="T27" fmla="*/ 126 h 224"/>
                <a:gd name="T28" fmla="*/ 16 w 588"/>
                <a:gd name="T29" fmla="*/ 61 h 224"/>
                <a:gd name="T30" fmla="*/ 51 w 588"/>
                <a:gd name="T31" fmla="*/ 6 h 224"/>
                <a:gd name="T32" fmla="*/ 145 w 588"/>
                <a:gd name="T33" fmla="*/ 0 h 224"/>
                <a:gd name="T34" fmla="*/ 168 w 588"/>
                <a:gd name="T35" fmla="*/ 1 h 224"/>
                <a:gd name="T36" fmla="*/ 415 w 588"/>
                <a:gd name="T37" fmla="*/ 19 h 224"/>
                <a:gd name="T38" fmla="*/ 574 w 588"/>
                <a:gd name="T39" fmla="*/ 68 h 224"/>
                <a:gd name="T40" fmla="*/ 547 w 588"/>
                <a:gd name="T41" fmla="*/ 206 h 224"/>
                <a:gd name="T42" fmla="*/ 508 w 588"/>
                <a:gd name="T43" fmla="*/ 105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88" h="224">
                  <a:moveTo>
                    <a:pt x="508" y="105"/>
                  </a:moveTo>
                  <a:cubicBezTo>
                    <a:pt x="479" y="105"/>
                    <a:pt x="489" y="151"/>
                    <a:pt x="466" y="162"/>
                  </a:cubicBezTo>
                  <a:cubicBezTo>
                    <a:pt x="446" y="171"/>
                    <a:pt x="430" y="163"/>
                    <a:pt x="420" y="147"/>
                  </a:cubicBezTo>
                  <a:cubicBezTo>
                    <a:pt x="406" y="125"/>
                    <a:pt x="431" y="77"/>
                    <a:pt x="390" y="74"/>
                  </a:cubicBezTo>
                  <a:cubicBezTo>
                    <a:pt x="378" y="73"/>
                    <a:pt x="369" y="90"/>
                    <a:pt x="360" y="108"/>
                  </a:cubicBezTo>
                  <a:cubicBezTo>
                    <a:pt x="347" y="135"/>
                    <a:pt x="334" y="163"/>
                    <a:pt x="310" y="120"/>
                  </a:cubicBezTo>
                  <a:cubicBezTo>
                    <a:pt x="299" y="101"/>
                    <a:pt x="308" y="57"/>
                    <a:pt x="266" y="82"/>
                  </a:cubicBezTo>
                  <a:cubicBezTo>
                    <a:pt x="244" y="95"/>
                    <a:pt x="250" y="123"/>
                    <a:pt x="245" y="145"/>
                  </a:cubicBezTo>
                  <a:cubicBezTo>
                    <a:pt x="232" y="196"/>
                    <a:pt x="180" y="224"/>
                    <a:pt x="177" y="151"/>
                  </a:cubicBezTo>
                  <a:cubicBezTo>
                    <a:pt x="175" y="121"/>
                    <a:pt x="191" y="13"/>
                    <a:pt x="137" y="74"/>
                  </a:cubicBezTo>
                  <a:cubicBezTo>
                    <a:pt x="128" y="85"/>
                    <a:pt x="140" y="101"/>
                    <a:pt x="118" y="105"/>
                  </a:cubicBezTo>
                  <a:cubicBezTo>
                    <a:pt x="94" y="108"/>
                    <a:pt x="106" y="93"/>
                    <a:pt x="102" y="83"/>
                  </a:cubicBezTo>
                  <a:cubicBezTo>
                    <a:pt x="96" y="67"/>
                    <a:pt x="103" y="24"/>
                    <a:pt x="69" y="59"/>
                  </a:cubicBezTo>
                  <a:cubicBezTo>
                    <a:pt x="64" y="64"/>
                    <a:pt x="28" y="206"/>
                    <a:pt x="3" y="126"/>
                  </a:cubicBezTo>
                  <a:cubicBezTo>
                    <a:pt x="0" y="116"/>
                    <a:pt x="14" y="75"/>
                    <a:pt x="16" y="61"/>
                  </a:cubicBezTo>
                  <a:cubicBezTo>
                    <a:pt x="20" y="22"/>
                    <a:pt x="14" y="14"/>
                    <a:pt x="51" y="6"/>
                  </a:cubicBezTo>
                  <a:cubicBezTo>
                    <a:pt x="80" y="0"/>
                    <a:pt x="114" y="0"/>
                    <a:pt x="145" y="0"/>
                  </a:cubicBezTo>
                  <a:cubicBezTo>
                    <a:pt x="153" y="1"/>
                    <a:pt x="160" y="1"/>
                    <a:pt x="168" y="1"/>
                  </a:cubicBezTo>
                  <a:cubicBezTo>
                    <a:pt x="251" y="0"/>
                    <a:pt x="333" y="8"/>
                    <a:pt x="415" y="19"/>
                  </a:cubicBezTo>
                  <a:cubicBezTo>
                    <a:pt x="457" y="24"/>
                    <a:pt x="547" y="29"/>
                    <a:pt x="574" y="68"/>
                  </a:cubicBezTo>
                  <a:cubicBezTo>
                    <a:pt x="588" y="88"/>
                    <a:pt x="574" y="221"/>
                    <a:pt x="547" y="206"/>
                  </a:cubicBezTo>
                  <a:cubicBezTo>
                    <a:pt x="517" y="188"/>
                    <a:pt x="548" y="105"/>
                    <a:pt x="508" y="10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1468587" y="1621185"/>
              <a:ext cx="1016000" cy="871538"/>
            </a:xfrm>
            <a:custGeom>
              <a:avLst/>
              <a:gdLst>
                <a:gd name="T0" fmla="*/ 210 w 239"/>
                <a:gd name="T1" fmla="*/ 17 h 205"/>
                <a:gd name="T2" fmla="*/ 180 w 239"/>
                <a:gd name="T3" fmla="*/ 51 h 205"/>
                <a:gd name="T4" fmla="*/ 129 w 239"/>
                <a:gd name="T5" fmla="*/ 63 h 205"/>
                <a:gd name="T6" fmla="*/ 85 w 239"/>
                <a:gd name="T7" fmla="*/ 26 h 205"/>
                <a:gd name="T8" fmla="*/ 64 w 239"/>
                <a:gd name="T9" fmla="*/ 88 h 205"/>
                <a:gd name="T10" fmla="*/ 0 w 239"/>
                <a:gd name="T11" fmla="*/ 118 h 205"/>
                <a:gd name="T12" fmla="*/ 0 w 239"/>
                <a:gd name="T13" fmla="*/ 132 h 205"/>
                <a:gd name="T14" fmla="*/ 68 w 239"/>
                <a:gd name="T15" fmla="*/ 126 h 205"/>
                <a:gd name="T16" fmla="*/ 89 w 239"/>
                <a:gd name="T17" fmla="*/ 63 h 205"/>
                <a:gd name="T18" fmla="*/ 133 w 239"/>
                <a:gd name="T19" fmla="*/ 101 h 205"/>
                <a:gd name="T20" fmla="*/ 183 w 239"/>
                <a:gd name="T21" fmla="*/ 89 h 205"/>
                <a:gd name="T22" fmla="*/ 213 w 239"/>
                <a:gd name="T23" fmla="*/ 55 h 205"/>
                <a:gd name="T24" fmla="*/ 235 w 239"/>
                <a:gd name="T25" fmla="*/ 67 h 205"/>
                <a:gd name="T26" fmla="*/ 210 w 239"/>
                <a:gd name="T27" fmla="*/ 1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9" h="205">
                  <a:moveTo>
                    <a:pt x="210" y="17"/>
                  </a:moveTo>
                  <a:cubicBezTo>
                    <a:pt x="197" y="16"/>
                    <a:pt x="189" y="34"/>
                    <a:pt x="180" y="51"/>
                  </a:cubicBezTo>
                  <a:cubicBezTo>
                    <a:pt x="166" y="79"/>
                    <a:pt x="153" y="106"/>
                    <a:pt x="129" y="63"/>
                  </a:cubicBezTo>
                  <a:cubicBezTo>
                    <a:pt x="119" y="45"/>
                    <a:pt x="128" y="0"/>
                    <a:pt x="85" y="26"/>
                  </a:cubicBezTo>
                  <a:cubicBezTo>
                    <a:pt x="63" y="39"/>
                    <a:pt x="70" y="67"/>
                    <a:pt x="64" y="88"/>
                  </a:cubicBezTo>
                  <a:cubicBezTo>
                    <a:pt x="53" y="133"/>
                    <a:pt x="13" y="160"/>
                    <a:pt x="0" y="118"/>
                  </a:cubicBezTo>
                  <a:cubicBezTo>
                    <a:pt x="0" y="124"/>
                    <a:pt x="0" y="128"/>
                    <a:pt x="0" y="132"/>
                  </a:cubicBezTo>
                  <a:cubicBezTo>
                    <a:pt x="3" y="205"/>
                    <a:pt x="55" y="177"/>
                    <a:pt x="68" y="126"/>
                  </a:cubicBezTo>
                  <a:cubicBezTo>
                    <a:pt x="73" y="104"/>
                    <a:pt x="67" y="76"/>
                    <a:pt x="89" y="63"/>
                  </a:cubicBezTo>
                  <a:cubicBezTo>
                    <a:pt x="131" y="38"/>
                    <a:pt x="122" y="82"/>
                    <a:pt x="133" y="101"/>
                  </a:cubicBezTo>
                  <a:cubicBezTo>
                    <a:pt x="157" y="144"/>
                    <a:pt x="170" y="116"/>
                    <a:pt x="183" y="89"/>
                  </a:cubicBezTo>
                  <a:cubicBezTo>
                    <a:pt x="192" y="71"/>
                    <a:pt x="201" y="54"/>
                    <a:pt x="213" y="55"/>
                  </a:cubicBezTo>
                  <a:cubicBezTo>
                    <a:pt x="225" y="55"/>
                    <a:pt x="231" y="60"/>
                    <a:pt x="235" y="67"/>
                  </a:cubicBezTo>
                  <a:cubicBezTo>
                    <a:pt x="235" y="44"/>
                    <a:pt x="239" y="19"/>
                    <a:pt x="210" y="17"/>
                  </a:cubicBezTo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725637" y="1486248"/>
              <a:ext cx="735012" cy="930275"/>
            </a:xfrm>
            <a:custGeom>
              <a:avLst/>
              <a:gdLst>
                <a:gd name="T0" fmla="*/ 132 w 173"/>
                <a:gd name="T1" fmla="*/ 50 h 219"/>
                <a:gd name="T2" fmla="*/ 112 w 173"/>
                <a:gd name="T3" fmla="*/ 80 h 219"/>
                <a:gd name="T4" fmla="*/ 97 w 173"/>
                <a:gd name="T5" fmla="*/ 58 h 219"/>
                <a:gd name="T6" fmla="*/ 64 w 173"/>
                <a:gd name="T7" fmla="*/ 34 h 219"/>
                <a:gd name="T8" fmla="*/ 4 w 173"/>
                <a:gd name="T9" fmla="*/ 117 h 219"/>
                <a:gd name="T10" fmla="*/ 1 w 173"/>
                <a:gd name="T11" fmla="*/ 139 h 219"/>
                <a:gd name="T12" fmla="*/ 67 w 173"/>
                <a:gd name="T13" fmla="*/ 72 h 219"/>
                <a:gd name="T14" fmla="*/ 100 w 173"/>
                <a:gd name="T15" fmla="*/ 96 h 219"/>
                <a:gd name="T16" fmla="*/ 116 w 173"/>
                <a:gd name="T17" fmla="*/ 118 h 219"/>
                <a:gd name="T18" fmla="*/ 135 w 173"/>
                <a:gd name="T19" fmla="*/ 87 h 219"/>
                <a:gd name="T20" fmla="*/ 172 w 173"/>
                <a:gd name="T21" fmla="*/ 80 h 219"/>
                <a:gd name="T22" fmla="*/ 132 w 173"/>
                <a:gd name="T23" fmla="*/ 5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3" h="219">
                  <a:moveTo>
                    <a:pt x="132" y="50"/>
                  </a:moveTo>
                  <a:cubicBezTo>
                    <a:pt x="122" y="61"/>
                    <a:pt x="134" y="77"/>
                    <a:pt x="112" y="80"/>
                  </a:cubicBezTo>
                  <a:cubicBezTo>
                    <a:pt x="88" y="84"/>
                    <a:pt x="101" y="68"/>
                    <a:pt x="97" y="58"/>
                  </a:cubicBezTo>
                  <a:cubicBezTo>
                    <a:pt x="90" y="42"/>
                    <a:pt x="97" y="0"/>
                    <a:pt x="64" y="34"/>
                  </a:cubicBezTo>
                  <a:cubicBezTo>
                    <a:pt x="58" y="39"/>
                    <a:pt x="28" y="160"/>
                    <a:pt x="4" y="117"/>
                  </a:cubicBezTo>
                  <a:cubicBezTo>
                    <a:pt x="1" y="126"/>
                    <a:pt x="0" y="135"/>
                    <a:pt x="1" y="139"/>
                  </a:cubicBezTo>
                  <a:cubicBezTo>
                    <a:pt x="26" y="219"/>
                    <a:pt x="62" y="77"/>
                    <a:pt x="67" y="72"/>
                  </a:cubicBezTo>
                  <a:cubicBezTo>
                    <a:pt x="101" y="37"/>
                    <a:pt x="94" y="80"/>
                    <a:pt x="100" y="96"/>
                  </a:cubicBezTo>
                  <a:cubicBezTo>
                    <a:pt x="104" y="106"/>
                    <a:pt x="92" y="121"/>
                    <a:pt x="116" y="118"/>
                  </a:cubicBezTo>
                  <a:cubicBezTo>
                    <a:pt x="138" y="114"/>
                    <a:pt x="126" y="98"/>
                    <a:pt x="135" y="87"/>
                  </a:cubicBezTo>
                  <a:cubicBezTo>
                    <a:pt x="157" y="62"/>
                    <a:pt x="168" y="65"/>
                    <a:pt x="172" y="80"/>
                  </a:cubicBezTo>
                  <a:cubicBezTo>
                    <a:pt x="173" y="43"/>
                    <a:pt x="168" y="8"/>
                    <a:pt x="132" y="5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2976712" y="1846610"/>
              <a:ext cx="228600" cy="628650"/>
            </a:xfrm>
            <a:custGeom>
              <a:avLst/>
              <a:gdLst>
                <a:gd name="T0" fmla="*/ 44 w 54"/>
                <a:gd name="T1" fmla="*/ 0 h 148"/>
                <a:gd name="T2" fmla="*/ 12 w 54"/>
                <a:gd name="T3" fmla="*/ 96 h 148"/>
                <a:gd name="T4" fmla="*/ 0 w 54"/>
                <a:gd name="T5" fmla="*/ 77 h 148"/>
                <a:gd name="T6" fmla="*/ 15 w 54"/>
                <a:gd name="T7" fmla="*/ 134 h 148"/>
                <a:gd name="T8" fmla="*/ 44 w 54"/>
                <a:gd name="T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48">
                  <a:moveTo>
                    <a:pt x="44" y="0"/>
                  </a:moveTo>
                  <a:cubicBezTo>
                    <a:pt x="43" y="45"/>
                    <a:pt x="30" y="107"/>
                    <a:pt x="12" y="96"/>
                  </a:cubicBezTo>
                  <a:cubicBezTo>
                    <a:pt x="5" y="92"/>
                    <a:pt x="2" y="85"/>
                    <a:pt x="0" y="77"/>
                  </a:cubicBezTo>
                  <a:cubicBezTo>
                    <a:pt x="1" y="100"/>
                    <a:pt x="1" y="125"/>
                    <a:pt x="15" y="134"/>
                  </a:cubicBezTo>
                  <a:cubicBezTo>
                    <a:pt x="41" y="148"/>
                    <a:pt x="54" y="29"/>
                    <a:pt x="4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2475062" y="1825973"/>
              <a:ext cx="488950" cy="441325"/>
            </a:xfrm>
            <a:custGeom>
              <a:avLst/>
              <a:gdLst>
                <a:gd name="T0" fmla="*/ 91 w 115"/>
                <a:gd name="T1" fmla="*/ 0 h 104"/>
                <a:gd name="T2" fmla="*/ 48 w 115"/>
                <a:gd name="T3" fmla="*/ 57 h 104"/>
                <a:gd name="T4" fmla="*/ 3 w 115"/>
                <a:gd name="T5" fmla="*/ 43 h 104"/>
                <a:gd name="T6" fmla="*/ 2 w 115"/>
                <a:gd name="T7" fmla="*/ 41 h 104"/>
                <a:gd name="T8" fmla="*/ 6 w 115"/>
                <a:gd name="T9" fmla="*/ 80 h 104"/>
                <a:gd name="T10" fmla="*/ 52 w 115"/>
                <a:gd name="T11" fmla="*/ 95 h 104"/>
                <a:gd name="T12" fmla="*/ 94 w 115"/>
                <a:gd name="T13" fmla="*/ 38 h 104"/>
                <a:gd name="T14" fmla="*/ 115 w 115"/>
                <a:gd name="T15" fmla="*/ 56 h 104"/>
                <a:gd name="T16" fmla="*/ 91 w 11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04">
                  <a:moveTo>
                    <a:pt x="91" y="0"/>
                  </a:moveTo>
                  <a:cubicBezTo>
                    <a:pt x="62" y="0"/>
                    <a:pt x="71" y="46"/>
                    <a:pt x="48" y="57"/>
                  </a:cubicBezTo>
                  <a:cubicBezTo>
                    <a:pt x="29" y="66"/>
                    <a:pt x="12" y="58"/>
                    <a:pt x="3" y="43"/>
                  </a:cubicBezTo>
                  <a:cubicBezTo>
                    <a:pt x="2" y="42"/>
                    <a:pt x="2" y="41"/>
                    <a:pt x="2" y="41"/>
                  </a:cubicBezTo>
                  <a:cubicBezTo>
                    <a:pt x="2" y="55"/>
                    <a:pt x="0" y="70"/>
                    <a:pt x="6" y="80"/>
                  </a:cubicBezTo>
                  <a:cubicBezTo>
                    <a:pt x="16" y="96"/>
                    <a:pt x="32" y="104"/>
                    <a:pt x="52" y="95"/>
                  </a:cubicBezTo>
                  <a:cubicBezTo>
                    <a:pt x="75" y="84"/>
                    <a:pt x="65" y="38"/>
                    <a:pt x="94" y="38"/>
                  </a:cubicBezTo>
                  <a:cubicBezTo>
                    <a:pt x="106" y="38"/>
                    <a:pt x="112" y="45"/>
                    <a:pt x="115" y="56"/>
                  </a:cubicBezTo>
                  <a:cubicBezTo>
                    <a:pt x="113" y="28"/>
                    <a:pt x="114" y="0"/>
                    <a:pt x="91" y="0"/>
                  </a:cubicBezTo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2964012" y="2064098"/>
              <a:ext cx="12700" cy="109538"/>
            </a:xfrm>
            <a:custGeom>
              <a:avLst/>
              <a:gdLst>
                <a:gd name="T0" fmla="*/ 3 w 3"/>
                <a:gd name="T1" fmla="*/ 26 h 26"/>
                <a:gd name="T2" fmla="*/ 0 w 3"/>
                <a:gd name="T3" fmla="*/ 0 h 26"/>
                <a:gd name="T4" fmla="*/ 3 w 3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6">
                  <a:moveTo>
                    <a:pt x="3" y="26"/>
                  </a:moveTo>
                  <a:cubicBezTo>
                    <a:pt x="2" y="16"/>
                    <a:pt x="2" y="7"/>
                    <a:pt x="0" y="0"/>
                  </a:cubicBezTo>
                  <a:cubicBezTo>
                    <a:pt x="0" y="9"/>
                    <a:pt x="1" y="18"/>
                    <a:pt x="3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2467125" y="1906935"/>
              <a:ext cx="17462" cy="92075"/>
            </a:xfrm>
            <a:custGeom>
              <a:avLst/>
              <a:gdLst>
                <a:gd name="T0" fmla="*/ 4 w 4"/>
                <a:gd name="T1" fmla="*/ 22 h 22"/>
                <a:gd name="T2" fmla="*/ 0 w 4"/>
                <a:gd name="T3" fmla="*/ 0 h 22"/>
                <a:gd name="T4" fmla="*/ 4 w 4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2">
                  <a:moveTo>
                    <a:pt x="4" y="22"/>
                  </a:moveTo>
                  <a:cubicBezTo>
                    <a:pt x="4" y="13"/>
                    <a:pt x="3" y="6"/>
                    <a:pt x="0" y="0"/>
                  </a:cubicBezTo>
                  <a:cubicBezTo>
                    <a:pt x="0" y="8"/>
                    <a:pt x="1" y="16"/>
                    <a:pt x="4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1451125" y="1825973"/>
              <a:ext cx="30162" cy="296863"/>
            </a:xfrm>
            <a:custGeom>
              <a:avLst/>
              <a:gdLst>
                <a:gd name="T0" fmla="*/ 1 w 7"/>
                <a:gd name="T1" fmla="*/ 0 h 70"/>
                <a:gd name="T2" fmla="*/ 0 w 7"/>
                <a:gd name="T3" fmla="*/ 46 h 70"/>
                <a:gd name="T4" fmla="*/ 4 w 7"/>
                <a:gd name="T5" fmla="*/ 70 h 70"/>
                <a:gd name="T6" fmla="*/ 1 w 7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0">
                  <a:moveTo>
                    <a:pt x="1" y="0"/>
                  </a:moveTo>
                  <a:cubicBezTo>
                    <a:pt x="1" y="18"/>
                    <a:pt x="0" y="36"/>
                    <a:pt x="0" y="46"/>
                  </a:cubicBezTo>
                  <a:cubicBezTo>
                    <a:pt x="1" y="56"/>
                    <a:pt x="2" y="64"/>
                    <a:pt x="4" y="70"/>
                  </a:cubicBezTo>
                  <a:cubicBezTo>
                    <a:pt x="5" y="49"/>
                    <a:pt x="7" y="17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4" name="Freeform 113"/>
            <p:cNvSpPr>
              <a:spLocks/>
            </p:cNvSpPr>
            <p:nvPr/>
          </p:nvSpPr>
          <p:spPr bwMode="auto">
            <a:xfrm>
              <a:off x="695475" y="1519585"/>
              <a:ext cx="2506662" cy="950913"/>
            </a:xfrm>
            <a:custGeom>
              <a:avLst/>
              <a:gdLst>
                <a:gd name="T0" fmla="*/ 482 w 590"/>
                <a:gd name="T1" fmla="*/ 148 h 224"/>
                <a:gd name="T2" fmla="*/ 423 w 590"/>
                <a:gd name="T3" fmla="*/ 115 h 224"/>
                <a:gd name="T4" fmla="*/ 368 w 590"/>
                <a:gd name="T5" fmla="*/ 102 h 224"/>
                <a:gd name="T6" fmla="*/ 317 w 590"/>
                <a:gd name="T7" fmla="*/ 124 h 224"/>
                <a:gd name="T8" fmla="*/ 269 w 590"/>
                <a:gd name="T9" fmla="*/ 85 h 224"/>
                <a:gd name="T10" fmla="*/ 192 w 590"/>
                <a:gd name="T11" fmla="*/ 188 h 224"/>
                <a:gd name="T12" fmla="*/ 152 w 590"/>
                <a:gd name="T13" fmla="*/ 66 h 224"/>
                <a:gd name="T14" fmla="*/ 119 w 590"/>
                <a:gd name="T15" fmla="*/ 107 h 224"/>
                <a:gd name="T16" fmla="*/ 106 w 590"/>
                <a:gd name="T17" fmla="*/ 68 h 224"/>
                <a:gd name="T18" fmla="*/ 69 w 590"/>
                <a:gd name="T19" fmla="*/ 69 h 224"/>
                <a:gd name="T20" fmla="*/ 20 w 590"/>
                <a:gd name="T21" fmla="*/ 150 h 224"/>
                <a:gd name="T22" fmla="*/ 26 w 590"/>
                <a:gd name="T23" fmla="*/ 42 h 224"/>
                <a:gd name="T24" fmla="*/ 173 w 590"/>
                <a:gd name="T25" fmla="*/ 8 h 224"/>
                <a:gd name="T26" fmla="*/ 527 w 590"/>
                <a:gd name="T27" fmla="*/ 45 h 224"/>
                <a:gd name="T28" fmla="*/ 577 w 590"/>
                <a:gd name="T29" fmla="*/ 158 h 224"/>
                <a:gd name="T30" fmla="*/ 539 w 590"/>
                <a:gd name="T31" fmla="*/ 141 h 224"/>
                <a:gd name="T32" fmla="*/ 513 w 590"/>
                <a:gd name="T33" fmla="*/ 112 h 224"/>
                <a:gd name="T34" fmla="*/ 587 w 590"/>
                <a:gd name="T35" fmla="*/ 127 h 224"/>
                <a:gd name="T36" fmla="*/ 529 w 590"/>
                <a:gd name="T37" fmla="*/ 39 h 224"/>
                <a:gd name="T38" fmla="*/ 325 w 590"/>
                <a:gd name="T39" fmla="*/ 10 h 224"/>
                <a:gd name="T40" fmla="*/ 60 w 590"/>
                <a:gd name="T41" fmla="*/ 7 h 224"/>
                <a:gd name="T42" fmla="*/ 16 w 590"/>
                <a:gd name="T43" fmla="*/ 75 h 224"/>
                <a:gd name="T44" fmla="*/ 21 w 590"/>
                <a:gd name="T45" fmla="*/ 157 h 224"/>
                <a:gd name="T46" fmla="*/ 68 w 590"/>
                <a:gd name="T47" fmla="*/ 89 h 224"/>
                <a:gd name="T48" fmla="*/ 99 w 590"/>
                <a:gd name="T49" fmla="*/ 61 h 224"/>
                <a:gd name="T50" fmla="*/ 107 w 590"/>
                <a:gd name="T51" fmla="*/ 110 h 224"/>
                <a:gd name="T52" fmla="*/ 141 w 590"/>
                <a:gd name="T53" fmla="*/ 87 h 224"/>
                <a:gd name="T54" fmla="*/ 179 w 590"/>
                <a:gd name="T55" fmla="*/ 87 h 224"/>
                <a:gd name="T56" fmla="*/ 197 w 590"/>
                <a:gd name="T57" fmla="*/ 201 h 224"/>
                <a:gd name="T58" fmla="*/ 252 w 590"/>
                <a:gd name="T59" fmla="*/ 154 h 224"/>
                <a:gd name="T60" fmla="*/ 300 w 590"/>
                <a:gd name="T61" fmla="*/ 87 h 224"/>
                <a:gd name="T62" fmla="*/ 352 w 590"/>
                <a:gd name="T63" fmla="*/ 142 h 224"/>
                <a:gd name="T64" fmla="*/ 395 w 590"/>
                <a:gd name="T65" fmla="*/ 81 h 224"/>
                <a:gd name="T66" fmla="*/ 441 w 590"/>
                <a:gd name="T67" fmla="*/ 170 h 224"/>
                <a:gd name="T68" fmla="*/ 513 w 590"/>
                <a:gd name="T69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0" h="224">
                  <a:moveTo>
                    <a:pt x="513" y="107"/>
                  </a:moveTo>
                  <a:cubicBezTo>
                    <a:pt x="491" y="108"/>
                    <a:pt x="488" y="131"/>
                    <a:pt x="482" y="148"/>
                  </a:cubicBezTo>
                  <a:cubicBezTo>
                    <a:pt x="474" y="170"/>
                    <a:pt x="448" y="173"/>
                    <a:pt x="432" y="157"/>
                  </a:cubicBezTo>
                  <a:cubicBezTo>
                    <a:pt x="421" y="146"/>
                    <a:pt x="423" y="129"/>
                    <a:pt x="423" y="115"/>
                  </a:cubicBezTo>
                  <a:cubicBezTo>
                    <a:pt x="424" y="94"/>
                    <a:pt x="418" y="78"/>
                    <a:pt x="395" y="76"/>
                  </a:cubicBezTo>
                  <a:cubicBezTo>
                    <a:pt x="382" y="74"/>
                    <a:pt x="373" y="92"/>
                    <a:pt x="368" y="102"/>
                  </a:cubicBezTo>
                  <a:cubicBezTo>
                    <a:pt x="362" y="114"/>
                    <a:pt x="354" y="140"/>
                    <a:pt x="340" y="144"/>
                  </a:cubicBezTo>
                  <a:cubicBezTo>
                    <a:pt x="330" y="147"/>
                    <a:pt x="321" y="130"/>
                    <a:pt x="317" y="124"/>
                  </a:cubicBezTo>
                  <a:cubicBezTo>
                    <a:pt x="312" y="115"/>
                    <a:pt x="312" y="103"/>
                    <a:pt x="309" y="93"/>
                  </a:cubicBezTo>
                  <a:cubicBezTo>
                    <a:pt x="303" y="72"/>
                    <a:pt x="285" y="76"/>
                    <a:pt x="269" y="85"/>
                  </a:cubicBezTo>
                  <a:cubicBezTo>
                    <a:pt x="245" y="99"/>
                    <a:pt x="252" y="135"/>
                    <a:pt x="244" y="159"/>
                  </a:cubicBezTo>
                  <a:cubicBezTo>
                    <a:pt x="238" y="176"/>
                    <a:pt x="210" y="216"/>
                    <a:pt x="192" y="188"/>
                  </a:cubicBezTo>
                  <a:cubicBezTo>
                    <a:pt x="180" y="169"/>
                    <a:pt x="185" y="141"/>
                    <a:pt x="186" y="119"/>
                  </a:cubicBezTo>
                  <a:cubicBezTo>
                    <a:pt x="186" y="99"/>
                    <a:pt x="187" y="37"/>
                    <a:pt x="152" y="66"/>
                  </a:cubicBezTo>
                  <a:cubicBezTo>
                    <a:pt x="144" y="72"/>
                    <a:pt x="137" y="79"/>
                    <a:pt x="135" y="89"/>
                  </a:cubicBezTo>
                  <a:cubicBezTo>
                    <a:pt x="134" y="100"/>
                    <a:pt x="132" y="106"/>
                    <a:pt x="119" y="107"/>
                  </a:cubicBezTo>
                  <a:cubicBezTo>
                    <a:pt x="108" y="109"/>
                    <a:pt x="111" y="99"/>
                    <a:pt x="111" y="92"/>
                  </a:cubicBezTo>
                  <a:cubicBezTo>
                    <a:pt x="111" y="84"/>
                    <a:pt x="108" y="75"/>
                    <a:pt x="106" y="68"/>
                  </a:cubicBezTo>
                  <a:cubicBezTo>
                    <a:pt x="105" y="61"/>
                    <a:pt x="104" y="53"/>
                    <a:pt x="98" y="49"/>
                  </a:cubicBezTo>
                  <a:cubicBezTo>
                    <a:pt x="88" y="42"/>
                    <a:pt x="72" y="60"/>
                    <a:pt x="69" y="69"/>
                  </a:cubicBezTo>
                  <a:cubicBezTo>
                    <a:pt x="62" y="86"/>
                    <a:pt x="57" y="103"/>
                    <a:pt x="50" y="119"/>
                  </a:cubicBezTo>
                  <a:cubicBezTo>
                    <a:pt x="46" y="127"/>
                    <a:pt x="33" y="162"/>
                    <a:pt x="20" y="150"/>
                  </a:cubicBezTo>
                  <a:cubicBezTo>
                    <a:pt x="0" y="131"/>
                    <a:pt x="17" y="98"/>
                    <a:pt x="22" y="76"/>
                  </a:cubicBezTo>
                  <a:cubicBezTo>
                    <a:pt x="25" y="65"/>
                    <a:pt x="25" y="54"/>
                    <a:pt x="26" y="42"/>
                  </a:cubicBezTo>
                  <a:cubicBezTo>
                    <a:pt x="27" y="28"/>
                    <a:pt x="32" y="21"/>
                    <a:pt x="46" y="16"/>
                  </a:cubicBezTo>
                  <a:cubicBezTo>
                    <a:pt x="87" y="4"/>
                    <a:pt x="131" y="8"/>
                    <a:pt x="173" y="8"/>
                  </a:cubicBezTo>
                  <a:cubicBezTo>
                    <a:pt x="262" y="9"/>
                    <a:pt x="349" y="19"/>
                    <a:pt x="437" y="29"/>
                  </a:cubicBezTo>
                  <a:cubicBezTo>
                    <a:pt x="467" y="32"/>
                    <a:pt x="498" y="36"/>
                    <a:pt x="527" y="45"/>
                  </a:cubicBezTo>
                  <a:cubicBezTo>
                    <a:pt x="550" y="51"/>
                    <a:pt x="577" y="63"/>
                    <a:pt x="580" y="89"/>
                  </a:cubicBezTo>
                  <a:cubicBezTo>
                    <a:pt x="583" y="112"/>
                    <a:pt x="581" y="136"/>
                    <a:pt x="577" y="158"/>
                  </a:cubicBezTo>
                  <a:cubicBezTo>
                    <a:pt x="576" y="167"/>
                    <a:pt x="570" y="212"/>
                    <a:pt x="555" y="209"/>
                  </a:cubicBezTo>
                  <a:cubicBezTo>
                    <a:pt x="535" y="205"/>
                    <a:pt x="540" y="156"/>
                    <a:pt x="539" y="141"/>
                  </a:cubicBezTo>
                  <a:cubicBezTo>
                    <a:pt x="537" y="125"/>
                    <a:pt x="532" y="108"/>
                    <a:pt x="513" y="107"/>
                  </a:cubicBezTo>
                  <a:cubicBezTo>
                    <a:pt x="509" y="107"/>
                    <a:pt x="509" y="112"/>
                    <a:pt x="513" y="112"/>
                  </a:cubicBezTo>
                  <a:cubicBezTo>
                    <a:pt x="554" y="114"/>
                    <a:pt x="516" y="201"/>
                    <a:pt x="554" y="214"/>
                  </a:cubicBezTo>
                  <a:cubicBezTo>
                    <a:pt x="580" y="224"/>
                    <a:pt x="586" y="140"/>
                    <a:pt x="587" y="127"/>
                  </a:cubicBezTo>
                  <a:cubicBezTo>
                    <a:pt x="588" y="111"/>
                    <a:pt x="590" y="90"/>
                    <a:pt x="583" y="74"/>
                  </a:cubicBezTo>
                  <a:cubicBezTo>
                    <a:pt x="574" y="55"/>
                    <a:pt x="547" y="45"/>
                    <a:pt x="529" y="39"/>
                  </a:cubicBezTo>
                  <a:cubicBezTo>
                    <a:pt x="501" y="30"/>
                    <a:pt x="472" y="27"/>
                    <a:pt x="443" y="24"/>
                  </a:cubicBezTo>
                  <a:cubicBezTo>
                    <a:pt x="404" y="19"/>
                    <a:pt x="364" y="14"/>
                    <a:pt x="325" y="10"/>
                  </a:cubicBezTo>
                  <a:cubicBezTo>
                    <a:pt x="278" y="6"/>
                    <a:pt x="231" y="3"/>
                    <a:pt x="184" y="3"/>
                  </a:cubicBezTo>
                  <a:cubicBezTo>
                    <a:pt x="143" y="2"/>
                    <a:pt x="101" y="0"/>
                    <a:pt x="60" y="7"/>
                  </a:cubicBezTo>
                  <a:cubicBezTo>
                    <a:pt x="41" y="11"/>
                    <a:pt x="23" y="16"/>
                    <a:pt x="20" y="37"/>
                  </a:cubicBezTo>
                  <a:cubicBezTo>
                    <a:pt x="19" y="50"/>
                    <a:pt x="19" y="62"/>
                    <a:pt x="16" y="75"/>
                  </a:cubicBezTo>
                  <a:cubicBezTo>
                    <a:pt x="13" y="89"/>
                    <a:pt x="8" y="103"/>
                    <a:pt x="6" y="117"/>
                  </a:cubicBezTo>
                  <a:cubicBezTo>
                    <a:pt x="3" y="130"/>
                    <a:pt x="8" y="151"/>
                    <a:pt x="21" y="157"/>
                  </a:cubicBezTo>
                  <a:cubicBezTo>
                    <a:pt x="32" y="162"/>
                    <a:pt x="41" y="148"/>
                    <a:pt x="46" y="141"/>
                  </a:cubicBezTo>
                  <a:cubicBezTo>
                    <a:pt x="55" y="125"/>
                    <a:pt x="62" y="106"/>
                    <a:pt x="68" y="89"/>
                  </a:cubicBezTo>
                  <a:cubicBezTo>
                    <a:pt x="70" y="82"/>
                    <a:pt x="72" y="76"/>
                    <a:pt x="75" y="69"/>
                  </a:cubicBezTo>
                  <a:cubicBezTo>
                    <a:pt x="78" y="60"/>
                    <a:pt x="95" y="46"/>
                    <a:pt x="99" y="61"/>
                  </a:cubicBezTo>
                  <a:cubicBezTo>
                    <a:pt x="102" y="69"/>
                    <a:pt x="102" y="78"/>
                    <a:pt x="104" y="87"/>
                  </a:cubicBezTo>
                  <a:cubicBezTo>
                    <a:pt x="106" y="93"/>
                    <a:pt x="102" y="106"/>
                    <a:pt x="107" y="110"/>
                  </a:cubicBezTo>
                  <a:cubicBezTo>
                    <a:pt x="113" y="115"/>
                    <a:pt x="125" y="114"/>
                    <a:pt x="131" y="110"/>
                  </a:cubicBezTo>
                  <a:cubicBezTo>
                    <a:pt x="141" y="105"/>
                    <a:pt x="139" y="96"/>
                    <a:pt x="141" y="87"/>
                  </a:cubicBezTo>
                  <a:cubicBezTo>
                    <a:pt x="143" y="78"/>
                    <a:pt x="159" y="64"/>
                    <a:pt x="169" y="64"/>
                  </a:cubicBezTo>
                  <a:cubicBezTo>
                    <a:pt x="177" y="63"/>
                    <a:pt x="179" y="81"/>
                    <a:pt x="179" y="87"/>
                  </a:cubicBezTo>
                  <a:cubicBezTo>
                    <a:pt x="181" y="107"/>
                    <a:pt x="179" y="127"/>
                    <a:pt x="179" y="147"/>
                  </a:cubicBezTo>
                  <a:cubicBezTo>
                    <a:pt x="178" y="165"/>
                    <a:pt x="180" y="191"/>
                    <a:pt x="197" y="201"/>
                  </a:cubicBezTo>
                  <a:cubicBezTo>
                    <a:pt x="211" y="209"/>
                    <a:pt x="228" y="195"/>
                    <a:pt x="236" y="185"/>
                  </a:cubicBezTo>
                  <a:cubicBezTo>
                    <a:pt x="243" y="175"/>
                    <a:pt x="248" y="165"/>
                    <a:pt x="252" y="154"/>
                  </a:cubicBezTo>
                  <a:cubicBezTo>
                    <a:pt x="256" y="139"/>
                    <a:pt x="255" y="123"/>
                    <a:pt x="259" y="108"/>
                  </a:cubicBezTo>
                  <a:cubicBezTo>
                    <a:pt x="262" y="95"/>
                    <a:pt x="289" y="71"/>
                    <a:pt x="300" y="87"/>
                  </a:cubicBezTo>
                  <a:cubicBezTo>
                    <a:pt x="306" y="96"/>
                    <a:pt x="306" y="108"/>
                    <a:pt x="309" y="118"/>
                  </a:cubicBezTo>
                  <a:cubicBezTo>
                    <a:pt x="314" y="136"/>
                    <a:pt x="334" y="162"/>
                    <a:pt x="352" y="142"/>
                  </a:cubicBezTo>
                  <a:cubicBezTo>
                    <a:pt x="360" y="133"/>
                    <a:pt x="365" y="120"/>
                    <a:pt x="371" y="109"/>
                  </a:cubicBezTo>
                  <a:cubicBezTo>
                    <a:pt x="375" y="99"/>
                    <a:pt x="383" y="81"/>
                    <a:pt x="395" y="81"/>
                  </a:cubicBezTo>
                  <a:cubicBezTo>
                    <a:pt x="422" y="82"/>
                    <a:pt x="417" y="112"/>
                    <a:pt x="418" y="130"/>
                  </a:cubicBezTo>
                  <a:cubicBezTo>
                    <a:pt x="418" y="148"/>
                    <a:pt x="425" y="162"/>
                    <a:pt x="441" y="170"/>
                  </a:cubicBezTo>
                  <a:cubicBezTo>
                    <a:pt x="456" y="178"/>
                    <a:pt x="475" y="171"/>
                    <a:pt x="484" y="157"/>
                  </a:cubicBezTo>
                  <a:cubicBezTo>
                    <a:pt x="493" y="143"/>
                    <a:pt x="491" y="114"/>
                    <a:pt x="513" y="112"/>
                  </a:cubicBezTo>
                  <a:cubicBezTo>
                    <a:pt x="517" y="112"/>
                    <a:pt x="517" y="107"/>
                    <a:pt x="513" y="10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1298725" y="751235"/>
              <a:ext cx="403225" cy="207963"/>
            </a:xfrm>
            <a:custGeom>
              <a:avLst/>
              <a:gdLst>
                <a:gd name="T0" fmla="*/ 77 w 95"/>
                <a:gd name="T1" fmla="*/ 37 h 49"/>
                <a:gd name="T2" fmla="*/ 41 w 95"/>
                <a:gd name="T3" fmla="*/ 3 h 49"/>
                <a:gd name="T4" fmla="*/ 44 w 95"/>
                <a:gd name="T5" fmla="*/ 47 h 49"/>
                <a:gd name="T6" fmla="*/ 77 w 95"/>
                <a:gd name="T7" fmla="*/ 3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49">
                  <a:moveTo>
                    <a:pt x="77" y="37"/>
                  </a:moveTo>
                  <a:cubicBezTo>
                    <a:pt x="95" y="10"/>
                    <a:pt x="64" y="0"/>
                    <a:pt x="41" y="3"/>
                  </a:cubicBezTo>
                  <a:cubicBezTo>
                    <a:pt x="2" y="9"/>
                    <a:pt x="0" y="47"/>
                    <a:pt x="44" y="47"/>
                  </a:cubicBezTo>
                  <a:cubicBezTo>
                    <a:pt x="58" y="48"/>
                    <a:pt x="68" y="49"/>
                    <a:pt x="77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1447950" y="751235"/>
              <a:ext cx="254000" cy="207963"/>
            </a:xfrm>
            <a:custGeom>
              <a:avLst/>
              <a:gdLst>
                <a:gd name="T0" fmla="*/ 6 w 60"/>
                <a:gd name="T1" fmla="*/ 3 h 49"/>
                <a:gd name="T2" fmla="*/ 0 w 60"/>
                <a:gd name="T3" fmla="*/ 4 h 49"/>
                <a:gd name="T4" fmla="*/ 16 w 60"/>
                <a:gd name="T5" fmla="*/ 37 h 49"/>
                <a:gd name="T6" fmla="*/ 4 w 60"/>
                <a:gd name="T7" fmla="*/ 47 h 49"/>
                <a:gd name="T8" fmla="*/ 9 w 60"/>
                <a:gd name="T9" fmla="*/ 47 h 49"/>
                <a:gd name="T10" fmla="*/ 42 w 60"/>
                <a:gd name="T11" fmla="*/ 37 h 49"/>
                <a:gd name="T12" fmla="*/ 6 w 60"/>
                <a:gd name="T13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9">
                  <a:moveTo>
                    <a:pt x="6" y="3"/>
                  </a:moveTo>
                  <a:cubicBezTo>
                    <a:pt x="4" y="3"/>
                    <a:pt x="2" y="4"/>
                    <a:pt x="0" y="4"/>
                  </a:cubicBezTo>
                  <a:cubicBezTo>
                    <a:pt x="17" y="7"/>
                    <a:pt x="30" y="18"/>
                    <a:pt x="16" y="37"/>
                  </a:cubicBezTo>
                  <a:cubicBezTo>
                    <a:pt x="12" y="43"/>
                    <a:pt x="8" y="46"/>
                    <a:pt x="4" y="47"/>
                  </a:cubicBezTo>
                  <a:cubicBezTo>
                    <a:pt x="5" y="47"/>
                    <a:pt x="7" y="47"/>
                    <a:pt x="9" y="47"/>
                  </a:cubicBezTo>
                  <a:cubicBezTo>
                    <a:pt x="23" y="48"/>
                    <a:pt x="33" y="49"/>
                    <a:pt x="42" y="37"/>
                  </a:cubicBezTo>
                  <a:cubicBezTo>
                    <a:pt x="60" y="10"/>
                    <a:pt x="29" y="0"/>
                    <a:pt x="6" y="3"/>
                  </a:cubicBezTo>
                  <a:close/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1316187" y="708373"/>
              <a:ext cx="433387" cy="263525"/>
            </a:xfrm>
            <a:custGeom>
              <a:avLst/>
              <a:gdLst>
                <a:gd name="T0" fmla="*/ 76 w 102"/>
                <a:gd name="T1" fmla="*/ 49 h 62"/>
                <a:gd name="T2" fmla="*/ 13 w 102"/>
                <a:gd name="T3" fmla="*/ 19 h 62"/>
                <a:gd name="T4" fmla="*/ 16 w 102"/>
                <a:gd name="T5" fmla="*/ 56 h 62"/>
                <a:gd name="T6" fmla="*/ 51 w 102"/>
                <a:gd name="T7" fmla="*/ 62 h 62"/>
                <a:gd name="T8" fmla="*/ 76 w 102"/>
                <a:gd name="T9" fmla="*/ 49 h 62"/>
                <a:gd name="T10" fmla="*/ 70 w 102"/>
                <a:gd name="T11" fmla="*/ 44 h 62"/>
                <a:gd name="T12" fmla="*/ 28 w 102"/>
                <a:gd name="T13" fmla="*/ 52 h 62"/>
                <a:gd name="T14" fmla="*/ 21 w 102"/>
                <a:gd name="T15" fmla="*/ 23 h 62"/>
                <a:gd name="T16" fmla="*/ 70 w 102"/>
                <a:gd name="T17" fmla="*/ 44 h 62"/>
                <a:gd name="T18" fmla="*/ 76 w 102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62">
                  <a:moveTo>
                    <a:pt x="76" y="49"/>
                  </a:moveTo>
                  <a:cubicBezTo>
                    <a:pt x="102" y="9"/>
                    <a:pt x="37" y="0"/>
                    <a:pt x="13" y="19"/>
                  </a:cubicBezTo>
                  <a:cubicBezTo>
                    <a:pt x="0" y="29"/>
                    <a:pt x="1" y="48"/>
                    <a:pt x="16" y="56"/>
                  </a:cubicBezTo>
                  <a:cubicBezTo>
                    <a:pt x="27" y="61"/>
                    <a:pt x="39" y="62"/>
                    <a:pt x="51" y="62"/>
                  </a:cubicBezTo>
                  <a:cubicBezTo>
                    <a:pt x="61" y="62"/>
                    <a:pt x="69" y="58"/>
                    <a:pt x="76" y="49"/>
                  </a:cubicBezTo>
                  <a:cubicBezTo>
                    <a:pt x="79" y="45"/>
                    <a:pt x="73" y="40"/>
                    <a:pt x="70" y="44"/>
                  </a:cubicBezTo>
                  <a:cubicBezTo>
                    <a:pt x="60" y="57"/>
                    <a:pt x="42" y="55"/>
                    <a:pt x="28" y="52"/>
                  </a:cubicBezTo>
                  <a:cubicBezTo>
                    <a:pt x="11" y="48"/>
                    <a:pt x="7" y="33"/>
                    <a:pt x="21" y="23"/>
                  </a:cubicBezTo>
                  <a:cubicBezTo>
                    <a:pt x="37" y="12"/>
                    <a:pt x="89" y="15"/>
                    <a:pt x="70" y="44"/>
                  </a:cubicBezTo>
                  <a:cubicBezTo>
                    <a:pt x="67" y="48"/>
                    <a:pt x="73" y="53"/>
                    <a:pt x="76" y="49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882800" y="1002060"/>
              <a:ext cx="215900" cy="428625"/>
            </a:xfrm>
            <a:custGeom>
              <a:avLst/>
              <a:gdLst>
                <a:gd name="T0" fmla="*/ 12 w 51"/>
                <a:gd name="T1" fmla="*/ 79 h 101"/>
                <a:gd name="T2" fmla="*/ 50 w 51"/>
                <a:gd name="T3" fmla="*/ 46 h 101"/>
                <a:gd name="T4" fmla="*/ 4 w 51"/>
                <a:gd name="T5" fmla="*/ 45 h 101"/>
                <a:gd name="T6" fmla="*/ 12 w 51"/>
                <a:gd name="T7" fmla="*/ 7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101">
                  <a:moveTo>
                    <a:pt x="12" y="79"/>
                  </a:moveTo>
                  <a:cubicBezTo>
                    <a:pt x="38" y="101"/>
                    <a:pt x="51" y="70"/>
                    <a:pt x="50" y="46"/>
                  </a:cubicBezTo>
                  <a:cubicBezTo>
                    <a:pt x="48" y="6"/>
                    <a:pt x="9" y="0"/>
                    <a:pt x="4" y="45"/>
                  </a:cubicBezTo>
                  <a:cubicBezTo>
                    <a:pt x="2" y="59"/>
                    <a:pt x="0" y="69"/>
                    <a:pt x="12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882800" y="1167160"/>
              <a:ext cx="215900" cy="263525"/>
            </a:xfrm>
            <a:custGeom>
              <a:avLst/>
              <a:gdLst>
                <a:gd name="T0" fmla="*/ 50 w 51"/>
                <a:gd name="T1" fmla="*/ 7 h 62"/>
                <a:gd name="T2" fmla="*/ 49 w 51"/>
                <a:gd name="T3" fmla="*/ 1 h 62"/>
                <a:gd name="T4" fmla="*/ 14 w 51"/>
                <a:gd name="T5" fmla="*/ 14 h 62"/>
                <a:gd name="T6" fmla="*/ 5 w 51"/>
                <a:gd name="T7" fmla="*/ 0 h 62"/>
                <a:gd name="T8" fmla="*/ 4 w 51"/>
                <a:gd name="T9" fmla="*/ 6 h 62"/>
                <a:gd name="T10" fmla="*/ 12 w 51"/>
                <a:gd name="T11" fmla="*/ 40 h 62"/>
                <a:gd name="T12" fmla="*/ 50 w 51"/>
                <a:gd name="T13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2">
                  <a:moveTo>
                    <a:pt x="50" y="7"/>
                  </a:moveTo>
                  <a:cubicBezTo>
                    <a:pt x="50" y="5"/>
                    <a:pt x="50" y="3"/>
                    <a:pt x="49" y="1"/>
                  </a:cubicBezTo>
                  <a:cubicBezTo>
                    <a:pt x="44" y="18"/>
                    <a:pt x="32" y="30"/>
                    <a:pt x="14" y="14"/>
                  </a:cubicBezTo>
                  <a:cubicBezTo>
                    <a:pt x="8" y="10"/>
                    <a:pt x="6" y="5"/>
                    <a:pt x="5" y="0"/>
                  </a:cubicBezTo>
                  <a:cubicBezTo>
                    <a:pt x="5" y="2"/>
                    <a:pt x="4" y="4"/>
                    <a:pt x="4" y="6"/>
                  </a:cubicBezTo>
                  <a:cubicBezTo>
                    <a:pt x="2" y="20"/>
                    <a:pt x="0" y="30"/>
                    <a:pt x="12" y="40"/>
                  </a:cubicBezTo>
                  <a:cubicBezTo>
                    <a:pt x="38" y="62"/>
                    <a:pt x="51" y="31"/>
                    <a:pt x="50" y="7"/>
                  </a:cubicBezTo>
                  <a:close/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873275" y="1027460"/>
              <a:ext cx="280987" cy="454025"/>
            </a:xfrm>
            <a:custGeom>
              <a:avLst/>
              <a:gdLst>
                <a:gd name="T0" fmla="*/ 11 w 66"/>
                <a:gd name="T1" fmla="*/ 76 h 107"/>
                <a:gd name="T2" fmla="*/ 48 w 66"/>
                <a:gd name="T3" fmla="*/ 14 h 107"/>
                <a:gd name="T4" fmla="*/ 10 w 66"/>
                <a:gd name="T5" fmla="*/ 14 h 107"/>
                <a:gd name="T6" fmla="*/ 1 w 66"/>
                <a:gd name="T7" fmla="*/ 49 h 107"/>
                <a:gd name="T8" fmla="*/ 11 w 66"/>
                <a:gd name="T9" fmla="*/ 76 h 107"/>
                <a:gd name="T10" fmla="*/ 17 w 66"/>
                <a:gd name="T11" fmla="*/ 70 h 107"/>
                <a:gd name="T12" fmla="*/ 13 w 66"/>
                <a:gd name="T13" fmla="*/ 27 h 107"/>
                <a:gd name="T14" fmla="*/ 43 w 66"/>
                <a:gd name="T15" fmla="*/ 22 h 107"/>
                <a:gd name="T16" fmla="*/ 17 w 66"/>
                <a:gd name="T17" fmla="*/ 70 h 107"/>
                <a:gd name="T18" fmla="*/ 11 w 66"/>
                <a:gd name="T19" fmla="*/ 7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107">
                  <a:moveTo>
                    <a:pt x="11" y="76"/>
                  </a:moveTo>
                  <a:cubicBezTo>
                    <a:pt x="50" y="107"/>
                    <a:pt x="66" y="41"/>
                    <a:pt x="48" y="14"/>
                  </a:cubicBezTo>
                  <a:cubicBezTo>
                    <a:pt x="39" y="0"/>
                    <a:pt x="19" y="0"/>
                    <a:pt x="10" y="14"/>
                  </a:cubicBezTo>
                  <a:cubicBezTo>
                    <a:pt x="3" y="25"/>
                    <a:pt x="2" y="37"/>
                    <a:pt x="1" y="49"/>
                  </a:cubicBezTo>
                  <a:cubicBezTo>
                    <a:pt x="0" y="60"/>
                    <a:pt x="3" y="69"/>
                    <a:pt x="11" y="76"/>
                  </a:cubicBezTo>
                  <a:cubicBezTo>
                    <a:pt x="15" y="80"/>
                    <a:pt x="21" y="74"/>
                    <a:pt x="17" y="70"/>
                  </a:cubicBezTo>
                  <a:cubicBezTo>
                    <a:pt x="5" y="59"/>
                    <a:pt x="9" y="41"/>
                    <a:pt x="13" y="27"/>
                  </a:cubicBezTo>
                  <a:cubicBezTo>
                    <a:pt x="18" y="10"/>
                    <a:pt x="35" y="7"/>
                    <a:pt x="43" y="22"/>
                  </a:cubicBezTo>
                  <a:cubicBezTo>
                    <a:pt x="53" y="40"/>
                    <a:pt x="45" y="93"/>
                    <a:pt x="17" y="70"/>
                  </a:cubicBezTo>
                  <a:cubicBezTo>
                    <a:pt x="13" y="67"/>
                    <a:pt x="7" y="73"/>
                    <a:pt x="11" y="76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1405087" y="1171923"/>
              <a:ext cx="58737" cy="152400"/>
            </a:xfrm>
            <a:custGeom>
              <a:avLst/>
              <a:gdLst>
                <a:gd name="T0" fmla="*/ 0 w 14"/>
                <a:gd name="T1" fmla="*/ 5 h 36"/>
                <a:gd name="T2" fmla="*/ 7 w 14"/>
                <a:gd name="T3" fmla="*/ 33 h 36"/>
                <a:gd name="T4" fmla="*/ 12 w 14"/>
                <a:gd name="T5" fmla="*/ 30 h 36"/>
                <a:gd name="T6" fmla="*/ 6 w 14"/>
                <a:gd name="T7" fmla="*/ 4 h 36"/>
                <a:gd name="T8" fmla="*/ 0 w 14"/>
                <a:gd name="T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6">
                  <a:moveTo>
                    <a:pt x="0" y="5"/>
                  </a:moveTo>
                  <a:cubicBezTo>
                    <a:pt x="2" y="15"/>
                    <a:pt x="1" y="25"/>
                    <a:pt x="7" y="33"/>
                  </a:cubicBezTo>
                  <a:cubicBezTo>
                    <a:pt x="9" y="36"/>
                    <a:pt x="14" y="33"/>
                    <a:pt x="12" y="30"/>
                  </a:cubicBezTo>
                  <a:cubicBezTo>
                    <a:pt x="6" y="22"/>
                    <a:pt x="8" y="13"/>
                    <a:pt x="6" y="4"/>
                  </a:cubicBezTo>
                  <a:cubicBezTo>
                    <a:pt x="5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1765450" y="1167160"/>
              <a:ext cx="85725" cy="174625"/>
            </a:xfrm>
            <a:custGeom>
              <a:avLst/>
              <a:gdLst>
                <a:gd name="T0" fmla="*/ 1 w 20"/>
                <a:gd name="T1" fmla="*/ 3 h 41"/>
                <a:gd name="T2" fmla="*/ 13 w 20"/>
                <a:gd name="T3" fmla="*/ 38 h 41"/>
                <a:gd name="T4" fmla="*/ 17 w 20"/>
                <a:gd name="T5" fmla="*/ 34 h 41"/>
                <a:gd name="T6" fmla="*/ 6 w 20"/>
                <a:gd name="T7" fmla="*/ 3 h 41"/>
                <a:gd name="T8" fmla="*/ 1 w 20"/>
                <a:gd name="T9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1" y="3"/>
                  </a:moveTo>
                  <a:cubicBezTo>
                    <a:pt x="1" y="15"/>
                    <a:pt x="3" y="30"/>
                    <a:pt x="13" y="38"/>
                  </a:cubicBezTo>
                  <a:cubicBezTo>
                    <a:pt x="16" y="41"/>
                    <a:pt x="20" y="37"/>
                    <a:pt x="17" y="34"/>
                  </a:cubicBezTo>
                  <a:cubicBezTo>
                    <a:pt x="9" y="27"/>
                    <a:pt x="6" y="14"/>
                    <a:pt x="6" y="3"/>
                  </a:cubicBezTo>
                  <a:cubicBezTo>
                    <a:pt x="6" y="0"/>
                    <a:pt x="0" y="0"/>
                    <a:pt x="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495450" y="2908648"/>
              <a:ext cx="20637" cy="73025"/>
            </a:xfrm>
            <a:custGeom>
              <a:avLst/>
              <a:gdLst>
                <a:gd name="T0" fmla="*/ 0 w 5"/>
                <a:gd name="T1" fmla="*/ 4 h 17"/>
                <a:gd name="T2" fmla="*/ 0 w 5"/>
                <a:gd name="T3" fmla="*/ 13 h 17"/>
                <a:gd name="T4" fmla="*/ 5 w 5"/>
                <a:gd name="T5" fmla="*/ 13 h 17"/>
                <a:gd name="T6" fmla="*/ 5 w 5"/>
                <a:gd name="T7" fmla="*/ 4 h 17"/>
                <a:gd name="T8" fmla="*/ 0 w 5"/>
                <a:gd name="T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7">
                  <a:moveTo>
                    <a:pt x="0" y="4"/>
                  </a:moveTo>
                  <a:cubicBezTo>
                    <a:pt x="0" y="7"/>
                    <a:pt x="0" y="10"/>
                    <a:pt x="0" y="13"/>
                  </a:cubicBezTo>
                  <a:cubicBezTo>
                    <a:pt x="0" y="17"/>
                    <a:pt x="5" y="17"/>
                    <a:pt x="5" y="13"/>
                  </a:cubicBezTo>
                  <a:cubicBezTo>
                    <a:pt x="5" y="10"/>
                    <a:pt x="5" y="7"/>
                    <a:pt x="5" y="4"/>
                  </a:cubicBezTo>
                  <a:cubicBezTo>
                    <a:pt x="5" y="0"/>
                    <a:pt x="0" y="0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593875" y="2611785"/>
              <a:ext cx="220662" cy="1358900"/>
            </a:xfrm>
            <a:custGeom>
              <a:avLst/>
              <a:gdLst>
                <a:gd name="T0" fmla="*/ 139 w 139"/>
                <a:gd name="T1" fmla="*/ 2 h 856"/>
                <a:gd name="T2" fmla="*/ 117 w 139"/>
                <a:gd name="T3" fmla="*/ 0 h 856"/>
                <a:gd name="T4" fmla="*/ 0 w 139"/>
                <a:gd name="T5" fmla="*/ 856 h 856"/>
                <a:gd name="T6" fmla="*/ 21 w 139"/>
                <a:gd name="T7" fmla="*/ 856 h 856"/>
                <a:gd name="T8" fmla="*/ 139 w 139"/>
                <a:gd name="T9" fmla="*/ 2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856">
                  <a:moveTo>
                    <a:pt x="139" y="2"/>
                  </a:moveTo>
                  <a:lnTo>
                    <a:pt x="117" y="0"/>
                  </a:lnTo>
                  <a:lnTo>
                    <a:pt x="0" y="856"/>
                  </a:lnTo>
                  <a:lnTo>
                    <a:pt x="21" y="856"/>
                  </a:lnTo>
                  <a:lnTo>
                    <a:pt x="13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776437" y="2627660"/>
              <a:ext cx="215900" cy="1343025"/>
            </a:xfrm>
            <a:custGeom>
              <a:avLst/>
              <a:gdLst>
                <a:gd name="T0" fmla="*/ 136 w 136"/>
                <a:gd name="T1" fmla="*/ 3 h 846"/>
                <a:gd name="T2" fmla="*/ 117 w 136"/>
                <a:gd name="T3" fmla="*/ 0 h 846"/>
                <a:gd name="T4" fmla="*/ 0 w 136"/>
                <a:gd name="T5" fmla="*/ 846 h 846"/>
                <a:gd name="T6" fmla="*/ 21 w 136"/>
                <a:gd name="T7" fmla="*/ 846 h 846"/>
                <a:gd name="T8" fmla="*/ 136 w 136"/>
                <a:gd name="T9" fmla="*/ 3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846">
                  <a:moveTo>
                    <a:pt x="136" y="3"/>
                  </a:moveTo>
                  <a:lnTo>
                    <a:pt x="117" y="0"/>
                  </a:lnTo>
                  <a:lnTo>
                    <a:pt x="0" y="846"/>
                  </a:lnTo>
                  <a:lnTo>
                    <a:pt x="21" y="846"/>
                  </a:lnTo>
                  <a:lnTo>
                    <a:pt x="136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959000" y="2645123"/>
              <a:ext cx="215900" cy="1325563"/>
            </a:xfrm>
            <a:custGeom>
              <a:avLst/>
              <a:gdLst>
                <a:gd name="T0" fmla="*/ 136 w 136"/>
                <a:gd name="T1" fmla="*/ 3 h 835"/>
                <a:gd name="T2" fmla="*/ 115 w 136"/>
                <a:gd name="T3" fmla="*/ 0 h 835"/>
                <a:gd name="T4" fmla="*/ 0 w 136"/>
                <a:gd name="T5" fmla="*/ 835 h 835"/>
                <a:gd name="T6" fmla="*/ 18 w 136"/>
                <a:gd name="T7" fmla="*/ 835 h 835"/>
                <a:gd name="T8" fmla="*/ 136 w 136"/>
                <a:gd name="T9" fmla="*/ 3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835">
                  <a:moveTo>
                    <a:pt x="136" y="3"/>
                  </a:moveTo>
                  <a:lnTo>
                    <a:pt x="115" y="0"/>
                  </a:lnTo>
                  <a:lnTo>
                    <a:pt x="0" y="835"/>
                  </a:lnTo>
                  <a:lnTo>
                    <a:pt x="18" y="835"/>
                  </a:lnTo>
                  <a:lnTo>
                    <a:pt x="136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1136800" y="2662585"/>
              <a:ext cx="217487" cy="1308100"/>
            </a:xfrm>
            <a:custGeom>
              <a:avLst/>
              <a:gdLst>
                <a:gd name="T0" fmla="*/ 137 w 137"/>
                <a:gd name="T1" fmla="*/ 5 h 824"/>
                <a:gd name="T2" fmla="*/ 115 w 137"/>
                <a:gd name="T3" fmla="*/ 0 h 824"/>
                <a:gd name="T4" fmla="*/ 0 w 137"/>
                <a:gd name="T5" fmla="*/ 824 h 824"/>
                <a:gd name="T6" fmla="*/ 22 w 137"/>
                <a:gd name="T7" fmla="*/ 824 h 824"/>
                <a:gd name="T8" fmla="*/ 137 w 137"/>
                <a:gd name="T9" fmla="*/ 5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824">
                  <a:moveTo>
                    <a:pt x="137" y="5"/>
                  </a:moveTo>
                  <a:lnTo>
                    <a:pt x="115" y="0"/>
                  </a:lnTo>
                  <a:lnTo>
                    <a:pt x="0" y="824"/>
                  </a:lnTo>
                  <a:lnTo>
                    <a:pt x="22" y="824"/>
                  </a:lnTo>
                  <a:lnTo>
                    <a:pt x="137" y="5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1136800" y="2662585"/>
              <a:ext cx="217487" cy="1308100"/>
            </a:xfrm>
            <a:custGeom>
              <a:avLst/>
              <a:gdLst>
                <a:gd name="T0" fmla="*/ 137 w 137"/>
                <a:gd name="T1" fmla="*/ 5 h 824"/>
                <a:gd name="T2" fmla="*/ 115 w 137"/>
                <a:gd name="T3" fmla="*/ 0 h 824"/>
                <a:gd name="T4" fmla="*/ 0 w 137"/>
                <a:gd name="T5" fmla="*/ 824 h 824"/>
                <a:gd name="T6" fmla="*/ 22 w 137"/>
                <a:gd name="T7" fmla="*/ 824 h 824"/>
                <a:gd name="T8" fmla="*/ 137 w 137"/>
                <a:gd name="T9" fmla="*/ 5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824">
                  <a:moveTo>
                    <a:pt x="137" y="5"/>
                  </a:moveTo>
                  <a:lnTo>
                    <a:pt x="115" y="0"/>
                  </a:lnTo>
                  <a:lnTo>
                    <a:pt x="0" y="824"/>
                  </a:lnTo>
                  <a:lnTo>
                    <a:pt x="22" y="824"/>
                  </a:lnTo>
                  <a:lnTo>
                    <a:pt x="137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9" name="Freeform 128"/>
            <p:cNvSpPr>
              <a:spLocks/>
            </p:cNvSpPr>
            <p:nvPr/>
          </p:nvSpPr>
          <p:spPr bwMode="auto">
            <a:xfrm>
              <a:off x="1319362" y="2680048"/>
              <a:ext cx="212725" cy="1290638"/>
            </a:xfrm>
            <a:custGeom>
              <a:avLst/>
              <a:gdLst>
                <a:gd name="T0" fmla="*/ 134 w 134"/>
                <a:gd name="T1" fmla="*/ 5 h 813"/>
                <a:gd name="T2" fmla="*/ 113 w 134"/>
                <a:gd name="T3" fmla="*/ 0 h 813"/>
                <a:gd name="T4" fmla="*/ 0 w 134"/>
                <a:gd name="T5" fmla="*/ 813 h 813"/>
                <a:gd name="T6" fmla="*/ 22 w 134"/>
                <a:gd name="T7" fmla="*/ 813 h 813"/>
                <a:gd name="T8" fmla="*/ 134 w 134"/>
                <a:gd name="T9" fmla="*/ 5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813">
                  <a:moveTo>
                    <a:pt x="134" y="5"/>
                  </a:moveTo>
                  <a:lnTo>
                    <a:pt x="113" y="0"/>
                  </a:lnTo>
                  <a:lnTo>
                    <a:pt x="0" y="813"/>
                  </a:lnTo>
                  <a:lnTo>
                    <a:pt x="22" y="813"/>
                  </a:lnTo>
                  <a:lnTo>
                    <a:pt x="134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1319362" y="2680048"/>
              <a:ext cx="212725" cy="1290638"/>
            </a:xfrm>
            <a:custGeom>
              <a:avLst/>
              <a:gdLst>
                <a:gd name="T0" fmla="*/ 134 w 134"/>
                <a:gd name="T1" fmla="*/ 5 h 813"/>
                <a:gd name="T2" fmla="*/ 113 w 134"/>
                <a:gd name="T3" fmla="*/ 0 h 813"/>
                <a:gd name="T4" fmla="*/ 0 w 134"/>
                <a:gd name="T5" fmla="*/ 813 h 813"/>
                <a:gd name="T6" fmla="*/ 22 w 134"/>
                <a:gd name="T7" fmla="*/ 813 h 813"/>
                <a:gd name="T8" fmla="*/ 134 w 134"/>
                <a:gd name="T9" fmla="*/ 5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813">
                  <a:moveTo>
                    <a:pt x="134" y="5"/>
                  </a:moveTo>
                  <a:lnTo>
                    <a:pt x="113" y="0"/>
                  </a:lnTo>
                  <a:lnTo>
                    <a:pt x="0" y="813"/>
                  </a:lnTo>
                  <a:lnTo>
                    <a:pt x="22" y="813"/>
                  </a:lnTo>
                  <a:lnTo>
                    <a:pt x="134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1501925" y="2695923"/>
              <a:ext cx="207962" cy="1274763"/>
            </a:xfrm>
            <a:custGeom>
              <a:avLst/>
              <a:gdLst>
                <a:gd name="T0" fmla="*/ 131 w 131"/>
                <a:gd name="T1" fmla="*/ 6 h 803"/>
                <a:gd name="T2" fmla="*/ 110 w 131"/>
                <a:gd name="T3" fmla="*/ 0 h 803"/>
                <a:gd name="T4" fmla="*/ 0 w 131"/>
                <a:gd name="T5" fmla="*/ 803 h 803"/>
                <a:gd name="T6" fmla="*/ 22 w 131"/>
                <a:gd name="T7" fmla="*/ 803 h 803"/>
                <a:gd name="T8" fmla="*/ 131 w 131"/>
                <a:gd name="T9" fmla="*/ 6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803">
                  <a:moveTo>
                    <a:pt x="131" y="6"/>
                  </a:moveTo>
                  <a:lnTo>
                    <a:pt x="110" y="0"/>
                  </a:lnTo>
                  <a:lnTo>
                    <a:pt x="0" y="803"/>
                  </a:lnTo>
                  <a:lnTo>
                    <a:pt x="22" y="803"/>
                  </a:lnTo>
                  <a:lnTo>
                    <a:pt x="131" y="6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1684487" y="2718148"/>
              <a:ext cx="204787" cy="1252538"/>
            </a:xfrm>
            <a:custGeom>
              <a:avLst/>
              <a:gdLst>
                <a:gd name="T0" fmla="*/ 129 w 129"/>
                <a:gd name="T1" fmla="*/ 2 h 789"/>
                <a:gd name="T2" fmla="*/ 110 w 129"/>
                <a:gd name="T3" fmla="*/ 0 h 789"/>
                <a:gd name="T4" fmla="*/ 0 w 129"/>
                <a:gd name="T5" fmla="*/ 789 h 789"/>
                <a:gd name="T6" fmla="*/ 22 w 129"/>
                <a:gd name="T7" fmla="*/ 789 h 789"/>
                <a:gd name="T8" fmla="*/ 129 w 129"/>
                <a:gd name="T9" fmla="*/ 2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789">
                  <a:moveTo>
                    <a:pt x="129" y="2"/>
                  </a:moveTo>
                  <a:lnTo>
                    <a:pt x="110" y="0"/>
                  </a:lnTo>
                  <a:lnTo>
                    <a:pt x="0" y="789"/>
                  </a:lnTo>
                  <a:lnTo>
                    <a:pt x="22" y="789"/>
                  </a:lnTo>
                  <a:lnTo>
                    <a:pt x="12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1867050" y="2734023"/>
              <a:ext cx="204787" cy="1236663"/>
            </a:xfrm>
            <a:custGeom>
              <a:avLst/>
              <a:gdLst>
                <a:gd name="T0" fmla="*/ 129 w 129"/>
                <a:gd name="T1" fmla="*/ 3 h 779"/>
                <a:gd name="T2" fmla="*/ 108 w 129"/>
                <a:gd name="T3" fmla="*/ 0 h 779"/>
                <a:gd name="T4" fmla="*/ 0 w 129"/>
                <a:gd name="T5" fmla="*/ 779 h 779"/>
                <a:gd name="T6" fmla="*/ 19 w 129"/>
                <a:gd name="T7" fmla="*/ 779 h 779"/>
                <a:gd name="T8" fmla="*/ 129 w 129"/>
                <a:gd name="T9" fmla="*/ 3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779">
                  <a:moveTo>
                    <a:pt x="129" y="3"/>
                  </a:moveTo>
                  <a:lnTo>
                    <a:pt x="108" y="0"/>
                  </a:lnTo>
                  <a:lnTo>
                    <a:pt x="0" y="779"/>
                  </a:lnTo>
                  <a:lnTo>
                    <a:pt x="19" y="779"/>
                  </a:lnTo>
                  <a:lnTo>
                    <a:pt x="129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2046437" y="2751485"/>
              <a:ext cx="203200" cy="1219200"/>
            </a:xfrm>
            <a:custGeom>
              <a:avLst/>
              <a:gdLst>
                <a:gd name="T0" fmla="*/ 128 w 128"/>
                <a:gd name="T1" fmla="*/ 3 h 768"/>
                <a:gd name="T2" fmla="*/ 107 w 128"/>
                <a:gd name="T3" fmla="*/ 0 h 768"/>
                <a:gd name="T4" fmla="*/ 0 w 128"/>
                <a:gd name="T5" fmla="*/ 768 h 768"/>
                <a:gd name="T6" fmla="*/ 21 w 128"/>
                <a:gd name="T7" fmla="*/ 768 h 768"/>
                <a:gd name="T8" fmla="*/ 128 w 128"/>
                <a:gd name="T9" fmla="*/ 3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768">
                  <a:moveTo>
                    <a:pt x="128" y="3"/>
                  </a:moveTo>
                  <a:lnTo>
                    <a:pt x="107" y="0"/>
                  </a:lnTo>
                  <a:lnTo>
                    <a:pt x="0" y="768"/>
                  </a:lnTo>
                  <a:lnTo>
                    <a:pt x="21" y="768"/>
                  </a:lnTo>
                  <a:lnTo>
                    <a:pt x="128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2229000" y="2768948"/>
              <a:ext cx="200025" cy="1201738"/>
            </a:xfrm>
            <a:custGeom>
              <a:avLst/>
              <a:gdLst>
                <a:gd name="T0" fmla="*/ 126 w 126"/>
                <a:gd name="T1" fmla="*/ 2 h 757"/>
                <a:gd name="T2" fmla="*/ 104 w 126"/>
                <a:gd name="T3" fmla="*/ 0 h 757"/>
                <a:gd name="T4" fmla="*/ 0 w 126"/>
                <a:gd name="T5" fmla="*/ 757 h 757"/>
                <a:gd name="T6" fmla="*/ 21 w 126"/>
                <a:gd name="T7" fmla="*/ 757 h 757"/>
                <a:gd name="T8" fmla="*/ 126 w 126"/>
                <a:gd name="T9" fmla="*/ 2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757">
                  <a:moveTo>
                    <a:pt x="126" y="2"/>
                  </a:moveTo>
                  <a:lnTo>
                    <a:pt x="104" y="0"/>
                  </a:lnTo>
                  <a:lnTo>
                    <a:pt x="0" y="757"/>
                  </a:lnTo>
                  <a:lnTo>
                    <a:pt x="21" y="757"/>
                  </a:lnTo>
                  <a:lnTo>
                    <a:pt x="126" y="2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2411562" y="2784823"/>
              <a:ext cx="195262" cy="1185863"/>
            </a:xfrm>
            <a:custGeom>
              <a:avLst/>
              <a:gdLst>
                <a:gd name="T0" fmla="*/ 123 w 123"/>
                <a:gd name="T1" fmla="*/ 3 h 747"/>
                <a:gd name="T2" fmla="*/ 104 w 123"/>
                <a:gd name="T3" fmla="*/ 0 h 747"/>
                <a:gd name="T4" fmla="*/ 0 w 123"/>
                <a:gd name="T5" fmla="*/ 747 h 747"/>
                <a:gd name="T6" fmla="*/ 21 w 123"/>
                <a:gd name="T7" fmla="*/ 747 h 747"/>
                <a:gd name="T8" fmla="*/ 123 w 123"/>
                <a:gd name="T9" fmla="*/ 3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47">
                  <a:moveTo>
                    <a:pt x="123" y="3"/>
                  </a:moveTo>
                  <a:lnTo>
                    <a:pt x="104" y="0"/>
                  </a:lnTo>
                  <a:lnTo>
                    <a:pt x="0" y="747"/>
                  </a:lnTo>
                  <a:lnTo>
                    <a:pt x="21" y="747"/>
                  </a:lnTo>
                  <a:lnTo>
                    <a:pt x="123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2411562" y="2784823"/>
              <a:ext cx="195262" cy="1185863"/>
            </a:xfrm>
            <a:custGeom>
              <a:avLst/>
              <a:gdLst>
                <a:gd name="T0" fmla="*/ 123 w 123"/>
                <a:gd name="T1" fmla="*/ 3 h 747"/>
                <a:gd name="T2" fmla="*/ 104 w 123"/>
                <a:gd name="T3" fmla="*/ 0 h 747"/>
                <a:gd name="T4" fmla="*/ 0 w 123"/>
                <a:gd name="T5" fmla="*/ 747 h 747"/>
                <a:gd name="T6" fmla="*/ 21 w 123"/>
                <a:gd name="T7" fmla="*/ 747 h 747"/>
                <a:gd name="T8" fmla="*/ 123 w 123"/>
                <a:gd name="T9" fmla="*/ 3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47">
                  <a:moveTo>
                    <a:pt x="123" y="3"/>
                  </a:moveTo>
                  <a:lnTo>
                    <a:pt x="104" y="0"/>
                  </a:lnTo>
                  <a:lnTo>
                    <a:pt x="0" y="747"/>
                  </a:lnTo>
                  <a:lnTo>
                    <a:pt x="21" y="747"/>
                  </a:lnTo>
                  <a:lnTo>
                    <a:pt x="123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8" name="Freeform 137"/>
            <p:cNvSpPr>
              <a:spLocks/>
            </p:cNvSpPr>
            <p:nvPr/>
          </p:nvSpPr>
          <p:spPr bwMode="auto">
            <a:xfrm>
              <a:off x="2594125" y="2802285"/>
              <a:ext cx="195262" cy="1168400"/>
            </a:xfrm>
            <a:custGeom>
              <a:avLst/>
              <a:gdLst>
                <a:gd name="T0" fmla="*/ 123 w 123"/>
                <a:gd name="T1" fmla="*/ 3 h 736"/>
                <a:gd name="T2" fmla="*/ 102 w 123"/>
                <a:gd name="T3" fmla="*/ 0 h 736"/>
                <a:gd name="T4" fmla="*/ 0 w 123"/>
                <a:gd name="T5" fmla="*/ 736 h 736"/>
                <a:gd name="T6" fmla="*/ 21 w 123"/>
                <a:gd name="T7" fmla="*/ 736 h 736"/>
                <a:gd name="T8" fmla="*/ 123 w 123"/>
                <a:gd name="T9" fmla="*/ 3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36">
                  <a:moveTo>
                    <a:pt x="123" y="3"/>
                  </a:moveTo>
                  <a:lnTo>
                    <a:pt x="102" y="0"/>
                  </a:lnTo>
                  <a:lnTo>
                    <a:pt x="0" y="736"/>
                  </a:lnTo>
                  <a:lnTo>
                    <a:pt x="21" y="736"/>
                  </a:lnTo>
                  <a:lnTo>
                    <a:pt x="123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2594125" y="2802285"/>
              <a:ext cx="195262" cy="1168400"/>
            </a:xfrm>
            <a:custGeom>
              <a:avLst/>
              <a:gdLst>
                <a:gd name="T0" fmla="*/ 123 w 123"/>
                <a:gd name="T1" fmla="*/ 3 h 736"/>
                <a:gd name="T2" fmla="*/ 102 w 123"/>
                <a:gd name="T3" fmla="*/ 0 h 736"/>
                <a:gd name="T4" fmla="*/ 0 w 123"/>
                <a:gd name="T5" fmla="*/ 736 h 736"/>
                <a:gd name="T6" fmla="*/ 21 w 123"/>
                <a:gd name="T7" fmla="*/ 736 h 736"/>
                <a:gd name="T8" fmla="*/ 123 w 123"/>
                <a:gd name="T9" fmla="*/ 3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36">
                  <a:moveTo>
                    <a:pt x="123" y="3"/>
                  </a:moveTo>
                  <a:lnTo>
                    <a:pt x="102" y="0"/>
                  </a:lnTo>
                  <a:lnTo>
                    <a:pt x="0" y="736"/>
                  </a:lnTo>
                  <a:lnTo>
                    <a:pt x="21" y="736"/>
                  </a:lnTo>
                  <a:lnTo>
                    <a:pt x="123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2771925" y="2819748"/>
              <a:ext cx="196850" cy="1150938"/>
            </a:xfrm>
            <a:custGeom>
              <a:avLst/>
              <a:gdLst>
                <a:gd name="T0" fmla="*/ 124 w 124"/>
                <a:gd name="T1" fmla="*/ 3 h 725"/>
                <a:gd name="T2" fmla="*/ 102 w 124"/>
                <a:gd name="T3" fmla="*/ 0 h 725"/>
                <a:gd name="T4" fmla="*/ 0 w 124"/>
                <a:gd name="T5" fmla="*/ 725 h 725"/>
                <a:gd name="T6" fmla="*/ 22 w 124"/>
                <a:gd name="T7" fmla="*/ 725 h 725"/>
                <a:gd name="T8" fmla="*/ 124 w 124"/>
                <a:gd name="T9" fmla="*/ 3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725">
                  <a:moveTo>
                    <a:pt x="124" y="3"/>
                  </a:moveTo>
                  <a:lnTo>
                    <a:pt x="102" y="0"/>
                  </a:lnTo>
                  <a:lnTo>
                    <a:pt x="0" y="725"/>
                  </a:lnTo>
                  <a:lnTo>
                    <a:pt x="22" y="725"/>
                  </a:lnTo>
                  <a:lnTo>
                    <a:pt x="124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2771925" y="2819748"/>
              <a:ext cx="196850" cy="1150938"/>
            </a:xfrm>
            <a:custGeom>
              <a:avLst/>
              <a:gdLst>
                <a:gd name="T0" fmla="*/ 124 w 124"/>
                <a:gd name="T1" fmla="*/ 3 h 725"/>
                <a:gd name="T2" fmla="*/ 102 w 124"/>
                <a:gd name="T3" fmla="*/ 0 h 725"/>
                <a:gd name="T4" fmla="*/ 0 w 124"/>
                <a:gd name="T5" fmla="*/ 725 h 725"/>
                <a:gd name="T6" fmla="*/ 22 w 124"/>
                <a:gd name="T7" fmla="*/ 725 h 725"/>
                <a:gd name="T8" fmla="*/ 124 w 124"/>
                <a:gd name="T9" fmla="*/ 3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725">
                  <a:moveTo>
                    <a:pt x="124" y="3"/>
                  </a:moveTo>
                  <a:lnTo>
                    <a:pt x="102" y="0"/>
                  </a:lnTo>
                  <a:lnTo>
                    <a:pt x="0" y="725"/>
                  </a:lnTo>
                  <a:lnTo>
                    <a:pt x="22" y="725"/>
                  </a:lnTo>
                  <a:lnTo>
                    <a:pt x="124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330350" y="2429223"/>
              <a:ext cx="2952750" cy="1473200"/>
            </a:xfrm>
            <a:custGeom>
              <a:avLst/>
              <a:gdLst>
                <a:gd name="T0" fmla="*/ 324 w 695"/>
                <a:gd name="T1" fmla="*/ 23 h 347"/>
                <a:gd name="T2" fmla="*/ 148 w 695"/>
                <a:gd name="T3" fmla="*/ 4 h 347"/>
                <a:gd name="T4" fmla="*/ 43 w 695"/>
                <a:gd name="T5" fmla="*/ 42 h 347"/>
                <a:gd name="T6" fmla="*/ 17 w 695"/>
                <a:gd name="T7" fmla="*/ 187 h 347"/>
                <a:gd name="T8" fmla="*/ 19 w 695"/>
                <a:gd name="T9" fmla="*/ 253 h 347"/>
                <a:gd name="T10" fmla="*/ 73 w 695"/>
                <a:gd name="T11" fmla="*/ 184 h 347"/>
                <a:gd name="T12" fmla="*/ 91 w 695"/>
                <a:gd name="T13" fmla="*/ 109 h 347"/>
                <a:gd name="T14" fmla="*/ 140 w 695"/>
                <a:gd name="T15" fmla="*/ 126 h 347"/>
                <a:gd name="T16" fmla="*/ 190 w 695"/>
                <a:gd name="T17" fmla="*/ 140 h 347"/>
                <a:gd name="T18" fmla="*/ 225 w 695"/>
                <a:gd name="T19" fmla="*/ 88 h 347"/>
                <a:gd name="T20" fmla="*/ 281 w 695"/>
                <a:gd name="T21" fmla="*/ 127 h 347"/>
                <a:gd name="T22" fmla="*/ 377 w 695"/>
                <a:gd name="T23" fmla="*/ 178 h 347"/>
                <a:gd name="T24" fmla="*/ 419 w 695"/>
                <a:gd name="T25" fmla="*/ 115 h 347"/>
                <a:gd name="T26" fmla="*/ 481 w 695"/>
                <a:gd name="T27" fmla="*/ 134 h 347"/>
                <a:gd name="T28" fmla="*/ 522 w 695"/>
                <a:gd name="T29" fmla="*/ 181 h 347"/>
                <a:gd name="T30" fmla="*/ 571 w 695"/>
                <a:gd name="T31" fmla="*/ 148 h 347"/>
                <a:gd name="T32" fmla="*/ 605 w 695"/>
                <a:gd name="T33" fmla="*/ 280 h 347"/>
                <a:gd name="T34" fmla="*/ 667 w 695"/>
                <a:gd name="T35" fmla="*/ 252 h 347"/>
                <a:gd name="T36" fmla="*/ 666 w 695"/>
                <a:gd name="T37" fmla="*/ 109 h 347"/>
                <a:gd name="T38" fmla="*/ 558 w 695"/>
                <a:gd name="T39" fmla="*/ 57 h 347"/>
                <a:gd name="T40" fmla="*/ 324 w 695"/>
                <a:gd name="T41" fmla="*/ 23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5" h="347">
                  <a:moveTo>
                    <a:pt x="324" y="23"/>
                  </a:moveTo>
                  <a:cubicBezTo>
                    <a:pt x="265" y="18"/>
                    <a:pt x="206" y="11"/>
                    <a:pt x="148" y="4"/>
                  </a:cubicBezTo>
                  <a:cubicBezTo>
                    <a:pt x="109" y="0"/>
                    <a:pt x="64" y="2"/>
                    <a:pt x="43" y="42"/>
                  </a:cubicBezTo>
                  <a:cubicBezTo>
                    <a:pt x="19" y="87"/>
                    <a:pt x="23" y="138"/>
                    <a:pt x="17" y="187"/>
                  </a:cubicBezTo>
                  <a:cubicBezTo>
                    <a:pt x="15" y="205"/>
                    <a:pt x="0" y="237"/>
                    <a:pt x="19" y="253"/>
                  </a:cubicBezTo>
                  <a:cubicBezTo>
                    <a:pt x="56" y="283"/>
                    <a:pt x="66" y="206"/>
                    <a:pt x="73" y="184"/>
                  </a:cubicBezTo>
                  <a:cubicBezTo>
                    <a:pt x="78" y="164"/>
                    <a:pt x="77" y="125"/>
                    <a:pt x="91" y="109"/>
                  </a:cubicBezTo>
                  <a:cubicBezTo>
                    <a:pt x="119" y="78"/>
                    <a:pt x="130" y="102"/>
                    <a:pt x="140" y="126"/>
                  </a:cubicBezTo>
                  <a:cubicBezTo>
                    <a:pt x="151" y="150"/>
                    <a:pt x="162" y="174"/>
                    <a:pt x="190" y="140"/>
                  </a:cubicBezTo>
                  <a:cubicBezTo>
                    <a:pt x="207" y="120"/>
                    <a:pt x="195" y="100"/>
                    <a:pt x="225" y="88"/>
                  </a:cubicBezTo>
                  <a:cubicBezTo>
                    <a:pt x="262" y="72"/>
                    <a:pt x="271" y="98"/>
                    <a:pt x="281" y="127"/>
                  </a:cubicBezTo>
                  <a:cubicBezTo>
                    <a:pt x="296" y="172"/>
                    <a:pt x="324" y="236"/>
                    <a:pt x="377" y="178"/>
                  </a:cubicBezTo>
                  <a:cubicBezTo>
                    <a:pt x="395" y="159"/>
                    <a:pt x="395" y="128"/>
                    <a:pt x="419" y="115"/>
                  </a:cubicBezTo>
                  <a:cubicBezTo>
                    <a:pt x="451" y="96"/>
                    <a:pt x="468" y="113"/>
                    <a:pt x="481" y="134"/>
                  </a:cubicBezTo>
                  <a:cubicBezTo>
                    <a:pt x="494" y="154"/>
                    <a:pt x="491" y="178"/>
                    <a:pt x="522" y="181"/>
                  </a:cubicBezTo>
                  <a:cubicBezTo>
                    <a:pt x="550" y="183"/>
                    <a:pt x="552" y="162"/>
                    <a:pt x="571" y="148"/>
                  </a:cubicBezTo>
                  <a:cubicBezTo>
                    <a:pt x="628" y="169"/>
                    <a:pt x="588" y="239"/>
                    <a:pt x="605" y="280"/>
                  </a:cubicBezTo>
                  <a:cubicBezTo>
                    <a:pt x="633" y="347"/>
                    <a:pt x="665" y="301"/>
                    <a:pt x="667" y="252"/>
                  </a:cubicBezTo>
                  <a:cubicBezTo>
                    <a:pt x="669" y="206"/>
                    <a:pt x="695" y="148"/>
                    <a:pt x="666" y="109"/>
                  </a:cubicBezTo>
                  <a:cubicBezTo>
                    <a:pt x="642" y="77"/>
                    <a:pt x="595" y="63"/>
                    <a:pt x="558" y="57"/>
                  </a:cubicBezTo>
                  <a:cubicBezTo>
                    <a:pt x="480" y="46"/>
                    <a:pt x="402" y="29"/>
                    <a:pt x="324" y="2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320825" y="2406998"/>
              <a:ext cx="2936875" cy="1457325"/>
            </a:xfrm>
            <a:custGeom>
              <a:avLst/>
              <a:gdLst>
                <a:gd name="T0" fmla="*/ 326 w 691"/>
                <a:gd name="T1" fmla="*/ 25 h 343"/>
                <a:gd name="T2" fmla="*/ 188 w 691"/>
                <a:gd name="T3" fmla="*/ 11 h 343"/>
                <a:gd name="T4" fmla="*/ 87 w 691"/>
                <a:gd name="T5" fmla="*/ 10 h 343"/>
                <a:gd name="T6" fmla="*/ 15 w 691"/>
                <a:gd name="T7" fmla="*/ 197 h 343"/>
                <a:gd name="T8" fmla="*/ 24 w 691"/>
                <a:gd name="T9" fmla="*/ 264 h 343"/>
                <a:gd name="T10" fmla="*/ 60 w 691"/>
                <a:gd name="T11" fmla="*/ 248 h 343"/>
                <a:gd name="T12" fmla="*/ 77 w 691"/>
                <a:gd name="T13" fmla="*/ 189 h 343"/>
                <a:gd name="T14" fmla="*/ 105 w 691"/>
                <a:gd name="T15" fmla="*/ 107 h 343"/>
                <a:gd name="T16" fmla="*/ 153 w 691"/>
                <a:gd name="T17" fmla="*/ 157 h 343"/>
                <a:gd name="T18" fmla="*/ 180 w 691"/>
                <a:gd name="T19" fmla="*/ 161 h 343"/>
                <a:gd name="T20" fmla="*/ 199 w 691"/>
                <a:gd name="T21" fmla="*/ 140 h 343"/>
                <a:gd name="T22" fmla="*/ 220 w 691"/>
                <a:gd name="T23" fmla="*/ 99 h 343"/>
                <a:gd name="T24" fmla="*/ 269 w 691"/>
                <a:gd name="T25" fmla="*/ 105 h 343"/>
                <a:gd name="T26" fmla="*/ 286 w 691"/>
                <a:gd name="T27" fmla="*/ 149 h 343"/>
                <a:gd name="T28" fmla="*/ 326 w 691"/>
                <a:gd name="T29" fmla="*/ 206 h 343"/>
                <a:gd name="T30" fmla="*/ 386 w 691"/>
                <a:gd name="T31" fmla="*/ 179 h 343"/>
                <a:gd name="T32" fmla="*/ 407 w 691"/>
                <a:gd name="T33" fmla="*/ 137 h 343"/>
                <a:gd name="T34" fmla="*/ 467 w 691"/>
                <a:gd name="T35" fmla="*/ 123 h 343"/>
                <a:gd name="T36" fmla="*/ 490 w 691"/>
                <a:gd name="T37" fmla="*/ 160 h 343"/>
                <a:gd name="T38" fmla="*/ 508 w 691"/>
                <a:gd name="T39" fmla="*/ 185 h 343"/>
                <a:gd name="T40" fmla="*/ 542 w 691"/>
                <a:gd name="T41" fmla="*/ 186 h 343"/>
                <a:gd name="T42" fmla="*/ 567 w 691"/>
                <a:gd name="T43" fmla="*/ 162 h 343"/>
                <a:gd name="T44" fmla="*/ 600 w 691"/>
                <a:gd name="T45" fmla="*/ 186 h 343"/>
                <a:gd name="T46" fmla="*/ 601 w 691"/>
                <a:gd name="T47" fmla="*/ 229 h 343"/>
                <a:gd name="T48" fmla="*/ 616 w 691"/>
                <a:gd name="T49" fmla="*/ 307 h 343"/>
                <a:gd name="T50" fmla="*/ 656 w 691"/>
                <a:gd name="T51" fmla="*/ 310 h 343"/>
                <a:gd name="T52" fmla="*/ 676 w 691"/>
                <a:gd name="T53" fmla="*/ 228 h 343"/>
                <a:gd name="T54" fmla="*/ 679 w 691"/>
                <a:gd name="T55" fmla="*/ 128 h 343"/>
                <a:gd name="T56" fmla="*/ 612 w 691"/>
                <a:gd name="T57" fmla="*/ 72 h 343"/>
                <a:gd name="T58" fmla="*/ 477 w 691"/>
                <a:gd name="T59" fmla="*/ 46 h 343"/>
                <a:gd name="T60" fmla="*/ 326 w 691"/>
                <a:gd name="T61" fmla="*/ 25 h 343"/>
                <a:gd name="T62" fmla="*/ 326 w 691"/>
                <a:gd name="T63" fmla="*/ 30 h 343"/>
                <a:gd name="T64" fmla="*/ 470 w 691"/>
                <a:gd name="T65" fmla="*/ 51 h 343"/>
                <a:gd name="T66" fmla="*/ 594 w 691"/>
                <a:gd name="T67" fmla="*/ 73 h 343"/>
                <a:gd name="T68" fmla="*/ 678 w 691"/>
                <a:gd name="T69" fmla="*/ 145 h 343"/>
                <a:gd name="T70" fmla="*/ 666 w 691"/>
                <a:gd name="T71" fmla="*/ 257 h 343"/>
                <a:gd name="T72" fmla="*/ 619 w 691"/>
                <a:gd name="T73" fmla="*/ 301 h 343"/>
                <a:gd name="T74" fmla="*/ 608 w 691"/>
                <a:gd name="T75" fmla="*/ 213 h 343"/>
                <a:gd name="T76" fmla="*/ 584 w 691"/>
                <a:gd name="T77" fmla="*/ 155 h 343"/>
                <a:gd name="T78" fmla="*/ 561 w 691"/>
                <a:gd name="T79" fmla="*/ 160 h 343"/>
                <a:gd name="T80" fmla="*/ 516 w 691"/>
                <a:gd name="T81" fmla="*/ 182 h 343"/>
                <a:gd name="T82" fmla="*/ 491 w 691"/>
                <a:gd name="T83" fmla="*/ 147 h 343"/>
                <a:gd name="T84" fmla="*/ 468 w 691"/>
                <a:gd name="T85" fmla="*/ 117 h 343"/>
                <a:gd name="T86" fmla="*/ 404 w 691"/>
                <a:gd name="T87" fmla="*/ 131 h 343"/>
                <a:gd name="T88" fmla="*/ 384 w 691"/>
                <a:gd name="T89" fmla="*/ 172 h 343"/>
                <a:gd name="T90" fmla="*/ 334 w 691"/>
                <a:gd name="T91" fmla="*/ 203 h 343"/>
                <a:gd name="T92" fmla="*/ 286 w 691"/>
                <a:gd name="T93" fmla="*/ 131 h 343"/>
                <a:gd name="T94" fmla="*/ 246 w 691"/>
                <a:gd name="T95" fmla="*/ 85 h 343"/>
                <a:gd name="T96" fmla="*/ 211 w 691"/>
                <a:gd name="T97" fmla="*/ 99 h 343"/>
                <a:gd name="T98" fmla="*/ 196 w 691"/>
                <a:gd name="T99" fmla="*/ 134 h 343"/>
                <a:gd name="T100" fmla="*/ 156 w 691"/>
                <a:gd name="T101" fmla="*/ 151 h 343"/>
                <a:gd name="T102" fmla="*/ 137 w 691"/>
                <a:gd name="T103" fmla="*/ 114 h 343"/>
                <a:gd name="T104" fmla="*/ 114 w 691"/>
                <a:gd name="T105" fmla="*/ 97 h 343"/>
                <a:gd name="T106" fmla="*/ 81 w 691"/>
                <a:gd name="T107" fmla="*/ 134 h 343"/>
                <a:gd name="T108" fmla="*/ 30 w 691"/>
                <a:gd name="T109" fmla="*/ 260 h 343"/>
                <a:gd name="T110" fmla="*/ 18 w 691"/>
                <a:gd name="T111" fmla="*/ 212 h 343"/>
                <a:gd name="T112" fmla="*/ 25 w 691"/>
                <a:gd name="T113" fmla="*/ 161 h 343"/>
                <a:gd name="T114" fmla="*/ 59 w 691"/>
                <a:gd name="T115" fmla="*/ 33 h 343"/>
                <a:gd name="T116" fmla="*/ 155 w 691"/>
                <a:gd name="T117" fmla="*/ 13 h 343"/>
                <a:gd name="T118" fmla="*/ 293 w 691"/>
                <a:gd name="T119" fmla="*/ 28 h 343"/>
                <a:gd name="T120" fmla="*/ 326 w 691"/>
                <a:gd name="T121" fmla="*/ 30 h 343"/>
                <a:gd name="T122" fmla="*/ 326 w 691"/>
                <a:gd name="T123" fmla="*/ 25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91" h="343">
                  <a:moveTo>
                    <a:pt x="326" y="25"/>
                  </a:moveTo>
                  <a:cubicBezTo>
                    <a:pt x="280" y="21"/>
                    <a:pt x="234" y="16"/>
                    <a:pt x="188" y="11"/>
                  </a:cubicBezTo>
                  <a:cubicBezTo>
                    <a:pt x="154" y="7"/>
                    <a:pt x="120" y="0"/>
                    <a:pt x="87" y="10"/>
                  </a:cubicBezTo>
                  <a:cubicBezTo>
                    <a:pt x="10" y="32"/>
                    <a:pt x="27" y="138"/>
                    <a:pt x="15" y="197"/>
                  </a:cubicBezTo>
                  <a:cubicBezTo>
                    <a:pt x="11" y="221"/>
                    <a:pt x="0" y="247"/>
                    <a:pt x="24" y="264"/>
                  </a:cubicBezTo>
                  <a:cubicBezTo>
                    <a:pt x="40" y="274"/>
                    <a:pt x="53" y="262"/>
                    <a:pt x="60" y="248"/>
                  </a:cubicBezTo>
                  <a:cubicBezTo>
                    <a:pt x="69" y="230"/>
                    <a:pt x="72" y="209"/>
                    <a:pt x="77" y="189"/>
                  </a:cubicBezTo>
                  <a:cubicBezTo>
                    <a:pt x="85" y="161"/>
                    <a:pt x="79" y="127"/>
                    <a:pt x="105" y="107"/>
                  </a:cubicBezTo>
                  <a:cubicBezTo>
                    <a:pt x="130" y="88"/>
                    <a:pt x="143" y="143"/>
                    <a:pt x="153" y="157"/>
                  </a:cubicBezTo>
                  <a:cubicBezTo>
                    <a:pt x="160" y="166"/>
                    <a:pt x="171" y="167"/>
                    <a:pt x="180" y="161"/>
                  </a:cubicBezTo>
                  <a:cubicBezTo>
                    <a:pt x="188" y="156"/>
                    <a:pt x="194" y="148"/>
                    <a:pt x="199" y="140"/>
                  </a:cubicBezTo>
                  <a:cubicBezTo>
                    <a:pt x="208" y="126"/>
                    <a:pt x="205" y="110"/>
                    <a:pt x="220" y="99"/>
                  </a:cubicBezTo>
                  <a:cubicBezTo>
                    <a:pt x="237" y="88"/>
                    <a:pt x="258" y="88"/>
                    <a:pt x="269" y="105"/>
                  </a:cubicBezTo>
                  <a:cubicBezTo>
                    <a:pt x="277" y="118"/>
                    <a:pt x="280" y="134"/>
                    <a:pt x="286" y="149"/>
                  </a:cubicBezTo>
                  <a:cubicBezTo>
                    <a:pt x="294" y="170"/>
                    <a:pt x="305" y="196"/>
                    <a:pt x="326" y="206"/>
                  </a:cubicBezTo>
                  <a:cubicBezTo>
                    <a:pt x="349" y="217"/>
                    <a:pt x="374" y="195"/>
                    <a:pt x="386" y="179"/>
                  </a:cubicBezTo>
                  <a:cubicBezTo>
                    <a:pt x="396" y="166"/>
                    <a:pt x="399" y="150"/>
                    <a:pt x="407" y="137"/>
                  </a:cubicBezTo>
                  <a:cubicBezTo>
                    <a:pt x="419" y="117"/>
                    <a:pt x="448" y="108"/>
                    <a:pt x="467" y="123"/>
                  </a:cubicBezTo>
                  <a:cubicBezTo>
                    <a:pt x="478" y="132"/>
                    <a:pt x="485" y="147"/>
                    <a:pt x="490" y="160"/>
                  </a:cubicBezTo>
                  <a:cubicBezTo>
                    <a:pt x="494" y="170"/>
                    <a:pt x="498" y="179"/>
                    <a:pt x="508" y="185"/>
                  </a:cubicBezTo>
                  <a:cubicBezTo>
                    <a:pt x="518" y="190"/>
                    <a:pt x="532" y="190"/>
                    <a:pt x="542" y="186"/>
                  </a:cubicBezTo>
                  <a:cubicBezTo>
                    <a:pt x="553" y="181"/>
                    <a:pt x="560" y="170"/>
                    <a:pt x="567" y="162"/>
                  </a:cubicBezTo>
                  <a:cubicBezTo>
                    <a:pt x="581" y="147"/>
                    <a:pt x="597" y="175"/>
                    <a:pt x="600" y="186"/>
                  </a:cubicBezTo>
                  <a:cubicBezTo>
                    <a:pt x="604" y="200"/>
                    <a:pt x="602" y="215"/>
                    <a:pt x="601" y="229"/>
                  </a:cubicBezTo>
                  <a:cubicBezTo>
                    <a:pt x="599" y="258"/>
                    <a:pt x="599" y="282"/>
                    <a:pt x="616" y="307"/>
                  </a:cubicBezTo>
                  <a:cubicBezTo>
                    <a:pt x="627" y="323"/>
                    <a:pt x="643" y="326"/>
                    <a:pt x="656" y="310"/>
                  </a:cubicBezTo>
                  <a:cubicBezTo>
                    <a:pt x="674" y="288"/>
                    <a:pt x="671" y="255"/>
                    <a:pt x="676" y="228"/>
                  </a:cubicBezTo>
                  <a:cubicBezTo>
                    <a:pt x="681" y="195"/>
                    <a:pt x="691" y="160"/>
                    <a:pt x="679" y="128"/>
                  </a:cubicBezTo>
                  <a:cubicBezTo>
                    <a:pt x="669" y="99"/>
                    <a:pt x="639" y="83"/>
                    <a:pt x="612" y="72"/>
                  </a:cubicBezTo>
                  <a:cubicBezTo>
                    <a:pt x="570" y="56"/>
                    <a:pt x="522" y="54"/>
                    <a:pt x="477" y="46"/>
                  </a:cubicBezTo>
                  <a:cubicBezTo>
                    <a:pt x="427" y="37"/>
                    <a:pt x="376" y="29"/>
                    <a:pt x="326" y="25"/>
                  </a:cubicBezTo>
                  <a:cubicBezTo>
                    <a:pt x="322" y="24"/>
                    <a:pt x="322" y="30"/>
                    <a:pt x="326" y="30"/>
                  </a:cubicBezTo>
                  <a:cubicBezTo>
                    <a:pt x="374" y="34"/>
                    <a:pt x="422" y="42"/>
                    <a:pt x="470" y="51"/>
                  </a:cubicBezTo>
                  <a:cubicBezTo>
                    <a:pt x="511" y="58"/>
                    <a:pt x="554" y="62"/>
                    <a:pt x="594" y="73"/>
                  </a:cubicBezTo>
                  <a:cubicBezTo>
                    <a:pt x="631" y="83"/>
                    <a:pt x="670" y="104"/>
                    <a:pt x="678" y="145"/>
                  </a:cubicBezTo>
                  <a:cubicBezTo>
                    <a:pt x="685" y="182"/>
                    <a:pt x="669" y="220"/>
                    <a:pt x="666" y="257"/>
                  </a:cubicBezTo>
                  <a:cubicBezTo>
                    <a:pt x="665" y="281"/>
                    <a:pt x="647" y="343"/>
                    <a:pt x="619" y="301"/>
                  </a:cubicBezTo>
                  <a:cubicBezTo>
                    <a:pt x="600" y="273"/>
                    <a:pt x="607" y="243"/>
                    <a:pt x="608" y="213"/>
                  </a:cubicBezTo>
                  <a:cubicBezTo>
                    <a:pt x="609" y="190"/>
                    <a:pt x="605" y="168"/>
                    <a:pt x="584" y="155"/>
                  </a:cubicBezTo>
                  <a:cubicBezTo>
                    <a:pt x="573" y="148"/>
                    <a:pt x="570" y="151"/>
                    <a:pt x="561" y="160"/>
                  </a:cubicBezTo>
                  <a:cubicBezTo>
                    <a:pt x="547" y="175"/>
                    <a:pt x="539" y="186"/>
                    <a:pt x="516" y="182"/>
                  </a:cubicBezTo>
                  <a:cubicBezTo>
                    <a:pt x="500" y="178"/>
                    <a:pt x="496" y="160"/>
                    <a:pt x="491" y="147"/>
                  </a:cubicBezTo>
                  <a:cubicBezTo>
                    <a:pt x="486" y="135"/>
                    <a:pt x="478" y="125"/>
                    <a:pt x="468" y="117"/>
                  </a:cubicBezTo>
                  <a:cubicBezTo>
                    <a:pt x="448" y="100"/>
                    <a:pt x="419" y="113"/>
                    <a:pt x="404" y="131"/>
                  </a:cubicBezTo>
                  <a:cubicBezTo>
                    <a:pt x="395" y="143"/>
                    <a:pt x="391" y="159"/>
                    <a:pt x="384" y="172"/>
                  </a:cubicBezTo>
                  <a:cubicBezTo>
                    <a:pt x="374" y="188"/>
                    <a:pt x="353" y="207"/>
                    <a:pt x="334" y="203"/>
                  </a:cubicBezTo>
                  <a:cubicBezTo>
                    <a:pt x="306" y="197"/>
                    <a:pt x="293" y="154"/>
                    <a:pt x="286" y="131"/>
                  </a:cubicBezTo>
                  <a:cubicBezTo>
                    <a:pt x="279" y="111"/>
                    <a:pt x="271" y="86"/>
                    <a:pt x="246" y="85"/>
                  </a:cubicBezTo>
                  <a:cubicBezTo>
                    <a:pt x="233" y="85"/>
                    <a:pt x="220" y="91"/>
                    <a:pt x="211" y="99"/>
                  </a:cubicBezTo>
                  <a:cubicBezTo>
                    <a:pt x="201" y="108"/>
                    <a:pt x="200" y="123"/>
                    <a:pt x="196" y="134"/>
                  </a:cubicBezTo>
                  <a:cubicBezTo>
                    <a:pt x="189" y="148"/>
                    <a:pt x="169" y="169"/>
                    <a:pt x="156" y="151"/>
                  </a:cubicBezTo>
                  <a:cubicBezTo>
                    <a:pt x="148" y="140"/>
                    <a:pt x="144" y="126"/>
                    <a:pt x="137" y="114"/>
                  </a:cubicBezTo>
                  <a:cubicBezTo>
                    <a:pt x="133" y="105"/>
                    <a:pt x="125" y="95"/>
                    <a:pt x="114" y="97"/>
                  </a:cubicBezTo>
                  <a:cubicBezTo>
                    <a:pt x="96" y="99"/>
                    <a:pt x="85" y="119"/>
                    <a:pt x="81" y="134"/>
                  </a:cubicBezTo>
                  <a:cubicBezTo>
                    <a:pt x="76" y="153"/>
                    <a:pt x="67" y="276"/>
                    <a:pt x="30" y="260"/>
                  </a:cubicBezTo>
                  <a:cubicBezTo>
                    <a:pt x="10" y="251"/>
                    <a:pt x="14" y="229"/>
                    <a:pt x="18" y="212"/>
                  </a:cubicBezTo>
                  <a:cubicBezTo>
                    <a:pt x="22" y="195"/>
                    <a:pt x="23" y="178"/>
                    <a:pt x="25" y="161"/>
                  </a:cubicBezTo>
                  <a:cubicBezTo>
                    <a:pt x="28" y="119"/>
                    <a:pt x="28" y="66"/>
                    <a:pt x="59" y="33"/>
                  </a:cubicBezTo>
                  <a:cubicBezTo>
                    <a:pt x="82" y="7"/>
                    <a:pt x="123" y="9"/>
                    <a:pt x="155" y="13"/>
                  </a:cubicBezTo>
                  <a:cubicBezTo>
                    <a:pt x="201" y="18"/>
                    <a:pt x="247" y="23"/>
                    <a:pt x="293" y="28"/>
                  </a:cubicBezTo>
                  <a:cubicBezTo>
                    <a:pt x="304" y="29"/>
                    <a:pt x="315" y="30"/>
                    <a:pt x="326" y="30"/>
                  </a:cubicBezTo>
                  <a:cubicBezTo>
                    <a:pt x="329" y="31"/>
                    <a:pt x="329" y="25"/>
                    <a:pt x="326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516087" y="2497485"/>
              <a:ext cx="192087" cy="347663"/>
            </a:xfrm>
            <a:custGeom>
              <a:avLst/>
              <a:gdLst>
                <a:gd name="T0" fmla="*/ 39 w 45"/>
                <a:gd name="T1" fmla="*/ 1 h 82"/>
                <a:gd name="T2" fmla="*/ 0 w 45"/>
                <a:gd name="T3" fmla="*/ 77 h 82"/>
                <a:gd name="T4" fmla="*/ 6 w 45"/>
                <a:gd name="T5" fmla="*/ 78 h 82"/>
                <a:gd name="T6" fmla="*/ 42 w 45"/>
                <a:gd name="T7" fmla="*/ 6 h 82"/>
                <a:gd name="T8" fmla="*/ 39 w 45"/>
                <a:gd name="T9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82">
                  <a:moveTo>
                    <a:pt x="39" y="1"/>
                  </a:moveTo>
                  <a:cubicBezTo>
                    <a:pt x="10" y="16"/>
                    <a:pt x="8" y="49"/>
                    <a:pt x="0" y="77"/>
                  </a:cubicBezTo>
                  <a:cubicBezTo>
                    <a:pt x="0" y="80"/>
                    <a:pt x="5" y="82"/>
                    <a:pt x="6" y="78"/>
                  </a:cubicBezTo>
                  <a:cubicBezTo>
                    <a:pt x="13" y="52"/>
                    <a:pt x="14" y="21"/>
                    <a:pt x="42" y="6"/>
                  </a:cubicBezTo>
                  <a:cubicBezTo>
                    <a:pt x="45" y="5"/>
                    <a:pt x="42" y="0"/>
                    <a:pt x="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936775" y="2903885"/>
              <a:ext cx="169862" cy="169863"/>
            </a:xfrm>
            <a:custGeom>
              <a:avLst/>
              <a:gdLst>
                <a:gd name="T0" fmla="*/ 2 w 40"/>
                <a:gd name="T1" fmla="*/ 6 h 40"/>
                <a:gd name="T2" fmla="*/ 37 w 40"/>
                <a:gd name="T3" fmla="*/ 33 h 40"/>
                <a:gd name="T4" fmla="*/ 35 w 40"/>
                <a:gd name="T5" fmla="*/ 27 h 40"/>
                <a:gd name="T6" fmla="*/ 7 w 40"/>
                <a:gd name="T7" fmla="*/ 3 h 40"/>
                <a:gd name="T8" fmla="*/ 2 w 40"/>
                <a:gd name="T9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" y="6"/>
                  </a:moveTo>
                  <a:cubicBezTo>
                    <a:pt x="11" y="20"/>
                    <a:pt x="16" y="40"/>
                    <a:pt x="37" y="33"/>
                  </a:cubicBezTo>
                  <a:cubicBezTo>
                    <a:pt x="40" y="31"/>
                    <a:pt x="39" y="26"/>
                    <a:pt x="35" y="27"/>
                  </a:cubicBezTo>
                  <a:cubicBezTo>
                    <a:pt x="18" y="33"/>
                    <a:pt x="14" y="14"/>
                    <a:pt x="7" y="3"/>
                  </a:cubicBezTo>
                  <a:cubicBezTo>
                    <a:pt x="5" y="0"/>
                    <a:pt x="0" y="3"/>
                    <a:pt x="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1557487" y="2921348"/>
              <a:ext cx="357187" cy="395288"/>
            </a:xfrm>
            <a:custGeom>
              <a:avLst/>
              <a:gdLst>
                <a:gd name="T0" fmla="*/ 1 w 84"/>
                <a:gd name="T1" fmla="*/ 5 h 93"/>
                <a:gd name="T2" fmla="*/ 82 w 84"/>
                <a:gd name="T3" fmla="*/ 59 h 93"/>
                <a:gd name="T4" fmla="*/ 77 w 84"/>
                <a:gd name="T5" fmla="*/ 55 h 93"/>
                <a:gd name="T6" fmla="*/ 7 w 84"/>
                <a:gd name="T7" fmla="*/ 4 h 93"/>
                <a:gd name="T8" fmla="*/ 1 w 84"/>
                <a:gd name="T9" fmla="*/ 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93">
                  <a:moveTo>
                    <a:pt x="1" y="5"/>
                  </a:moveTo>
                  <a:cubicBezTo>
                    <a:pt x="12" y="42"/>
                    <a:pt x="39" y="93"/>
                    <a:pt x="82" y="59"/>
                  </a:cubicBezTo>
                  <a:cubicBezTo>
                    <a:pt x="84" y="57"/>
                    <a:pt x="80" y="53"/>
                    <a:pt x="77" y="55"/>
                  </a:cubicBezTo>
                  <a:cubicBezTo>
                    <a:pt x="39" y="86"/>
                    <a:pt x="16" y="35"/>
                    <a:pt x="7" y="4"/>
                  </a:cubicBezTo>
                  <a:cubicBezTo>
                    <a:pt x="6" y="0"/>
                    <a:pt x="0" y="2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2233762" y="2845148"/>
              <a:ext cx="377825" cy="357188"/>
            </a:xfrm>
            <a:custGeom>
              <a:avLst/>
              <a:gdLst>
                <a:gd name="T0" fmla="*/ 4 w 89"/>
                <a:gd name="T1" fmla="*/ 6 h 84"/>
                <a:gd name="T2" fmla="*/ 86 w 89"/>
                <a:gd name="T3" fmla="*/ 68 h 84"/>
                <a:gd name="T4" fmla="*/ 84 w 89"/>
                <a:gd name="T5" fmla="*/ 62 h 84"/>
                <a:gd name="T6" fmla="*/ 42 w 89"/>
                <a:gd name="T7" fmla="*/ 29 h 84"/>
                <a:gd name="T8" fmla="*/ 4 w 89"/>
                <a:gd name="T9" fmla="*/ 0 h 84"/>
                <a:gd name="T10" fmla="*/ 4 w 89"/>
                <a:gd name="T11" fmla="*/ 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4">
                  <a:moveTo>
                    <a:pt x="4" y="6"/>
                  </a:moveTo>
                  <a:cubicBezTo>
                    <a:pt x="41" y="6"/>
                    <a:pt x="46" y="84"/>
                    <a:pt x="86" y="68"/>
                  </a:cubicBezTo>
                  <a:cubicBezTo>
                    <a:pt x="89" y="67"/>
                    <a:pt x="88" y="61"/>
                    <a:pt x="84" y="62"/>
                  </a:cubicBezTo>
                  <a:cubicBezTo>
                    <a:pt x="63" y="71"/>
                    <a:pt x="51" y="43"/>
                    <a:pt x="42" y="29"/>
                  </a:cubicBezTo>
                  <a:cubicBezTo>
                    <a:pt x="33" y="15"/>
                    <a:pt x="22" y="0"/>
                    <a:pt x="4" y="0"/>
                  </a:cubicBezTo>
                  <a:cubicBezTo>
                    <a:pt x="0" y="0"/>
                    <a:pt x="0" y="6"/>
                    <a:pt x="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2657625" y="3015010"/>
              <a:ext cx="73025" cy="58738"/>
            </a:xfrm>
            <a:custGeom>
              <a:avLst/>
              <a:gdLst>
                <a:gd name="T0" fmla="*/ 6 w 17"/>
                <a:gd name="T1" fmla="*/ 12 h 14"/>
                <a:gd name="T2" fmla="*/ 14 w 17"/>
                <a:gd name="T3" fmla="*/ 6 h 14"/>
                <a:gd name="T4" fmla="*/ 11 w 17"/>
                <a:gd name="T5" fmla="*/ 1 h 14"/>
                <a:gd name="T6" fmla="*/ 2 w 17"/>
                <a:gd name="T7" fmla="*/ 8 h 14"/>
                <a:gd name="T8" fmla="*/ 6 w 17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4">
                  <a:moveTo>
                    <a:pt x="6" y="12"/>
                  </a:moveTo>
                  <a:cubicBezTo>
                    <a:pt x="9" y="10"/>
                    <a:pt x="11" y="8"/>
                    <a:pt x="14" y="6"/>
                  </a:cubicBezTo>
                  <a:cubicBezTo>
                    <a:pt x="17" y="5"/>
                    <a:pt x="14" y="0"/>
                    <a:pt x="11" y="1"/>
                  </a:cubicBezTo>
                  <a:cubicBezTo>
                    <a:pt x="7" y="3"/>
                    <a:pt x="5" y="5"/>
                    <a:pt x="2" y="8"/>
                  </a:cubicBezTo>
                  <a:cubicBezTo>
                    <a:pt x="0" y="10"/>
                    <a:pt x="4" y="14"/>
                    <a:pt x="6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3278337" y="3894485"/>
              <a:ext cx="101600" cy="76200"/>
            </a:xfrm>
            <a:custGeom>
              <a:avLst/>
              <a:gdLst>
                <a:gd name="T0" fmla="*/ 2 w 24"/>
                <a:gd name="T1" fmla="*/ 0 h 18"/>
                <a:gd name="T2" fmla="*/ 0 w 24"/>
                <a:gd name="T3" fmla="*/ 18 h 18"/>
                <a:gd name="T4" fmla="*/ 24 w 24"/>
                <a:gd name="T5" fmla="*/ 18 h 18"/>
                <a:gd name="T6" fmla="*/ 2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17" y="12"/>
                    <a:pt x="10" y="6"/>
                    <a:pt x="2" y="0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0" name="Freeform 149"/>
            <p:cNvSpPr>
              <a:spLocks/>
            </p:cNvSpPr>
            <p:nvPr/>
          </p:nvSpPr>
          <p:spPr bwMode="auto">
            <a:xfrm>
              <a:off x="3270400" y="3877023"/>
              <a:ext cx="122237" cy="93663"/>
            </a:xfrm>
            <a:custGeom>
              <a:avLst/>
              <a:gdLst>
                <a:gd name="T0" fmla="*/ 6 w 29"/>
                <a:gd name="T1" fmla="*/ 2 h 22"/>
                <a:gd name="T2" fmla="*/ 3 w 29"/>
                <a:gd name="T3" fmla="*/ 6 h 22"/>
                <a:gd name="T4" fmla="*/ 22 w 29"/>
                <a:gd name="T5" fmla="*/ 22 h 22"/>
                <a:gd name="T6" fmla="*/ 29 w 29"/>
                <a:gd name="T7" fmla="*/ 22 h 22"/>
                <a:gd name="T8" fmla="*/ 6 w 29"/>
                <a:gd name="T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2">
                  <a:moveTo>
                    <a:pt x="6" y="2"/>
                  </a:moveTo>
                  <a:cubicBezTo>
                    <a:pt x="3" y="0"/>
                    <a:pt x="0" y="5"/>
                    <a:pt x="3" y="6"/>
                  </a:cubicBezTo>
                  <a:cubicBezTo>
                    <a:pt x="10" y="11"/>
                    <a:pt x="16" y="17"/>
                    <a:pt x="22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2" y="15"/>
                    <a:pt x="14" y="8"/>
                    <a:pt x="6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1" name="Freeform 150"/>
            <p:cNvSpPr>
              <a:spLocks/>
            </p:cNvSpPr>
            <p:nvPr/>
          </p:nvSpPr>
          <p:spPr bwMode="auto">
            <a:xfrm>
              <a:off x="2824312" y="2305398"/>
              <a:ext cx="679450" cy="1665288"/>
            </a:xfrm>
            <a:custGeom>
              <a:avLst/>
              <a:gdLst>
                <a:gd name="T0" fmla="*/ 121 w 160"/>
                <a:gd name="T1" fmla="*/ 262 h 392"/>
                <a:gd name="T2" fmla="*/ 97 w 160"/>
                <a:gd name="T3" fmla="*/ 0 h 392"/>
                <a:gd name="T4" fmla="*/ 53 w 160"/>
                <a:gd name="T5" fmla="*/ 59 h 392"/>
                <a:gd name="T6" fmla="*/ 55 w 160"/>
                <a:gd name="T7" fmla="*/ 265 h 392"/>
                <a:gd name="T8" fmla="*/ 5 w 160"/>
                <a:gd name="T9" fmla="*/ 362 h 392"/>
                <a:gd name="T10" fmla="*/ 0 w 160"/>
                <a:gd name="T11" fmla="*/ 392 h 392"/>
                <a:gd name="T12" fmla="*/ 158 w 160"/>
                <a:gd name="T13" fmla="*/ 392 h 392"/>
                <a:gd name="T14" fmla="*/ 121 w 160"/>
                <a:gd name="T15" fmla="*/ 26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392">
                  <a:moveTo>
                    <a:pt x="121" y="262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5" y="265"/>
                    <a:pt x="55" y="265"/>
                    <a:pt x="55" y="265"/>
                  </a:cubicBezTo>
                  <a:cubicBezTo>
                    <a:pt x="44" y="280"/>
                    <a:pt x="14" y="323"/>
                    <a:pt x="5" y="362"/>
                  </a:cubicBezTo>
                  <a:cubicBezTo>
                    <a:pt x="2" y="374"/>
                    <a:pt x="1" y="384"/>
                    <a:pt x="0" y="392"/>
                  </a:cubicBezTo>
                  <a:cubicBezTo>
                    <a:pt x="158" y="392"/>
                    <a:pt x="158" y="392"/>
                    <a:pt x="158" y="392"/>
                  </a:cubicBezTo>
                  <a:cubicBezTo>
                    <a:pt x="160" y="357"/>
                    <a:pt x="153" y="312"/>
                    <a:pt x="121" y="262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2" name="Freeform 151"/>
            <p:cNvSpPr>
              <a:spLocks noEditPoints="1"/>
            </p:cNvSpPr>
            <p:nvPr/>
          </p:nvSpPr>
          <p:spPr bwMode="auto">
            <a:xfrm>
              <a:off x="3060850" y="2411760"/>
              <a:ext cx="192087" cy="989013"/>
            </a:xfrm>
            <a:custGeom>
              <a:avLst/>
              <a:gdLst>
                <a:gd name="T0" fmla="*/ 17 w 45"/>
                <a:gd name="T1" fmla="*/ 147 h 233"/>
                <a:gd name="T2" fmla="*/ 6 w 45"/>
                <a:gd name="T3" fmla="*/ 151 h 233"/>
                <a:gd name="T4" fmla="*/ 4 w 45"/>
                <a:gd name="T5" fmla="*/ 151 h 233"/>
                <a:gd name="T6" fmla="*/ 1 w 45"/>
                <a:gd name="T7" fmla="*/ 150 h 233"/>
                <a:gd name="T8" fmla="*/ 1 w 45"/>
                <a:gd name="T9" fmla="*/ 195 h 233"/>
                <a:gd name="T10" fmla="*/ 1 w 45"/>
                <a:gd name="T11" fmla="*/ 195 h 233"/>
                <a:gd name="T12" fmla="*/ 1 w 45"/>
                <a:gd name="T13" fmla="*/ 196 h 233"/>
                <a:gd name="T14" fmla="*/ 1 w 45"/>
                <a:gd name="T15" fmla="*/ 200 h 233"/>
                <a:gd name="T16" fmla="*/ 9 w 45"/>
                <a:gd name="T17" fmla="*/ 225 h 233"/>
                <a:gd name="T18" fmla="*/ 18 w 45"/>
                <a:gd name="T19" fmla="*/ 233 h 233"/>
                <a:gd name="T20" fmla="*/ 18 w 45"/>
                <a:gd name="T21" fmla="*/ 226 h 233"/>
                <a:gd name="T22" fmla="*/ 17 w 45"/>
                <a:gd name="T23" fmla="*/ 217 h 233"/>
                <a:gd name="T24" fmla="*/ 18 w 45"/>
                <a:gd name="T25" fmla="*/ 212 h 233"/>
                <a:gd name="T26" fmla="*/ 17 w 45"/>
                <a:gd name="T27" fmla="*/ 147 h 233"/>
                <a:gd name="T28" fmla="*/ 33 w 45"/>
                <a:gd name="T29" fmla="*/ 0 h 233"/>
                <a:gd name="T30" fmla="*/ 0 w 45"/>
                <a:gd name="T31" fmla="*/ 41 h 233"/>
                <a:gd name="T32" fmla="*/ 0 w 45"/>
                <a:gd name="T33" fmla="*/ 47 h 233"/>
                <a:gd name="T34" fmla="*/ 1 w 45"/>
                <a:gd name="T35" fmla="*/ 117 h 233"/>
                <a:gd name="T36" fmla="*/ 6 w 45"/>
                <a:gd name="T37" fmla="*/ 116 h 233"/>
                <a:gd name="T38" fmla="*/ 8 w 45"/>
                <a:gd name="T39" fmla="*/ 116 h 233"/>
                <a:gd name="T40" fmla="*/ 17 w 45"/>
                <a:gd name="T41" fmla="*/ 121 h 233"/>
                <a:gd name="T42" fmla="*/ 16 w 45"/>
                <a:gd name="T43" fmla="*/ 75 h 233"/>
                <a:gd name="T44" fmla="*/ 45 w 45"/>
                <a:gd name="T45" fmla="*/ 48 h 233"/>
                <a:gd name="T46" fmla="*/ 41 w 45"/>
                <a:gd name="T47" fmla="*/ 9 h 233"/>
                <a:gd name="T48" fmla="*/ 33 w 45"/>
                <a:gd name="T4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233">
                  <a:moveTo>
                    <a:pt x="17" y="147"/>
                  </a:moveTo>
                  <a:cubicBezTo>
                    <a:pt x="14" y="150"/>
                    <a:pt x="10" y="151"/>
                    <a:pt x="6" y="151"/>
                  </a:cubicBezTo>
                  <a:cubicBezTo>
                    <a:pt x="5" y="151"/>
                    <a:pt x="4" y="151"/>
                    <a:pt x="4" y="151"/>
                  </a:cubicBezTo>
                  <a:cubicBezTo>
                    <a:pt x="3" y="151"/>
                    <a:pt x="2" y="151"/>
                    <a:pt x="1" y="150"/>
                  </a:cubicBezTo>
                  <a:cubicBezTo>
                    <a:pt x="1" y="165"/>
                    <a:pt x="1" y="180"/>
                    <a:pt x="1" y="195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1" y="195"/>
                    <a:pt x="1" y="196"/>
                    <a:pt x="1" y="196"/>
                  </a:cubicBezTo>
                  <a:cubicBezTo>
                    <a:pt x="1" y="197"/>
                    <a:pt x="1" y="199"/>
                    <a:pt x="1" y="200"/>
                  </a:cubicBezTo>
                  <a:cubicBezTo>
                    <a:pt x="2" y="209"/>
                    <a:pt x="4" y="219"/>
                    <a:pt x="9" y="225"/>
                  </a:cubicBezTo>
                  <a:cubicBezTo>
                    <a:pt x="12" y="228"/>
                    <a:pt x="15" y="230"/>
                    <a:pt x="18" y="233"/>
                  </a:cubicBezTo>
                  <a:cubicBezTo>
                    <a:pt x="18" y="226"/>
                    <a:pt x="18" y="226"/>
                    <a:pt x="18" y="226"/>
                  </a:cubicBezTo>
                  <a:cubicBezTo>
                    <a:pt x="17" y="223"/>
                    <a:pt x="16" y="220"/>
                    <a:pt x="17" y="217"/>
                  </a:cubicBezTo>
                  <a:cubicBezTo>
                    <a:pt x="17" y="215"/>
                    <a:pt x="17" y="214"/>
                    <a:pt x="18" y="212"/>
                  </a:cubicBezTo>
                  <a:cubicBezTo>
                    <a:pt x="17" y="147"/>
                    <a:pt x="17" y="147"/>
                    <a:pt x="17" y="147"/>
                  </a:cubicBezTo>
                  <a:moveTo>
                    <a:pt x="33" y="0"/>
                  </a:moveTo>
                  <a:cubicBezTo>
                    <a:pt x="23" y="15"/>
                    <a:pt x="13" y="30"/>
                    <a:pt x="0" y="41"/>
                  </a:cubicBezTo>
                  <a:cubicBezTo>
                    <a:pt x="0" y="43"/>
                    <a:pt x="0" y="45"/>
                    <a:pt x="0" y="47"/>
                  </a:cubicBezTo>
                  <a:cubicBezTo>
                    <a:pt x="0" y="70"/>
                    <a:pt x="0" y="94"/>
                    <a:pt x="1" y="117"/>
                  </a:cubicBezTo>
                  <a:cubicBezTo>
                    <a:pt x="2" y="117"/>
                    <a:pt x="4" y="116"/>
                    <a:pt x="6" y="116"/>
                  </a:cubicBezTo>
                  <a:cubicBezTo>
                    <a:pt x="6" y="116"/>
                    <a:pt x="7" y="116"/>
                    <a:pt x="8" y="116"/>
                  </a:cubicBezTo>
                  <a:cubicBezTo>
                    <a:pt x="11" y="117"/>
                    <a:pt x="14" y="118"/>
                    <a:pt x="17" y="121"/>
                  </a:cubicBezTo>
                  <a:cubicBezTo>
                    <a:pt x="16" y="75"/>
                    <a:pt x="16" y="75"/>
                    <a:pt x="16" y="75"/>
                  </a:cubicBezTo>
                  <a:cubicBezTo>
                    <a:pt x="24" y="72"/>
                    <a:pt x="36" y="59"/>
                    <a:pt x="45" y="48"/>
                  </a:cubicBezTo>
                  <a:cubicBezTo>
                    <a:pt x="44" y="35"/>
                    <a:pt x="42" y="22"/>
                    <a:pt x="41" y="9"/>
                  </a:cubicBezTo>
                  <a:cubicBezTo>
                    <a:pt x="38" y="7"/>
                    <a:pt x="35" y="4"/>
                    <a:pt x="33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3" name="Freeform 152"/>
            <p:cNvSpPr>
              <a:spLocks/>
            </p:cNvSpPr>
            <p:nvPr/>
          </p:nvSpPr>
          <p:spPr bwMode="auto">
            <a:xfrm>
              <a:off x="3367237" y="3567460"/>
              <a:ext cx="127000" cy="403225"/>
            </a:xfrm>
            <a:custGeom>
              <a:avLst/>
              <a:gdLst>
                <a:gd name="T0" fmla="*/ 0 w 30"/>
                <a:gd name="T1" fmla="*/ 0 h 95"/>
                <a:gd name="T2" fmla="*/ 2 w 30"/>
                <a:gd name="T3" fmla="*/ 20 h 95"/>
                <a:gd name="T4" fmla="*/ 3 w 30"/>
                <a:gd name="T5" fmla="*/ 21 h 95"/>
                <a:gd name="T6" fmla="*/ 3 w 30"/>
                <a:gd name="T7" fmla="*/ 25 h 95"/>
                <a:gd name="T8" fmla="*/ 3 w 30"/>
                <a:gd name="T9" fmla="*/ 36 h 95"/>
                <a:gd name="T10" fmla="*/ 4 w 30"/>
                <a:gd name="T11" fmla="*/ 37 h 95"/>
                <a:gd name="T12" fmla="*/ 8 w 30"/>
                <a:gd name="T13" fmla="*/ 38 h 95"/>
                <a:gd name="T14" fmla="*/ 4 w 30"/>
                <a:gd name="T15" fmla="*/ 51 h 95"/>
                <a:gd name="T16" fmla="*/ 4 w 30"/>
                <a:gd name="T17" fmla="*/ 51 h 95"/>
                <a:gd name="T18" fmla="*/ 2 w 30"/>
                <a:gd name="T19" fmla="*/ 95 h 95"/>
                <a:gd name="T20" fmla="*/ 30 w 30"/>
                <a:gd name="T21" fmla="*/ 95 h 95"/>
                <a:gd name="T22" fmla="*/ 30 w 30"/>
                <a:gd name="T23" fmla="*/ 95 h 95"/>
                <a:gd name="T24" fmla="*/ 27 w 30"/>
                <a:gd name="T25" fmla="*/ 95 h 95"/>
                <a:gd name="T26" fmla="*/ 18 w 30"/>
                <a:gd name="T27" fmla="*/ 23 h 95"/>
                <a:gd name="T28" fmla="*/ 10 w 30"/>
                <a:gd name="T29" fmla="*/ 4 h 95"/>
                <a:gd name="T30" fmla="*/ 0 w 30"/>
                <a:gd name="T3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95">
                  <a:moveTo>
                    <a:pt x="0" y="0"/>
                  </a:moveTo>
                  <a:cubicBezTo>
                    <a:pt x="1" y="7"/>
                    <a:pt x="2" y="13"/>
                    <a:pt x="2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3"/>
                    <a:pt x="3" y="25"/>
                  </a:cubicBezTo>
                  <a:cubicBezTo>
                    <a:pt x="3" y="29"/>
                    <a:pt x="3" y="32"/>
                    <a:pt x="3" y="36"/>
                  </a:cubicBezTo>
                  <a:cubicBezTo>
                    <a:pt x="4" y="36"/>
                    <a:pt x="4" y="37"/>
                    <a:pt x="4" y="37"/>
                  </a:cubicBezTo>
                  <a:cubicBezTo>
                    <a:pt x="5" y="37"/>
                    <a:pt x="7" y="37"/>
                    <a:pt x="8" y="38"/>
                  </a:cubicBezTo>
                  <a:cubicBezTo>
                    <a:pt x="7" y="42"/>
                    <a:pt x="6" y="47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67"/>
                    <a:pt x="3" y="82"/>
                    <a:pt x="2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8" y="71"/>
                    <a:pt x="25" y="47"/>
                    <a:pt x="18" y="23"/>
                  </a:cubicBezTo>
                  <a:cubicBezTo>
                    <a:pt x="15" y="17"/>
                    <a:pt x="13" y="10"/>
                    <a:pt x="10" y="4"/>
                  </a:cubicBezTo>
                  <a:cubicBezTo>
                    <a:pt x="7" y="3"/>
                    <a:pt x="3" y="2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3222775" y="2305398"/>
              <a:ext cx="22225" cy="30163"/>
            </a:xfrm>
            <a:custGeom>
              <a:avLst/>
              <a:gdLst>
                <a:gd name="T0" fmla="*/ 0 w 5"/>
                <a:gd name="T1" fmla="*/ 0 h 7"/>
                <a:gd name="T2" fmla="*/ 1 w 5"/>
                <a:gd name="T3" fmla="*/ 7 h 7"/>
                <a:gd name="T4" fmla="*/ 5 w 5"/>
                <a:gd name="T5" fmla="*/ 1 h 7"/>
                <a:gd name="T6" fmla="*/ 0 w 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0" y="0"/>
                  </a:moveTo>
                  <a:cubicBezTo>
                    <a:pt x="0" y="2"/>
                    <a:pt x="1" y="5"/>
                    <a:pt x="1" y="7"/>
                  </a:cubicBezTo>
                  <a:cubicBezTo>
                    <a:pt x="2" y="5"/>
                    <a:pt x="4" y="3"/>
                    <a:pt x="5" y="1"/>
                  </a:cubicBezTo>
                  <a:cubicBezTo>
                    <a:pt x="3" y="1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3057675" y="2556223"/>
              <a:ext cx="3175" cy="7938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1 h 2"/>
                <a:gd name="T4" fmla="*/ 1 w 1"/>
                <a:gd name="T5" fmla="*/ 1 h 2"/>
                <a:gd name="T6" fmla="*/ 1 w 1"/>
                <a:gd name="T7" fmla="*/ 1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0" y="2"/>
                    <a:pt x="1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6" name="Freeform 155"/>
            <p:cNvSpPr>
              <a:spLocks/>
            </p:cNvSpPr>
            <p:nvPr/>
          </p:nvSpPr>
          <p:spPr bwMode="auto">
            <a:xfrm>
              <a:off x="2811612" y="2287935"/>
              <a:ext cx="704850" cy="1682750"/>
            </a:xfrm>
            <a:custGeom>
              <a:avLst/>
              <a:gdLst>
                <a:gd name="T0" fmla="*/ 134 w 166"/>
                <a:gd name="T1" fmla="*/ 277 h 396"/>
                <a:gd name="T2" fmla="*/ 126 w 166"/>
                <a:gd name="T3" fmla="*/ 258 h 396"/>
                <a:gd name="T4" fmla="*/ 124 w 166"/>
                <a:gd name="T5" fmla="*/ 232 h 396"/>
                <a:gd name="T6" fmla="*/ 116 w 166"/>
                <a:gd name="T7" fmla="*/ 148 h 396"/>
                <a:gd name="T8" fmla="*/ 103 w 166"/>
                <a:gd name="T9" fmla="*/ 3 h 396"/>
                <a:gd name="T10" fmla="*/ 98 w 166"/>
                <a:gd name="T11" fmla="*/ 2 h 396"/>
                <a:gd name="T12" fmla="*/ 57 w 166"/>
                <a:gd name="T13" fmla="*/ 58 h 396"/>
                <a:gd name="T14" fmla="*/ 54 w 166"/>
                <a:gd name="T15" fmla="*/ 93 h 396"/>
                <a:gd name="T16" fmla="*/ 55 w 166"/>
                <a:gd name="T17" fmla="*/ 258 h 396"/>
                <a:gd name="T18" fmla="*/ 52 w 166"/>
                <a:gd name="T19" fmla="*/ 272 h 396"/>
                <a:gd name="T20" fmla="*/ 20 w 166"/>
                <a:gd name="T21" fmla="*/ 326 h 396"/>
                <a:gd name="T22" fmla="*/ 1 w 166"/>
                <a:gd name="T23" fmla="*/ 391 h 396"/>
                <a:gd name="T24" fmla="*/ 0 w 166"/>
                <a:gd name="T25" fmla="*/ 396 h 396"/>
                <a:gd name="T26" fmla="*/ 6 w 166"/>
                <a:gd name="T27" fmla="*/ 396 h 396"/>
                <a:gd name="T28" fmla="*/ 48 w 166"/>
                <a:gd name="T29" fmla="*/ 287 h 396"/>
                <a:gd name="T30" fmla="*/ 60 w 166"/>
                <a:gd name="T31" fmla="*/ 266 h 396"/>
                <a:gd name="T32" fmla="*/ 60 w 166"/>
                <a:gd name="T33" fmla="*/ 242 h 396"/>
                <a:gd name="T34" fmla="*/ 59 w 166"/>
                <a:gd name="T35" fmla="*/ 76 h 396"/>
                <a:gd name="T36" fmla="*/ 59 w 166"/>
                <a:gd name="T37" fmla="*/ 64 h 396"/>
                <a:gd name="T38" fmla="*/ 59 w 166"/>
                <a:gd name="T39" fmla="*/ 65 h 396"/>
                <a:gd name="T40" fmla="*/ 59 w 166"/>
                <a:gd name="T41" fmla="*/ 64 h 396"/>
                <a:gd name="T42" fmla="*/ 59 w 166"/>
                <a:gd name="T43" fmla="*/ 64 h 396"/>
                <a:gd name="T44" fmla="*/ 59 w 166"/>
                <a:gd name="T45" fmla="*/ 64 h 396"/>
                <a:gd name="T46" fmla="*/ 60 w 166"/>
                <a:gd name="T47" fmla="*/ 63 h 396"/>
                <a:gd name="T48" fmla="*/ 68 w 166"/>
                <a:gd name="T49" fmla="*/ 52 h 396"/>
                <a:gd name="T50" fmla="*/ 98 w 166"/>
                <a:gd name="T51" fmla="*/ 11 h 396"/>
                <a:gd name="T52" fmla="*/ 97 w 166"/>
                <a:gd name="T53" fmla="*/ 4 h 396"/>
                <a:gd name="T54" fmla="*/ 102 w 166"/>
                <a:gd name="T55" fmla="*/ 5 h 396"/>
                <a:gd name="T56" fmla="*/ 98 w 166"/>
                <a:gd name="T57" fmla="*/ 11 h 396"/>
                <a:gd name="T58" fmla="*/ 121 w 166"/>
                <a:gd name="T59" fmla="*/ 265 h 396"/>
                <a:gd name="T60" fmla="*/ 121 w 166"/>
                <a:gd name="T61" fmla="*/ 266 h 396"/>
                <a:gd name="T62" fmla="*/ 124 w 166"/>
                <a:gd name="T63" fmla="*/ 271 h 396"/>
                <a:gd name="T64" fmla="*/ 132 w 166"/>
                <a:gd name="T65" fmla="*/ 286 h 396"/>
                <a:gd name="T66" fmla="*/ 149 w 166"/>
                <a:gd name="T67" fmla="*/ 324 h 396"/>
                <a:gd name="T68" fmla="*/ 158 w 166"/>
                <a:gd name="T69" fmla="*/ 396 h 396"/>
                <a:gd name="T70" fmla="*/ 164 w 166"/>
                <a:gd name="T71" fmla="*/ 396 h 396"/>
                <a:gd name="T72" fmla="*/ 134 w 166"/>
                <a:gd name="T73" fmla="*/ 277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6" h="396">
                  <a:moveTo>
                    <a:pt x="134" y="277"/>
                  </a:moveTo>
                  <a:cubicBezTo>
                    <a:pt x="129" y="269"/>
                    <a:pt x="127" y="266"/>
                    <a:pt x="126" y="258"/>
                  </a:cubicBezTo>
                  <a:cubicBezTo>
                    <a:pt x="125" y="249"/>
                    <a:pt x="124" y="240"/>
                    <a:pt x="124" y="232"/>
                  </a:cubicBezTo>
                  <a:cubicBezTo>
                    <a:pt x="121" y="204"/>
                    <a:pt x="118" y="176"/>
                    <a:pt x="116" y="148"/>
                  </a:cubicBezTo>
                  <a:cubicBezTo>
                    <a:pt x="111" y="99"/>
                    <a:pt x="107" y="51"/>
                    <a:pt x="103" y="3"/>
                  </a:cubicBezTo>
                  <a:cubicBezTo>
                    <a:pt x="102" y="1"/>
                    <a:pt x="99" y="0"/>
                    <a:pt x="98" y="2"/>
                  </a:cubicBezTo>
                  <a:cubicBezTo>
                    <a:pt x="84" y="20"/>
                    <a:pt x="70" y="39"/>
                    <a:pt x="57" y="58"/>
                  </a:cubicBezTo>
                  <a:cubicBezTo>
                    <a:pt x="50" y="67"/>
                    <a:pt x="54" y="82"/>
                    <a:pt x="54" y="93"/>
                  </a:cubicBezTo>
                  <a:cubicBezTo>
                    <a:pt x="54" y="148"/>
                    <a:pt x="55" y="203"/>
                    <a:pt x="55" y="258"/>
                  </a:cubicBezTo>
                  <a:cubicBezTo>
                    <a:pt x="55" y="265"/>
                    <a:pt x="56" y="267"/>
                    <a:pt x="52" y="272"/>
                  </a:cubicBezTo>
                  <a:cubicBezTo>
                    <a:pt x="40" y="289"/>
                    <a:pt x="29" y="307"/>
                    <a:pt x="20" y="326"/>
                  </a:cubicBezTo>
                  <a:cubicBezTo>
                    <a:pt x="10" y="346"/>
                    <a:pt x="3" y="368"/>
                    <a:pt x="1" y="391"/>
                  </a:cubicBezTo>
                  <a:cubicBezTo>
                    <a:pt x="1" y="393"/>
                    <a:pt x="0" y="395"/>
                    <a:pt x="0" y="396"/>
                  </a:cubicBezTo>
                  <a:cubicBezTo>
                    <a:pt x="6" y="396"/>
                    <a:pt x="6" y="396"/>
                    <a:pt x="6" y="396"/>
                  </a:cubicBezTo>
                  <a:cubicBezTo>
                    <a:pt x="9" y="357"/>
                    <a:pt x="26" y="320"/>
                    <a:pt x="48" y="287"/>
                  </a:cubicBezTo>
                  <a:cubicBezTo>
                    <a:pt x="52" y="281"/>
                    <a:pt x="61" y="274"/>
                    <a:pt x="60" y="266"/>
                  </a:cubicBezTo>
                  <a:cubicBezTo>
                    <a:pt x="60" y="258"/>
                    <a:pt x="60" y="250"/>
                    <a:pt x="60" y="242"/>
                  </a:cubicBezTo>
                  <a:cubicBezTo>
                    <a:pt x="60" y="186"/>
                    <a:pt x="60" y="131"/>
                    <a:pt x="59" y="76"/>
                  </a:cubicBezTo>
                  <a:cubicBezTo>
                    <a:pt x="59" y="72"/>
                    <a:pt x="59" y="68"/>
                    <a:pt x="59" y="64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8" y="65"/>
                    <a:pt x="59" y="65"/>
                    <a:pt x="59" y="64"/>
                  </a:cubicBezTo>
                  <a:cubicBezTo>
                    <a:pt x="59" y="64"/>
                    <a:pt x="59" y="63"/>
                    <a:pt x="59" y="6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4"/>
                    <a:pt x="60" y="63"/>
                    <a:pt x="60" y="63"/>
                  </a:cubicBezTo>
                  <a:cubicBezTo>
                    <a:pt x="63" y="59"/>
                    <a:pt x="66" y="55"/>
                    <a:pt x="68" y="52"/>
                  </a:cubicBezTo>
                  <a:cubicBezTo>
                    <a:pt x="78" y="38"/>
                    <a:pt x="88" y="25"/>
                    <a:pt x="98" y="11"/>
                  </a:cubicBezTo>
                  <a:cubicBezTo>
                    <a:pt x="98" y="9"/>
                    <a:pt x="97" y="6"/>
                    <a:pt x="97" y="4"/>
                  </a:cubicBezTo>
                  <a:cubicBezTo>
                    <a:pt x="99" y="4"/>
                    <a:pt x="100" y="5"/>
                    <a:pt x="102" y="5"/>
                  </a:cubicBezTo>
                  <a:cubicBezTo>
                    <a:pt x="101" y="7"/>
                    <a:pt x="99" y="9"/>
                    <a:pt x="98" y="11"/>
                  </a:cubicBezTo>
                  <a:cubicBezTo>
                    <a:pt x="106" y="96"/>
                    <a:pt x="113" y="181"/>
                    <a:pt x="121" y="265"/>
                  </a:cubicBezTo>
                  <a:cubicBezTo>
                    <a:pt x="121" y="266"/>
                    <a:pt x="121" y="266"/>
                    <a:pt x="121" y="266"/>
                  </a:cubicBezTo>
                  <a:cubicBezTo>
                    <a:pt x="121" y="267"/>
                    <a:pt x="123" y="270"/>
                    <a:pt x="124" y="271"/>
                  </a:cubicBezTo>
                  <a:cubicBezTo>
                    <a:pt x="127" y="276"/>
                    <a:pt x="129" y="281"/>
                    <a:pt x="132" y="286"/>
                  </a:cubicBezTo>
                  <a:cubicBezTo>
                    <a:pt x="139" y="298"/>
                    <a:pt x="144" y="311"/>
                    <a:pt x="149" y="324"/>
                  </a:cubicBezTo>
                  <a:cubicBezTo>
                    <a:pt x="156" y="348"/>
                    <a:pt x="159" y="372"/>
                    <a:pt x="158" y="396"/>
                  </a:cubicBezTo>
                  <a:cubicBezTo>
                    <a:pt x="164" y="396"/>
                    <a:pt x="164" y="396"/>
                    <a:pt x="164" y="396"/>
                  </a:cubicBezTo>
                  <a:cubicBezTo>
                    <a:pt x="166" y="355"/>
                    <a:pt x="154" y="314"/>
                    <a:pt x="134" y="27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7" name="Freeform 156"/>
            <p:cNvSpPr>
              <a:spLocks/>
            </p:cNvSpPr>
            <p:nvPr/>
          </p:nvSpPr>
          <p:spPr bwMode="auto">
            <a:xfrm>
              <a:off x="3010050" y="3792885"/>
              <a:ext cx="280987" cy="177800"/>
            </a:xfrm>
            <a:custGeom>
              <a:avLst/>
              <a:gdLst>
                <a:gd name="T0" fmla="*/ 39 w 66"/>
                <a:gd name="T1" fmla="*/ 2 h 42"/>
                <a:gd name="T2" fmla="*/ 0 w 66"/>
                <a:gd name="T3" fmla="*/ 42 h 42"/>
                <a:gd name="T4" fmla="*/ 66 w 66"/>
                <a:gd name="T5" fmla="*/ 42 h 42"/>
                <a:gd name="T6" fmla="*/ 39 w 66"/>
                <a:gd name="T7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42">
                  <a:moveTo>
                    <a:pt x="39" y="2"/>
                  </a:moveTo>
                  <a:cubicBezTo>
                    <a:pt x="23" y="0"/>
                    <a:pt x="8" y="17"/>
                    <a:pt x="0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2" y="20"/>
                    <a:pt x="52" y="4"/>
                    <a:pt x="3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8" name="Freeform 157"/>
            <p:cNvSpPr>
              <a:spLocks/>
            </p:cNvSpPr>
            <p:nvPr/>
          </p:nvSpPr>
          <p:spPr bwMode="auto">
            <a:xfrm>
              <a:off x="3171975" y="2692748"/>
              <a:ext cx="101600" cy="147638"/>
            </a:xfrm>
            <a:custGeom>
              <a:avLst/>
              <a:gdLst>
                <a:gd name="T0" fmla="*/ 18 w 24"/>
                <a:gd name="T1" fmla="*/ 0 h 35"/>
                <a:gd name="T2" fmla="*/ 2 w 24"/>
                <a:gd name="T3" fmla="*/ 15 h 35"/>
                <a:gd name="T4" fmla="*/ 16 w 24"/>
                <a:gd name="T5" fmla="*/ 35 h 35"/>
                <a:gd name="T6" fmla="*/ 18 w 24"/>
                <a:gd name="T7" fmla="*/ 35 h 35"/>
                <a:gd name="T8" fmla="*/ 24 w 24"/>
                <a:gd name="T9" fmla="*/ 34 h 35"/>
                <a:gd name="T10" fmla="*/ 20 w 24"/>
                <a:gd name="T11" fmla="*/ 0 h 35"/>
                <a:gd name="T12" fmla="*/ 20 w 24"/>
                <a:gd name="T13" fmla="*/ 0 h 35"/>
                <a:gd name="T14" fmla="*/ 18 w 24"/>
                <a:gd name="T1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35">
                  <a:moveTo>
                    <a:pt x="18" y="0"/>
                  </a:moveTo>
                  <a:cubicBezTo>
                    <a:pt x="10" y="0"/>
                    <a:pt x="3" y="7"/>
                    <a:pt x="2" y="15"/>
                  </a:cubicBezTo>
                  <a:cubicBezTo>
                    <a:pt x="0" y="25"/>
                    <a:pt x="7" y="34"/>
                    <a:pt x="16" y="35"/>
                  </a:cubicBezTo>
                  <a:cubicBezTo>
                    <a:pt x="17" y="35"/>
                    <a:pt x="18" y="35"/>
                    <a:pt x="18" y="35"/>
                  </a:cubicBezTo>
                  <a:cubicBezTo>
                    <a:pt x="20" y="35"/>
                    <a:pt x="22" y="35"/>
                    <a:pt x="24" y="34"/>
                  </a:cubicBezTo>
                  <a:cubicBezTo>
                    <a:pt x="23" y="23"/>
                    <a:pt x="21" y="11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9" name="Freeform 158"/>
            <p:cNvSpPr>
              <a:spLocks/>
            </p:cNvSpPr>
            <p:nvPr/>
          </p:nvSpPr>
          <p:spPr bwMode="auto">
            <a:xfrm>
              <a:off x="3257700" y="2692748"/>
              <a:ext cx="25400" cy="144463"/>
            </a:xfrm>
            <a:custGeom>
              <a:avLst/>
              <a:gdLst>
                <a:gd name="T0" fmla="*/ 0 w 6"/>
                <a:gd name="T1" fmla="*/ 0 h 34"/>
                <a:gd name="T2" fmla="*/ 4 w 6"/>
                <a:gd name="T3" fmla="*/ 34 h 34"/>
                <a:gd name="T4" fmla="*/ 6 w 6"/>
                <a:gd name="T5" fmla="*/ 33 h 34"/>
                <a:gd name="T6" fmla="*/ 3 w 6"/>
                <a:gd name="T7" fmla="*/ 1 h 34"/>
                <a:gd name="T8" fmla="*/ 0 w 6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4">
                  <a:moveTo>
                    <a:pt x="0" y="0"/>
                  </a:moveTo>
                  <a:cubicBezTo>
                    <a:pt x="1" y="11"/>
                    <a:pt x="3" y="23"/>
                    <a:pt x="4" y="34"/>
                  </a:cubicBezTo>
                  <a:cubicBezTo>
                    <a:pt x="4" y="34"/>
                    <a:pt x="5" y="33"/>
                    <a:pt x="6" y="3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3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0" name="Freeform 159"/>
            <p:cNvSpPr>
              <a:spLocks/>
            </p:cNvSpPr>
            <p:nvPr/>
          </p:nvSpPr>
          <p:spPr bwMode="auto">
            <a:xfrm>
              <a:off x="3133875" y="2926110"/>
              <a:ext cx="25400" cy="109538"/>
            </a:xfrm>
            <a:custGeom>
              <a:avLst/>
              <a:gdLst>
                <a:gd name="T0" fmla="*/ 0 w 6"/>
                <a:gd name="T1" fmla="*/ 0 h 26"/>
                <a:gd name="T2" fmla="*/ 0 w 6"/>
                <a:gd name="T3" fmla="*/ 26 h 26"/>
                <a:gd name="T4" fmla="*/ 5 w 6"/>
                <a:gd name="T5" fmla="*/ 15 h 26"/>
                <a:gd name="T6" fmla="*/ 0 w 6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6">
                  <a:moveTo>
                    <a:pt x="0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" y="23"/>
                    <a:pt x="5" y="19"/>
                    <a:pt x="5" y="15"/>
                  </a:cubicBezTo>
                  <a:cubicBezTo>
                    <a:pt x="6" y="9"/>
                    <a:pt x="4" y="3"/>
                    <a:pt x="0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1" name="Freeform 160"/>
            <p:cNvSpPr>
              <a:spLocks/>
            </p:cNvSpPr>
            <p:nvPr/>
          </p:nvSpPr>
          <p:spPr bwMode="auto">
            <a:xfrm>
              <a:off x="3065612" y="2903885"/>
              <a:ext cx="68262" cy="149225"/>
            </a:xfrm>
            <a:custGeom>
              <a:avLst/>
              <a:gdLst>
                <a:gd name="T0" fmla="*/ 5 w 16"/>
                <a:gd name="T1" fmla="*/ 0 h 35"/>
                <a:gd name="T2" fmla="*/ 0 w 16"/>
                <a:gd name="T3" fmla="*/ 1 h 35"/>
                <a:gd name="T4" fmla="*/ 0 w 16"/>
                <a:gd name="T5" fmla="*/ 34 h 35"/>
                <a:gd name="T6" fmla="*/ 3 w 16"/>
                <a:gd name="T7" fmla="*/ 35 h 35"/>
                <a:gd name="T8" fmla="*/ 5 w 16"/>
                <a:gd name="T9" fmla="*/ 35 h 35"/>
                <a:gd name="T10" fmla="*/ 16 w 16"/>
                <a:gd name="T11" fmla="*/ 31 h 35"/>
                <a:gd name="T12" fmla="*/ 16 w 16"/>
                <a:gd name="T13" fmla="*/ 5 h 35"/>
                <a:gd name="T14" fmla="*/ 7 w 16"/>
                <a:gd name="T15" fmla="*/ 0 h 35"/>
                <a:gd name="T16" fmla="*/ 5 w 16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5">
                  <a:moveTo>
                    <a:pt x="5" y="0"/>
                  </a:moveTo>
                  <a:cubicBezTo>
                    <a:pt x="3" y="0"/>
                    <a:pt x="1" y="1"/>
                    <a:pt x="0" y="1"/>
                  </a:cubicBezTo>
                  <a:cubicBezTo>
                    <a:pt x="0" y="12"/>
                    <a:pt x="0" y="23"/>
                    <a:pt x="0" y="34"/>
                  </a:cubicBezTo>
                  <a:cubicBezTo>
                    <a:pt x="1" y="35"/>
                    <a:pt x="2" y="35"/>
                    <a:pt x="3" y="35"/>
                  </a:cubicBezTo>
                  <a:cubicBezTo>
                    <a:pt x="3" y="35"/>
                    <a:pt x="4" y="35"/>
                    <a:pt x="5" y="35"/>
                  </a:cubicBezTo>
                  <a:cubicBezTo>
                    <a:pt x="9" y="35"/>
                    <a:pt x="13" y="34"/>
                    <a:pt x="16" y="3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3" y="2"/>
                    <a:pt x="10" y="1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solidFill>
              <a:srgbClr val="ED84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auto">
            <a:xfrm>
              <a:off x="3052912" y="2908648"/>
              <a:ext cx="12700" cy="139700"/>
            </a:xfrm>
            <a:custGeom>
              <a:avLst/>
              <a:gdLst>
                <a:gd name="T0" fmla="*/ 3 w 3"/>
                <a:gd name="T1" fmla="*/ 0 h 33"/>
                <a:gd name="T2" fmla="*/ 0 w 3"/>
                <a:gd name="T3" fmla="*/ 1 h 33"/>
                <a:gd name="T4" fmla="*/ 0 w 3"/>
                <a:gd name="T5" fmla="*/ 32 h 33"/>
                <a:gd name="T6" fmla="*/ 3 w 3"/>
                <a:gd name="T7" fmla="*/ 33 h 33"/>
                <a:gd name="T8" fmla="*/ 3 w 3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3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" y="33"/>
                    <a:pt x="2" y="33"/>
                    <a:pt x="3" y="33"/>
                  </a:cubicBezTo>
                  <a:cubicBezTo>
                    <a:pt x="3" y="22"/>
                    <a:pt x="3" y="11"/>
                    <a:pt x="3" y="0"/>
                  </a:cubicBezTo>
                </a:path>
              </a:pathLst>
            </a:custGeom>
            <a:solidFill>
              <a:srgbClr val="3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3078312" y="3473798"/>
              <a:ext cx="149225" cy="88900"/>
            </a:xfrm>
            <a:custGeom>
              <a:avLst/>
              <a:gdLst>
                <a:gd name="T0" fmla="*/ 5 w 35"/>
                <a:gd name="T1" fmla="*/ 3 h 21"/>
                <a:gd name="T2" fmla="*/ 0 w 35"/>
                <a:gd name="T3" fmla="*/ 3 h 21"/>
                <a:gd name="T4" fmla="*/ 2 w 35"/>
                <a:gd name="T5" fmla="*/ 5 h 21"/>
                <a:gd name="T6" fmla="*/ 5 w 35"/>
                <a:gd name="T7" fmla="*/ 3 h 21"/>
                <a:gd name="T8" fmla="*/ 5 w 35"/>
                <a:gd name="T9" fmla="*/ 3 h 21"/>
                <a:gd name="T10" fmla="*/ 28 w 35"/>
                <a:gd name="T11" fmla="*/ 0 h 21"/>
                <a:gd name="T12" fmla="*/ 26 w 35"/>
                <a:gd name="T13" fmla="*/ 0 h 21"/>
                <a:gd name="T14" fmla="*/ 26 w 35"/>
                <a:gd name="T15" fmla="*/ 0 h 21"/>
                <a:gd name="T16" fmla="*/ 28 w 35"/>
                <a:gd name="T17" fmla="*/ 4 h 21"/>
                <a:gd name="T18" fmla="*/ 23 w 35"/>
                <a:gd name="T19" fmla="*/ 15 h 21"/>
                <a:gd name="T20" fmla="*/ 35 w 35"/>
                <a:gd name="T21" fmla="*/ 21 h 21"/>
                <a:gd name="T22" fmla="*/ 35 w 35"/>
                <a:gd name="T23" fmla="*/ 20 h 21"/>
                <a:gd name="T24" fmla="*/ 31 w 35"/>
                <a:gd name="T25" fmla="*/ 2 h 21"/>
                <a:gd name="T26" fmla="*/ 31 w 35"/>
                <a:gd name="T27" fmla="*/ 0 h 21"/>
                <a:gd name="T28" fmla="*/ 28 w 35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21">
                  <a:moveTo>
                    <a:pt x="5" y="3"/>
                  </a:moveTo>
                  <a:cubicBezTo>
                    <a:pt x="4" y="3"/>
                    <a:pt x="2" y="3"/>
                    <a:pt x="0" y="3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3" y="4"/>
                    <a:pt x="4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moveTo>
                    <a:pt x="28" y="0"/>
                  </a:moveTo>
                  <a:cubicBezTo>
                    <a:pt x="27" y="0"/>
                    <a:pt x="27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8" y="1"/>
                    <a:pt x="29" y="2"/>
                    <a:pt x="28" y="4"/>
                  </a:cubicBezTo>
                  <a:cubicBezTo>
                    <a:pt x="27" y="8"/>
                    <a:pt x="25" y="12"/>
                    <a:pt x="23" y="15"/>
                  </a:cubicBezTo>
                  <a:cubicBezTo>
                    <a:pt x="27" y="17"/>
                    <a:pt x="31" y="19"/>
                    <a:pt x="35" y="21"/>
                  </a:cubicBezTo>
                  <a:cubicBezTo>
                    <a:pt x="35" y="21"/>
                    <a:pt x="35" y="21"/>
                    <a:pt x="35" y="20"/>
                  </a:cubicBezTo>
                  <a:cubicBezTo>
                    <a:pt x="33" y="17"/>
                    <a:pt x="31" y="9"/>
                    <a:pt x="31" y="2"/>
                  </a:cubicBezTo>
                  <a:cubicBezTo>
                    <a:pt x="31" y="2"/>
                    <a:pt x="31" y="1"/>
                    <a:pt x="31" y="0"/>
                  </a:cubicBezTo>
                  <a:cubicBezTo>
                    <a:pt x="30" y="0"/>
                    <a:pt x="29" y="0"/>
                    <a:pt x="28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4" name="Freeform 163"/>
            <p:cNvSpPr>
              <a:spLocks/>
            </p:cNvSpPr>
            <p:nvPr/>
          </p:nvSpPr>
          <p:spPr bwMode="auto">
            <a:xfrm>
              <a:off x="3414862" y="3537298"/>
              <a:ext cx="33337" cy="50800"/>
            </a:xfrm>
            <a:custGeom>
              <a:avLst/>
              <a:gdLst>
                <a:gd name="T0" fmla="*/ 0 w 8"/>
                <a:gd name="T1" fmla="*/ 0 h 12"/>
                <a:gd name="T2" fmla="*/ 6 w 8"/>
                <a:gd name="T3" fmla="*/ 12 h 12"/>
                <a:gd name="T4" fmla="*/ 8 w 8"/>
                <a:gd name="T5" fmla="*/ 12 h 12"/>
                <a:gd name="T6" fmla="*/ 2 w 8"/>
                <a:gd name="T7" fmla="*/ 0 h 12"/>
                <a:gd name="T8" fmla="*/ 2 w 8"/>
                <a:gd name="T9" fmla="*/ 0 h 12"/>
                <a:gd name="T10" fmla="*/ 0 w 8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2">
                  <a:moveTo>
                    <a:pt x="0" y="0"/>
                  </a:moveTo>
                  <a:cubicBezTo>
                    <a:pt x="2" y="4"/>
                    <a:pt x="4" y="8"/>
                    <a:pt x="6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6" y="12"/>
                    <a:pt x="4" y="7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5" name="Freeform 164"/>
            <p:cNvSpPr>
              <a:spLocks/>
            </p:cNvSpPr>
            <p:nvPr/>
          </p:nvSpPr>
          <p:spPr bwMode="auto">
            <a:xfrm>
              <a:off x="3270400" y="3486498"/>
              <a:ext cx="96837" cy="80963"/>
            </a:xfrm>
            <a:custGeom>
              <a:avLst/>
              <a:gdLst>
                <a:gd name="T0" fmla="*/ 0 w 23"/>
                <a:gd name="T1" fmla="*/ 0 h 19"/>
                <a:gd name="T2" fmla="*/ 9 w 23"/>
                <a:gd name="T3" fmla="*/ 11 h 19"/>
                <a:gd name="T4" fmla="*/ 23 w 23"/>
                <a:gd name="T5" fmla="*/ 19 h 19"/>
                <a:gd name="T6" fmla="*/ 21 w 23"/>
                <a:gd name="T7" fmla="*/ 7 h 19"/>
                <a:gd name="T8" fmla="*/ 14 w 23"/>
                <a:gd name="T9" fmla="*/ 4 h 19"/>
                <a:gd name="T10" fmla="*/ 0 w 23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9">
                  <a:moveTo>
                    <a:pt x="0" y="0"/>
                  </a:moveTo>
                  <a:cubicBezTo>
                    <a:pt x="4" y="4"/>
                    <a:pt x="8" y="9"/>
                    <a:pt x="9" y="11"/>
                  </a:cubicBezTo>
                  <a:cubicBezTo>
                    <a:pt x="13" y="14"/>
                    <a:pt x="18" y="17"/>
                    <a:pt x="23" y="19"/>
                  </a:cubicBezTo>
                  <a:cubicBezTo>
                    <a:pt x="22" y="15"/>
                    <a:pt x="22" y="11"/>
                    <a:pt x="21" y="7"/>
                  </a:cubicBezTo>
                  <a:cubicBezTo>
                    <a:pt x="19" y="6"/>
                    <a:pt x="16" y="5"/>
                    <a:pt x="14" y="4"/>
                  </a:cubicBezTo>
                  <a:cubicBezTo>
                    <a:pt x="9" y="3"/>
                    <a:pt x="5" y="1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6" name="Freeform 165"/>
            <p:cNvSpPr>
              <a:spLocks/>
            </p:cNvSpPr>
            <p:nvPr/>
          </p:nvSpPr>
          <p:spPr bwMode="auto">
            <a:xfrm>
              <a:off x="3359300" y="3516660"/>
              <a:ext cx="50800" cy="66675"/>
            </a:xfrm>
            <a:custGeom>
              <a:avLst/>
              <a:gdLst>
                <a:gd name="T0" fmla="*/ 0 w 12"/>
                <a:gd name="T1" fmla="*/ 0 h 16"/>
                <a:gd name="T2" fmla="*/ 2 w 12"/>
                <a:gd name="T3" fmla="*/ 12 h 16"/>
                <a:gd name="T4" fmla="*/ 12 w 12"/>
                <a:gd name="T5" fmla="*/ 16 h 16"/>
                <a:gd name="T6" fmla="*/ 6 w 12"/>
                <a:gd name="T7" fmla="*/ 2 h 16"/>
                <a:gd name="T8" fmla="*/ 0 w 1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6">
                  <a:moveTo>
                    <a:pt x="0" y="0"/>
                  </a:moveTo>
                  <a:cubicBezTo>
                    <a:pt x="1" y="4"/>
                    <a:pt x="1" y="8"/>
                    <a:pt x="2" y="12"/>
                  </a:cubicBezTo>
                  <a:cubicBezTo>
                    <a:pt x="5" y="14"/>
                    <a:pt x="9" y="15"/>
                    <a:pt x="12" y="16"/>
                  </a:cubicBezTo>
                  <a:cubicBezTo>
                    <a:pt x="10" y="11"/>
                    <a:pt x="8" y="6"/>
                    <a:pt x="6" y="2"/>
                  </a:cubicBezTo>
                  <a:cubicBezTo>
                    <a:pt x="4" y="1"/>
                    <a:pt x="2" y="1"/>
                    <a:pt x="0" y="0"/>
                  </a:cubicBezTo>
                </a:path>
              </a:pathLst>
            </a:custGeom>
            <a:solidFill>
              <a:srgbClr val="FFAF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7" name="Freeform 166"/>
            <p:cNvSpPr>
              <a:spLocks/>
            </p:cNvSpPr>
            <p:nvPr/>
          </p:nvSpPr>
          <p:spPr bwMode="auto">
            <a:xfrm>
              <a:off x="3384700" y="3524598"/>
              <a:ext cx="55562" cy="63500"/>
            </a:xfrm>
            <a:custGeom>
              <a:avLst/>
              <a:gdLst>
                <a:gd name="T0" fmla="*/ 0 w 13"/>
                <a:gd name="T1" fmla="*/ 0 h 15"/>
                <a:gd name="T2" fmla="*/ 6 w 13"/>
                <a:gd name="T3" fmla="*/ 14 h 15"/>
                <a:gd name="T4" fmla="*/ 13 w 13"/>
                <a:gd name="T5" fmla="*/ 15 h 15"/>
                <a:gd name="T6" fmla="*/ 7 w 13"/>
                <a:gd name="T7" fmla="*/ 3 h 15"/>
                <a:gd name="T8" fmla="*/ 0 w 13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5">
                  <a:moveTo>
                    <a:pt x="0" y="0"/>
                  </a:moveTo>
                  <a:cubicBezTo>
                    <a:pt x="2" y="4"/>
                    <a:pt x="4" y="9"/>
                    <a:pt x="6" y="14"/>
                  </a:cubicBezTo>
                  <a:cubicBezTo>
                    <a:pt x="8" y="14"/>
                    <a:pt x="10" y="15"/>
                    <a:pt x="13" y="15"/>
                  </a:cubicBezTo>
                  <a:cubicBezTo>
                    <a:pt x="11" y="11"/>
                    <a:pt x="9" y="7"/>
                    <a:pt x="7" y="3"/>
                  </a:cubicBezTo>
                  <a:cubicBezTo>
                    <a:pt x="5" y="2"/>
                    <a:pt x="2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8" name="Freeform 167"/>
            <p:cNvSpPr>
              <a:spLocks/>
            </p:cNvSpPr>
            <p:nvPr/>
          </p:nvSpPr>
          <p:spPr bwMode="auto">
            <a:xfrm>
              <a:off x="3138637" y="3269010"/>
              <a:ext cx="134937" cy="144463"/>
            </a:xfrm>
            <a:custGeom>
              <a:avLst/>
              <a:gdLst>
                <a:gd name="T0" fmla="*/ 15 w 32"/>
                <a:gd name="T1" fmla="*/ 0 h 34"/>
                <a:gd name="T2" fmla="*/ 0 w 32"/>
                <a:gd name="T3" fmla="*/ 10 h 34"/>
                <a:gd name="T4" fmla="*/ 0 w 32"/>
                <a:gd name="T5" fmla="*/ 24 h 34"/>
                <a:gd name="T6" fmla="*/ 14 w 32"/>
                <a:gd name="T7" fmla="*/ 34 h 34"/>
                <a:gd name="T8" fmla="*/ 16 w 32"/>
                <a:gd name="T9" fmla="*/ 34 h 34"/>
                <a:gd name="T10" fmla="*/ 22 w 32"/>
                <a:gd name="T11" fmla="*/ 33 h 34"/>
                <a:gd name="T12" fmla="*/ 32 w 32"/>
                <a:gd name="T13" fmla="*/ 17 h 34"/>
                <a:gd name="T14" fmla="*/ 18 w 32"/>
                <a:gd name="T15" fmla="*/ 0 h 34"/>
                <a:gd name="T16" fmla="*/ 15 w 32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4">
                  <a:moveTo>
                    <a:pt x="15" y="0"/>
                  </a:moveTo>
                  <a:cubicBezTo>
                    <a:pt x="9" y="0"/>
                    <a:pt x="2" y="4"/>
                    <a:pt x="0" y="1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9"/>
                    <a:pt x="7" y="34"/>
                    <a:pt x="14" y="34"/>
                  </a:cubicBezTo>
                  <a:cubicBezTo>
                    <a:pt x="14" y="34"/>
                    <a:pt x="15" y="34"/>
                    <a:pt x="16" y="34"/>
                  </a:cubicBezTo>
                  <a:cubicBezTo>
                    <a:pt x="18" y="34"/>
                    <a:pt x="20" y="34"/>
                    <a:pt x="22" y="33"/>
                  </a:cubicBezTo>
                  <a:cubicBezTo>
                    <a:pt x="26" y="28"/>
                    <a:pt x="30" y="23"/>
                    <a:pt x="32" y="17"/>
                  </a:cubicBezTo>
                  <a:cubicBezTo>
                    <a:pt x="32" y="8"/>
                    <a:pt x="26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9" name="Freeform 168"/>
            <p:cNvSpPr>
              <a:spLocks/>
            </p:cNvSpPr>
            <p:nvPr/>
          </p:nvSpPr>
          <p:spPr bwMode="auto">
            <a:xfrm>
              <a:off x="3129112" y="3311873"/>
              <a:ext cx="9525" cy="60325"/>
            </a:xfrm>
            <a:custGeom>
              <a:avLst/>
              <a:gdLst>
                <a:gd name="T0" fmla="*/ 2 w 2"/>
                <a:gd name="T1" fmla="*/ 0 h 14"/>
                <a:gd name="T2" fmla="*/ 1 w 2"/>
                <a:gd name="T3" fmla="*/ 5 h 14"/>
                <a:gd name="T4" fmla="*/ 2 w 2"/>
                <a:gd name="T5" fmla="*/ 14 h 14"/>
                <a:gd name="T6" fmla="*/ 2 w 2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4">
                  <a:moveTo>
                    <a:pt x="2" y="0"/>
                  </a:moveTo>
                  <a:cubicBezTo>
                    <a:pt x="1" y="2"/>
                    <a:pt x="1" y="3"/>
                    <a:pt x="1" y="5"/>
                  </a:cubicBezTo>
                  <a:cubicBezTo>
                    <a:pt x="0" y="8"/>
                    <a:pt x="1" y="11"/>
                    <a:pt x="2" y="1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D84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0" name="Freeform 169"/>
            <p:cNvSpPr>
              <a:spLocks/>
            </p:cNvSpPr>
            <p:nvPr/>
          </p:nvSpPr>
          <p:spPr bwMode="auto">
            <a:xfrm>
              <a:off x="2916387" y="3240435"/>
              <a:ext cx="268287" cy="292100"/>
            </a:xfrm>
            <a:custGeom>
              <a:avLst/>
              <a:gdLst>
                <a:gd name="T0" fmla="*/ 32 w 63"/>
                <a:gd name="T1" fmla="*/ 0 h 69"/>
                <a:gd name="T2" fmla="*/ 44 w 63"/>
                <a:gd name="T3" fmla="*/ 35 h 69"/>
                <a:gd name="T4" fmla="*/ 63 w 63"/>
                <a:gd name="T5" fmla="*/ 53 h 69"/>
                <a:gd name="T6" fmla="*/ 4 w 63"/>
                <a:gd name="T7" fmla="*/ 69 h 69"/>
                <a:gd name="T8" fmla="*/ 32 w 63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9">
                  <a:moveTo>
                    <a:pt x="32" y="0"/>
                  </a:moveTo>
                  <a:cubicBezTo>
                    <a:pt x="32" y="0"/>
                    <a:pt x="31" y="24"/>
                    <a:pt x="44" y="35"/>
                  </a:cubicBezTo>
                  <a:cubicBezTo>
                    <a:pt x="58" y="45"/>
                    <a:pt x="63" y="53"/>
                    <a:pt x="63" y="53"/>
                  </a:cubicBezTo>
                  <a:cubicBezTo>
                    <a:pt x="63" y="53"/>
                    <a:pt x="20" y="56"/>
                    <a:pt x="4" y="69"/>
                  </a:cubicBezTo>
                  <a:cubicBezTo>
                    <a:pt x="4" y="69"/>
                    <a:pt x="0" y="55"/>
                    <a:pt x="32" y="0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1" name="Freeform 170"/>
            <p:cNvSpPr>
              <a:spLocks/>
            </p:cNvSpPr>
            <p:nvPr/>
          </p:nvSpPr>
          <p:spPr bwMode="auto">
            <a:xfrm>
              <a:off x="3002112" y="3430935"/>
              <a:ext cx="157162" cy="38100"/>
            </a:xfrm>
            <a:custGeom>
              <a:avLst/>
              <a:gdLst>
                <a:gd name="T0" fmla="*/ 32 w 37"/>
                <a:gd name="T1" fmla="*/ 0 h 9"/>
                <a:gd name="T2" fmla="*/ 0 w 37"/>
                <a:gd name="T3" fmla="*/ 4 h 9"/>
                <a:gd name="T4" fmla="*/ 10 w 37"/>
                <a:gd name="T5" fmla="*/ 9 h 9"/>
                <a:gd name="T6" fmla="*/ 37 w 37"/>
                <a:gd name="T7" fmla="*/ 5 h 9"/>
                <a:gd name="T8" fmla="*/ 32 w 3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9">
                  <a:moveTo>
                    <a:pt x="32" y="0"/>
                  </a:moveTo>
                  <a:cubicBezTo>
                    <a:pt x="21" y="0"/>
                    <a:pt x="10" y="1"/>
                    <a:pt x="0" y="4"/>
                  </a:cubicBezTo>
                  <a:cubicBezTo>
                    <a:pt x="4" y="6"/>
                    <a:pt x="7" y="7"/>
                    <a:pt x="10" y="9"/>
                  </a:cubicBezTo>
                  <a:cubicBezTo>
                    <a:pt x="19" y="7"/>
                    <a:pt x="29" y="6"/>
                    <a:pt x="37" y="5"/>
                  </a:cubicBezTo>
                  <a:cubicBezTo>
                    <a:pt x="35" y="3"/>
                    <a:pt x="33" y="1"/>
                    <a:pt x="32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2" name="Freeform 171"/>
            <p:cNvSpPr>
              <a:spLocks/>
            </p:cNvSpPr>
            <p:nvPr/>
          </p:nvSpPr>
          <p:spPr bwMode="auto">
            <a:xfrm>
              <a:off x="2916387" y="3218210"/>
              <a:ext cx="280987" cy="331788"/>
            </a:xfrm>
            <a:custGeom>
              <a:avLst/>
              <a:gdLst>
                <a:gd name="T0" fmla="*/ 30 w 66"/>
                <a:gd name="T1" fmla="*/ 5 h 78"/>
                <a:gd name="T2" fmla="*/ 35 w 66"/>
                <a:gd name="T3" fmla="*/ 32 h 78"/>
                <a:gd name="T4" fmla="*/ 60 w 66"/>
                <a:gd name="T5" fmla="*/ 59 h 78"/>
                <a:gd name="T6" fmla="*/ 62 w 66"/>
                <a:gd name="T7" fmla="*/ 55 h 78"/>
                <a:gd name="T8" fmla="*/ 2 w 66"/>
                <a:gd name="T9" fmla="*/ 72 h 78"/>
                <a:gd name="T10" fmla="*/ 7 w 66"/>
                <a:gd name="T11" fmla="*/ 74 h 78"/>
                <a:gd name="T12" fmla="*/ 9 w 66"/>
                <a:gd name="T13" fmla="*/ 61 h 78"/>
                <a:gd name="T14" fmla="*/ 35 w 66"/>
                <a:gd name="T15" fmla="*/ 7 h 78"/>
                <a:gd name="T16" fmla="*/ 30 w 66"/>
                <a:gd name="T17" fmla="*/ 3 h 78"/>
                <a:gd name="T18" fmla="*/ 3 w 66"/>
                <a:gd name="T19" fmla="*/ 60 h 78"/>
                <a:gd name="T20" fmla="*/ 1 w 66"/>
                <a:gd name="T21" fmla="*/ 75 h 78"/>
                <a:gd name="T22" fmla="*/ 6 w 66"/>
                <a:gd name="T23" fmla="*/ 77 h 78"/>
                <a:gd name="T24" fmla="*/ 63 w 66"/>
                <a:gd name="T25" fmla="*/ 60 h 78"/>
                <a:gd name="T26" fmla="*/ 65 w 66"/>
                <a:gd name="T27" fmla="*/ 56 h 78"/>
                <a:gd name="T28" fmla="*/ 43 w 66"/>
                <a:gd name="T29" fmla="*/ 35 h 78"/>
                <a:gd name="T30" fmla="*/ 35 w 66"/>
                <a:gd name="T31" fmla="*/ 5 h 78"/>
                <a:gd name="T32" fmla="*/ 30 w 66"/>
                <a:gd name="T33" fmla="*/ 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78">
                  <a:moveTo>
                    <a:pt x="30" y="5"/>
                  </a:moveTo>
                  <a:cubicBezTo>
                    <a:pt x="29" y="14"/>
                    <a:pt x="31" y="23"/>
                    <a:pt x="35" y="32"/>
                  </a:cubicBezTo>
                  <a:cubicBezTo>
                    <a:pt x="40" y="43"/>
                    <a:pt x="53" y="49"/>
                    <a:pt x="60" y="59"/>
                  </a:cubicBezTo>
                  <a:cubicBezTo>
                    <a:pt x="61" y="58"/>
                    <a:pt x="62" y="56"/>
                    <a:pt x="62" y="55"/>
                  </a:cubicBezTo>
                  <a:cubicBezTo>
                    <a:pt x="43" y="56"/>
                    <a:pt x="18" y="59"/>
                    <a:pt x="2" y="72"/>
                  </a:cubicBezTo>
                  <a:cubicBezTo>
                    <a:pt x="4" y="73"/>
                    <a:pt x="5" y="73"/>
                    <a:pt x="7" y="74"/>
                  </a:cubicBezTo>
                  <a:cubicBezTo>
                    <a:pt x="6" y="70"/>
                    <a:pt x="8" y="64"/>
                    <a:pt x="9" y="61"/>
                  </a:cubicBezTo>
                  <a:cubicBezTo>
                    <a:pt x="14" y="42"/>
                    <a:pt x="25" y="24"/>
                    <a:pt x="35" y="7"/>
                  </a:cubicBezTo>
                  <a:cubicBezTo>
                    <a:pt x="36" y="4"/>
                    <a:pt x="32" y="0"/>
                    <a:pt x="30" y="3"/>
                  </a:cubicBezTo>
                  <a:cubicBezTo>
                    <a:pt x="20" y="21"/>
                    <a:pt x="9" y="40"/>
                    <a:pt x="3" y="60"/>
                  </a:cubicBezTo>
                  <a:cubicBezTo>
                    <a:pt x="2" y="64"/>
                    <a:pt x="0" y="70"/>
                    <a:pt x="1" y="75"/>
                  </a:cubicBezTo>
                  <a:cubicBezTo>
                    <a:pt x="2" y="77"/>
                    <a:pt x="4" y="78"/>
                    <a:pt x="6" y="77"/>
                  </a:cubicBezTo>
                  <a:cubicBezTo>
                    <a:pt x="21" y="65"/>
                    <a:pt x="44" y="62"/>
                    <a:pt x="63" y="60"/>
                  </a:cubicBezTo>
                  <a:cubicBezTo>
                    <a:pt x="65" y="60"/>
                    <a:pt x="66" y="57"/>
                    <a:pt x="65" y="56"/>
                  </a:cubicBezTo>
                  <a:cubicBezTo>
                    <a:pt x="59" y="47"/>
                    <a:pt x="50" y="42"/>
                    <a:pt x="43" y="35"/>
                  </a:cubicBezTo>
                  <a:cubicBezTo>
                    <a:pt x="37" y="27"/>
                    <a:pt x="35" y="15"/>
                    <a:pt x="35" y="5"/>
                  </a:cubicBezTo>
                  <a:cubicBezTo>
                    <a:pt x="35" y="2"/>
                    <a:pt x="30" y="1"/>
                    <a:pt x="30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3" name="Freeform 172"/>
            <p:cNvSpPr>
              <a:spLocks/>
            </p:cNvSpPr>
            <p:nvPr/>
          </p:nvSpPr>
          <p:spPr bwMode="auto">
            <a:xfrm>
              <a:off x="3184675" y="3227735"/>
              <a:ext cx="242887" cy="301625"/>
            </a:xfrm>
            <a:custGeom>
              <a:avLst/>
              <a:gdLst>
                <a:gd name="T0" fmla="*/ 0 w 57"/>
                <a:gd name="T1" fmla="*/ 56 h 71"/>
                <a:gd name="T2" fmla="*/ 32 w 57"/>
                <a:gd name="T3" fmla="*/ 0 h 71"/>
                <a:gd name="T4" fmla="*/ 57 w 57"/>
                <a:gd name="T5" fmla="*/ 71 h 71"/>
                <a:gd name="T6" fmla="*/ 0 w 57"/>
                <a:gd name="T7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1">
                  <a:moveTo>
                    <a:pt x="0" y="56"/>
                  </a:moveTo>
                  <a:cubicBezTo>
                    <a:pt x="0" y="56"/>
                    <a:pt x="27" y="42"/>
                    <a:pt x="32" y="0"/>
                  </a:cubicBezTo>
                  <a:cubicBezTo>
                    <a:pt x="32" y="0"/>
                    <a:pt x="56" y="44"/>
                    <a:pt x="57" y="71"/>
                  </a:cubicBezTo>
                  <a:cubicBezTo>
                    <a:pt x="57" y="71"/>
                    <a:pt x="14" y="54"/>
                    <a:pt x="0" y="56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4" name="Freeform 173"/>
            <p:cNvSpPr>
              <a:spLocks/>
            </p:cNvSpPr>
            <p:nvPr/>
          </p:nvSpPr>
          <p:spPr bwMode="auto">
            <a:xfrm>
              <a:off x="3222775" y="3410298"/>
              <a:ext cx="192087" cy="96838"/>
            </a:xfrm>
            <a:custGeom>
              <a:avLst/>
              <a:gdLst>
                <a:gd name="T0" fmla="*/ 10 w 45"/>
                <a:gd name="T1" fmla="*/ 0 h 23"/>
                <a:gd name="T2" fmla="*/ 0 w 45"/>
                <a:gd name="T3" fmla="*/ 10 h 23"/>
                <a:gd name="T4" fmla="*/ 45 w 45"/>
                <a:gd name="T5" fmla="*/ 23 h 23"/>
                <a:gd name="T6" fmla="*/ 42 w 45"/>
                <a:gd name="T7" fmla="*/ 8 h 23"/>
                <a:gd name="T8" fmla="*/ 10 w 45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3">
                  <a:moveTo>
                    <a:pt x="10" y="0"/>
                  </a:moveTo>
                  <a:cubicBezTo>
                    <a:pt x="7" y="3"/>
                    <a:pt x="4" y="7"/>
                    <a:pt x="0" y="10"/>
                  </a:cubicBezTo>
                  <a:cubicBezTo>
                    <a:pt x="15" y="11"/>
                    <a:pt x="31" y="18"/>
                    <a:pt x="45" y="23"/>
                  </a:cubicBezTo>
                  <a:cubicBezTo>
                    <a:pt x="44" y="18"/>
                    <a:pt x="43" y="13"/>
                    <a:pt x="42" y="8"/>
                  </a:cubicBezTo>
                  <a:cubicBezTo>
                    <a:pt x="31" y="7"/>
                    <a:pt x="19" y="6"/>
                    <a:pt x="10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5" name="Freeform 174"/>
            <p:cNvSpPr>
              <a:spLocks/>
            </p:cNvSpPr>
            <p:nvPr/>
          </p:nvSpPr>
          <p:spPr bwMode="auto">
            <a:xfrm>
              <a:off x="3164037" y="3210273"/>
              <a:ext cx="276225" cy="331788"/>
            </a:xfrm>
            <a:custGeom>
              <a:avLst/>
              <a:gdLst>
                <a:gd name="T0" fmla="*/ 6 w 65"/>
                <a:gd name="T1" fmla="*/ 62 h 78"/>
                <a:gd name="T2" fmla="*/ 40 w 65"/>
                <a:gd name="T3" fmla="*/ 4 h 78"/>
                <a:gd name="T4" fmla="*/ 35 w 65"/>
                <a:gd name="T5" fmla="*/ 5 h 78"/>
                <a:gd name="T6" fmla="*/ 59 w 65"/>
                <a:gd name="T7" fmla="*/ 75 h 78"/>
                <a:gd name="T8" fmla="*/ 63 w 65"/>
                <a:gd name="T9" fmla="*/ 72 h 78"/>
                <a:gd name="T10" fmla="*/ 4 w 65"/>
                <a:gd name="T11" fmla="*/ 57 h 78"/>
                <a:gd name="T12" fmla="*/ 5 w 65"/>
                <a:gd name="T13" fmla="*/ 62 h 78"/>
                <a:gd name="T14" fmla="*/ 39 w 65"/>
                <a:gd name="T15" fmla="*/ 69 h 78"/>
                <a:gd name="T16" fmla="*/ 61 w 65"/>
                <a:gd name="T17" fmla="*/ 77 h 78"/>
                <a:gd name="T18" fmla="*/ 65 w 65"/>
                <a:gd name="T19" fmla="*/ 74 h 78"/>
                <a:gd name="T20" fmla="*/ 40 w 65"/>
                <a:gd name="T21" fmla="*/ 3 h 78"/>
                <a:gd name="T22" fmla="*/ 35 w 65"/>
                <a:gd name="T23" fmla="*/ 3 h 78"/>
                <a:gd name="T24" fmla="*/ 4 w 65"/>
                <a:gd name="T25" fmla="*/ 57 h 78"/>
                <a:gd name="T26" fmla="*/ 6 w 65"/>
                <a:gd name="T27" fmla="*/ 6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78">
                  <a:moveTo>
                    <a:pt x="6" y="62"/>
                  </a:moveTo>
                  <a:cubicBezTo>
                    <a:pt x="27" y="52"/>
                    <a:pt x="37" y="26"/>
                    <a:pt x="40" y="4"/>
                  </a:cubicBezTo>
                  <a:cubicBezTo>
                    <a:pt x="38" y="4"/>
                    <a:pt x="37" y="5"/>
                    <a:pt x="35" y="5"/>
                  </a:cubicBezTo>
                  <a:cubicBezTo>
                    <a:pt x="46" y="26"/>
                    <a:pt x="58" y="51"/>
                    <a:pt x="59" y="75"/>
                  </a:cubicBezTo>
                  <a:cubicBezTo>
                    <a:pt x="61" y="74"/>
                    <a:pt x="62" y="73"/>
                    <a:pt x="63" y="72"/>
                  </a:cubicBezTo>
                  <a:cubicBezTo>
                    <a:pt x="45" y="65"/>
                    <a:pt x="24" y="55"/>
                    <a:pt x="4" y="57"/>
                  </a:cubicBezTo>
                  <a:cubicBezTo>
                    <a:pt x="1" y="57"/>
                    <a:pt x="2" y="63"/>
                    <a:pt x="5" y="62"/>
                  </a:cubicBezTo>
                  <a:cubicBezTo>
                    <a:pt x="16" y="62"/>
                    <a:pt x="28" y="66"/>
                    <a:pt x="39" y="69"/>
                  </a:cubicBezTo>
                  <a:cubicBezTo>
                    <a:pt x="46" y="72"/>
                    <a:pt x="54" y="75"/>
                    <a:pt x="61" y="77"/>
                  </a:cubicBezTo>
                  <a:cubicBezTo>
                    <a:pt x="63" y="78"/>
                    <a:pt x="65" y="76"/>
                    <a:pt x="65" y="74"/>
                  </a:cubicBezTo>
                  <a:cubicBezTo>
                    <a:pt x="63" y="49"/>
                    <a:pt x="52" y="24"/>
                    <a:pt x="40" y="3"/>
                  </a:cubicBezTo>
                  <a:cubicBezTo>
                    <a:pt x="39" y="0"/>
                    <a:pt x="35" y="0"/>
                    <a:pt x="35" y="3"/>
                  </a:cubicBezTo>
                  <a:cubicBezTo>
                    <a:pt x="32" y="23"/>
                    <a:pt x="22" y="47"/>
                    <a:pt x="4" y="57"/>
                  </a:cubicBezTo>
                  <a:cubicBezTo>
                    <a:pt x="0" y="58"/>
                    <a:pt x="3" y="64"/>
                    <a:pt x="6" y="6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6" name="Freeform 175"/>
            <p:cNvSpPr>
              <a:spLocks/>
            </p:cNvSpPr>
            <p:nvPr/>
          </p:nvSpPr>
          <p:spPr bwMode="auto">
            <a:xfrm>
              <a:off x="3032275" y="3451573"/>
              <a:ext cx="157162" cy="161925"/>
            </a:xfrm>
            <a:custGeom>
              <a:avLst/>
              <a:gdLst>
                <a:gd name="T0" fmla="*/ 35 w 37"/>
                <a:gd name="T1" fmla="*/ 4 h 38"/>
                <a:gd name="T2" fmla="*/ 11 w 37"/>
                <a:gd name="T3" fmla="*/ 15 h 38"/>
                <a:gd name="T4" fmla="*/ 0 w 37"/>
                <a:gd name="T5" fmla="*/ 38 h 38"/>
                <a:gd name="T6" fmla="*/ 21 w 37"/>
                <a:gd name="T7" fmla="*/ 31 h 38"/>
                <a:gd name="T8" fmla="*/ 37 w 37"/>
                <a:gd name="T9" fmla="*/ 8 h 38"/>
                <a:gd name="T10" fmla="*/ 35 w 37"/>
                <a:gd name="T11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38">
                  <a:moveTo>
                    <a:pt x="35" y="4"/>
                  </a:moveTo>
                  <a:cubicBezTo>
                    <a:pt x="31" y="0"/>
                    <a:pt x="15" y="11"/>
                    <a:pt x="11" y="15"/>
                  </a:cubicBezTo>
                  <a:cubicBezTo>
                    <a:pt x="4" y="20"/>
                    <a:pt x="2" y="30"/>
                    <a:pt x="0" y="38"/>
                  </a:cubicBezTo>
                  <a:cubicBezTo>
                    <a:pt x="6" y="33"/>
                    <a:pt x="14" y="37"/>
                    <a:pt x="21" y="31"/>
                  </a:cubicBezTo>
                  <a:cubicBezTo>
                    <a:pt x="28" y="25"/>
                    <a:pt x="34" y="16"/>
                    <a:pt x="37" y="8"/>
                  </a:cubicBezTo>
                  <a:cubicBezTo>
                    <a:pt x="35" y="4"/>
                    <a:pt x="35" y="4"/>
                    <a:pt x="35" y="4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7" name="Freeform 176"/>
            <p:cNvSpPr>
              <a:spLocks/>
            </p:cNvSpPr>
            <p:nvPr/>
          </p:nvSpPr>
          <p:spPr bwMode="auto">
            <a:xfrm>
              <a:off x="3138637" y="3478560"/>
              <a:ext cx="38100" cy="50800"/>
            </a:xfrm>
            <a:custGeom>
              <a:avLst/>
              <a:gdLst>
                <a:gd name="T0" fmla="*/ 6 w 9"/>
                <a:gd name="T1" fmla="*/ 0 h 12"/>
                <a:gd name="T2" fmla="*/ 5 w 9"/>
                <a:gd name="T3" fmla="*/ 0 h 12"/>
                <a:gd name="T4" fmla="*/ 0 w 9"/>
                <a:gd name="T5" fmla="*/ 9 h 12"/>
                <a:gd name="T6" fmla="*/ 4 w 9"/>
                <a:gd name="T7" fmla="*/ 12 h 12"/>
                <a:gd name="T8" fmla="*/ 9 w 9"/>
                <a:gd name="T9" fmla="*/ 1 h 12"/>
                <a:gd name="T10" fmla="*/ 8 w 9"/>
                <a:gd name="T11" fmla="*/ 1 h 12"/>
                <a:gd name="T12" fmla="*/ 6 w 9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2">
                  <a:moveTo>
                    <a:pt x="6" y="0"/>
                  </a:moveTo>
                  <a:cubicBezTo>
                    <a:pt x="6" y="0"/>
                    <a:pt x="5" y="0"/>
                    <a:pt x="5" y="0"/>
                  </a:cubicBezTo>
                  <a:cubicBezTo>
                    <a:pt x="3" y="4"/>
                    <a:pt x="1" y="7"/>
                    <a:pt x="0" y="9"/>
                  </a:cubicBezTo>
                  <a:cubicBezTo>
                    <a:pt x="1" y="10"/>
                    <a:pt x="3" y="11"/>
                    <a:pt x="4" y="12"/>
                  </a:cubicBezTo>
                  <a:cubicBezTo>
                    <a:pt x="6" y="8"/>
                    <a:pt x="8" y="5"/>
                    <a:pt x="9" y="1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8" name="Freeform 177"/>
            <p:cNvSpPr>
              <a:spLocks/>
            </p:cNvSpPr>
            <p:nvPr/>
          </p:nvSpPr>
          <p:spPr bwMode="auto">
            <a:xfrm>
              <a:off x="3014812" y="3443635"/>
              <a:ext cx="190500" cy="187325"/>
            </a:xfrm>
            <a:custGeom>
              <a:avLst/>
              <a:gdLst>
                <a:gd name="T0" fmla="*/ 41 w 45"/>
                <a:gd name="T1" fmla="*/ 4 h 44"/>
                <a:gd name="T2" fmla="*/ 20 w 45"/>
                <a:gd name="T3" fmla="*/ 10 h 44"/>
                <a:gd name="T4" fmla="*/ 1 w 45"/>
                <a:gd name="T5" fmla="*/ 39 h 44"/>
                <a:gd name="T6" fmla="*/ 5 w 45"/>
                <a:gd name="T7" fmla="*/ 42 h 44"/>
                <a:gd name="T8" fmla="*/ 20 w 45"/>
                <a:gd name="T9" fmla="*/ 39 h 44"/>
                <a:gd name="T10" fmla="*/ 29 w 45"/>
                <a:gd name="T11" fmla="*/ 33 h 44"/>
                <a:gd name="T12" fmla="*/ 43 w 45"/>
                <a:gd name="T13" fmla="*/ 11 h 44"/>
                <a:gd name="T14" fmla="*/ 38 w 45"/>
                <a:gd name="T15" fmla="*/ 9 h 44"/>
                <a:gd name="T16" fmla="*/ 24 w 45"/>
                <a:gd name="T17" fmla="*/ 30 h 44"/>
                <a:gd name="T18" fmla="*/ 2 w 45"/>
                <a:gd name="T19" fmla="*/ 38 h 44"/>
                <a:gd name="T20" fmla="*/ 6 w 45"/>
                <a:gd name="T21" fmla="*/ 41 h 44"/>
                <a:gd name="T22" fmla="*/ 19 w 45"/>
                <a:gd name="T23" fmla="*/ 18 h 44"/>
                <a:gd name="T24" fmla="*/ 37 w 45"/>
                <a:gd name="T25" fmla="*/ 9 h 44"/>
                <a:gd name="T26" fmla="*/ 41 w 45"/>
                <a:gd name="T27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4">
                  <a:moveTo>
                    <a:pt x="41" y="4"/>
                  </a:moveTo>
                  <a:cubicBezTo>
                    <a:pt x="34" y="0"/>
                    <a:pt x="25" y="7"/>
                    <a:pt x="20" y="10"/>
                  </a:cubicBezTo>
                  <a:cubicBezTo>
                    <a:pt x="9" y="17"/>
                    <a:pt x="5" y="27"/>
                    <a:pt x="1" y="39"/>
                  </a:cubicBezTo>
                  <a:cubicBezTo>
                    <a:pt x="0" y="42"/>
                    <a:pt x="3" y="44"/>
                    <a:pt x="5" y="42"/>
                  </a:cubicBezTo>
                  <a:cubicBezTo>
                    <a:pt x="10" y="40"/>
                    <a:pt x="15" y="40"/>
                    <a:pt x="20" y="39"/>
                  </a:cubicBezTo>
                  <a:cubicBezTo>
                    <a:pt x="23" y="38"/>
                    <a:pt x="26" y="36"/>
                    <a:pt x="29" y="33"/>
                  </a:cubicBezTo>
                  <a:cubicBezTo>
                    <a:pt x="35" y="28"/>
                    <a:pt x="41" y="20"/>
                    <a:pt x="43" y="11"/>
                  </a:cubicBezTo>
                  <a:cubicBezTo>
                    <a:pt x="45" y="8"/>
                    <a:pt x="39" y="6"/>
                    <a:pt x="38" y="9"/>
                  </a:cubicBezTo>
                  <a:cubicBezTo>
                    <a:pt x="35" y="18"/>
                    <a:pt x="30" y="25"/>
                    <a:pt x="24" y="30"/>
                  </a:cubicBezTo>
                  <a:cubicBezTo>
                    <a:pt x="18" y="35"/>
                    <a:pt x="9" y="34"/>
                    <a:pt x="2" y="38"/>
                  </a:cubicBezTo>
                  <a:cubicBezTo>
                    <a:pt x="3" y="39"/>
                    <a:pt x="5" y="40"/>
                    <a:pt x="6" y="41"/>
                  </a:cubicBezTo>
                  <a:cubicBezTo>
                    <a:pt x="9" y="32"/>
                    <a:pt x="11" y="24"/>
                    <a:pt x="19" y="18"/>
                  </a:cubicBezTo>
                  <a:cubicBezTo>
                    <a:pt x="21" y="16"/>
                    <a:pt x="33" y="6"/>
                    <a:pt x="37" y="9"/>
                  </a:cubicBezTo>
                  <a:cubicBezTo>
                    <a:pt x="40" y="11"/>
                    <a:pt x="44" y="6"/>
                    <a:pt x="41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9" name="Freeform 178"/>
            <p:cNvSpPr>
              <a:spLocks/>
            </p:cNvSpPr>
            <p:nvPr/>
          </p:nvSpPr>
          <p:spPr bwMode="auto">
            <a:xfrm>
              <a:off x="3202137" y="3438873"/>
              <a:ext cx="119062" cy="192088"/>
            </a:xfrm>
            <a:custGeom>
              <a:avLst/>
              <a:gdLst>
                <a:gd name="T0" fmla="*/ 25 w 28"/>
                <a:gd name="T1" fmla="*/ 44 h 45"/>
                <a:gd name="T2" fmla="*/ 26 w 28"/>
                <a:gd name="T3" fmla="*/ 45 h 45"/>
                <a:gd name="T4" fmla="*/ 25 w 28"/>
                <a:gd name="T5" fmla="*/ 23 h 45"/>
                <a:gd name="T6" fmla="*/ 4 w 28"/>
                <a:gd name="T7" fmla="*/ 4 h 45"/>
                <a:gd name="T8" fmla="*/ 6 w 28"/>
                <a:gd name="T9" fmla="*/ 28 h 45"/>
                <a:gd name="T10" fmla="*/ 25 w 28"/>
                <a:gd name="T11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5">
                  <a:moveTo>
                    <a:pt x="25" y="44"/>
                  </a:moveTo>
                  <a:cubicBezTo>
                    <a:pt x="25" y="44"/>
                    <a:pt x="25" y="45"/>
                    <a:pt x="26" y="45"/>
                  </a:cubicBezTo>
                  <a:cubicBezTo>
                    <a:pt x="27" y="37"/>
                    <a:pt x="28" y="30"/>
                    <a:pt x="25" y="23"/>
                  </a:cubicBezTo>
                  <a:cubicBezTo>
                    <a:pt x="23" y="18"/>
                    <a:pt x="7" y="0"/>
                    <a:pt x="4" y="4"/>
                  </a:cubicBezTo>
                  <a:cubicBezTo>
                    <a:pt x="0" y="8"/>
                    <a:pt x="4" y="24"/>
                    <a:pt x="6" y="28"/>
                  </a:cubicBezTo>
                  <a:cubicBezTo>
                    <a:pt x="9" y="36"/>
                    <a:pt x="18" y="39"/>
                    <a:pt x="25" y="44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0" name="Freeform 179"/>
            <p:cNvSpPr>
              <a:spLocks/>
            </p:cNvSpPr>
            <p:nvPr/>
          </p:nvSpPr>
          <p:spPr bwMode="auto">
            <a:xfrm>
              <a:off x="3210075" y="3456335"/>
              <a:ext cx="22225" cy="17463"/>
            </a:xfrm>
            <a:custGeom>
              <a:avLst/>
              <a:gdLst>
                <a:gd name="T0" fmla="*/ 3 w 5"/>
                <a:gd name="T1" fmla="*/ 0 h 4"/>
                <a:gd name="T2" fmla="*/ 2 w 5"/>
                <a:gd name="T3" fmla="*/ 0 h 4"/>
                <a:gd name="T4" fmla="*/ 0 w 5"/>
                <a:gd name="T5" fmla="*/ 4 h 4"/>
                <a:gd name="T6" fmla="*/ 0 w 5"/>
                <a:gd name="T7" fmla="*/ 4 h 4"/>
                <a:gd name="T8" fmla="*/ 2 w 5"/>
                <a:gd name="T9" fmla="*/ 0 h 4"/>
                <a:gd name="T10" fmla="*/ 3 w 5"/>
                <a:gd name="T11" fmla="*/ 0 h 4"/>
                <a:gd name="T12" fmla="*/ 5 w 5"/>
                <a:gd name="T13" fmla="*/ 0 h 4"/>
                <a:gd name="T14" fmla="*/ 3 w 5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solidFill>
              <a:srgbClr val="3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1" name="Freeform 180"/>
            <p:cNvSpPr>
              <a:spLocks/>
            </p:cNvSpPr>
            <p:nvPr/>
          </p:nvSpPr>
          <p:spPr bwMode="auto">
            <a:xfrm>
              <a:off x="3210075" y="3456335"/>
              <a:ext cx="60325" cy="127000"/>
            </a:xfrm>
            <a:custGeom>
              <a:avLst/>
              <a:gdLst>
                <a:gd name="T0" fmla="*/ 3 w 14"/>
                <a:gd name="T1" fmla="*/ 0 h 30"/>
                <a:gd name="T2" fmla="*/ 2 w 14"/>
                <a:gd name="T3" fmla="*/ 0 h 30"/>
                <a:gd name="T4" fmla="*/ 0 w 14"/>
                <a:gd name="T5" fmla="*/ 4 h 30"/>
                <a:gd name="T6" fmla="*/ 0 w 14"/>
                <a:gd name="T7" fmla="*/ 6 h 30"/>
                <a:gd name="T8" fmla="*/ 4 w 14"/>
                <a:gd name="T9" fmla="*/ 24 h 30"/>
                <a:gd name="T10" fmla="*/ 4 w 14"/>
                <a:gd name="T11" fmla="*/ 25 h 30"/>
                <a:gd name="T12" fmla="*/ 14 w 14"/>
                <a:gd name="T13" fmla="*/ 30 h 30"/>
                <a:gd name="T14" fmla="*/ 7 w 14"/>
                <a:gd name="T15" fmla="*/ 1 h 30"/>
                <a:gd name="T16" fmla="*/ 5 w 14"/>
                <a:gd name="T17" fmla="*/ 0 h 30"/>
                <a:gd name="T18" fmla="*/ 3 w 14"/>
                <a:gd name="T1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0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13"/>
                    <a:pt x="2" y="21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7" y="27"/>
                    <a:pt x="11" y="29"/>
                    <a:pt x="14" y="30"/>
                  </a:cubicBezTo>
                  <a:cubicBezTo>
                    <a:pt x="11" y="21"/>
                    <a:pt x="9" y="11"/>
                    <a:pt x="7" y="1"/>
                  </a:cubicBezTo>
                  <a:cubicBezTo>
                    <a:pt x="7" y="1"/>
                    <a:pt x="6" y="1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2" name="Freeform 181"/>
            <p:cNvSpPr>
              <a:spLocks/>
            </p:cNvSpPr>
            <p:nvPr/>
          </p:nvSpPr>
          <p:spPr bwMode="auto">
            <a:xfrm>
              <a:off x="3184675" y="3435698"/>
              <a:ext cx="149225" cy="212725"/>
            </a:xfrm>
            <a:custGeom>
              <a:avLst/>
              <a:gdLst>
                <a:gd name="T0" fmla="*/ 27 w 35"/>
                <a:gd name="T1" fmla="*/ 47 h 50"/>
                <a:gd name="T2" fmla="*/ 28 w 35"/>
                <a:gd name="T3" fmla="*/ 48 h 50"/>
                <a:gd name="T4" fmla="*/ 32 w 35"/>
                <a:gd name="T5" fmla="*/ 46 h 50"/>
                <a:gd name="T6" fmla="*/ 27 w 35"/>
                <a:gd name="T7" fmla="*/ 15 h 50"/>
                <a:gd name="T8" fmla="*/ 8 w 35"/>
                <a:gd name="T9" fmla="*/ 2 h 50"/>
                <a:gd name="T10" fmla="*/ 5 w 35"/>
                <a:gd name="T11" fmla="*/ 25 h 50"/>
                <a:gd name="T12" fmla="*/ 27 w 35"/>
                <a:gd name="T13" fmla="*/ 47 h 50"/>
                <a:gd name="T14" fmla="*/ 30 w 35"/>
                <a:gd name="T15" fmla="*/ 43 h 50"/>
                <a:gd name="T16" fmla="*/ 12 w 35"/>
                <a:gd name="T17" fmla="*/ 27 h 50"/>
                <a:gd name="T18" fmla="*/ 9 w 35"/>
                <a:gd name="T19" fmla="*/ 8 h 50"/>
                <a:gd name="T20" fmla="*/ 23 w 35"/>
                <a:gd name="T21" fmla="*/ 20 h 50"/>
                <a:gd name="T22" fmla="*/ 27 w 35"/>
                <a:gd name="T23" fmla="*/ 46 h 50"/>
                <a:gd name="T24" fmla="*/ 31 w 35"/>
                <a:gd name="T25" fmla="*/ 44 h 50"/>
                <a:gd name="T26" fmla="*/ 30 w 35"/>
                <a:gd name="T27" fmla="*/ 43 h 50"/>
                <a:gd name="T28" fmla="*/ 27 w 35"/>
                <a:gd name="T29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50">
                  <a:moveTo>
                    <a:pt x="27" y="47"/>
                  </a:moveTo>
                  <a:cubicBezTo>
                    <a:pt x="27" y="48"/>
                    <a:pt x="28" y="48"/>
                    <a:pt x="28" y="48"/>
                  </a:cubicBezTo>
                  <a:cubicBezTo>
                    <a:pt x="30" y="50"/>
                    <a:pt x="32" y="48"/>
                    <a:pt x="32" y="46"/>
                  </a:cubicBezTo>
                  <a:cubicBezTo>
                    <a:pt x="35" y="35"/>
                    <a:pt x="34" y="24"/>
                    <a:pt x="27" y="15"/>
                  </a:cubicBezTo>
                  <a:cubicBezTo>
                    <a:pt x="23" y="11"/>
                    <a:pt x="15" y="0"/>
                    <a:pt x="8" y="2"/>
                  </a:cubicBezTo>
                  <a:cubicBezTo>
                    <a:pt x="0" y="4"/>
                    <a:pt x="4" y="20"/>
                    <a:pt x="5" y="25"/>
                  </a:cubicBezTo>
                  <a:cubicBezTo>
                    <a:pt x="8" y="37"/>
                    <a:pt x="17" y="41"/>
                    <a:pt x="27" y="47"/>
                  </a:cubicBezTo>
                  <a:cubicBezTo>
                    <a:pt x="30" y="49"/>
                    <a:pt x="33" y="45"/>
                    <a:pt x="30" y="43"/>
                  </a:cubicBezTo>
                  <a:cubicBezTo>
                    <a:pt x="24" y="38"/>
                    <a:pt x="15" y="35"/>
                    <a:pt x="12" y="27"/>
                  </a:cubicBezTo>
                  <a:cubicBezTo>
                    <a:pt x="11" y="26"/>
                    <a:pt x="7" y="7"/>
                    <a:pt x="9" y="8"/>
                  </a:cubicBezTo>
                  <a:cubicBezTo>
                    <a:pt x="14" y="8"/>
                    <a:pt x="20" y="17"/>
                    <a:pt x="23" y="20"/>
                  </a:cubicBezTo>
                  <a:cubicBezTo>
                    <a:pt x="29" y="27"/>
                    <a:pt x="29" y="37"/>
                    <a:pt x="27" y="46"/>
                  </a:cubicBezTo>
                  <a:cubicBezTo>
                    <a:pt x="28" y="45"/>
                    <a:pt x="30" y="44"/>
                    <a:pt x="31" y="44"/>
                  </a:cubicBezTo>
                  <a:cubicBezTo>
                    <a:pt x="31" y="43"/>
                    <a:pt x="31" y="43"/>
                    <a:pt x="30" y="43"/>
                  </a:cubicBezTo>
                  <a:cubicBezTo>
                    <a:pt x="27" y="41"/>
                    <a:pt x="24" y="45"/>
                    <a:pt x="27" y="4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3" name="Freeform 182"/>
            <p:cNvSpPr>
              <a:spLocks/>
            </p:cNvSpPr>
            <p:nvPr/>
          </p:nvSpPr>
          <p:spPr bwMode="auto">
            <a:xfrm>
              <a:off x="3154512" y="3426173"/>
              <a:ext cx="85725" cy="77788"/>
            </a:xfrm>
            <a:custGeom>
              <a:avLst/>
              <a:gdLst>
                <a:gd name="T0" fmla="*/ 19 w 20"/>
                <a:gd name="T1" fmla="*/ 10 h 18"/>
                <a:gd name="T2" fmla="*/ 9 w 20"/>
                <a:gd name="T3" fmla="*/ 18 h 18"/>
                <a:gd name="T4" fmla="*/ 1 w 20"/>
                <a:gd name="T5" fmla="*/ 8 h 18"/>
                <a:gd name="T6" fmla="*/ 11 w 20"/>
                <a:gd name="T7" fmla="*/ 0 h 18"/>
                <a:gd name="T8" fmla="*/ 19 w 20"/>
                <a:gd name="T9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8">
                  <a:moveTo>
                    <a:pt x="19" y="10"/>
                  </a:moveTo>
                  <a:cubicBezTo>
                    <a:pt x="19" y="15"/>
                    <a:pt x="14" y="18"/>
                    <a:pt x="9" y="18"/>
                  </a:cubicBezTo>
                  <a:cubicBezTo>
                    <a:pt x="4" y="17"/>
                    <a:pt x="0" y="13"/>
                    <a:pt x="1" y="8"/>
                  </a:cubicBezTo>
                  <a:cubicBezTo>
                    <a:pt x="1" y="3"/>
                    <a:pt x="6" y="0"/>
                    <a:pt x="11" y="0"/>
                  </a:cubicBezTo>
                  <a:cubicBezTo>
                    <a:pt x="16" y="1"/>
                    <a:pt x="20" y="5"/>
                    <a:pt x="19" y="10"/>
                  </a:cubicBezTo>
                  <a:close/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4" name="Freeform 183"/>
            <p:cNvSpPr>
              <a:spLocks/>
            </p:cNvSpPr>
            <p:nvPr/>
          </p:nvSpPr>
          <p:spPr bwMode="auto">
            <a:xfrm>
              <a:off x="3141812" y="3397598"/>
              <a:ext cx="111125" cy="122238"/>
            </a:xfrm>
            <a:custGeom>
              <a:avLst/>
              <a:gdLst>
                <a:gd name="T0" fmla="*/ 19 w 26"/>
                <a:gd name="T1" fmla="*/ 17 h 29"/>
                <a:gd name="T2" fmla="*/ 7 w 26"/>
                <a:gd name="T3" fmla="*/ 15 h 29"/>
                <a:gd name="T4" fmla="*/ 19 w 26"/>
                <a:gd name="T5" fmla="*/ 17 h 29"/>
                <a:gd name="T6" fmla="*/ 25 w 26"/>
                <a:gd name="T7" fmla="*/ 17 h 29"/>
                <a:gd name="T8" fmla="*/ 1 w 26"/>
                <a:gd name="T9" fmla="*/ 14 h 29"/>
                <a:gd name="T10" fmla="*/ 12 w 26"/>
                <a:gd name="T11" fmla="*/ 27 h 29"/>
                <a:gd name="T12" fmla="*/ 25 w 26"/>
                <a:gd name="T13" fmla="*/ 17 h 29"/>
                <a:gd name="T14" fmla="*/ 19 w 26"/>
                <a:gd name="T15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9">
                  <a:moveTo>
                    <a:pt x="19" y="17"/>
                  </a:moveTo>
                  <a:cubicBezTo>
                    <a:pt x="18" y="24"/>
                    <a:pt x="6" y="23"/>
                    <a:pt x="7" y="15"/>
                  </a:cubicBezTo>
                  <a:cubicBezTo>
                    <a:pt x="7" y="8"/>
                    <a:pt x="20" y="9"/>
                    <a:pt x="19" y="17"/>
                  </a:cubicBezTo>
                  <a:cubicBezTo>
                    <a:pt x="19" y="20"/>
                    <a:pt x="25" y="21"/>
                    <a:pt x="25" y="17"/>
                  </a:cubicBezTo>
                  <a:cubicBezTo>
                    <a:pt x="26" y="3"/>
                    <a:pt x="4" y="0"/>
                    <a:pt x="1" y="14"/>
                  </a:cubicBezTo>
                  <a:cubicBezTo>
                    <a:pt x="0" y="21"/>
                    <a:pt x="6" y="26"/>
                    <a:pt x="12" y="27"/>
                  </a:cubicBezTo>
                  <a:cubicBezTo>
                    <a:pt x="18" y="29"/>
                    <a:pt x="24" y="24"/>
                    <a:pt x="25" y="17"/>
                  </a:cubicBezTo>
                  <a:cubicBezTo>
                    <a:pt x="26" y="14"/>
                    <a:pt x="20" y="13"/>
                    <a:pt x="19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5" name="Freeform 184"/>
            <p:cNvSpPr>
              <a:spLocks/>
            </p:cNvSpPr>
            <p:nvPr/>
          </p:nvSpPr>
          <p:spPr bwMode="auto">
            <a:xfrm>
              <a:off x="3022750" y="3346798"/>
              <a:ext cx="22225" cy="15875"/>
            </a:xfrm>
            <a:custGeom>
              <a:avLst/>
              <a:gdLst>
                <a:gd name="T0" fmla="*/ 4 w 5"/>
                <a:gd name="T1" fmla="*/ 2 h 4"/>
                <a:gd name="T2" fmla="*/ 2 w 5"/>
                <a:gd name="T3" fmla="*/ 4 h 4"/>
                <a:gd name="T4" fmla="*/ 0 w 5"/>
                <a:gd name="T5" fmla="*/ 2 h 4"/>
                <a:gd name="T6" fmla="*/ 3 w 5"/>
                <a:gd name="T7" fmla="*/ 0 h 4"/>
                <a:gd name="T8" fmla="*/ 4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5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6" name="Freeform 185"/>
            <p:cNvSpPr>
              <a:spLocks/>
            </p:cNvSpPr>
            <p:nvPr/>
          </p:nvSpPr>
          <p:spPr bwMode="auto">
            <a:xfrm>
              <a:off x="3070375" y="3413473"/>
              <a:ext cx="17462" cy="22225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4 h 5"/>
                <a:gd name="T4" fmla="*/ 0 w 4"/>
                <a:gd name="T5" fmla="*/ 2 h 5"/>
                <a:gd name="T6" fmla="*/ 2 w 4"/>
                <a:gd name="T7" fmla="*/ 0 h 5"/>
                <a:gd name="T8" fmla="*/ 4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7" name="Freeform 186"/>
            <p:cNvSpPr>
              <a:spLocks/>
            </p:cNvSpPr>
            <p:nvPr/>
          </p:nvSpPr>
          <p:spPr bwMode="auto">
            <a:xfrm>
              <a:off x="3002112" y="3418235"/>
              <a:ext cx="20637" cy="17463"/>
            </a:xfrm>
            <a:custGeom>
              <a:avLst/>
              <a:gdLst>
                <a:gd name="T0" fmla="*/ 4 w 5"/>
                <a:gd name="T1" fmla="*/ 2 h 4"/>
                <a:gd name="T2" fmla="*/ 2 w 5"/>
                <a:gd name="T3" fmla="*/ 4 h 4"/>
                <a:gd name="T4" fmla="*/ 0 w 5"/>
                <a:gd name="T5" fmla="*/ 2 h 4"/>
                <a:gd name="T6" fmla="*/ 3 w 5"/>
                <a:gd name="T7" fmla="*/ 0 h 4"/>
                <a:gd name="T8" fmla="*/ 4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8" name="Freeform 187"/>
            <p:cNvSpPr>
              <a:spLocks/>
            </p:cNvSpPr>
            <p:nvPr/>
          </p:nvSpPr>
          <p:spPr bwMode="auto">
            <a:xfrm>
              <a:off x="3349775" y="3354735"/>
              <a:ext cx="17462" cy="20638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2 h 5"/>
                <a:gd name="T6" fmla="*/ 2 w 4"/>
                <a:gd name="T7" fmla="*/ 0 h 5"/>
                <a:gd name="T8" fmla="*/ 4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9" name="Freeform 188"/>
            <p:cNvSpPr>
              <a:spLocks/>
            </p:cNvSpPr>
            <p:nvPr/>
          </p:nvSpPr>
          <p:spPr bwMode="auto">
            <a:xfrm>
              <a:off x="3291037" y="3413473"/>
              <a:ext cx="20637" cy="22225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1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3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0" name="Freeform 189"/>
            <p:cNvSpPr>
              <a:spLocks/>
            </p:cNvSpPr>
            <p:nvPr/>
          </p:nvSpPr>
          <p:spPr bwMode="auto">
            <a:xfrm>
              <a:off x="3367237" y="3448398"/>
              <a:ext cx="17462" cy="17463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4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1" name="Freeform 190"/>
            <p:cNvSpPr>
              <a:spLocks/>
            </p:cNvSpPr>
            <p:nvPr/>
          </p:nvSpPr>
          <p:spPr bwMode="auto">
            <a:xfrm>
              <a:off x="3113237" y="3511898"/>
              <a:ext cx="15875" cy="17463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4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2" name="Freeform 191"/>
            <p:cNvSpPr>
              <a:spLocks/>
            </p:cNvSpPr>
            <p:nvPr/>
          </p:nvSpPr>
          <p:spPr bwMode="auto">
            <a:xfrm>
              <a:off x="3087837" y="3567460"/>
              <a:ext cx="15875" cy="15875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3" name="Freeform 192"/>
            <p:cNvSpPr>
              <a:spLocks/>
            </p:cNvSpPr>
            <p:nvPr/>
          </p:nvSpPr>
          <p:spPr bwMode="auto">
            <a:xfrm>
              <a:off x="3260875" y="3542060"/>
              <a:ext cx="22225" cy="15875"/>
            </a:xfrm>
            <a:custGeom>
              <a:avLst/>
              <a:gdLst>
                <a:gd name="T0" fmla="*/ 5 w 5"/>
                <a:gd name="T1" fmla="*/ 2 h 4"/>
                <a:gd name="T2" fmla="*/ 2 w 5"/>
                <a:gd name="T3" fmla="*/ 4 h 4"/>
                <a:gd name="T4" fmla="*/ 1 w 5"/>
                <a:gd name="T5" fmla="*/ 2 h 4"/>
                <a:gd name="T6" fmla="*/ 3 w 5"/>
                <a:gd name="T7" fmla="*/ 0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1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4" name="Freeform 193"/>
            <p:cNvSpPr>
              <a:spLocks/>
            </p:cNvSpPr>
            <p:nvPr/>
          </p:nvSpPr>
          <p:spPr bwMode="auto">
            <a:xfrm>
              <a:off x="3227537" y="1868835"/>
              <a:ext cx="131762" cy="134938"/>
            </a:xfrm>
            <a:custGeom>
              <a:avLst/>
              <a:gdLst>
                <a:gd name="T0" fmla="*/ 27 w 31"/>
                <a:gd name="T1" fmla="*/ 23 h 32"/>
                <a:gd name="T2" fmla="*/ 8 w 31"/>
                <a:gd name="T3" fmla="*/ 28 h 32"/>
                <a:gd name="T4" fmla="*/ 3 w 31"/>
                <a:gd name="T5" fmla="*/ 9 h 32"/>
                <a:gd name="T6" fmla="*/ 22 w 31"/>
                <a:gd name="T7" fmla="*/ 4 h 32"/>
                <a:gd name="T8" fmla="*/ 27 w 31"/>
                <a:gd name="T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27" y="23"/>
                  </a:moveTo>
                  <a:cubicBezTo>
                    <a:pt x="24" y="30"/>
                    <a:pt x="15" y="32"/>
                    <a:pt x="8" y="28"/>
                  </a:cubicBezTo>
                  <a:cubicBezTo>
                    <a:pt x="2" y="24"/>
                    <a:pt x="0" y="16"/>
                    <a:pt x="3" y="9"/>
                  </a:cubicBezTo>
                  <a:cubicBezTo>
                    <a:pt x="7" y="2"/>
                    <a:pt x="16" y="0"/>
                    <a:pt x="22" y="4"/>
                  </a:cubicBezTo>
                  <a:cubicBezTo>
                    <a:pt x="29" y="8"/>
                    <a:pt x="31" y="16"/>
                    <a:pt x="27" y="2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5" name="Freeform 194"/>
            <p:cNvSpPr>
              <a:spLocks/>
            </p:cNvSpPr>
            <p:nvPr/>
          </p:nvSpPr>
          <p:spPr bwMode="auto">
            <a:xfrm>
              <a:off x="3346600" y="2016473"/>
              <a:ext cx="134937" cy="139700"/>
            </a:xfrm>
            <a:custGeom>
              <a:avLst/>
              <a:gdLst>
                <a:gd name="T0" fmla="*/ 28 w 32"/>
                <a:gd name="T1" fmla="*/ 24 h 33"/>
                <a:gd name="T2" fmla="*/ 9 w 32"/>
                <a:gd name="T3" fmla="*/ 29 h 33"/>
                <a:gd name="T4" fmla="*/ 4 w 32"/>
                <a:gd name="T5" fmla="*/ 9 h 33"/>
                <a:gd name="T6" fmla="*/ 23 w 32"/>
                <a:gd name="T7" fmla="*/ 4 h 33"/>
                <a:gd name="T8" fmla="*/ 28 w 32"/>
                <a:gd name="T9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3">
                  <a:moveTo>
                    <a:pt x="28" y="24"/>
                  </a:moveTo>
                  <a:cubicBezTo>
                    <a:pt x="24" y="31"/>
                    <a:pt x="15" y="33"/>
                    <a:pt x="9" y="29"/>
                  </a:cubicBezTo>
                  <a:cubicBezTo>
                    <a:pt x="2" y="25"/>
                    <a:pt x="0" y="16"/>
                    <a:pt x="4" y="9"/>
                  </a:cubicBezTo>
                  <a:cubicBezTo>
                    <a:pt x="8" y="3"/>
                    <a:pt x="16" y="0"/>
                    <a:pt x="23" y="4"/>
                  </a:cubicBezTo>
                  <a:cubicBezTo>
                    <a:pt x="29" y="8"/>
                    <a:pt x="32" y="17"/>
                    <a:pt x="28" y="2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6" name="Freeform 195"/>
            <p:cNvSpPr>
              <a:spLocks/>
            </p:cNvSpPr>
            <p:nvPr/>
          </p:nvSpPr>
          <p:spPr bwMode="auto">
            <a:xfrm>
              <a:off x="2517925" y="1935510"/>
              <a:ext cx="904875" cy="815975"/>
            </a:xfrm>
            <a:custGeom>
              <a:avLst/>
              <a:gdLst>
                <a:gd name="T0" fmla="*/ 170 w 213"/>
                <a:gd name="T1" fmla="*/ 87 h 192"/>
                <a:gd name="T2" fmla="*/ 169 w 213"/>
                <a:gd name="T3" fmla="*/ 69 h 192"/>
                <a:gd name="T4" fmla="*/ 209 w 213"/>
                <a:gd name="T5" fmla="*/ 39 h 192"/>
                <a:gd name="T6" fmla="*/ 211 w 213"/>
                <a:gd name="T7" fmla="*/ 31 h 192"/>
                <a:gd name="T8" fmla="*/ 203 w 213"/>
                <a:gd name="T9" fmla="*/ 30 h 192"/>
                <a:gd name="T10" fmla="*/ 164 w 213"/>
                <a:gd name="T11" fmla="*/ 58 h 192"/>
                <a:gd name="T12" fmla="*/ 159 w 213"/>
                <a:gd name="T13" fmla="*/ 51 h 192"/>
                <a:gd name="T14" fmla="*/ 151 w 213"/>
                <a:gd name="T15" fmla="*/ 45 h 192"/>
                <a:gd name="T16" fmla="*/ 184 w 213"/>
                <a:gd name="T17" fmla="*/ 12 h 192"/>
                <a:gd name="T18" fmla="*/ 185 w 213"/>
                <a:gd name="T19" fmla="*/ 3 h 192"/>
                <a:gd name="T20" fmla="*/ 177 w 213"/>
                <a:gd name="T21" fmla="*/ 4 h 192"/>
                <a:gd name="T22" fmla="*/ 140 w 213"/>
                <a:gd name="T23" fmla="*/ 39 h 192"/>
                <a:gd name="T24" fmla="*/ 123 w 213"/>
                <a:gd name="T25" fmla="*/ 39 h 192"/>
                <a:gd name="T26" fmla="*/ 95 w 213"/>
                <a:gd name="T27" fmla="*/ 12 h 192"/>
                <a:gd name="T28" fmla="*/ 103 w 213"/>
                <a:gd name="T29" fmla="*/ 54 h 192"/>
                <a:gd name="T30" fmla="*/ 100 w 213"/>
                <a:gd name="T31" fmla="*/ 58 h 192"/>
                <a:gd name="T32" fmla="*/ 55 w 213"/>
                <a:gd name="T33" fmla="*/ 147 h 192"/>
                <a:gd name="T34" fmla="*/ 160 w 213"/>
                <a:gd name="T35" fmla="*/ 107 h 192"/>
                <a:gd name="T36" fmla="*/ 206 w 213"/>
                <a:gd name="T37" fmla="*/ 112 h 192"/>
                <a:gd name="T38" fmla="*/ 170 w 213"/>
                <a:gd name="T39" fmla="*/ 8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3" h="192">
                  <a:moveTo>
                    <a:pt x="170" y="87"/>
                  </a:moveTo>
                  <a:cubicBezTo>
                    <a:pt x="172" y="80"/>
                    <a:pt x="171" y="74"/>
                    <a:pt x="169" y="69"/>
                  </a:cubicBezTo>
                  <a:cubicBezTo>
                    <a:pt x="209" y="39"/>
                    <a:pt x="209" y="39"/>
                    <a:pt x="209" y="39"/>
                  </a:cubicBezTo>
                  <a:cubicBezTo>
                    <a:pt x="212" y="37"/>
                    <a:pt x="213" y="33"/>
                    <a:pt x="211" y="31"/>
                  </a:cubicBezTo>
                  <a:cubicBezTo>
                    <a:pt x="210" y="28"/>
                    <a:pt x="206" y="28"/>
                    <a:pt x="203" y="30"/>
                  </a:cubicBezTo>
                  <a:cubicBezTo>
                    <a:pt x="164" y="58"/>
                    <a:pt x="164" y="58"/>
                    <a:pt x="164" y="58"/>
                  </a:cubicBezTo>
                  <a:cubicBezTo>
                    <a:pt x="162" y="54"/>
                    <a:pt x="159" y="51"/>
                    <a:pt x="159" y="51"/>
                  </a:cubicBezTo>
                  <a:cubicBezTo>
                    <a:pt x="156" y="49"/>
                    <a:pt x="153" y="47"/>
                    <a:pt x="151" y="45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87" y="9"/>
                    <a:pt x="188" y="5"/>
                    <a:pt x="185" y="3"/>
                  </a:cubicBezTo>
                  <a:cubicBezTo>
                    <a:pt x="183" y="0"/>
                    <a:pt x="179" y="1"/>
                    <a:pt x="177" y="4"/>
                  </a:cubicBezTo>
                  <a:cubicBezTo>
                    <a:pt x="140" y="39"/>
                    <a:pt x="140" y="39"/>
                    <a:pt x="140" y="39"/>
                  </a:cubicBezTo>
                  <a:cubicBezTo>
                    <a:pt x="134" y="37"/>
                    <a:pt x="128" y="37"/>
                    <a:pt x="123" y="39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12"/>
                    <a:pt x="76" y="39"/>
                    <a:pt x="103" y="54"/>
                  </a:cubicBezTo>
                  <a:cubicBezTo>
                    <a:pt x="102" y="55"/>
                    <a:pt x="101" y="56"/>
                    <a:pt x="100" y="58"/>
                  </a:cubicBezTo>
                  <a:cubicBezTo>
                    <a:pt x="87" y="73"/>
                    <a:pt x="0" y="99"/>
                    <a:pt x="55" y="147"/>
                  </a:cubicBezTo>
                  <a:cubicBezTo>
                    <a:pt x="106" y="192"/>
                    <a:pt x="142" y="137"/>
                    <a:pt x="160" y="107"/>
                  </a:cubicBezTo>
                  <a:cubicBezTo>
                    <a:pt x="182" y="141"/>
                    <a:pt x="206" y="112"/>
                    <a:pt x="206" y="112"/>
                  </a:cubicBezTo>
                  <a:cubicBezTo>
                    <a:pt x="170" y="87"/>
                    <a:pt x="170" y="87"/>
                    <a:pt x="170" y="87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7" name="Freeform 196"/>
            <p:cNvSpPr>
              <a:spLocks/>
            </p:cNvSpPr>
            <p:nvPr/>
          </p:nvSpPr>
          <p:spPr bwMode="auto">
            <a:xfrm>
              <a:off x="2611587" y="2279998"/>
              <a:ext cx="436562" cy="387350"/>
            </a:xfrm>
            <a:custGeom>
              <a:avLst/>
              <a:gdLst>
                <a:gd name="T0" fmla="*/ 42 w 103"/>
                <a:gd name="T1" fmla="*/ 0 h 91"/>
                <a:gd name="T2" fmla="*/ 33 w 103"/>
                <a:gd name="T3" fmla="*/ 66 h 91"/>
                <a:gd name="T4" fmla="*/ 103 w 103"/>
                <a:gd name="T5" fmla="*/ 71 h 91"/>
                <a:gd name="T6" fmla="*/ 42 w 103"/>
                <a:gd name="T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91">
                  <a:moveTo>
                    <a:pt x="42" y="0"/>
                  </a:moveTo>
                  <a:cubicBezTo>
                    <a:pt x="19" y="16"/>
                    <a:pt x="0" y="37"/>
                    <a:pt x="33" y="66"/>
                  </a:cubicBezTo>
                  <a:cubicBezTo>
                    <a:pt x="61" y="91"/>
                    <a:pt x="85" y="85"/>
                    <a:pt x="103" y="71"/>
                  </a:cubicBezTo>
                  <a:cubicBezTo>
                    <a:pt x="92" y="41"/>
                    <a:pt x="70" y="16"/>
                    <a:pt x="4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8" name="Freeform 197"/>
            <p:cNvSpPr>
              <a:spLocks/>
            </p:cNvSpPr>
            <p:nvPr/>
          </p:nvSpPr>
          <p:spPr bwMode="auto">
            <a:xfrm>
              <a:off x="2568725" y="1922810"/>
              <a:ext cx="879475" cy="752475"/>
            </a:xfrm>
            <a:custGeom>
              <a:avLst/>
              <a:gdLst>
                <a:gd name="T0" fmla="*/ 160 w 207"/>
                <a:gd name="T1" fmla="*/ 71 h 177"/>
                <a:gd name="T2" fmla="*/ 186 w 207"/>
                <a:gd name="T3" fmla="*/ 54 h 177"/>
                <a:gd name="T4" fmla="*/ 178 w 207"/>
                <a:gd name="T5" fmla="*/ 39 h 177"/>
                <a:gd name="T6" fmla="*/ 155 w 207"/>
                <a:gd name="T7" fmla="*/ 60 h 177"/>
                <a:gd name="T8" fmla="*/ 141 w 207"/>
                <a:gd name="T9" fmla="*/ 50 h 177"/>
                <a:gd name="T10" fmla="*/ 172 w 207"/>
                <a:gd name="T11" fmla="*/ 2 h 177"/>
                <a:gd name="T12" fmla="*/ 136 w 207"/>
                <a:gd name="T13" fmla="*/ 31 h 177"/>
                <a:gd name="T14" fmla="*/ 127 w 207"/>
                <a:gd name="T15" fmla="*/ 40 h 177"/>
                <a:gd name="T16" fmla="*/ 112 w 207"/>
                <a:gd name="T17" fmla="*/ 39 h 177"/>
                <a:gd name="T18" fmla="*/ 102 w 207"/>
                <a:gd name="T19" fmla="*/ 30 h 177"/>
                <a:gd name="T20" fmla="*/ 81 w 207"/>
                <a:gd name="T21" fmla="*/ 14 h 177"/>
                <a:gd name="T22" fmla="*/ 89 w 207"/>
                <a:gd name="T23" fmla="*/ 55 h 177"/>
                <a:gd name="T24" fmla="*/ 22 w 207"/>
                <a:gd name="T25" fmla="*/ 117 h 177"/>
                <a:gd name="T26" fmla="*/ 106 w 207"/>
                <a:gd name="T27" fmla="*/ 163 h 177"/>
                <a:gd name="T28" fmla="*/ 146 w 207"/>
                <a:gd name="T29" fmla="*/ 112 h 177"/>
                <a:gd name="T30" fmla="*/ 196 w 207"/>
                <a:gd name="T31" fmla="*/ 117 h 177"/>
                <a:gd name="T32" fmla="*/ 160 w 207"/>
                <a:gd name="T33" fmla="*/ 88 h 177"/>
                <a:gd name="T34" fmla="*/ 192 w 207"/>
                <a:gd name="T35" fmla="*/ 118 h 177"/>
                <a:gd name="T36" fmla="*/ 181 w 207"/>
                <a:gd name="T37" fmla="*/ 122 h 177"/>
                <a:gd name="T38" fmla="*/ 146 w 207"/>
                <a:gd name="T39" fmla="*/ 109 h 177"/>
                <a:gd name="T40" fmla="*/ 40 w 207"/>
                <a:gd name="T41" fmla="*/ 143 h 177"/>
                <a:gd name="T42" fmla="*/ 93 w 207"/>
                <a:gd name="T43" fmla="*/ 55 h 177"/>
                <a:gd name="T44" fmla="*/ 81 w 207"/>
                <a:gd name="T45" fmla="*/ 17 h 177"/>
                <a:gd name="T46" fmla="*/ 118 w 207"/>
                <a:gd name="T47" fmla="*/ 44 h 177"/>
                <a:gd name="T48" fmla="*/ 130 w 207"/>
                <a:gd name="T49" fmla="*/ 44 h 177"/>
                <a:gd name="T50" fmla="*/ 162 w 207"/>
                <a:gd name="T51" fmla="*/ 13 h 177"/>
                <a:gd name="T52" fmla="*/ 170 w 207"/>
                <a:gd name="T53" fmla="*/ 13 h 177"/>
                <a:gd name="T54" fmla="*/ 137 w 207"/>
                <a:gd name="T55" fmla="*/ 46 h 177"/>
                <a:gd name="T56" fmla="*/ 150 w 207"/>
                <a:gd name="T57" fmla="*/ 63 h 177"/>
                <a:gd name="T58" fmla="*/ 192 w 207"/>
                <a:gd name="T59" fmla="*/ 36 h 177"/>
                <a:gd name="T60" fmla="*/ 189 w 207"/>
                <a:gd name="T61" fmla="*/ 44 h 177"/>
                <a:gd name="T62" fmla="*/ 156 w 207"/>
                <a:gd name="T63" fmla="*/ 69 h 177"/>
                <a:gd name="T64" fmla="*/ 156 w 207"/>
                <a:gd name="T65" fmla="*/ 9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7" h="177">
                  <a:moveTo>
                    <a:pt x="161" y="91"/>
                  </a:moveTo>
                  <a:cubicBezTo>
                    <a:pt x="162" y="84"/>
                    <a:pt x="162" y="78"/>
                    <a:pt x="160" y="71"/>
                  </a:cubicBezTo>
                  <a:cubicBezTo>
                    <a:pt x="159" y="72"/>
                    <a:pt x="159" y="73"/>
                    <a:pt x="159" y="74"/>
                  </a:cubicBezTo>
                  <a:cubicBezTo>
                    <a:pt x="168" y="67"/>
                    <a:pt x="177" y="61"/>
                    <a:pt x="186" y="54"/>
                  </a:cubicBezTo>
                  <a:cubicBezTo>
                    <a:pt x="192" y="50"/>
                    <a:pt x="207" y="42"/>
                    <a:pt x="202" y="32"/>
                  </a:cubicBezTo>
                  <a:cubicBezTo>
                    <a:pt x="196" y="22"/>
                    <a:pt x="183" y="35"/>
                    <a:pt x="178" y="39"/>
                  </a:cubicBezTo>
                  <a:cubicBezTo>
                    <a:pt x="169" y="46"/>
                    <a:pt x="160" y="52"/>
                    <a:pt x="151" y="59"/>
                  </a:cubicBezTo>
                  <a:cubicBezTo>
                    <a:pt x="152" y="59"/>
                    <a:pt x="154" y="60"/>
                    <a:pt x="155" y="60"/>
                  </a:cubicBezTo>
                  <a:cubicBezTo>
                    <a:pt x="151" y="54"/>
                    <a:pt x="146" y="50"/>
                    <a:pt x="140" y="45"/>
                  </a:cubicBezTo>
                  <a:cubicBezTo>
                    <a:pt x="140" y="47"/>
                    <a:pt x="140" y="48"/>
                    <a:pt x="141" y="50"/>
                  </a:cubicBezTo>
                  <a:cubicBezTo>
                    <a:pt x="151" y="39"/>
                    <a:pt x="162" y="28"/>
                    <a:pt x="173" y="18"/>
                  </a:cubicBezTo>
                  <a:cubicBezTo>
                    <a:pt x="177" y="14"/>
                    <a:pt x="180" y="4"/>
                    <a:pt x="172" y="2"/>
                  </a:cubicBezTo>
                  <a:cubicBezTo>
                    <a:pt x="166" y="0"/>
                    <a:pt x="161" y="6"/>
                    <a:pt x="157" y="10"/>
                  </a:cubicBezTo>
                  <a:cubicBezTo>
                    <a:pt x="150" y="17"/>
                    <a:pt x="143" y="24"/>
                    <a:pt x="136" y="31"/>
                  </a:cubicBezTo>
                  <a:cubicBezTo>
                    <a:pt x="134" y="33"/>
                    <a:pt x="131" y="36"/>
                    <a:pt x="128" y="38"/>
                  </a:cubicBezTo>
                  <a:cubicBezTo>
                    <a:pt x="128" y="39"/>
                    <a:pt x="127" y="40"/>
                    <a:pt x="127" y="40"/>
                  </a:cubicBezTo>
                  <a:cubicBezTo>
                    <a:pt x="128" y="39"/>
                    <a:pt x="121" y="38"/>
                    <a:pt x="120" y="38"/>
                  </a:cubicBezTo>
                  <a:cubicBezTo>
                    <a:pt x="118" y="38"/>
                    <a:pt x="115" y="38"/>
                    <a:pt x="112" y="39"/>
                  </a:cubicBezTo>
                  <a:cubicBezTo>
                    <a:pt x="112" y="39"/>
                    <a:pt x="114" y="41"/>
                    <a:pt x="112" y="39"/>
                  </a:cubicBezTo>
                  <a:cubicBezTo>
                    <a:pt x="108" y="36"/>
                    <a:pt x="105" y="33"/>
                    <a:pt x="102" y="30"/>
                  </a:cubicBezTo>
                  <a:cubicBezTo>
                    <a:pt x="97" y="24"/>
                    <a:pt x="91" y="19"/>
                    <a:pt x="85" y="13"/>
                  </a:cubicBezTo>
                  <a:cubicBezTo>
                    <a:pt x="84" y="12"/>
                    <a:pt x="82" y="12"/>
                    <a:pt x="81" y="14"/>
                  </a:cubicBezTo>
                  <a:cubicBezTo>
                    <a:pt x="69" y="30"/>
                    <a:pt x="73" y="50"/>
                    <a:pt x="90" y="60"/>
                  </a:cubicBezTo>
                  <a:cubicBezTo>
                    <a:pt x="90" y="58"/>
                    <a:pt x="90" y="57"/>
                    <a:pt x="89" y="55"/>
                  </a:cubicBezTo>
                  <a:cubicBezTo>
                    <a:pt x="75" y="71"/>
                    <a:pt x="53" y="78"/>
                    <a:pt x="37" y="92"/>
                  </a:cubicBezTo>
                  <a:cubicBezTo>
                    <a:pt x="29" y="99"/>
                    <a:pt x="24" y="107"/>
                    <a:pt x="22" y="117"/>
                  </a:cubicBezTo>
                  <a:cubicBezTo>
                    <a:pt x="21" y="130"/>
                    <a:pt x="30" y="141"/>
                    <a:pt x="38" y="149"/>
                  </a:cubicBezTo>
                  <a:cubicBezTo>
                    <a:pt x="56" y="168"/>
                    <a:pt x="82" y="177"/>
                    <a:pt x="106" y="163"/>
                  </a:cubicBezTo>
                  <a:cubicBezTo>
                    <a:pt x="126" y="152"/>
                    <a:pt x="139" y="131"/>
                    <a:pt x="151" y="112"/>
                  </a:cubicBezTo>
                  <a:cubicBezTo>
                    <a:pt x="149" y="112"/>
                    <a:pt x="148" y="112"/>
                    <a:pt x="146" y="112"/>
                  </a:cubicBezTo>
                  <a:cubicBezTo>
                    <a:pt x="154" y="123"/>
                    <a:pt x="164" y="132"/>
                    <a:pt x="178" y="129"/>
                  </a:cubicBezTo>
                  <a:cubicBezTo>
                    <a:pt x="185" y="128"/>
                    <a:pt x="191" y="123"/>
                    <a:pt x="196" y="117"/>
                  </a:cubicBezTo>
                  <a:cubicBezTo>
                    <a:pt x="197" y="116"/>
                    <a:pt x="197" y="114"/>
                    <a:pt x="195" y="113"/>
                  </a:cubicBezTo>
                  <a:cubicBezTo>
                    <a:pt x="183" y="105"/>
                    <a:pt x="172" y="96"/>
                    <a:pt x="160" y="88"/>
                  </a:cubicBezTo>
                  <a:cubicBezTo>
                    <a:pt x="157" y="86"/>
                    <a:pt x="154" y="91"/>
                    <a:pt x="157" y="93"/>
                  </a:cubicBezTo>
                  <a:cubicBezTo>
                    <a:pt x="169" y="101"/>
                    <a:pt x="181" y="110"/>
                    <a:pt x="192" y="118"/>
                  </a:cubicBezTo>
                  <a:cubicBezTo>
                    <a:pt x="192" y="116"/>
                    <a:pt x="192" y="115"/>
                    <a:pt x="192" y="113"/>
                  </a:cubicBezTo>
                  <a:cubicBezTo>
                    <a:pt x="189" y="117"/>
                    <a:pt x="185" y="120"/>
                    <a:pt x="181" y="122"/>
                  </a:cubicBezTo>
                  <a:cubicBezTo>
                    <a:pt x="169" y="128"/>
                    <a:pt x="158" y="119"/>
                    <a:pt x="151" y="109"/>
                  </a:cubicBezTo>
                  <a:cubicBezTo>
                    <a:pt x="150" y="107"/>
                    <a:pt x="147" y="107"/>
                    <a:pt x="146" y="109"/>
                  </a:cubicBezTo>
                  <a:cubicBezTo>
                    <a:pt x="135" y="126"/>
                    <a:pt x="124" y="144"/>
                    <a:pt x="107" y="155"/>
                  </a:cubicBezTo>
                  <a:cubicBezTo>
                    <a:pt x="84" y="172"/>
                    <a:pt x="59" y="162"/>
                    <a:pt x="40" y="143"/>
                  </a:cubicBezTo>
                  <a:cubicBezTo>
                    <a:pt x="0" y="102"/>
                    <a:pt x="73" y="82"/>
                    <a:pt x="93" y="59"/>
                  </a:cubicBezTo>
                  <a:cubicBezTo>
                    <a:pt x="95" y="58"/>
                    <a:pt x="94" y="56"/>
                    <a:pt x="93" y="55"/>
                  </a:cubicBezTo>
                  <a:cubicBezTo>
                    <a:pt x="78" y="46"/>
                    <a:pt x="76" y="30"/>
                    <a:pt x="86" y="17"/>
                  </a:cubicBezTo>
                  <a:cubicBezTo>
                    <a:pt x="84" y="17"/>
                    <a:pt x="83" y="17"/>
                    <a:pt x="81" y="17"/>
                  </a:cubicBezTo>
                  <a:cubicBezTo>
                    <a:pt x="90" y="26"/>
                    <a:pt x="100" y="35"/>
                    <a:pt x="109" y="44"/>
                  </a:cubicBezTo>
                  <a:cubicBezTo>
                    <a:pt x="111" y="46"/>
                    <a:pt x="115" y="44"/>
                    <a:pt x="118" y="44"/>
                  </a:cubicBezTo>
                  <a:cubicBezTo>
                    <a:pt x="119" y="44"/>
                    <a:pt x="121" y="44"/>
                    <a:pt x="123" y="45"/>
                  </a:cubicBezTo>
                  <a:cubicBezTo>
                    <a:pt x="126" y="45"/>
                    <a:pt x="129" y="46"/>
                    <a:pt x="130" y="44"/>
                  </a:cubicBezTo>
                  <a:cubicBezTo>
                    <a:pt x="135" y="40"/>
                    <a:pt x="139" y="36"/>
                    <a:pt x="144" y="31"/>
                  </a:cubicBezTo>
                  <a:cubicBezTo>
                    <a:pt x="150" y="25"/>
                    <a:pt x="156" y="19"/>
                    <a:pt x="162" y="13"/>
                  </a:cubicBezTo>
                  <a:cubicBezTo>
                    <a:pt x="164" y="12"/>
                    <a:pt x="165" y="10"/>
                    <a:pt x="166" y="9"/>
                  </a:cubicBezTo>
                  <a:cubicBezTo>
                    <a:pt x="168" y="7"/>
                    <a:pt x="171" y="12"/>
                    <a:pt x="170" y="13"/>
                  </a:cubicBezTo>
                  <a:cubicBezTo>
                    <a:pt x="169" y="14"/>
                    <a:pt x="168" y="15"/>
                    <a:pt x="167" y="16"/>
                  </a:cubicBezTo>
                  <a:cubicBezTo>
                    <a:pt x="157" y="26"/>
                    <a:pt x="147" y="36"/>
                    <a:pt x="137" y="46"/>
                  </a:cubicBezTo>
                  <a:cubicBezTo>
                    <a:pt x="135" y="47"/>
                    <a:pt x="136" y="49"/>
                    <a:pt x="137" y="50"/>
                  </a:cubicBezTo>
                  <a:cubicBezTo>
                    <a:pt x="143" y="54"/>
                    <a:pt x="146" y="57"/>
                    <a:pt x="150" y="63"/>
                  </a:cubicBezTo>
                  <a:cubicBezTo>
                    <a:pt x="151" y="64"/>
                    <a:pt x="152" y="65"/>
                    <a:pt x="154" y="64"/>
                  </a:cubicBezTo>
                  <a:cubicBezTo>
                    <a:pt x="166" y="54"/>
                    <a:pt x="179" y="45"/>
                    <a:pt x="192" y="36"/>
                  </a:cubicBezTo>
                  <a:cubicBezTo>
                    <a:pt x="196" y="33"/>
                    <a:pt x="196" y="40"/>
                    <a:pt x="194" y="41"/>
                  </a:cubicBezTo>
                  <a:cubicBezTo>
                    <a:pt x="192" y="42"/>
                    <a:pt x="191" y="43"/>
                    <a:pt x="189" y="44"/>
                  </a:cubicBezTo>
                  <a:cubicBezTo>
                    <a:pt x="185" y="48"/>
                    <a:pt x="180" y="51"/>
                    <a:pt x="176" y="54"/>
                  </a:cubicBezTo>
                  <a:cubicBezTo>
                    <a:pt x="169" y="59"/>
                    <a:pt x="162" y="64"/>
                    <a:pt x="156" y="69"/>
                  </a:cubicBezTo>
                  <a:cubicBezTo>
                    <a:pt x="155" y="70"/>
                    <a:pt x="154" y="71"/>
                    <a:pt x="155" y="72"/>
                  </a:cubicBezTo>
                  <a:cubicBezTo>
                    <a:pt x="156" y="78"/>
                    <a:pt x="157" y="84"/>
                    <a:pt x="156" y="90"/>
                  </a:cubicBezTo>
                  <a:cubicBezTo>
                    <a:pt x="155" y="93"/>
                    <a:pt x="160" y="95"/>
                    <a:pt x="161" y="9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9" name="Freeform 198"/>
            <p:cNvSpPr>
              <a:spLocks/>
            </p:cNvSpPr>
            <p:nvPr/>
          </p:nvSpPr>
          <p:spPr bwMode="auto">
            <a:xfrm>
              <a:off x="2930675" y="2229198"/>
              <a:ext cx="41275" cy="38100"/>
            </a:xfrm>
            <a:custGeom>
              <a:avLst/>
              <a:gdLst>
                <a:gd name="T0" fmla="*/ 9 w 10"/>
                <a:gd name="T1" fmla="*/ 7 h 9"/>
                <a:gd name="T2" fmla="*/ 3 w 10"/>
                <a:gd name="T3" fmla="*/ 8 h 9"/>
                <a:gd name="T4" fmla="*/ 1 w 10"/>
                <a:gd name="T5" fmla="*/ 2 h 9"/>
                <a:gd name="T6" fmla="*/ 7 w 10"/>
                <a:gd name="T7" fmla="*/ 1 h 9"/>
                <a:gd name="T8" fmla="*/ 9 w 10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9" y="7"/>
                  </a:moveTo>
                  <a:cubicBezTo>
                    <a:pt x="7" y="9"/>
                    <a:pt x="5" y="9"/>
                    <a:pt x="3" y="8"/>
                  </a:cubicBezTo>
                  <a:cubicBezTo>
                    <a:pt x="1" y="7"/>
                    <a:pt x="0" y="4"/>
                    <a:pt x="1" y="2"/>
                  </a:cubicBezTo>
                  <a:cubicBezTo>
                    <a:pt x="3" y="0"/>
                    <a:pt x="5" y="0"/>
                    <a:pt x="7" y="1"/>
                  </a:cubicBezTo>
                  <a:cubicBezTo>
                    <a:pt x="9" y="2"/>
                    <a:pt x="10" y="5"/>
                    <a:pt x="9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0" name="Freeform 199"/>
            <p:cNvSpPr>
              <a:spLocks/>
            </p:cNvSpPr>
            <p:nvPr/>
          </p:nvSpPr>
          <p:spPr bwMode="auto">
            <a:xfrm>
              <a:off x="3073550" y="2381598"/>
              <a:ext cx="42862" cy="42863"/>
            </a:xfrm>
            <a:custGeom>
              <a:avLst/>
              <a:gdLst>
                <a:gd name="T0" fmla="*/ 8 w 10"/>
                <a:gd name="T1" fmla="*/ 7 h 10"/>
                <a:gd name="T2" fmla="*/ 3 w 10"/>
                <a:gd name="T3" fmla="*/ 9 h 10"/>
                <a:gd name="T4" fmla="*/ 1 w 10"/>
                <a:gd name="T5" fmla="*/ 3 h 10"/>
                <a:gd name="T6" fmla="*/ 7 w 10"/>
                <a:gd name="T7" fmla="*/ 2 h 10"/>
                <a:gd name="T8" fmla="*/ 8 w 10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7"/>
                  </a:moveTo>
                  <a:cubicBezTo>
                    <a:pt x="7" y="9"/>
                    <a:pt x="5" y="10"/>
                    <a:pt x="3" y="9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3" y="1"/>
                    <a:pt x="5" y="0"/>
                    <a:pt x="7" y="2"/>
                  </a:cubicBezTo>
                  <a:cubicBezTo>
                    <a:pt x="9" y="3"/>
                    <a:pt x="10" y="5"/>
                    <a:pt x="8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01" name="Picture 200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6212" y="2187923"/>
              <a:ext cx="166687" cy="16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2" name="Picture 201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0337" y="2265710"/>
              <a:ext cx="114300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3" name="Picture 202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5575" y="2189510"/>
              <a:ext cx="177800" cy="12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" name="Picture 203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6387" y="2221260"/>
              <a:ext cx="38100" cy="5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" name="Picture 204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0975" y="2227610"/>
              <a:ext cx="7620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" name="Picture 206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5262" y="2224436"/>
              <a:ext cx="106363" cy="88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" name="Picture 207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2087" y="2216498"/>
              <a:ext cx="101600" cy="7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8" name="Picture 208"/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6075" y="2381598"/>
              <a:ext cx="177800" cy="179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9" name="Picture 209"/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7025" y="2418111"/>
              <a:ext cx="1143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0" name="Picture 210"/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0850" y="2387948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1" name="Picture 211"/>
            <p:cNvPicPr>
              <a:picLocks noChangeAspect="1" noChangeArrowheads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9412" y="2424461"/>
              <a:ext cx="106363" cy="109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2" name="Picture 212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4650" y="2464148"/>
              <a:ext cx="46038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3" name="Freeform 213"/>
            <p:cNvSpPr>
              <a:spLocks/>
            </p:cNvSpPr>
            <p:nvPr/>
          </p:nvSpPr>
          <p:spPr bwMode="auto">
            <a:xfrm>
              <a:off x="2895750" y="2025998"/>
              <a:ext cx="111125" cy="165100"/>
            </a:xfrm>
            <a:custGeom>
              <a:avLst/>
              <a:gdLst>
                <a:gd name="T0" fmla="*/ 4 w 26"/>
                <a:gd name="T1" fmla="*/ 0 h 39"/>
                <a:gd name="T2" fmla="*/ 16 w 26"/>
                <a:gd name="T3" fmla="*/ 31 h 39"/>
                <a:gd name="T4" fmla="*/ 16 w 26"/>
                <a:gd name="T5" fmla="*/ 35 h 39"/>
                <a:gd name="T6" fmla="*/ 13 w 26"/>
                <a:gd name="T7" fmla="*/ 39 h 39"/>
                <a:gd name="T8" fmla="*/ 26 w 26"/>
                <a:gd name="T9" fmla="*/ 27 h 39"/>
                <a:gd name="T10" fmla="*/ 4 w 26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39">
                  <a:moveTo>
                    <a:pt x="4" y="0"/>
                  </a:moveTo>
                  <a:cubicBezTo>
                    <a:pt x="0" y="12"/>
                    <a:pt x="4" y="24"/>
                    <a:pt x="16" y="31"/>
                  </a:cubicBezTo>
                  <a:cubicBezTo>
                    <a:pt x="17" y="32"/>
                    <a:pt x="18" y="34"/>
                    <a:pt x="16" y="35"/>
                  </a:cubicBezTo>
                  <a:cubicBezTo>
                    <a:pt x="15" y="36"/>
                    <a:pt x="14" y="38"/>
                    <a:pt x="13" y="39"/>
                  </a:cubicBezTo>
                  <a:cubicBezTo>
                    <a:pt x="17" y="36"/>
                    <a:pt x="22" y="32"/>
                    <a:pt x="26" y="27"/>
                  </a:cubicBezTo>
                  <a:cubicBezTo>
                    <a:pt x="14" y="22"/>
                    <a:pt x="7" y="12"/>
                    <a:pt x="4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4" name="Freeform 214"/>
            <p:cNvSpPr>
              <a:spLocks/>
            </p:cNvSpPr>
            <p:nvPr/>
          </p:nvSpPr>
          <p:spPr bwMode="auto">
            <a:xfrm>
              <a:off x="2865587" y="2003773"/>
              <a:ext cx="106363" cy="204788"/>
            </a:xfrm>
            <a:custGeom>
              <a:avLst/>
              <a:gdLst>
                <a:gd name="T0" fmla="*/ 11 w 25"/>
                <a:gd name="T1" fmla="*/ 0 h 48"/>
                <a:gd name="T2" fmla="*/ 21 w 25"/>
                <a:gd name="T3" fmla="*/ 38 h 48"/>
                <a:gd name="T4" fmla="*/ 18 w 25"/>
                <a:gd name="T5" fmla="*/ 42 h 48"/>
                <a:gd name="T6" fmla="*/ 10 w 25"/>
                <a:gd name="T7" fmla="*/ 48 h 48"/>
                <a:gd name="T8" fmla="*/ 20 w 25"/>
                <a:gd name="T9" fmla="*/ 44 h 48"/>
                <a:gd name="T10" fmla="*/ 23 w 25"/>
                <a:gd name="T11" fmla="*/ 40 h 48"/>
                <a:gd name="T12" fmla="*/ 23 w 25"/>
                <a:gd name="T13" fmla="*/ 36 h 48"/>
                <a:gd name="T14" fmla="*/ 11 w 25"/>
                <a:gd name="T15" fmla="*/ 5 h 48"/>
                <a:gd name="T16" fmla="*/ 11 w 25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48">
                  <a:moveTo>
                    <a:pt x="11" y="0"/>
                  </a:moveTo>
                  <a:cubicBezTo>
                    <a:pt x="7" y="8"/>
                    <a:pt x="0" y="26"/>
                    <a:pt x="21" y="38"/>
                  </a:cubicBezTo>
                  <a:cubicBezTo>
                    <a:pt x="20" y="39"/>
                    <a:pt x="19" y="40"/>
                    <a:pt x="18" y="42"/>
                  </a:cubicBezTo>
                  <a:cubicBezTo>
                    <a:pt x="17" y="44"/>
                    <a:pt x="14" y="46"/>
                    <a:pt x="10" y="48"/>
                  </a:cubicBezTo>
                  <a:cubicBezTo>
                    <a:pt x="14" y="47"/>
                    <a:pt x="17" y="45"/>
                    <a:pt x="20" y="44"/>
                  </a:cubicBezTo>
                  <a:cubicBezTo>
                    <a:pt x="21" y="43"/>
                    <a:pt x="22" y="41"/>
                    <a:pt x="23" y="40"/>
                  </a:cubicBezTo>
                  <a:cubicBezTo>
                    <a:pt x="25" y="39"/>
                    <a:pt x="24" y="37"/>
                    <a:pt x="23" y="36"/>
                  </a:cubicBezTo>
                  <a:cubicBezTo>
                    <a:pt x="11" y="29"/>
                    <a:pt x="7" y="17"/>
                    <a:pt x="11" y="5"/>
                  </a:cubicBezTo>
                  <a:cubicBezTo>
                    <a:pt x="11" y="3"/>
                    <a:pt x="11" y="2"/>
                    <a:pt x="11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5" name="Freeform 215"/>
            <p:cNvSpPr>
              <a:spLocks noEditPoints="1"/>
            </p:cNvSpPr>
            <p:nvPr/>
          </p:nvSpPr>
          <p:spPr bwMode="auto">
            <a:xfrm>
              <a:off x="3040212" y="2335561"/>
              <a:ext cx="331788" cy="233363"/>
            </a:xfrm>
            <a:custGeom>
              <a:avLst/>
              <a:gdLst>
                <a:gd name="T0" fmla="*/ 5 w 78"/>
                <a:gd name="T1" fmla="*/ 52 h 55"/>
                <a:gd name="T2" fmla="*/ 0 w 78"/>
                <a:gd name="T3" fmla="*/ 52 h 55"/>
                <a:gd name="T4" fmla="*/ 0 w 78"/>
                <a:gd name="T5" fmla="*/ 52 h 55"/>
                <a:gd name="T6" fmla="*/ 1 w 78"/>
                <a:gd name="T7" fmla="*/ 55 h 55"/>
                <a:gd name="T8" fmla="*/ 5 w 78"/>
                <a:gd name="T9" fmla="*/ 52 h 55"/>
                <a:gd name="T10" fmla="*/ 35 w 78"/>
                <a:gd name="T11" fmla="*/ 0 h 55"/>
                <a:gd name="T12" fmla="*/ 17 w 78"/>
                <a:gd name="T13" fmla="*/ 26 h 55"/>
                <a:gd name="T14" fmla="*/ 18 w 78"/>
                <a:gd name="T15" fmla="*/ 37 h 55"/>
                <a:gd name="T16" fmla="*/ 35 w 78"/>
                <a:gd name="T17" fmla="*/ 12 h 55"/>
                <a:gd name="T18" fmla="*/ 37 w 78"/>
                <a:gd name="T19" fmla="*/ 11 h 55"/>
                <a:gd name="T20" fmla="*/ 40 w 78"/>
                <a:gd name="T21" fmla="*/ 12 h 55"/>
                <a:gd name="T22" fmla="*/ 62 w 78"/>
                <a:gd name="T23" fmla="*/ 27 h 55"/>
                <a:gd name="T24" fmla="*/ 70 w 78"/>
                <a:gd name="T25" fmla="*/ 25 h 55"/>
                <a:gd name="T26" fmla="*/ 78 w 78"/>
                <a:gd name="T27" fmla="*/ 19 h 55"/>
                <a:gd name="T28" fmla="*/ 76 w 78"/>
                <a:gd name="T29" fmla="*/ 17 h 55"/>
                <a:gd name="T30" fmla="*/ 76 w 78"/>
                <a:gd name="T31" fmla="*/ 17 h 55"/>
                <a:gd name="T32" fmla="*/ 35 w 78"/>
                <a:gd name="T3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8" h="55">
                  <a:moveTo>
                    <a:pt x="5" y="52"/>
                  </a:moveTo>
                  <a:cubicBezTo>
                    <a:pt x="3" y="52"/>
                    <a:pt x="2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" y="54"/>
                    <a:pt x="1" y="55"/>
                  </a:cubicBezTo>
                  <a:cubicBezTo>
                    <a:pt x="2" y="54"/>
                    <a:pt x="3" y="53"/>
                    <a:pt x="5" y="52"/>
                  </a:cubicBezTo>
                  <a:moveTo>
                    <a:pt x="35" y="0"/>
                  </a:moveTo>
                  <a:cubicBezTo>
                    <a:pt x="29" y="8"/>
                    <a:pt x="23" y="17"/>
                    <a:pt x="17" y="26"/>
                  </a:cubicBezTo>
                  <a:cubicBezTo>
                    <a:pt x="18" y="30"/>
                    <a:pt x="19" y="33"/>
                    <a:pt x="18" y="37"/>
                  </a:cubicBezTo>
                  <a:cubicBezTo>
                    <a:pt x="24" y="29"/>
                    <a:pt x="30" y="20"/>
                    <a:pt x="35" y="12"/>
                  </a:cubicBezTo>
                  <a:cubicBezTo>
                    <a:pt x="36" y="11"/>
                    <a:pt x="36" y="11"/>
                    <a:pt x="37" y="11"/>
                  </a:cubicBezTo>
                  <a:cubicBezTo>
                    <a:pt x="38" y="11"/>
                    <a:pt x="39" y="11"/>
                    <a:pt x="40" y="12"/>
                  </a:cubicBezTo>
                  <a:cubicBezTo>
                    <a:pt x="45" y="20"/>
                    <a:pt x="53" y="27"/>
                    <a:pt x="62" y="27"/>
                  </a:cubicBezTo>
                  <a:cubicBezTo>
                    <a:pt x="64" y="27"/>
                    <a:pt x="67" y="26"/>
                    <a:pt x="70" y="25"/>
                  </a:cubicBezTo>
                  <a:cubicBezTo>
                    <a:pt x="73" y="23"/>
                    <a:pt x="76" y="21"/>
                    <a:pt x="78" y="19"/>
                  </a:cubicBezTo>
                  <a:cubicBezTo>
                    <a:pt x="78" y="18"/>
                    <a:pt x="77" y="18"/>
                    <a:pt x="76" y="17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61" y="17"/>
                    <a:pt x="47" y="13"/>
                    <a:pt x="35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6" name="Freeform 216"/>
            <p:cNvSpPr>
              <a:spLocks/>
            </p:cNvSpPr>
            <p:nvPr/>
          </p:nvSpPr>
          <p:spPr bwMode="auto">
            <a:xfrm>
              <a:off x="2908450" y="2556223"/>
              <a:ext cx="136525" cy="63500"/>
            </a:xfrm>
            <a:custGeom>
              <a:avLst/>
              <a:gdLst>
                <a:gd name="T0" fmla="*/ 27 w 32"/>
                <a:gd name="T1" fmla="*/ 0 h 15"/>
                <a:gd name="T2" fmla="*/ 0 w 32"/>
                <a:gd name="T3" fmla="*/ 15 h 15"/>
                <a:gd name="T4" fmla="*/ 2 w 32"/>
                <a:gd name="T5" fmla="*/ 15 h 15"/>
                <a:gd name="T6" fmla="*/ 27 w 32"/>
                <a:gd name="T7" fmla="*/ 6 h 15"/>
                <a:gd name="T8" fmla="*/ 32 w 32"/>
                <a:gd name="T9" fmla="*/ 3 h 15"/>
                <a:gd name="T10" fmla="*/ 31 w 32"/>
                <a:gd name="T11" fmla="*/ 0 h 15"/>
                <a:gd name="T12" fmla="*/ 27 w 32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5">
                  <a:moveTo>
                    <a:pt x="27" y="0"/>
                  </a:moveTo>
                  <a:cubicBezTo>
                    <a:pt x="19" y="7"/>
                    <a:pt x="10" y="13"/>
                    <a:pt x="0" y="15"/>
                  </a:cubicBezTo>
                  <a:cubicBezTo>
                    <a:pt x="1" y="15"/>
                    <a:pt x="1" y="15"/>
                    <a:pt x="2" y="15"/>
                  </a:cubicBezTo>
                  <a:cubicBezTo>
                    <a:pt x="11" y="15"/>
                    <a:pt x="19" y="12"/>
                    <a:pt x="27" y="6"/>
                  </a:cubicBezTo>
                  <a:cubicBezTo>
                    <a:pt x="29" y="5"/>
                    <a:pt x="30" y="4"/>
                    <a:pt x="32" y="3"/>
                  </a:cubicBezTo>
                  <a:cubicBezTo>
                    <a:pt x="32" y="2"/>
                    <a:pt x="31" y="1"/>
                    <a:pt x="31" y="0"/>
                  </a:cubicBezTo>
                  <a:cubicBezTo>
                    <a:pt x="30" y="0"/>
                    <a:pt x="28" y="0"/>
                    <a:pt x="27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7" name="Freeform 217"/>
            <p:cNvSpPr>
              <a:spLocks/>
            </p:cNvSpPr>
            <p:nvPr/>
          </p:nvSpPr>
          <p:spPr bwMode="auto">
            <a:xfrm>
              <a:off x="2824312" y="2381598"/>
              <a:ext cx="568325" cy="250825"/>
            </a:xfrm>
            <a:custGeom>
              <a:avLst/>
              <a:gdLst>
                <a:gd name="T0" fmla="*/ 88 w 134"/>
                <a:gd name="T1" fmla="*/ 0 h 59"/>
                <a:gd name="T2" fmla="*/ 86 w 134"/>
                <a:gd name="T3" fmla="*/ 1 h 59"/>
                <a:gd name="T4" fmla="*/ 69 w 134"/>
                <a:gd name="T5" fmla="*/ 26 h 59"/>
                <a:gd name="T6" fmla="*/ 67 w 134"/>
                <a:gd name="T7" fmla="*/ 32 h 59"/>
                <a:gd name="T8" fmla="*/ 56 w 134"/>
                <a:gd name="T9" fmla="*/ 41 h 59"/>
                <a:gd name="T10" fmla="*/ 52 w 134"/>
                <a:gd name="T11" fmla="*/ 44 h 59"/>
                <a:gd name="T12" fmla="*/ 47 w 134"/>
                <a:gd name="T13" fmla="*/ 47 h 59"/>
                <a:gd name="T14" fmla="*/ 22 w 134"/>
                <a:gd name="T15" fmla="*/ 56 h 59"/>
                <a:gd name="T16" fmla="*/ 20 w 134"/>
                <a:gd name="T17" fmla="*/ 56 h 59"/>
                <a:gd name="T18" fmla="*/ 14 w 134"/>
                <a:gd name="T19" fmla="*/ 56 h 59"/>
                <a:gd name="T20" fmla="*/ 0 w 134"/>
                <a:gd name="T21" fmla="*/ 54 h 59"/>
                <a:gd name="T22" fmla="*/ 21 w 134"/>
                <a:gd name="T23" fmla="*/ 59 h 59"/>
                <a:gd name="T24" fmla="*/ 88 w 134"/>
                <a:gd name="T25" fmla="*/ 2 h 59"/>
                <a:gd name="T26" fmla="*/ 112 w 134"/>
                <a:gd name="T27" fmla="*/ 19 h 59"/>
                <a:gd name="T28" fmla="*/ 134 w 134"/>
                <a:gd name="T29" fmla="*/ 7 h 59"/>
                <a:gd name="T30" fmla="*/ 132 w 134"/>
                <a:gd name="T31" fmla="*/ 6 h 59"/>
                <a:gd name="T32" fmla="*/ 127 w 134"/>
                <a:gd name="T33" fmla="*/ 6 h 59"/>
                <a:gd name="T34" fmla="*/ 129 w 134"/>
                <a:gd name="T35" fmla="*/ 8 h 59"/>
                <a:gd name="T36" fmla="*/ 121 w 134"/>
                <a:gd name="T37" fmla="*/ 14 h 59"/>
                <a:gd name="T38" fmla="*/ 113 w 134"/>
                <a:gd name="T39" fmla="*/ 16 h 59"/>
                <a:gd name="T40" fmla="*/ 91 w 134"/>
                <a:gd name="T41" fmla="*/ 1 h 59"/>
                <a:gd name="T42" fmla="*/ 88 w 134"/>
                <a:gd name="T4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4" h="59">
                  <a:moveTo>
                    <a:pt x="88" y="0"/>
                  </a:moveTo>
                  <a:cubicBezTo>
                    <a:pt x="87" y="0"/>
                    <a:pt x="87" y="0"/>
                    <a:pt x="86" y="1"/>
                  </a:cubicBezTo>
                  <a:cubicBezTo>
                    <a:pt x="81" y="9"/>
                    <a:pt x="75" y="18"/>
                    <a:pt x="69" y="26"/>
                  </a:cubicBezTo>
                  <a:cubicBezTo>
                    <a:pt x="69" y="28"/>
                    <a:pt x="68" y="30"/>
                    <a:pt x="67" y="32"/>
                  </a:cubicBezTo>
                  <a:cubicBezTo>
                    <a:pt x="64" y="36"/>
                    <a:pt x="60" y="39"/>
                    <a:pt x="56" y="41"/>
                  </a:cubicBezTo>
                  <a:cubicBezTo>
                    <a:pt x="54" y="42"/>
                    <a:pt x="53" y="43"/>
                    <a:pt x="52" y="44"/>
                  </a:cubicBezTo>
                  <a:cubicBezTo>
                    <a:pt x="50" y="45"/>
                    <a:pt x="49" y="46"/>
                    <a:pt x="47" y="47"/>
                  </a:cubicBezTo>
                  <a:cubicBezTo>
                    <a:pt x="39" y="53"/>
                    <a:pt x="31" y="56"/>
                    <a:pt x="22" y="56"/>
                  </a:cubicBezTo>
                  <a:cubicBezTo>
                    <a:pt x="21" y="56"/>
                    <a:pt x="21" y="56"/>
                    <a:pt x="20" y="56"/>
                  </a:cubicBezTo>
                  <a:cubicBezTo>
                    <a:pt x="18" y="56"/>
                    <a:pt x="16" y="56"/>
                    <a:pt x="14" y="56"/>
                  </a:cubicBezTo>
                  <a:cubicBezTo>
                    <a:pt x="9" y="56"/>
                    <a:pt x="5" y="56"/>
                    <a:pt x="0" y="54"/>
                  </a:cubicBezTo>
                  <a:cubicBezTo>
                    <a:pt x="8" y="58"/>
                    <a:pt x="15" y="59"/>
                    <a:pt x="21" y="59"/>
                  </a:cubicBezTo>
                  <a:cubicBezTo>
                    <a:pt x="52" y="59"/>
                    <a:pt x="75" y="24"/>
                    <a:pt x="88" y="2"/>
                  </a:cubicBezTo>
                  <a:cubicBezTo>
                    <a:pt x="96" y="15"/>
                    <a:pt x="105" y="19"/>
                    <a:pt x="112" y="19"/>
                  </a:cubicBezTo>
                  <a:cubicBezTo>
                    <a:pt x="124" y="19"/>
                    <a:pt x="134" y="7"/>
                    <a:pt x="134" y="7"/>
                  </a:cubicBezTo>
                  <a:cubicBezTo>
                    <a:pt x="132" y="6"/>
                    <a:pt x="132" y="6"/>
                    <a:pt x="132" y="6"/>
                  </a:cubicBezTo>
                  <a:cubicBezTo>
                    <a:pt x="131" y="6"/>
                    <a:pt x="129" y="6"/>
                    <a:pt x="127" y="6"/>
                  </a:cubicBezTo>
                  <a:cubicBezTo>
                    <a:pt x="128" y="7"/>
                    <a:pt x="129" y="7"/>
                    <a:pt x="129" y="8"/>
                  </a:cubicBezTo>
                  <a:cubicBezTo>
                    <a:pt x="127" y="10"/>
                    <a:pt x="124" y="12"/>
                    <a:pt x="121" y="14"/>
                  </a:cubicBezTo>
                  <a:cubicBezTo>
                    <a:pt x="118" y="15"/>
                    <a:pt x="115" y="16"/>
                    <a:pt x="113" y="16"/>
                  </a:cubicBezTo>
                  <a:cubicBezTo>
                    <a:pt x="104" y="16"/>
                    <a:pt x="96" y="9"/>
                    <a:pt x="91" y="1"/>
                  </a:cubicBezTo>
                  <a:cubicBezTo>
                    <a:pt x="90" y="0"/>
                    <a:pt x="89" y="0"/>
                    <a:pt x="88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18" name="Picture 218"/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6400" y="2433986"/>
              <a:ext cx="115888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9" name="Picture 219"/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287" y="2522886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0" name="Picture 220"/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3387" y="2468911"/>
              <a:ext cx="889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1" name="Picture 221"/>
            <p:cNvPicPr>
              <a:picLocks noChangeAspect="1" noChangeArrowheads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6562" y="2472086"/>
              <a:ext cx="49213" cy="57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2" name="Freeform 222"/>
            <p:cNvSpPr>
              <a:spLocks/>
            </p:cNvSpPr>
            <p:nvPr/>
          </p:nvSpPr>
          <p:spPr bwMode="auto">
            <a:xfrm>
              <a:off x="2568725" y="2445098"/>
              <a:ext cx="238125" cy="149225"/>
            </a:xfrm>
            <a:custGeom>
              <a:avLst/>
              <a:gdLst>
                <a:gd name="T0" fmla="*/ 56 w 56"/>
                <a:gd name="T1" fmla="*/ 18 h 35"/>
                <a:gd name="T2" fmla="*/ 44 w 56"/>
                <a:gd name="T3" fmla="*/ 2 h 35"/>
                <a:gd name="T4" fmla="*/ 7 w 56"/>
                <a:gd name="T5" fmla="*/ 19 h 35"/>
                <a:gd name="T6" fmla="*/ 49 w 56"/>
                <a:gd name="T7" fmla="*/ 23 h 35"/>
                <a:gd name="T8" fmla="*/ 56 w 56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56" y="18"/>
                  </a:moveTo>
                  <a:cubicBezTo>
                    <a:pt x="55" y="19"/>
                    <a:pt x="44" y="4"/>
                    <a:pt x="44" y="2"/>
                  </a:cubicBezTo>
                  <a:cubicBezTo>
                    <a:pt x="36" y="3"/>
                    <a:pt x="0" y="0"/>
                    <a:pt x="7" y="19"/>
                  </a:cubicBezTo>
                  <a:cubicBezTo>
                    <a:pt x="14" y="35"/>
                    <a:pt x="38" y="29"/>
                    <a:pt x="49" y="23"/>
                  </a:cubicBezTo>
                  <a:cubicBezTo>
                    <a:pt x="51" y="22"/>
                    <a:pt x="54" y="20"/>
                    <a:pt x="56" y="18"/>
                  </a:cubicBezTo>
                  <a:close/>
                </a:path>
              </a:pathLst>
            </a:custGeom>
            <a:solidFill>
              <a:srgbClr val="FF2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3" name="Freeform 223"/>
            <p:cNvSpPr>
              <a:spLocks/>
            </p:cNvSpPr>
            <p:nvPr/>
          </p:nvSpPr>
          <p:spPr bwMode="auto">
            <a:xfrm>
              <a:off x="2556025" y="2445098"/>
              <a:ext cx="255588" cy="174625"/>
            </a:xfrm>
            <a:custGeom>
              <a:avLst/>
              <a:gdLst>
                <a:gd name="T0" fmla="*/ 46 w 60"/>
                <a:gd name="T1" fmla="*/ 1 h 41"/>
                <a:gd name="T2" fmla="*/ 8 w 60"/>
                <a:gd name="T3" fmla="*/ 20 h 41"/>
                <a:gd name="T4" fmla="*/ 58 w 60"/>
                <a:gd name="T5" fmla="*/ 21 h 41"/>
                <a:gd name="T6" fmla="*/ 56 w 60"/>
                <a:gd name="T7" fmla="*/ 19 h 41"/>
                <a:gd name="T8" fmla="*/ 12 w 60"/>
                <a:gd name="T9" fmla="*/ 20 h 41"/>
                <a:gd name="T10" fmla="*/ 46 w 60"/>
                <a:gd name="T11" fmla="*/ 5 h 41"/>
                <a:gd name="T12" fmla="*/ 46 w 60"/>
                <a:gd name="T13" fmla="*/ 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1">
                  <a:moveTo>
                    <a:pt x="46" y="1"/>
                  </a:moveTo>
                  <a:cubicBezTo>
                    <a:pt x="36" y="2"/>
                    <a:pt x="0" y="0"/>
                    <a:pt x="8" y="20"/>
                  </a:cubicBezTo>
                  <a:cubicBezTo>
                    <a:pt x="17" y="41"/>
                    <a:pt x="45" y="29"/>
                    <a:pt x="58" y="21"/>
                  </a:cubicBezTo>
                  <a:cubicBezTo>
                    <a:pt x="60" y="20"/>
                    <a:pt x="58" y="18"/>
                    <a:pt x="56" y="19"/>
                  </a:cubicBezTo>
                  <a:cubicBezTo>
                    <a:pt x="44" y="26"/>
                    <a:pt x="23" y="35"/>
                    <a:pt x="12" y="20"/>
                  </a:cubicBezTo>
                  <a:cubicBezTo>
                    <a:pt x="1" y="4"/>
                    <a:pt x="39" y="5"/>
                    <a:pt x="46" y="5"/>
                  </a:cubicBezTo>
                  <a:cubicBezTo>
                    <a:pt x="48" y="4"/>
                    <a:pt x="48" y="1"/>
                    <a:pt x="46" y="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4" name="Freeform 224"/>
            <p:cNvSpPr>
              <a:spLocks/>
            </p:cNvSpPr>
            <p:nvPr/>
          </p:nvSpPr>
          <p:spPr bwMode="auto">
            <a:xfrm>
              <a:off x="2662387" y="2480023"/>
              <a:ext cx="109538" cy="46038"/>
            </a:xfrm>
            <a:custGeom>
              <a:avLst/>
              <a:gdLst>
                <a:gd name="T0" fmla="*/ 23 w 26"/>
                <a:gd name="T1" fmla="*/ 0 h 11"/>
                <a:gd name="T2" fmla="*/ 2 w 26"/>
                <a:gd name="T3" fmla="*/ 7 h 11"/>
                <a:gd name="T4" fmla="*/ 3 w 26"/>
                <a:gd name="T5" fmla="*/ 10 h 11"/>
                <a:gd name="T6" fmla="*/ 24 w 26"/>
                <a:gd name="T7" fmla="*/ 3 h 11"/>
                <a:gd name="T8" fmla="*/ 23 w 2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1">
                  <a:moveTo>
                    <a:pt x="23" y="0"/>
                  </a:moveTo>
                  <a:cubicBezTo>
                    <a:pt x="16" y="3"/>
                    <a:pt x="9" y="5"/>
                    <a:pt x="2" y="7"/>
                  </a:cubicBezTo>
                  <a:cubicBezTo>
                    <a:pt x="0" y="8"/>
                    <a:pt x="1" y="11"/>
                    <a:pt x="3" y="10"/>
                  </a:cubicBezTo>
                  <a:cubicBezTo>
                    <a:pt x="10" y="8"/>
                    <a:pt x="17" y="6"/>
                    <a:pt x="24" y="3"/>
                  </a:cubicBezTo>
                  <a:cubicBezTo>
                    <a:pt x="26" y="3"/>
                    <a:pt x="25" y="0"/>
                    <a:pt x="23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5" name="Freeform 225"/>
            <p:cNvSpPr>
              <a:spLocks/>
            </p:cNvSpPr>
            <p:nvPr/>
          </p:nvSpPr>
          <p:spPr bwMode="auto">
            <a:xfrm>
              <a:off x="2721125" y="2318098"/>
              <a:ext cx="293688" cy="276225"/>
            </a:xfrm>
            <a:custGeom>
              <a:avLst/>
              <a:gdLst>
                <a:gd name="T0" fmla="*/ 20 w 69"/>
                <a:gd name="T1" fmla="*/ 2 h 65"/>
                <a:gd name="T2" fmla="*/ 11 w 69"/>
                <a:gd name="T3" fmla="*/ 43 h 65"/>
                <a:gd name="T4" fmla="*/ 67 w 69"/>
                <a:gd name="T5" fmla="*/ 55 h 65"/>
                <a:gd name="T6" fmla="*/ 65 w 69"/>
                <a:gd name="T7" fmla="*/ 52 h 65"/>
                <a:gd name="T8" fmla="*/ 17 w 69"/>
                <a:gd name="T9" fmla="*/ 44 h 65"/>
                <a:gd name="T10" fmla="*/ 22 w 69"/>
                <a:gd name="T11" fmla="*/ 5 h 65"/>
                <a:gd name="T12" fmla="*/ 20 w 69"/>
                <a:gd name="T13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65">
                  <a:moveTo>
                    <a:pt x="20" y="2"/>
                  </a:moveTo>
                  <a:cubicBezTo>
                    <a:pt x="5" y="11"/>
                    <a:pt x="0" y="28"/>
                    <a:pt x="11" y="43"/>
                  </a:cubicBezTo>
                  <a:cubicBezTo>
                    <a:pt x="23" y="60"/>
                    <a:pt x="49" y="65"/>
                    <a:pt x="67" y="55"/>
                  </a:cubicBezTo>
                  <a:cubicBezTo>
                    <a:pt x="69" y="54"/>
                    <a:pt x="67" y="50"/>
                    <a:pt x="65" y="52"/>
                  </a:cubicBezTo>
                  <a:cubicBezTo>
                    <a:pt x="49" y="61"/>
                    <a:pt x="30" y="56"/>
                    <a:pt x="17" y="44"/>
                  </a:cubicBezTo>
                  <a:cubicBezTo>
                    <a:pt x="3" y="31"/>
                    <a:pt x="7" y="14"/>
                    <a:pt x="22" y="5"/>
                  </a:cubicBezTo>
                  <a:cubicBezTo>
                    <a:pt x="24" y="4"/>
                    <a:pt x="22" y="0"/>
                    <a:pt x="2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6" name="Freeform 226"/>
            <p:cNvSpPr>
              <a:spLocks/>
            </p:cNvSpPr>
            <p:nvPr/>
          </p:nvSpPr>
          <p:spPr bwMode="auto">
            <a:xfrm>
              <a:off x="2467125" y="3184873"/>
              <a:ext cx="912813" cy="590550"/>
            </a:xfrm>
            <a:custGeom>
              <a:avLst/>
              <a:gdLst>
                <a:gd name="T0" fmla="*/ 215 w 215"/>
                <a:gd name="T1" fmla="*/ 111 h 139"/>
                <a:gd name="T2" fmla="*/ 204 w 215"/>
                <a:gd name="T3" fmla="*/ 102 h 139"/>
                <a:gd name="T4" fmla="*/ 86 w 215"/>
                <a:gd name="T5" fmla="*/ 39 h 139"/>
                <a:gd name="T6" fmla="*/ 23 w 215"/>
                <a:gd name="T7" fmla="*/ 22 h 139"/>
                <a:gd name="T8" fmla="*/ 134 w 215"/>
                <a:gd name="T9" fmla="*/ 116 h 139"/>
                <a:gd name="T10" fmla="*/ 203 w 215"/>
                <a:gd name="T11" fmla="*/ 139 h 139"/>
                <a:gd name="T12" fmla="*/ 215 w 215"/>
                <a:gd name="T13" fmla="*/ 11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5" h="139">
                  <a:moveTo>
                    <a:pt x="215" y="111"/>
                  </a:moveTo>
                  <a:cubicBezTo>
                    <a:pt x="204" y="102"/>
                    <a:pt x="204" y="102"/>
                    <a:pt x="204" y="102"/>
                  </a:cubicBezTo>
                  <a:cubicBezTo>
                    <a:pt x="204" y="102"/>
                    <a:pt x="128" y="64"/>
                    <a:pt x="86" y="39"/>
                  </a:cubicBezTo>
                  <a:cubicBezTo>
                    <a:pt x="43" y="13"/>
                    <a:pt x="46" y="0"/>
                    <a:pt x="23" y="22"/>
                  </a:cubicBezTo>
                  <a:cubicBezTo>
                    <a:pt x="0" y="43"/>
                    <a:pt x="83" y="89"/>
                    <a:pt x="134" y="116"/>
                  </a:cubicBezTo>
                  <a:cubicBezTo>
                    <a:pt x="155" y="128"/>
                    <a:pt x="181" y="135"/>
                    <a:pt x="203" y="139"/>
                  </a:cubicBezTo>
                  <a:cubicBezTo>
                    <a:pt x="209" y="131"/>
                    <a:pt x="214" y="121"/>
                    <a:pt x="215" y="111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7" name="Freeform 227"/>
            <p:cNvSpPr>
              <a:spLocks/>
            </p:cNvSpPr>
            <p:nvPr/>
          </p:nvSpPr>
          <p:spPr bwMode="auto">
            <a:xfrm>
              <a:off x="2522687" y="3202336"/>
              <a:ext cx="233363" cy="228600"/>
            </a:xfrm>
            <a:custGeom>
              <a:avLst/>
              <a:gdLst>
                <a:gd name="T0" fmla="*/ 55 w 55"/>
                <a:gd name="T1" fmla="*/ 23 h 54"/>
                <a:gd name="T2" fmla="*/ 10 w 55"/>
                <a:gd name="T3" fmla="*/ 18 h 54"/>
                <a:gd name="T4" fmla="*/ 26 w 55"/>
                <a:gd name="T5" fmla="*/ 54 h 54"/>
                <a:gd name="T6" fmla="*/ 55 w 55"/>
                <a:gd name="T7" fmla="*/ 2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4">
                  <a:moveTo>
                    <a:pt x="55" y="23"/>
                  </a:moveTo>
                  <a:cubicBezTo>
                    <a:pt x="31" y="6"/>
                    <a:pt x="29" y="0"/>
                    <a:pt x="10" y="18"/>
                  </a:cubicBezTo>
                  <a:cubicBezTo>
                    <a:pt x="0" y="27"/>
                    <a:pt x="9" y="40"/>
                    <a:pt x="26" y="54"/>
                  </a:cubicBezTo>
                  <a:cubicBezTo>
                    <a:pt x="35" y="43"/>
                    <a:pt x="45" y="33"/>
                    <a:pt x="55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8" name="Freeform 228"/>
            <p:cNvSpPr>
              <a:spLocks/>
            </p:cNvSpPr>
            <p:nvPr/>
          </p:nvSpPr>
          <p:spPr bwMode="auto">
            <a:xfrm>
              <a:off x="3333900" y="3715098"/>
              <a:ext cx="50800" cy="68263"/>
            </a:xfrm>
            <a:custGeom>
              <a:avLst/>
              <a:gdLst>
                <a:gd name="T0" fmla="*/ 7 w 12"/>
                <a:gd name="T1" fmla="*/ 0 h 16"/>
                <a:gd name="T2" fmla="*/ 7 w 12"/>
                <a:gd name="T3" fmla="*/ 1 h 16"/>
                <a:gd name="T4" fmla="*/ 1 w 12"/>
                <a:gd name="T5" fmla="*/ 12 h 16"/>
                <a:gd name="T6" fmla="*/ 0 w 12"/>
                <a:gd name="T7" fmla="*/ 14 h 16"/>
                <a:gd name="T8" fmla="*/ 4 w 12"/>
                <a:gd name="T9" fmla="*/ 15 h 16"/>
                <a:gd name="T10" fmla="*/ 12 w 12"/>
                <a:gd name="T11" fmla="*/ 16 h 16"/>
                <a:gd name="T12" fmla="*/ 11 w 12"/>
                <a:gd name="T13" fmla="*/ 1 h 16"/>
                <a:gd name="T14" fmla="*/ 7 w 12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6">
                  <a:moveTo>
                    <a:pt x="7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5"/>
                    <a:pt x="3" y="9"/>
                    <a:pt x="1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1" y="14"/>
                    <a:pt x="3" y="15"/>
                    <a:pt x="4" y="15"/>
                  </a:cubicBezTo>
                  <a:cubicBezTo>
                    <a:pt x="7" y="15"/>
                    <a:pt x="9" y="16"/>
                    <a:pt x="12" y="16"/>
                  </a:cubicBezTo>
                  <a:cubicBezTo>
                    <a:pt x="12" y="11"/>
                    <a:pt x="12" y="6"/>
                    <a:pt x="11" y="1"/>
                  </a:cubicBezTo>
                  <a:cubicBezTo>
                    <a:pt x="10" y="1"/>
                    <a:pt x="9" y="1"/>
                    <a:pt x="7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9" name="Freeform 229"/>
            <p:cNvSpPr>
              <a:spLocks/>
            </p:cNvSpPr>
            <p:nvPr/>
          </p:nvSpPr>
          <p:spPr bwMode="auto">
            <a:xfrm>
              <a:off x="3379937" y="3719861"/>
              <a:ext cx="22225" cy="63500"/>
            </a:xfrm>
            <a:custGeom>
              <a:avLst/>
              <a:gdLst>
                <a:gd name="T0" fmla="*/ 0 w 5"/>
                <a:gd name="T1" fmla="*/ 0 h 15"/>
                <a:gd name="T2" fmla="*/ 1 w 5"/>
                <a:gd name="T3" fmla="*/ 15 h 15"/>
                <a:gd name="T4" fmla="*/ 1 w 5"/>
                <a:gd name="T5" fmla="*/ 15 h 15"/>
                <a:gd name="T6" fmla="*/ 5 w 5"/>
                <a:gd name="T7" fmla="*/ 2 h 15"/>
                <a:gd name="T8" fmla="*/ 1 w 5"/>
                <a:gd name="T9" fmla="*/ 1 h 15"/>
                <a:gd name="T10" fmla="*/ 0 w 5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5">
                  <a:moveTo>
                    <a:pt x="0" y="0"/>
                  </a:moveTo>
                  <a:cubicBezTo>
                    <a:pt x="1" y="5"/>
                    <a:pt x="1" y="10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1"/>
                    <a:pt x="4" y="6"/>
                    <a:pt x="5" y="2"/>
                  </a:cubicBezTo>
                  <a:cubicBezTo>
                    <a:pt x="4" y="1"/>
                    <a:pt x="2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solidFill>
              <a:srgbClr val="FFAF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0" name="Freeform 230"/>
            <p:cNvSpPr>
              <a:spLocks noEditPoints="1"/>
            </p:cNvSpPr>
            <p:nvPr/>
          </p:nvSpPr>
          <p:spPr bwMode="auto">
            <a:xfrm>
              <a:off x="3333900" y="3715098"/>
              <a:ext cx="28575" cy="60325"/>
            </a:xfrm>
            <a:custGeom>
              <a:avLst/>
              <a:gdLst>
                <a:gd name="T0" fmla="*/ 1 w 7"/>
                <a:gd name="T1" fmla="*/ 12 h 14"/>
                <a:gd name="T2" fmla="*/ 0 w 7"/>
                <a:gd name="T3" fmla="*/ 14 h 14"/>
                <a:gd name="T4" fmla="*/ 0 w 7"/>
                <a:gd name="T5" fmla="*/ 14 h 14"/>
                <a:gd name="T6" fmla="*/ 1 w 7"/>
                <a:gd name="T7" fmla="*/ 12 h 14"/>
                <a:gd name="T8" fmla="*/ 7 w 7"/>
                <a:gd name="T9" fmla="*/ 0 h 14"/>
                <a:gd name="T10" fmla="*/ 7 w 7"/>
                <a:gd name="T11" fmla="*/ 1 h 14"/>
                <a:gd name="T12" fmla="*/ 7 w 7"/>
                <a:gd name="T13" fmla="*/ 0 h 14"/>
                <a:gd name="T14" fmla="*/ 7 w 7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4">
                  <a:moveTo>
                    <a:pt x="1" y="12"/>
                  </a:moveTo>
                  <a:cubicBezTo>
                    <a:pt x="0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3"/>
                    <a:pt x="1" y="12"/>
                  </a:cubicBezTo>
                  <a:moveTo>
                    <a:pt x="7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1" name="Freeform 231"/>
            <p:cNvSpPr>
              <a:spLocks noEditPoints="1"/>
            </p:cNvSpPr>
            <p:nvPr/>
          </p:nvSpPr>
          <p:spPr bwMode="auto">
            <a:xfrm>
              <a:off x="3035450" y="3676998"/>
              <a:ext cx="327025" cy="88900"/>
            </a:xfrm>
            <a:custGeom>
              <a:avLst/>
              <a:gdLst>
                <a:gd name="T0" fmla="*/ 77 w 77"/>
                <a:gd name="T1" fmla="*/ 10 h 21"/>
                <a:gd name="T2" fmla="*/ 71 w 77"/>
                <a:gd name="T3" fmla="*/ 21 h 21"/>
                <a:gd name="T4" fmla="*/ 77 w 77"/>
                <a:gd name="T5" fmla="*/ 10 h 21"/>
                <a:gd name="T6" fmla="*/ 0 w 77"/>
                <a:gd name="T7" fmla="*/ 0 h 21"/>
                <a:gd name="T8" fmla="*/ 57 w 77"/>
                <a:gd name="T9" fmla="*/ 20 h 21"/>
                <a:gd name="T10" fmla="*/ 0 w 77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21">
                  <a:moveTo>
                    <a:pt x="77" y="10"/>
                  </a:moveTo>
                  <a:cubicBezTo>
                    <a:pt x="75" y="14"/>
                    <a:pt x="73" y="18"/>
                    <a:pt x="71" y="21"/>
                  </a:cubicBezTo>
                  <a:cubicBezTo>
                    <a:pt x="73" y="18"/>
                    <a:pt x="75" y="14"/>
                    <a:pt x="77" y="10"/>
                  </a:cubicBezTo>
                  <a:moveTo>
                    <a:pt x="0" y="0"/>
                  </a:moveTo>
                  <a:cubicBezTo>
                    <a:pt x="17" y="10"/>
                    <a:pt x="37" y="16"/>
                    <a:pt x="57" y="20"/>
                  </a:cubicBezTo>
                  <a:cubicBezTo>
                    <a:pt x="38" y="16"/>
                    <a:pt x="17" y="10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2" name="Freeform 232"/>
            <p:cNvSpPr>
              <a:spLocks/>
            </p:cNvSpPr>
            <p:nvPr/>
          </p:nvSpPr>
          <p:spPr bwMode="auto">
            <a:xfrm>
              <a:off x="2522687" y="3278536"/>
              <a:ext cx="839788" cy="496888"/>
            </a:xfrm>
            <a:custGeom>
              <a:avLst/>
              <a:gdLst>
                <a:gd name="T0" fmla="*/ 10 w 198"/>
                <a:gd name="T1" fmla="*/ 0 h 117"/>
                <a:gd name="T2" fmla="*/ 6 w 198"/>
                <a:gd name="T3" fmla="*/ 8 h 117"/>
                <a:gd name="T4" fmla="*/ 121 w 198"/>
                <a:gd name="T5" fmla="*/ 94 h 117"/>
                <a:gd name="T6" fmla="*/ 121 w 198"/>
                <a:gd name="T7" fmla="*/ 94 h 117"/>
                <a:gd name="T8" fmla="*/ 178 w 198"/>
                <a:gd name="T9" fmla="*/ 114 h 117"/>
                <a:gd name="T10" fmla="*/ 191 w 198"/>
                <a:gd name="T11" fmla="*/ 117 h 117"/>
                <a:gd name="T12" fmla="*/ 192 w 198"/>
                <a:gd name="T13" fmla="*/ 115 h 117"/>
                <a:gd name="T14" fmla="*/ 198 w 198"/>
                <a:gd name="T15" fmla="*/ 104 h 117"/>
                <a:gd name="T16" fmla="*/ 198 w 198"/>
                <a:gd name="T17" fmla="*/ 103 h 117"/>
                <a:gd name="T18" fmla="*/ 142 w 198"/>
                <a:gd name="T19" fmla="*/ 83 h 117"/>
                <a:gd name="T20" fmla="*/ 41 w 198"/>
                <a:gd name="T21" fmla="*/ 19 h 117"/>
                <a:gd name="T22" fmla="*/ 26 w 198"/>
                <a:gd name="T23" fmla="*/ 36 h 117"/>
                <a:gd name="T24" fmla="*/ 10 w 198"/>
                <a:gd name="T2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8" h="117">
                  <a:moveTo>
                    <a:pt x="10" y="0"/>
                  </a:moveTo>
                  <a:cubicBezTo>
                    <a:pt x="7" y="2"/>
                    <a:pt x="6" y="5"/>
                    <a:pt x="6" y="8"/>
                  </a:cubicBezTo>
                  <a:cubicBezTo>
                    <a:pt x="6" y="32"/>
                    <a:pt x="76" y="70"/>
                    <a:pt x="121" y="94"/>
                  </a:cubicBezTo>
                  <a:cubicBezTo>
                    <a:pt x="121" y="94"/>
                    <a:pt x="121" y="94"/>
                    <a:pt x="121" y="94"/>
                  </a:cubicBezTo>
                  <a:cubicBezTo>
                    <a:pt x="138" y="104"/>
                    <a:pt x="159" y="110"/>
                    <a:pt x="178" y="114"/>
                  </a:cubicBezTo>
                  <a:cubicBezTo>
                    <a:pt x="182" y="115"/>
                    <a:pt x="186" y="116"/>
                    <a:pt x="191" y="117"/>
                  </a:cubicBezTo>
                  <a:cubicBezTo>
                    <a:pt x="191" y="116"/>
                    <a:pt x="191" y="116"/>
                    <a:pt x="192" y="115"/>
                  </a:cubicBezTo>
                  <a:cubicBezTo>
                    <a:pt x="194" y="112"/>
                    <a:pt x="196" y="108"/>
                    <a:pt x="198" y="104"/>
                  </a:cubicBezTo>
                  <a:cubicBezTo>
                    <a:pt x="198" y="104"/>
                    <a:pt x="198" y="104"/>
                    <a:pt x="198" y="103"/>
                  </a:cubicBezTo>
                  <a:cubicBezTo>
                    <a:pt x="179" y="98"/>
                    <a:pt x="160" y="93"/>
                    <a:pt x="142" y="83"/>
                  </a:cubicBezTo>
                  <a:cubicBezTo>
                    <a:pt x="109" y="65"/>
                    <a:pt x="64" y="41"/>
                    <a:pt x="41" y="19"/>
                  </a:cubicBezTo>
                  <a:cubicBezTo>
                    <a:pt x="36" y="25"/>
                    <a:pt x="31" y="30"/>
                    <a:pt x="26" y="36"/>
                  </a:cubicBezTo>
                  <a:cubicBezTo>
                    <a:pt x="9" y="22"/>
                    <a:pt x="0" y="9"/>
                    <a:pt x="1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3" name="Freeform 233"/>
            <p:cNvSpPr>
              <a:spLocks/>
            </p:cNvSpPr>
            <p:nvPr/>
          </p:nvSpPr>
          <p:spPr bwMode="auto">
            <a:xfrm>
              <a:off x="2522687" y="3230911"/>
              <a:ext cx="173038" cy="200025"/>
            </a:xfrm>
            <a:custGeom>
              <a:avLst/>
              <a:gdLst>
                <a:gd name="T0" fmla="*/ 28 w 41"/>
                <a:gd name="T1" fmla="*/ 0 h 47"/>
                <a:gd name="T2" fmla="*/ 10 w 41"/>
                <a:gd name="T3" fmla="*/ 11 h 47"/>
                <a:gd name="T4" fmla="*/ 10 w 41"/>
                <a:gd name="T5" fmla="*/ 11 h 47"/>
                <a:gd name="T6" fmla="*/ 10 w 41"/>
                <a:gd name="T7" fmla="*/ 11 h 47"/>
                <a:gd name="T8" fmla="*/ 10 w 41"/>
                <a:gd name="T9" fmla="*/ 11 h 47"/>
                <a:gd name="T10" fmla="*/ 10 w 41"/>
                <a:gd name="T11" fmla="*/ 11 h 47"/>
                <a:gd name="T12" fmla="*/ 26 w 41"/>
                <a:gd name="T13" fmla="*/ 47 h 47"/>
                <a:gd name="T14" fmla="*/ 41 w 41"/>
                <a:gd name="T15" fmla="*/ 30 h 47"/>
                <a:gd name="T16" fmla="*/ 30 w 41"/>
                <a:gd name="T17" fmla="*/ 0 h 47"/>
                <a:gd name="T18" fmla="*/ 28 w 41"/>
                <a:gd name="T1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47">
                  <a:moveTo>
                    <a:pt x="28" y="0"/>
                  </a:moveTo>
                  <a:cubicBezTo>
                    <a:pt x="23" y="0"/>
                    <a:pt x="18" y="3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0" y="20"/>
                    <a:pt x="9" y="33"/>
                    <a:pt x="26" y="47"/>
                  </a:cubicBezTo>
                  <a:cubicBezTo>
                    <a:pt x="31" y="41"/>
                    <a:pt x="36" y="36"/>
                    <a:pt x="41" y="30"/>
                  </a:cubicBezTo>
                  <a:cubicBezTo>
                    <a:pt x="29" y="19"/>
                    <a:pt x="23" y="8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4" name="Freeform 234"/>
            <p:cNvSpPr>
              <a:spLocks/>
            </p:cNvSpPr>
            <p:nvPr/>
          </p:nvSpPr>
          <p:spPr bwMode="auto">
            <a:xfrm>
              <a:off x="2513162" y="3205511"/>
              <a:ext cx="841375" cy="582613"/>
            </a:xfrm>
            <a:custGeom>
              <a:avLst/>
              <a:gdLst>
                <a:gd name="T0" fmla="*/ 124 w 198"/>
                <a:gd name="T1" fmla="*/ 109 h 137"/>
                <a:gd name="T2" fmla="*/ 58 w 198"/>
                <a:gd name="T3" fmla="*/ 71 h 137"/>
                <a:gd name="T4" fmla="*/ 13 w 198"/>
                <a:gd name="T5" fmla="*/ 31 h 137"/>
                <a:gd name="T6" fmla="*/ 36 w 198"/>
                <a:gd name="T7" fmla="*/ 11 h 137"/>
                <a:gd name="T8" fmla="*/ 55 w 198"/>
                <a:gd name="T9" fmla="*/ 25 h 137"/>
                <a:gd name="T10" fmla="*/ 86 w 198"/>
                <a:gd name="T11" fmla="*/ 44 h 137"/>
                <a:gd name="T12" fmla="*/ 191 w 198"/>
                <a:gd name="T13" fmla="*/ 99 h 137"/>
                <a:gd name="T14" fmla="*/ 194 w 198"/>
                <a:gd name="T15" fmla="*/ 94 h 137"/>
                <a:gd name="T16" fmla="*/ 81 w 198"/>
                <a:gd name="T17" fmla="*/ 34 h 137"/>
                <a:gd name="T18" fmla="*/ 50 w 198"/>
                <a:gd name="T19" fmla="*/ 13 h 137"/>
                <a:gd name="T20" fmla="*/ 33 w 198"/>
                <a:gd name="T21" fmla="*/ 3 h 137"/>
                <a:gd name="T22" fmla="*/ 5 w 198"/>
                <a:gd name="T23" fmla="*/ 20 h 137"/>
                <a:gd name="T24" fmla="*/ 23 w 198"/>
                <a:gd name="T25" fmla="*/ 53 h 137"/>
                <a:gd name="T26" fmla="*/ 86 w 198"/>
                <a:gd name="T27" fmla="*/ 94 h 137"/>
                <a:gd name="T28" fmla="*/ 160 w 198"/>
                <a:gd name="T29" fmla="*/ 129 h 137"/>
                <a:gd name="T30" fmla="*/ 190 w 198"/>
                <a:gd name="T31" fmla="*/ 137 h 137"/>
                <a:gd name="T32" fmla="*/ 194 w 198"/>
                <a:gd name="T33" fmla="*/ 132 h 137"/>
                <a:gd name="T34" fmla="*/ 124 w 198"/>
                <a:gd name="T35" fmla="*/ 10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8" h="137">
                  <a:moveTo>
                    <a:pt x="124" y="109"/>
                  </a:moveTo>
                  <a:cubicBezTo>
                    <a:pt x="102" y="97"/>
                    <a:pt x="80" y="84"/>
                    <a:pt x="58" y="71"/>
                  </a:cubicBezTo>
                  <a:cubicBezTo>
                    <a:pt x="42" y="61"/>
                    <a:pt x="21" y="48"/>
                    <a:pt x="13" y="31"/>
                  </a:cubicBezTo>
                  <a:cubicBezTo>
                    <a:pt x="8" y="21"/>
                    <a:pt x="23" y="4"/>
                    <a:pt x="36" y="11"/>
                  </a:cubicBezTo>
                  <a:cubicBezTo>
                    <a:pt x="43" y="15"/>
                    <a:pt x="49" y="20"/>
                    <a:pt x="55" y="25"/>
                  </a:cubicBezTo>
                  <a:cubicBezTo>
                    <a:pt x="65" y="32"/>
                    <a:pt x="76" y="38"/>
                    <a:pt x="86" y="44"/>
                  </a:cubicBezTo>
                  <a:cubicBezTo>
                    <a:pt x="120" y="64"/>
                    <a:pt x="156" y="82"/>
                    <a:pt x="191" y="99"/>
                  </a:cubicBezTo>
                  <a:cubicBezTo>
                    <a:pt x="195" y="101"/>
                    <a:pt x="198" y="96"/>
                    <a:pt x="194" y="94"/>
                  </a:cubicBezTo>
                  <a:cubicBezTo>
                    <a:pt x="156" y="75"/>
                    <a:pt x="118" y="56"/>
                    <a:pt x="81" y="34"/>
                  </a:cubicBezTo>
                  <a:cubicBezTo>
                    <a:pt x="70" y="28"/>
                    <a:pt x="60" y="21"/>
                    <a:pt x="50" y="13"/>
                  </a:cubicBezTo>
                  <a:cubicBezTo>
                    <a:pt x="45" y="9"/>
                    <a:pt x="40" y="5"/>
                    <a:pt x="33" y="3"/>
                  </a:cubicBezTo>
                  <a:cubicBezTo>
                    <a:pt x="22" y="0"/>
                    <a:pt x="9" y="13"/>
                    <a:pt x="5" y="20"/>
                  </a:cubicBezTo>
                  <a:cubicBezTo>
                    <a:pt x="0" y="31"/>
                    <a:pt x="14" y="45"/>
                    <a:pt x="23" y="53"/>
                  </a:cubicBezTo>
                  <a:cubicBezTo>
                    <a:pt x="41" y="69"/>
                    <a:pt x="64" y="82"/>
                    <a:pt x="86" y="94"/>
                  </a:cubicBezTo>
                  <a:cubicBezTo>
                    <a:pt x="110" y="108"/>
                    <a:pt x="133" y="121"/>
                    <a:pt x="160" y="129"/>
                  </a:cubicBezTo>
                  <a:cubicBezTo>
                    <a:pt x="170" y="133"/>
                    <a:pt x="180" y="135"/>
                    <a:pt x="190" y="137"/>
                  </a:cubicBezTo>
                  <a:cubicBezTo>
                    <a:pt x="192" y="135"/>
                    <a:pt x="193" y="133"/>
                    <a:pt x="194" y="132"/>
                  </a:cubicBezTo>
                  <a:cubicBezTo>
                    <a:pt x="170" y="127"/>
                    <a:pt x="146" y="120"/>
                    <a:pt x="124" y="109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5" name="Oval 235"/>
            <p:cNvSpPr>
              <a:spLocks noChangeArrowheads="1"/>
            </p:cNvSpPr>
            <p:nvPr/>
          </p:nvSpPr>
          <p:spPr bwMode="auto">
            <a:xfrm>
              <a:off x="1587650" y="1324323"/>
              <a:ext cx="46038" cy="47625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6" name="Oval 236"/>
            <p:cNvSpPr>
              <a:spLocks noChangeArrowheads="1"/>
            </p:cNvSpPr>
            <p:nvPr/>
          </p:nvSpPr>
          <p:spPr bwMode="auto">
            <a:xfrm>
              <a:off x="2067075" y="1265586"/>
              <a:ext cx="47625" cy="46038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7" name="Oval 237"/>
            <p:cNvSpPr>
              <a:spLocks noChangeArrowheads="1"/>
            </p:cNvSpPr>
            <p:nvPr/>
          </p:nvSpPr>
          <p:spPr bwMode="auto">
            <a:xfrm>
              <a:off x="1952775" y="1456086"/>
              <a:ext cx="46038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8" name="Oval 238"/>
            <p:cNvSpPr>
              <a:spLocks noChangeArrowheads="1"/>
            </p:cNvSpPr>
            <p:nvPr/>
          </p:nvSpPr>
          <p:spPr bwMode="auto">
            <a:xfrm>
              <a:off x="1413025" y="1438623"/>
              <a:ext cx="47625" cy="47625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9" name="Oval 239"/>
            <p:cNvSpPr>
              <a:spLocks noChangeArrowheads="1"/>
            </p:cNvSpPr>
            <p:nvPr/>
          </p:nvSpPr>
          <p:spPr bwMode="auto">
            <a:xfrm>
              <a:off x="1643212" y="1129061"/>
              <a:ext cx="46038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0" name="Oval 240"/>
            <p:cNvSpPr>
              <a:spLocks noChangeArrowheads="1"/>
            </p:cNvSpPr>
            <p:nvPr/>
          </p:nvSpPr>
          <p:spPr bwMode="auto">
            <a:xfrm>
              <a:off x="2173437" y="1456086"/>
              <a:ext cx="47625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1" name="Freeform 241"/>
            <p:cNvSpPr>
              <a:spLocks/>
            </p:cNvSpPr>
            <p:nvPr/>
          </p:nvSpPr>
          <p:spPr bwMode="auto">
            <a:xfrm>
              <a:off x="2198837" y="1187798"/>
              <a:ext cx="242888" cy="557213"/>
            </a:xfrm>
            <a:custGeom>
              <a:avLst/>
              <a:gdLst>
                <a:gd name="T0" fmla="*/ 39 w 57"/>
                <a:gd name="T1" fmla="*/ 0 h 131"/>
                <a:gd name="T2" fmla="*/ 14 w 57"/>
                <a:gd name="T3" fmla="*/ 46 h 131"/>
                <a:gd name="T4" fmla="*/ 1 w 57"/>
                <a:gd name="T5" fmla="*/ 98 h 131"/>
                <a:gd name="T6" fmla="*/ 7 w 57"/>
                <a:gd name="T7" fmla="*/ 126 h 131"/>
                <a:gd name="T8" fmla="*/ 36 w 57"/>
                <a:gd name="T9" fmla="*/ 128 h 131"/>
                <a:gd name="T10" fmla="*/ 42 w 57"/>
                <a:gd name="T11" fmla="*/ 99 h 131"/>
                <a:gd name="T12" fmla="*/ 47 w 57"/>
                <a:gd name="T13" fmla="*/ 61 h 131"/>
                <a:gd name="T14" fmla="*/ 57 w 57"/>
                <a:gd name="T15" fmla="*/ 22 h 131"/>
                <a:gd name="T16" fmla="*/ 39 w 57"/>
                <a:gd name="T1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131">
                  <a:moveTo>
                    <a:pt x="39" y="0"/>
                  </a:moveTo>
                  <a:cubicBezTo>
                    <a:pt x="31" y="15"/>
                    <a:pt x="21" y="30"/>
                    <a:pt x="14" y="46"/>
                  </a:cubicBezTo>
                  <a:cubicBezTo>
                    <a:pt x="8" y="63"/>
                    <a:pt x="4" y="80"/>
                    <a:pt x="1" y="98"/>
                  </a:cubicBezTo>
                  <a:cubicBezTo>
                    <a:pt x="0" y="105"/>
                    <a:pt x="1" y="120"/>
                    <a:pt x="7" y="126"/>
                  </a:cubicBezTo>
                  <a:cubicBezTo>
                    <a:pt x="13" y="131"/>
                    <a:pt x="29" y="130"/>
                    <a:pt x="36" y="128"/>
                  </a:cubicBezTo>
                  <a:cubicBezTo>
                    <a:pt x="40" y="127"/>
                    <a:pt x="41" y="102"/>
                    <a:pt x="42" y="99"/>
                  </a:cubicBezTo>
                  <a:cubicBezTo>
                    <a:pt x="43" y="87"/>
                    <a:pt x="45" y="74"/>
                    <a:pt x="47" y="61"/>
                  </a:cubicBezTo>
                  <a:cubicBezTo>
                    <a:pt x="50" y="48"/>
                    <a:pt x="55" y="36"/>
                    <a:pt x="57" y="22"/>
                  </a:cubicBezTo>
                  <a:cubicBezTo>
                    <a:pt x="39" y="0"/>
                    <a:pt x="39" y="0"/>
                    <a:pt x="39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2" name="Freeform 242"/>
            <p:cNvSpPr>
              <a:spLocks noEditPoints="1"/>
            </p:cNvSpPr>
            <p:nvPr/>
          </p:nvSpPr>
          <p:spPr bwMode="auto">
            <a:xfrm>
              <a:off x="2287737" y="1290986"/>
              <a:ext cx="144463" cy="436563"/>
            </a:xfrm>
            <a:custGeom>
              <a:avLst/>
              <a:gdLst>
                <a:gd name="T0" fmla="*/ 9 w 34"/>
                <a:gd name="T1" fmla="*/ 54 h 103"/>
                <a:gd name="T2" fmla="*/ 4 w 34"/>
                <a:gd name="T3" fmla="*/ 81 h 103"/>
                <a:gd name="T4" fmla="*/ 4 w 34"/>
                <a:gd name="T5" fmla="*/ 102 h 103"/>
                <a:gd name="T6" fmla="*/ 5 w 34"/>
                <a:gd name="T7" fmla="*/ 103 h 103"/>
                <a:gd name="T8" fmla="*/ 5 w 34"/>
                <a:gd name="T9" fmla="*/ 103 h 103"/>
                <a:gd name="T10" fmla="*/ 6 w 34"/>
                <a:gd name="T11" fmla="*/ 103 h 103"/>
                <a:gd name="T12" fmla="*/ 15 w 34"/>
                <a:gd name="T13" fmla="*/ 100 h 103"/>
                <a:gd name="T14" fmla="*/ 17 w 34"/>
                <a:gd name="T15" fmla="*/ 90 h 103"/>
                <a:gd name="T16" fmla="*/ 19 w 34"/>
                <a:gd name="T17" fmla="*/ 72 h 103"/>
                <a:gd name="T18" fmla="*/ 19 w 34"/>
                <a:gd name="T19" fmla="*/ 70 h 103"/>
                <a:gd name="T20" fmla="*/ 19 w 34"/>
                <a:gd name="T21" fmla="*/ 70 h 103"/>
                <a:gd name="T22" fmla="*/ 16 w 34"/>
                <a:gd name="T23" fmla="*/ 70 h 103"/>
                <a:gd name="T24" fmla="*/ 12 w 34"/>
                <a:gd name="T25" fmla="*/ 64 h 103"/>
                <a:gd name="T26" fmla="*/ 9 w 34"/>
                <a:gd name="T27" fmla="*/ 54 h 103"/>
                <a:gd name="T28" fmla="*/ 34 w 34"/>
                <a:gd name="T29" fmla="*/ 0 h 103"/>
                <a:gd name="T30" fmla="*/ 30 w 34"/>
                <a:gd name="T31" fmla="*/ 0 h 103"/>
                <a:gd name="T32" fmla="*/ 26 w 34"/>
                <a:gd name="T33" fmla="*/ 5 h 103"/>
                <a:gd name="T34" fmla="*/ 18 w 34"/>
                <a:gd name="T35" fmla="*/ 18 h 103"/>
                <a:gd name="T36" fmla="*/ 11 w 34"/>
                <a:gd name="T37" fmla="*/ 44 h 103"/>
                <a:gd name="T38" fmla="*/ 19 w 34"/>
                <a:gd name="T39" fmla="*/ 47 h 103"/>
                <a:gd name="T40" fmla="*/ 19 w 34"/>
                <a:gd name="T41" fmla="*/ 47 h 103"/>
                <a:gd name="T42" fmla="*/ 22 w 34"/>
                <a:gd name="T43" fmla="*/ 47 h 103"/>
                <a:gd name="T44" fmla="*/ 24 w 34"/>
                <a:gd name="T45" fmla="*/ 34 h 103"/>
                <a:gd name="T46" fmla="*/ 34 w 34"/>
                <a:gd name="T47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" h="103">
                  <a:moveTo>
                    <a:pt x="9" y="54"/>
                  </a:moveTo>
                  <a:cubicBezTo>
                    <a:pt x="7" y="63"/>
                    <a:pt x="5" y="71"/>
                    <a:pt x="4" y="81"/>
                  </a:cubicBezTo>
                  <a:cubicBezTo>
                    <a:pt x="3" y="86"/>
                    <a:pt x="0" y="97"/>
                    <a:pt x="4" y="102"/>
                  </a:cubicBezTo>
                  <a:cubicBezTo>
                    <a:pt x="4" y="103"/>
                    <a:pt x="4" y="103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5" y="103"/>
                    <a:pt x="6" y="103"/>
                    <a:pt x="6" y="103"/>
                  </a:cubicBezTo>
                  <a:cubicBezTo>
                    <a:pt x="10" y="103"/>
                    <a:pt x="14" y="103"/>
                    <a:pt x="15" y="100"/>
                  </a:cubicBezTo>
                  <a:cubicBezTo>
                    <a:pt x="16" y="97"/>
                    <a:pt x="17" y="93"/>
                    <a:pt x="17" y="90"/>
                  </a:cubicBezTo>
                  <a:cubicBezTo>
                    <a:pt x="18" y="84"/>
                    <a:pt x="18" y="78"/>
                    <a:pt x="19" y="72"/>
                  </a:cubicBezTo>
                  <a:cubicBezTo>
                    <a:pt x="19" y="72"/>
                    <a:pt x="19" y="71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8" y="70"/>
                    <a:pt x="17" y="70"/>
                    <a:pt x="16" y="70"/>
                  </a:cubicBezTo>
                  <a:cubicBezTo>
                    <a:pt x="13" y="70"/>
                    <a:pt x="11" y="68"/>
                    <a:pt x="12" y="64"/>
                  </a:cubicBezTo>
                  <a:cubicBezTo>
                    <a:pt x="13" y="60"/>
                    <a:pt x="11" y="57"/>
                    <a:pt x="9" y="54"/>
                  </a:cubicBezTo>
                  <a:moveTo>
                    <a:pt x="34" y="0"/>
                  </a:moveTo>
                  <a:cubicBezTo>
                    <a:pt x="32" y="0"/>
                    <a:pt x="31" y="0"/>
                    <a:pt x="30" y="0"/>
                  </a:cubicBezTo>
                  <a:cubicBezTo>
                    <a:pt x="28" y="1"/>
                    <a:pt x="27" y="3"/>
                    <a:pt x="26" y="5"/>
                  </a:cubicBezTo>
                  <a:cubicBezTo>
                    <a:pt x="23" y="9"/>
                    <a:pt x="20" y="12"/>
                    <a:pt x="18" y="18"/>
                  </a:cubicBezTo>
                  <a:cubicBezTo>
                    <a:pt x="15" y="26"/>
                    <a:pt x="13" y="35"/>
                    <a:pt x="11" y="44"/>
                  </a:cubicBezTo>
                  <a:cubicBezTo>
                    <a:pt x="15" y="44"/>
                    <a:pt x="19" y="47"/>
                    <a:pt x="19" y="47"/>
                  </a:cubicBezTo>
                  <a:cubicBezTo>
                    <a:pt x="19" y="47"/>
                    <a:pt x="18" y="47"/>
                    <a:pt x="19" y="47"/>
                  </a:cubicBezTo>
                  <a:cubicBezTo>
                    <a:pt x="20" y="47"/>
                    <a:pt x="21" y="47"/>
                    <a:pt x="22" y="47"/>
                  </a:cubicBezTo>
                  <a:cubicBezTo>
                    <a:pt x="23" y="43"/>
                    <a:pt x="23" y="39"/>
                    <a:pt x="24" y="34"/>
                  </a:cubicBezTo>
                  <a:cubicBezTo>
                    <a:pt x="27" y="23"/>
                    <a:pt x="31" y="11"/>
                    <a:pt x="34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3" name="Freeform 243"/>
            <p:cNvSpPr>
              <a:spLocks/>
            </p:cNvSpPr>
            <p:nvPr/>
          </p:nvSpPr>
          <p:spPr bwMode="auto">
            <a:xfrm>
              <a:off x="2203600" y="1638648"/>
              <a:ext cx="169863" cy="106363"/>
            </a:xfrm>
            <a:custGeom>
              <a:avLst/>
              <a:gdLst>
                <a:gd name="T0" fmla="*/ 29 w 40"/>
                <a:gd name="T1" fmla="*/ 14 h 25"/>
                <a:gd name="T2" fmla="*/ 22 w 40"/>
                <a:gd name="T3" fmla="*/ 1 h 25"/>
                <a:gd name="T4" fmla="*/ 13 w 40"/>
                <a:gd name="T5" fmla="*/ 13 h 25"/>
                <a:gd name="T6" fmla="*/ 6 w 40"/>
                <a:gd name="T7" fmla="*/ 2 h 25"/>
                <a:gd name="T8" fmla="*/ 0 w 40"/>
                <a:gd name="T9" fmla="*/ 4 h 25"/>
                <a:gd name="T10" fmla="*/ 6 w 40"/>
                <a:gd name="T11" fmla="*/ 20 h 25"/>
                <a:gd name="T12" fmla="*/ 35 w 40"/>
                <a:gd name="T13" fmla="*/ 22 h 25"/>
                <a:gd name="T14" fmla="*/ 40 w 40"/>
                <a:gd name="T15" fmla="*/ 3 h 25"/>
                <a:gd name="T16" fmla="*/ 29 w 40"/>
                <a:gd name="T17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5">
                  <a:moveTo>
                    <a:pt x="29" y="14"/>
                  </a:moveTo>
                  <a:cubicBezTo>
                    <a:pt x="29" y="9"/>
                    <a:pt x="28" y="1"/>
                    <a:pt x="22" y="1"/>
                  </a:cubicBezTo>
                  <a:cubicBezTo>
                    <a:pt x="15" y="0"/>
                    <a:pt x="14" y="8"/>
                    <a:pt x="13" y="13"/>
                  </a:cubicBezTo>
                  <a:cubicBezTo>
                    <a:pt x="14" y="9"/>
                    <a:pt x="11" y="3"/>
                    <a:pt x="6" y="2"/>
                  </a:cubicBezTo>
                  <a:cubicBezTo>
                    <a:pt x="4" y="1"/>
                    <a:pt x="1" y="2"/>
                    <a:pt x="0" y="4"/>
                  </a:cubicBezTo>
                  <a:cubicBezTo>
                    <a:pt x="0" y="10"/>
                    <a:pt x="2" y="17"/>
                    <a:pt x="6" y="20"/>
                  </a:cubicBezTo>
                  <a:cubicBezTo>
                    <a:pt x="12" y="25"/>
                    <a:pt x="28" y="24"/>
                    <a:pt x="35" y="22"/>
                  </a:cubicBezTo>
                  <a:cubicBezTo>
                    <a:pt x="38" y="22"/>
                    <a:pt x="39" y="11"/>
                    <a:pt x="40" y="3"/>
                  </a:cubicBezTo>
                  <a:cubicBezTo>
                    <a:pt x="34" y="1"/>
                    <a:pt x="31" y="5"/>
                    <a:pt x="29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4" name="Freeform 244"/>
            <p:cNvSpPr>
              <a:spLocks/>
            </p:cNvSpPr>
            <p:nvPr/>
          </p:nvSpPr>
          <p:spPr bwMode="auto">
            <a:xfrm>
              <a:off x="2186137" y="1175098"/>
              <a:ext cx="268288" cy="577850"/>
            </a:xfrm>
            <a:custGeom>
              <a:avLst/>
              <a:gdLst>
                <a:gd name="T0" fmla="*/ 40 w 63"/>
                <a:gd name="T1" fmla="*/ 2 h 136"/>
                <a:gd name="T2" fmla="*/ 17 w 63"/>
                <a:gd name="T3" fmla="*/ 43 h 136"/>
                <a:gd name="T4" fmla="*/ 4 w 63"/>
                <a:gd name="T5" fmla="*/ 89 h 136"/>
                <a:gd name="T6" fmla="*/ 3 w 63"/>
                <a:gd name="T7" fmla="*/ 121 h 136"/>
                <a:gd name="T8" fmla="*/ 23 w 63"/>
                <a:gd name="T9" fmla="*/ 135 h 136"/>
                <a:gd name="T10" fmla="*/ 43 w 63"/>
                <a:gd name="T11" fmla="*/ 131 h 136"/>
                <a:gd name="T12" fmla="*/ 46 w 63"/>
                <a:gd name="T13" fmla="*/ 108 h 136"/>
                <a:gd name="T14" fmla="*/ 51 w 63"/>
                <a:gd name="T15" fmla="*/ 73 h 136"/>
                <a:gd name="T16" fmla="*/ 63 w 63"/>
                <a:gd name="T17" fmla="*/ 26 h 136"/>
                <a:gd name="T18" fmla="*/ 58 w 63"/>
                <a:gd name="T19" fmla="*/ 25 h 136"/>
                <a:gd name="T20" fmla="*/ 48 w 63"/>
                <a:gd name="T21" fmla="*/ 61 h 136"/>
                <a:gd name="T22" fmla="*/ 43 w 63"/>
                <a:gd name="T23" fmla="*/ 99 h 136"/>
                <a:gd name="T24" fmla="*/ 41 w 63"/>
                <a:gd name="T25" fmla="*/ 117 h 136"/>
                <a:gd name="T26" fmla="*/ 39 w 63"/>
                <a:gd name="T27" fmla="*/ 127 h 136"/>
                <a:gd name="T28" fmla="*/ 29 w 63"/>
                <a:gd name="T29" fmla="*/ 130 h 136"/>
                <a:gd name="T30" fmla="*/ 27 w 63"/>
                <a:gd name="T31" fmla="*/ 130 h 136"/>
                <a:gd name="T32" fmla="*/ 12 w 63"/>
                <a:gd name="T33" fmla="*/ 127 h 136"/>
                <a:gd name="T34" fmla="*/ 6 w 63"/>
                <a:gd name="T35" fmla="*/ 112 h 136"/>
                <a:gd name="T36" fmla="*/ 11 w 63"/>
                <a:gd name="T37" fmla="*/ 79 h 136"/>
                <a:gd name="T38" fmla="*/ 24 w 63"/>
                <a:gd name="T39" fmla="*/ 40 h 136"/>
                <a:gd name="T40" fmla="*/ 44 w 63"/>
                <a:gd name="T41" fmla="*/ 4 h 136"/>
                <a:gd name="T42" fmla="*/ 40 w 63"/>
                <a:gd name="T43" fmla="*/ 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3" h="136">
                  <a:moveTo>
                    <a:pt x="40" y="2"/>
                  </a:moveTo>
                  <a:cubicBezTo>
                    <a:pt x="33" y="16"/>
                    <a:pt x="24" y="29"/>
                    <a:pt x="17" y="43"/>
                  </a:cubicBezTo>
                  <a:cubicBezTo>
                    <a:pt x="11" y="58"/>
                    <a:pt x="7" y="74"/>
                    <a:pt x="4" y="89"/>
                  </a:cubicBezTo>
                  <a:cubicBezTo>
                    <a:pt x="2" y="100"/>
                    <a:pt x="0" y="110"/>
                    <a:pt x="3" y="121"/>
                  </a:cubicBezTo>
                  <a:cubicBezTo>
                    <a:pt x="6" y="131"/>
                    <a:pt x="13" y="134"/>
                    <a:pt x="23" y="135"/>
                  </a:cubicBezTo>
                  <a:cubicBezTo>
                    <a:pt x="28" y="135"/>
                    <a:pt x="39" y="136"/>
                    <a:pt x="43" y="131"/>
                  </a:cubicBezTo>
                  <a:cubicBezTo>
                    <a:pt x="46" y="125"/>
                    <a:pt x="46" y="115"/>
                    <a:pt x="46" y="108"/>
                  </a:cubicBezTo>
                  <a:cubicBezTo>
                    <a:pt x="47" y="96"/>
                    <a:pt x="49" y="85"/>
                    <a:pt x="51" y="73"/>
                  </a:cubicBezTo>
                  <a:cubicBezTo>
                    <a:pt x="54" y="57"/>
                    <a:pt x="59" y="42"/>
                    <a:pt x="63" y="26"/>
                  </a:cubicBezTo>
                  <a:cubicBezTo>
                    <a:pt x="63" y="23"/>
                    <a:pt x="59" y="22"/>
                    <a:pt x="58" y="25"/>
                  </a:cubicBezTo>
                  <a:cubicBezTo>
                    <a:pt x="56" y="37"/>
                    <a:pt x="51" y="49"/>
                    <a:pt x="48" y="61"/>
                  </a:cubicBezTo>
                  <a:cubicBezTo>
                    <a:pt x="46" y="74"/>
                    <a:pt x="44" y="87"/>
                    <a:pt x="43" y="99"/>
                  </a:cubicBezTo>
                  <a:cubicBezTo>
                    <a:pt x="42" y="105"/>
                    <a:pt x="42" y="111"/>
                    <a:pt x="41" y="117"/>
                  </a:cubicBezTo>
                  <a:cubicBezTo>
                    <a:pt x="41" y="120"/>
                    <a:pt x="40" y="124"/>
                    <a:pt x="39" y="127"/>
                  </a:cubicBezTo>
                  <a:cubicBezTo>
                    <a:pt x="38" y="130"/>
                    <a:pt x="33" y="130"/>
                    <a:pt x="29" y="130"/>
                  </a:cubicBezTo>
                  <a:cubicBezTo>
                    <a:pt x="28" y="130"/>
                    <a:pt x="28" y="130"/>
                    <a:pt x="27" y="130"/>
                  </a:cubicBezTo>
                  <a:cubicBezTo>
                    <a:pt x="22" y="131"/>
                    <a:pt x="16" y="130"/>
                    <a:pt x="12" y="127"/>
                  </a:cubicBezTo>
                  <a:cubicBezTo>
                    <a:pt x="7" y="124"/>
                    <a:pt x="7" y="117"/>
                    <a:pt x="6" y="112"/>
                  </a:cubicBezTo>
                  <a:cubicBezTo>
                    <a:pt x="5" y="101"/>
                    <a:pt x="8" y="90"/>
                    <a:pt x="11" y="79"/>
                  </a:cubicBezTo>
                  <a:cubicBezTo>
                    <a:pt x="14" y="66"/>
                    <a:pt x="18" y="53"/>
                    <a:pt x="24" y="40"/>
                  </a:cubicBezTo>
                  <a:cubicBezTo>
                    <a:pt x="30" y="28"/>
                    <a:pt x="38" y="16"/>
                    <a:pt x="44" y="4"/>
                  </a:cubicBezTo>
                  <a:cubicBezTo>
                    <a:pt x="46" y="2"/>
                    <a:pt x="42" y="0"/>
                    <a:pt x="40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5" name="Freeform 245"/>
            <p:cNvSpPr>
              <a:spLocks/>
            </p:cNvSpPr>
            <p:nvPr/>
          </p:nvSpPr>
          <p:spPr bwMode="auto">
            <a:xfrm>
              <a:off x="2930675" y="1306861"/>
              <a:ext cx="223838" cy="582613"/>
            </a:xfrm>
            <a:custGeom>
              <a:avLst/>
              <a:gdLst>
                <a:gd name="T0" fmla="*/ 53 w 53"/>
                <a:gd name="T1" fmla="*/ 58 h 137"/>
                <a:gd name="T2" fmla="*/ 47 w 53"/>
                <a:gd name="T3" fmla="*/ 111 h 137"/>
                <a:gd name="T4" fmla="*/ 31 w 53"/>
                <a:gd name="T5" fmla="*/ 135 h 137"/>
                <a:gd name="T6" fmla="*/ 3 w 53"/>
                <a:gd name="T7" fmla="*/ 126 h 137"/>
                <a:gd name="T8" fmla="*/ 8 w 53"/>
                <a:gd name="T9" fmla="*/ 97 h 137"/>
                <a:gd name="T10" fmla="*/ 17 w 53"/>
                <a:gd name="T11" fmla="*/ 60 h 137"/>
                <a:gd name="T12" fmla="*/ 32 w 53"/>
                <a:gd name="T13" fmla="*/ 3 h 137"/>
                <a:gd name="T14" fmla="*/ 53 w 53"/>
                <a:gd name="T15" fmla="*/ 5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37">
                  <a:moveTo>
                    <a:pt x="53" y="58"/>
                  </a:moveTo>
                  <a:cubicBezTo>
                    <a:pt x="53" y="76"/>
                    <a:pt x="50" y="93"/>
                    <a:pt x="47" y="111"/>
                  </a:cubicBezTo>
                  <a:cubicBezTo>
                    <a:pt x="46" y="118"/>
                    <a:pt x="39" y="132"/>
                    <a:pt x="31" y="135"/>
                  </a:cubicBezTo>
                  <a:cubicBezTo>
                    <a:pt x="24" y="137"/>
                    <a:pt x="9" y="130"/>
                    <a:pt x="3" y="126"/>
                  </a:cubicBezTo>
                  <a:cubicBezTo>
                    <a:pt x="0" y="124"/>
                    <a:pt x="8" y="100"/>
                    <a:pt x="8" y="97"/>
                  </a:cubicBezTo>
                  <a:cubicBezTo>
                    <a:pt x="12" y="85"/>
                    <a:pt x="15" y="73"/>
                    <a:pt x="17" y="60"/>
                  </a:cubicBezTo>
                  <a:cubicBezTo>
                    <a:pt x="19" y="48"/>
                    <a:pt x="15" y="5"/>
                    <a:pt x="32" y="3"/>
                  </a:cubicBezTo>
                  <a:cubicBezTo>
                    <a:pt x="53" y="0"/>
                    <a:pt x="53" y="45"/>
                    <a:pt x="53" y="58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6" name="Freeform 246"/>
            <p:cNvSpPr>
              <a:spLocks/>
            </p:cNvSpPr>
            <p:nvPr/>
          </p:nvSpPr>
          <p:spPr bwMode="auto">
            <a:xfrm>
              <a:off x="2971950" y="1562448"/>
              <a:ext cx="30163" cy="131763"/>
            </a:xfrm>
            <a:custGeom>
              <a:avLst/>
              <a:gdLst>
                <a:gd name="T0" fmla="*/ 7 w 7"/>
                <a:gd name="T1" fmla="*/ 0 h 31"/>
                <a:gd name="T2" fmla="*/ 7 w 7"/>
                <a:gd name="T3" fmla="*/ 0 h 31"/>
                <a:gd name="T4" fmla="*/ 0 w 7"/>
                <a:gd name="T5" fmla="*/ 31 h 31"/>
                <a:gd name="T6" fmla="*/ 0 w 7"/>
                <a:gd name="T7" fmla="*/ 31 h 31"/>
                <a:gd name="T8" fmla="*/ 7 w 7"/>
                <a:gd name="T9" fmla="*/ 0 h 31"/>
                <a:gd name="T10" fmla="*/ 7 w 7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31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1"/>
                    <a:pt x="3" y="2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3" y="21"/>
                    <a:pt x="5" y="1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7" name="Freeform 247"/>
            <p:cNvSpPr>
              <a:spLocks/>
            </p:cNvSpPr>
            <p:nvPr/>
          </p:nvSpPr>
          <p:spPr bwMode="auto">
            <a:xfrm>
              <a:off x="2964012" y="1719611"/>
              <a:ext cx="4763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  <a:gd name="T10" fmla="*/ 1 w 1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8" name="Freeform 248"/>
            <p:cNvSpPr>
              <a:spLocks noEditPoints="1"/>
            </p:cNvSpPr>
            <p:nvPr/>
          </p:nvSpPr>
          <p:spPr bwMode="auto">
            <a:xfrm>
              <a:off x="2930675" y="1727548"/>
              <a:ext cx="33338" cy="128588"/>
            </a:xfrm>
            <a:custGeom>
              <a:avLst/>
              <a:gdLst>
                <a:gd name="T0" fmla="*/ 4 w 8"/>
                <a:gd name="T1" fmla="*/ 28 h 30"/>
                <a:gd name="T2" fmla="*/ 8 w 8"/>
                <a:gd name="T3" fmla="*/ 30 h 30"/>
                <a:gd name="T4" fmla="*/ 4 w 8"/>
                <a:gd name="T5" fmla="*/ 28 h 30"/>
                <a:gd name="T6" fmla="*/ 8 w 8"/>
                <a:gd name="T7" fmla="*/ 0 h 30"/>
                <a:gd name="T8" fmla="*/ 2 w 8"/>
                <a:gd name="T9" fmla="*/ 25 h 30"/>
                <a:gd name="T10" fmla="*/ 2 w 8"/>
                <a:gd name="T11" fmla="*/ 25 h 30"/>
                <a:gd name="T12" fmla="*/ 8 w 8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0">
                  <a:moveTo>
                    <a:pt x="4" y="28"/>
                  </a:moveTo>
                  <a:cubicBezTo>
                    <a:pt x="5" y="29"/>
                    <a:pt x="6" y="30"/>
                    <a:pt x="8" y="30"/>
                  </a:cubicBezTo>
                  <a:cubicBezTo>
                    <a:pt x="6" y="30"/>
                    <a:pt x="5" y="29"/>
                    <a:pt x="4" y="28"/>
                  </a:cubicBezTo>
                  <a:moveTo>
                    <a:pt x="8" y="0"/>
                  </a:moveTo>
                  <a:cubicBezTo>
                    <a:pt x="6" y="7"/>
                    <a:pt x="0" y="18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19"/>
                    <a:pt x="7" y="4"/>
                    <a:pt x="8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9" name="Freeform 249"/>
            <p:cNvSpPr>
              <a:spLocks/>
            </p:cNvSpPr>
            <p:nvPr/>
          </p:nvSpPr>
          <p:spPr bwMode="auto">
            <a:xfrm>
              <a:off x="2938612" y="1397348"/>
              <a:ext cx="122238" cy="461963"/>
            </a:xfrm>
            <a:custGeom>
              <a:avLst/>
              <a:gdLst>
                <a:gd name="T0" fmla="*/ 20 w 29"/>
                <a:gd name="T1" fmla="*/ 0 h 109"/>
                <a:gd name="T2" fmla="*/ 19 w 29"/>
                <a:gd name="T3" fmla="*/ 0 h 109"/>
                <a:gd name="T4" fmla="*/ 15 w 29"/>
                <a:gd name="T5" fmla="*/ 39 h 109"/>
                <a:gd name="T6" fmla="*/ 15 w 29"/>
                <a:gd name="T7" fmla="*/ 39 h 109"/>
                <a:gd name="T8" fmla="*/ 8 w 29"/>
                <a:gd name="T9" fmla="*/ 70 h 109"/>
                <a:gd name="T10" fmla="*/ 7 w 29"/>
                <a:gd name="T11" fmla="*/ 76 h 109"/>
                <a:gd name="T12" fmla="*/ 6 w 29"/>
                <a:gd name="T13" fmla="*/ 76 h 109"/>
                <a:gd name="T14" fmla="*/ 6 w 29"/>
                <a:gd name="T15" fmla="*/ 77 h 109"/>
                <a:gd name="T16" fmla="*/ 6 w 29"/>
                <a:gd name="T17" fmla="*/ 78 h 109"/>
                <a:gd name="T18" fmla="*/ 0 w 29"/>
                <a:gd name="T19" fmla="*/ 103 h 109"/>
                <a:gd name="T20" fmla="*/ 2 w 29"/>
                <a:gd name="T21" fmla="*/ 106 h 109"/>
                <a:gd name="T22" fmla="*/ 6 w 29"/>
                <a:gd name="T23" fmla="*/ 108 h 109"/>
                <a:gd name="T24" fmla="*/ 9 w 29"/>
                <a:gd name="T25" fmla="*/ 109 h 109"/>
                <a:gd name="T26" fmla="*/ 12 w 29"/>
                <a:gd name="T27" fmla="*/ 108 h 109"/>
                <a:gd name="T28" fmla="*/ 20 w 29"/>
                <a:gd name="T29" fmla="*/ 87 h 109"/>
                <a:gd name="T30" fmla="*/ 25 w 29"/>
                <a:gd name="T31" fmla="*/ 60 h 109"/>
                <a:gd name="T32" fmla="*/ 29 w 29"/>
                <a:gd name="T33" fmla="*/ 24 h 109"/>
                <a:gd name="T34" fmla="*/ 27 w 29"/>
                <a:gd name="T35" fmla="*/ 9 h 109"/>
                <a:gd name="T36" fmla="*/ 25 w 29"/>
                <a:gd name="T37" fmla="*/ 3 h 109"/>
                <a:gd name="T38" fmla="*/ 20 w 29"/>
                <a:gd name="T3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" h="109">
                  <a:moveTo>
                    <a:pt x="20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7" y="14"/>
                    <a:pt x="17" y="26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3" y="50"/>
                    <a:pt x="11" y="60"/>
                    <a:pt x="8" y="70"/>
                  </a:cubicBezTo>
                  <a:cubicBezTo>
                    <a:pt x="8" y="72"/>
                    <a:pt x="7" y="74"/>
                    <a:pt x="7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6" y="77"/>
                    <a:pt x="6" y="77"/>
                    <a:pt x="6" y="78"/>
                  </a:cubicBezTo>
                  <a:cubicBezTo>
                    <a:pt x="5" y="82"/>
                    <a:pt x="0" y="97"/>
                    <a:pt x="0" y="103"/>
                  </a:cubicBezTo>
                  <a:cubicBezTo>
                    <a:pt x="0" y="104"/>
                    <a:pt x="1" y="105"/>
                    <a:pt x="2" y="106"/>
                  </a:cubicBezTo>
                  <a:cubicBezTo>
                    <a:pt x="3" y="107"/>
                    <a:pt x="4" y="108"/>
                    <a:pt x="6" y="108"/>
                  </a:cubicBezTo>
                  <a:cubicBezTo>
                    <a:pt x="7" y="109"/>
                    <a:pt x="8" y="109"/>
                    <a:pt x="9" y="109"/>
                  </a:cubicBezTo>
                  <a:cubicBezTo>
                    <a:pt x="10" y="109"/>
                    <a:pt x="11" y="108"/>
                    <a:pt x="12" y="108"/>
                  </a:cubicBezTo>
                  <a:cubicBezTo>
                    <a:pt x="18" y="104"/>
                    <a:pt x="18" y="93"/>
                    <a:pt x="20" y="87"/>
                  </a:cubicBezTo>
                  <a:cubicBezTo>
                    <a:pt x="22" y="78"/>
                    <a:pt x="24" y="69"/>
                    <a:pt x="25" y="60"/>
                  </a:cubicBezTo>
                  <a:cubicBezTo>
                    <a:pt x="26" y="48"/>
                    <a:pt x="29" y="36"/>
                    <a:pt x="29" y="24"/>
                  </a:cubicBezTo>
                  <a:cubicBezTo>
                    <a:pt x="29" y="18"/>
                    <a:pt x="29" y="14"/>
                    <a:pt x="27" y="9"/>
                  </a:cubicBezTo>
                  <a:cubicBezTo>
                    <a:pt x="26" y="7"/>
                    <a:pt x="26" y="4"/>
                    <a:pt x="25" y="3"/>
                  </a:cubicBezTo>
                  <a:cubicBezTo>
                    <a:pt x="24" y="2"/>
                    <a:pt x="21" y="0"/>
                    <a:pt x="20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0" name="Freeform 250"/>
            <p:cNvSpPr>
              <a:spLocks/>
            </p:cNvSpPr>
            <p:nvPr/>
          </p:nvSpPr>
          <p:spPr bwMode="auto">
            <a:xfrm>
              <a:off x="2933850" y="1762473"/>
              <a:ext cx="179388" cy="127000"/>
            </a:xfrm>
            <a:custGeom>
              <a:avLst/>
              <a:gdLst>
                <a:gd name="T0" fmla="*/ 11 w 42"/>
                <a:gd name="T1" fmla="*/ 14 h 30"/>
                <a:gd name="T2" fmla="*/ 22 w 42"/>
                <a:gd name="T3" fmla="*/ 4 h 30"/>
                <a:gd name="T4" fmla="*/ 26 w 42"/>
                <a:gd name="T5" fmla="*/ 19 h 30"/>
                <a:gd name="T6" fmla="*/ 37 w 42"/>
                <a:gd name="T7" fmla="*/ 11 h 30"/>
                <a:gd name="T8" fmla="*/ 42 w 42"/>
                <a:gd name="T9" fmla="*/ 15 h 30"/>
                <a:gd name="T10" fmla="*/ 30 w 42"/>
                <a:gd name="T11" fmla="*/ 28 h 30"/>
                <a:gd name="T12" fmla="*/ 2 w 42"/>
                <a:gd name="T13" fmla="*/ 19 h 30"/>
                <a:gd name="T14" fmla="*/ 5 w 42"/>
                <a:gd name="T15" fmla="*/ 0 h 30"/>
                <a:gd name="T16" fmla="*/ 11 w 42"/>
                <a:gd name="T17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30">
                  <a:moveTo>
                    <a:pt x="11" y="14"/>
                  </a:moveTo>
                  <a:cubicBezTo>
                    <a:pt x="12" y="9"/>
                    <a:pt x="16" y="2"/>
                    <a:pt x="22" y="4"/>
                  </a:cubicBezTo>
                  <a:cubicBezTo>
                    <a:pt x="28" y="6"/>
                    <a:pt x="27" y="14"/>
                    <a:pt x="26" y="19"/>
                  </a:cubicBezTo>
                  <a:cubicBezTo>
                    <a:pt x="27" y="15"/>
                    <a:pt x="32" y="10"/>
                    <a:pt x="37" y="11"/>
                  </a:cubicBezTo>
                  <a:cubicBezTo>
                    <a:pt x="39" y="11"/>
                    <a:pt x="41" y="13"/>
                    <a:pt x="42" y="15"/>
                  </a:cubicBezTo>
                  <a:cubicBezTo>
                    <a:pt x="39" y="21"/>
                    <a:pt x="35" y="26"/>
                    <a:pt x="30" y="28"/>
                  </a:cubicBezTo>
                  <a:cubicBezTo>
                    <a:pt x="23" y="30"/>
                    <a:pt x="8" y="23"/>
                    <a:pt x="2" y="19"/>
                  </a:cubicBezTo>
                  <a:cubicBezTo>
                    <a:pt x="0" y="18"/>
                    <a:pt x="2" y="8"/>
                    <a:pt x="5" y="0"/>
                  </a:cubicBezTo>
                  <a:cubicBezTo>
                    <a:pt x="11" y="0"/>
                    <a:pt x="12" y="5"/>
                    <a:pt x="11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1" name="Freeform 251"/>
            <p:cNvSpPr>
              <a:spLocks/>
            </p:cNvSpPr>
            <p:nvPr/>
          </p:nvSpPr>
          <p:spPr bwMode="auto">
            <a:xfrm>
              <a:off x="2925912" y="1319561"/>
              <a:ext cx="241300" cy="574675"/>
            </a:xfrm>
            <a:custGeom>
              <a:avLst/>
              <a:gdLst>
                <a:gd name="T0" fmla="*/ 50 w 57"/>
                <a:gd name="T1" fmla="*/ 3 h 135"/>
                <a:gd name="T2" fmla="*/ 56 w 57"/>
                <a:gd name="T3" fmla="*/ 50 h 135"/>
                <a:gd name="T4" fmla="*/ 52 w 57"/>
                <a:gd name="T5" fmla="*/ 97 h 135"/>
                <a:gd name="T6" fmla="*/ 41 w 57"/>
                <a:gd name="T7" fmla="*/ 127 h 135"/>
                <a:gd name="T8" fmla="*/ 18 w 57"/>
                <a:gd name="T9" fmla="*/ 132 h 135"/>
                <a:gd name="T10" fmla="*/ 1 w 57"/>
                <a:gd name="T11" fmla="*/ 122 h 135"/>
                <a:gd name="T12" fmla="*/ 6 w 57"/>
                <a:gd name="T13" fmla="*/ 99 h 135"/>
                <a:gd name="T14" fmla="*/ 14 w 57"/>
                <a:gd name="T15" fmla="*/ 65 h 135"/>
                <a:gd name="T16" fmla="*/ 20 w 57"/>
                <a:gd name="T17" fmla="*/ 17 h 135"/>
                <a:gd name="T18" fmla="*/ 25 w 57"/>
                <a:gd name="T19" fmla="*/ 17 h 135"/>
                <a:gd name="T20" fmla="*/ 21 w 57"/>
                <a:gd name="T21" fmla="*/ 55 h 135"/>
                <a:gd name="T22" fmla="*/ 12 w 57"/>
                <a:gd name="T23" fmla="*/ 92 h 135"/>
                <a:gd name="T24" fmla="*/ 7 w 57"/>
                <a:gd name="T25" fmla="*/ 110 h 135"/>
                <a:gd name="T26" fmla="*/ 5 w 57"/>
                <a:gd name="T27" fmla="*/ 119 h 135"/>
                <a:gd name="T28" fmla="*/ 15 w 57"/>
                <a:gd name="T29" fmla="*/ 127 h 135"/>
                <a:gd name="T30" fmla="*/ 31 w 57"/>
                <a:gd name="T31" fmla="*/ 129 h 135"/>
                <a:gd name="T32" fmla="*/ 42 w 57"/>
                <a:gd name="T33" fmla="*/ 118 h 135"/>
                <a:gd name="T34" fmla="*/ 49 w 57"/>
                <a:gd name="T35" fmla="*/ 85 h 135"/>
                <a:gd name="T36" fmla="*/ 51 w 57"/>
                <a:gd name="T37" fmla="*/ 44 h 135"/>
                <a:gd name="T38" fmla="*/ 45 w 57"/>
                <a:gd name="T39" fmla="*/ 3 h 135"/>
                <a:gd name="T40" fmla="*/ 50 w 57"/>
                <a:gd name="T41" fmla="*/ 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7" h="135">
                  <a:moveTo>
                    <a:pt x="50" y="3"/>
                  </a:moveTo>
                  <a:cubicBezTo>
                    <a:pt x="52" y="18"/>
                    <a:pt x="55" y="34"/>
                    <a:pt x="56" y="50"/>
                  </a:cubicBezTo>
                  <a:cubicBezTo>
                    <a:pt x="57" y="65"/>
                    <a:pt x="55" y="82"/>
                    <a:pt x="52" y="97"/>
                  </a:cubicBezTo>
                  <a:cubicBezTo>
                    <a:pt x="50" y="108"/>
                    <a:pt x="48" y="118"/>
                    <a:pt x="41" y="127"/>
                  </a:cubicBezTo>
                  <a:cubicBezTo>
                    <a:pt x="35" y="135"/>
                    <a:pt x="27" y="135"/>
                    <a:pt x="18" y="132"/>
                  </a:cubicBezTo>
                  <a:cubicBezTo>
                    <a:pt x="13" y="131"/>
                    <a:pt x="2" y="128"/>
                    <a:pt x="1" y="122"/>
                  </a:cubicBezTo>
                  <a:cubicBezTo>
                    <a:pt x="0" y="115"/>
                    <a:pt x="4" y="106"/>
                    <a:pt x="6" y="99"/>
                  </a:cubicBezTo>
                  <a:cubicBezTo>
                    <a:pt x="9" y="88"/>
                    <a:pt x="12" y="76"/>
                    <a:pt x="14" y="65"/>
                  </a:cubicBezTo>
                  <a:cubicBezTo>
                    <a:pt x="18" y="49"/>
                    <a:pt x="18" y="33"/>
                    <a:pt x="20" y="17"/>
                  </a:cubicBezTo>
                  <a:cubicBezTo>
                    <a:pt x="21" y="14"/>
                    <a:pt x="25" y="15"/>
                    <a:pt x="25" y="17"/>
                  </a:cubicBezTo>
                  <a:cubicBezTo>
                    <a:pt x="23" y="30"/>
                    <a:pt x="23" y="42"/>
                    <a:pt x="21" y="55"/>
                  </a:cubicBezTo>
                  <a:cubicBezTo>
                    <a:pt x="19" y="68"/>
                    <a:pt x="16" y="80"/>
                    <a:pt x="12" y="92"/>
                  </a:cubicBezTo>
                  <a:cubicBezTo>
                    <a:pt x="11" y="98"/>
                    <a:pt x="9" y="104"/>
                    <a:pt x="7" y="110"/>
                  </a:cubicBezTo>
                  <a:cubicBezTo>
                    <a:pt x="7" y="113"/>
                    <a:pt x="6" y="116"/>
                    <a:pt x="5" y="119"/>
                  </a:cubicBezTo>
                  <a:cubicBezTo>
                    <a:pt x="5" y="124"/>
                    <a:pt x="12" y="125"/>
                    <a:pt x="15" y="127"/>
                  </a:cubicBezTo>
                  <a:cubicBezTo>
                    <a:pt x="20" y="129"/>
                    <a:pt x="26" y="131"/>
                    <a:pt x="31" y="129"/>
                  </a:cubicBezTo>
                  <a:cubicBezTo>
                    <a:pt x="36" y="128"/>
                    <a:pt x="40" y="122"/>
                    <a:pt x="42" y="118"/>
                  </a:cubicBezTo>
                  <a:cubicBezTo>
                    <a:pt x="47" y="108"/>
                    <a:pt x="48" y="96"/>
                    <a:pt x="49" y="85"/>
                  </a:cubicBezTo>
                  <a:cubicBezTo>
                    <a:pt x="52" y="72"/>
                    <a:pt x="52" y="58"/>
                    <a:pt x="51" y="44"/>
                  </a:cubicBezTo>
                  <a:cubicBezTo>
                    <a:pt x="50" y="30"/>
                    <a:pt x="47" y="17"/>
                    <a:pt x="45" y="3"/>
                  </a:cubicBezTo>
                  <a:cubicBezTo>
                    <a:pt x="45" y="0"/>
                    <a:pt x="49" y="0"/>
                    <a:pt x="50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2" name="Freeform 252"/>
            <p:cNvSpPr>
              <a:spLocks/>
            </p:cNvSpPr>
            <p:nvPr/>
          </p:nvSpPr>
          <p:spPr bwMode="auto">
            <a:xfrm>
              <a:off x="2313137" y="1070323"/>
              <a:ext cx="549275" cy="530225"/>
            </a:xfrm>
            <a:custGeom>
              <a:avLst/>
              <a:gdLst>
                <a:gd name="T0" fmla="*/ 97 w 129"/>
                <a:gd name="T1" fmla="*/ 0 h 125"/>
                <a:gd name="T2" fmla="*/ 50 w 129"/>
                <a:gd name="T3" fmla="*/ 90 h 125"/>
                <a:gd name="T4" fmla="*/ 13 w 129"/>
                <a:gd name="T5" fmla="*/ 99 h 125"/>
                <a:gd name="T6" fmla="*/ 2 w 129"/>
                <a:gd name="T7" fmla="*/ 98 h 125"/>
                <a:gd name="T8" fmla="*/ 6 w 129"/>
                <a:gd name="T9" fmla="*/ 116 h 125"/>
                <a:gd name="T10" fmla="*/ 19 w 129"/>
                <a:gd name="T11" fmla="*/ 118 h 125"/>
                <a:gd name="T12" fmla="*/ 128 w 129"/>
                <a:gd name="T13" fmla="*/ 6 h 125"/>
                <a:gd name="T14" fmla="*/ 97 w 129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9" h="125">
                  <a:moveTo>
                    <a:pt x="97" y="0"/>
                  </a:moveTo>
                  <a:cubicBezTo>
                    <a:pt x="97" y="0"/>
                    <a:pt x="93" y="77"/>
                    <a:pt x="50" y="90"/>
                  </a:cubicBezTo>
                  <a:cubicBezTo>
                    <a:pt x="6" y="103"/>
                    <a:pt x="13" y="99"/>
                    <a:pt x="13" y="99"/>
                  </a:cubicBezTo>
                  <a:cubicBezTo>
                    <a:pt x="13" y="99"/>
                    <a:pt x="3" y="93"/>
                    <a:pt x="2" y="98"/>
                  </a:cubicBezTo>
                  <a:cubicBezTo>
                    <a:pt x="0" y="104"/>
                    <a:pt x="7" y="109"/>
                    <a:pt x="6" y="116"/>
                  </a:cubicBezTo>
                  <a:cubicBezTo>
                    <a:pt x="5" y="123"/>
                    <a:pt x="12" y="125"/>
                    <a:pt x="19" y="118"/>
                  </a:cubicBezTo>
                  <a:cubicBezTo>
                    <a:pt x="19" y="118"/>
                    <a:pt x="129" y="117"/>
                    <a:pt x="128" y="6"/>
                  </a:cubicBez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3" name="Freeform 253"/>
            <p:cNvSpPr>
              <a:spLocks noEditPoints="1"/>
            </p:cNvSpPr>
            <p:nvPr/>
          </p:nvSpPr>
          <p:spPr bwMode="auto">
            <a:xfrm>
              <a:off x="2398862" y="1083023"/>
              <a:ext cx="476250" cy="487363"/>
            </a:xfrm>
            <a:custGeom>
              <a:avLst/>
              <a:gdLst>
                <a:gd name="T0" fmla="*/ 15 w 112"/>
                <a:gd name="T1" fmla="*/ 113 h 115"/>
                <a:gd name="T2" fmla="*/ 0 w 112"/>
                <a:gd name="T3" fmla="*/ 115 h 115"/>
                <a:gd name="T4" fmla="*/ 1 w 112"/>
                <a:gd name="T5" fmla="*/ 115 h 115"/>
                <a:gd name="T6" fmla="*/ 15 w 112"/>
                <a:gd name="T7" fmla="*/ 114 h 115"/>
                <a:gd name="T8" fmla="*/ 15 w 112"/>
                <a:gd name="T9" fmla="*/ 113 h 115"/>
                <a:gd name="T10" fmla="*/ 103 w 112"/>
                <a:gd name="T11" fmla="*/ 0 h 115"/>
                <a:gd name="T12" fmla="*/ 100 w 112"/>
                <a:gd name="T13" fmla="*/ 1 h 115"/>
                <a:gd name="T14" fmla="*/ 108 w 112"/>
                <a:gd name="T15" fmla="*/ 3 h 115"/>
                <a:gd name="T16" fmla="*/ 106 w 112"/>
                <a:gd name="T17" fmla="*/ 30 h 115"/>
                <a:gd name="T18" fmla="*/ 106 w 112"/>
                <a:gd name="T19" fmla="*/ 30 h 115"/>
                <a:gd name="T20" fmla="*/ 109 w 112"/>
                <a:gd name="T21" fmla="*/ 1 h 115"/>
                <a:gd name="T22" fmla="*/ 108 w 112"/>
                <a:gd name="T23" fmla="*/ 1 h 115"/>
                <a:gd name="T24" fmla="*/ 103 w 112"/>
                <a:gd name="T2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15">
                  <a:moveTo>
                    <a:pt x="15" y="113"/>
                  </a:moveTo>
                  <a:cubicBezTo>
                    <a:pt x="8" y="115"/>
                    <a:pt x="3" y="115"/>
                    <a:pt x="0" y="115"/>
                  </a:cubicBezTo>
                  <a:cubicBezTo>
                    <a:pt x="1" y="115"/>
                    <a:pt x="1" y="115"/>
                    <a:pt x="1" y="115"/>
                  </a:cubicBezTo>
                  <a:cubicBezTo>
                    <a:pt x="5" y="115"/>
                    <a:pt x="10" y="114"/>
                    <a:pt x="15" y="114"/>
                  </a:cubicBezTo>
                  <a:cubicBezTo>
                    <a:pt x="15" y="113"/>
                    <a:pt x="15" y="113"/>
                    <a:pt x="15" y="113"/>
                  </a:cubicBezTo>
                  <a:moveTo>
                    <a:pt x="103" y="0"/>
                  </a:moveTo>
                  <a:cubicBezTo>
                    <a:pt x="102" y="0"/>
                    <a:pt x="101" y="0"/>
                    <a:pt x="100" y="1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8" y="13"/>
                    <a:pt x="108" y="22"/>
                    <a:pt x="106" y="30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7" y="27"/>
                    <a:pt x="112" y="1"/>
                    <a:pt x="109" y="1"/>
                  </a:cubicBezTo>
                  <a:cubicBezTo>
                    <a:pt x="109" y="1"/>
                    <a:pt x="108" y="1"/>
                    <a:pt x="108" y="1"/>
                  </a:cubicBezTo>
                  <a:cubicBezTo>
                    <a:pt x="106" y="0"/>
                    <a:pt x="104" y="0"/>
                    <a:pt x="103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4" name="Freeform 254"/>
            <p:cNvSpPr>
              <a:spLocks/>
            </p:cNvSpPr>
            <p:nvPr/>
          </p:nvSpPr>
          <p:spPr bwMode="auto">
            <a:xfrm>
              <a:off x="2462362" y="1494186"/>
              <a:ext cx="192088" cy="73025"/>
            </a:xfrm>
            <a:custGeom>
              <a:avLst/>
              <a:gdLst>
                <a:gd name="T0" fmla="*/ 45 w 45"/>
                <a:gd name="T1" fmla="*/ 0 h 17"/>
                <a:gd name="T2" fmla="*/ 0 w 45"/>
                <a:gd name="T3" fmla="*/ 16 h 17"/>
                <a:gd name="T4" fmla="*/ 0 w 45"/>
                <a:gd name="T5" fmla="*/ 17 h 17"/>
                <a:gd name="T6" fmla="*/ 45 w 45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7">
                  <a:moveTo>
                    <a:pt x="45" y="0"/>
                  </a:moveTo>
                  <a:cubicBezTo>
                    <a:pt x="29" y="10"/>
                    <a:pt x="12" y="14"/>
                    <a:pt x="0" y="16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16" y="14"/>
                    <a:pt x="32" y="8"/>
                    <a:pt x="45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5" name="Freeform 255"/>
            <p:cNvSpPr>
              <a:spLocks/>
            </p:cNvSpPr>
            <p:nvPr/>
          </p:nvSpPr>
          <p:spPr bwMode="auto">
            <a:xfrm>
              <a:off x="2390925" y="1570386"/>
              <a:ext cx="3175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6" name="Freeform 256"/>
            <p:cNvSpPr>
              <a:spLocks/>
            </p:cNvSpPr>
            <p:nvPr/>
          </p:nvSpPr>
          <p:spPr bwMode="auto">
            <a:xfrm>
              <a:off x="2368700" y="158784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7B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7" name="Freeform 257"/>
            <p:cNvSpPr>
              <a:spLocks/>
            </p:cNvSpPr>
            <p:nvPr/>
          </p:nvSpPr>
          <p:spPr bwMode="auto">
            <a:xfrm>
              <a:off x="2368700" y="1575148"/>
              <a:ext cx="22225" cy="12700"/>
            </a:xfrm>
            <a:custGeom>
              <a:avLst/>
              <a:gdLst>
                <a:gd name="T0" fmla="*/ 5 w 5"/>
                <a:gd name="T1" fmla="*/ 0 h 3"/>
                <a:gd name="T2" fmla="*/ 0 w 5"/>
                <a:gd name="T3" fmla="*/ 3 h 3"/>
                <a:gd name="T4" fmla="*/ 0 w 5"/>
                <a:gd name="T5" fmla="*/ 3 h 3"/>
                <a:gd name="T6" fmla="*/ 5 w 5"/>
                <a:gd name="T7" fmla="*/ 0 h 3"/>
                <a:gd name="T8" fmla="*/ 5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cubicBezTo>
                    <a:pt x="3" y="2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3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8" name="Freeform 258"/>
            <p:cNvSpPr>
              <a:spLocks/>
            </p:cNvSpPr>
            <p:nvPr/>
          </p:nvSpPr>
          <p:spPr bwMode="auto">
            <a:xfrm>
              <a:off x="2340125" y="1086198"/>
              <a:ext cx="517525" cy="501650"/>
            </a:xfrm>
            <a:custGeom>
              <a:avLst/>
              <a:gdLst>
                <a:gd name="T0" fmla="*/ 114 w 122"/>
                <a:gd name="T1" fmla="*/ 0 h 118"/>
                <a:gd name="T2" fmla="*/ 113 w 122"/>
                <a:gd name="T3" fmla="*/ 2 h 118"/>
                <a:gd name="T4" fmla="*/ 111 w 122"/>
                <a:gd name="T5" fmla="*/ 15 h 118"/>
                <a:gd name="T6" fmla="*/ 104 w 122"/>
                <a:gd name="T7" fmla="*/ 49 h 118"/>
                <a:gd name="T8" fmla="*/ 77 w 122"/>
                <a:gd name="T9" fmla="*/ 82 h 118"/>
                <a:gd name="T10" fmla="*/ 0 w 122"/>
                <a:gd name="T11" fmla="*/ 113 h 118"/>
                <a:gd name="T12" fmla="*/ 4 w 122"/>
                <a:gd name="T13" fmla="*/ 118 h 118"/>
                <a:gd name="T14" fmla="*/ 7 w 122"/>
                <a:gd name="T15" fmla="*/ 118 h 118"/>
                <a:gd name="T16" fmla="*/ 7 w 122"/>
                <a:gd name="T17" fmla="*/ 118 h 118"/>
                <a:gd name="T18" fmla="*/ 12 w 122"/>
                <a:gd name="T19" fmla="*/ 115 h 118"/>
                <a:gd name="T20" fmla="*/ 13 w 122"/>
                <a:gd name="T21" fmla="*/ 114 h 118"/>
                <a:gd name="T22" fmla="*/ 13 w 122"/>
                <a:gd name="T23" fmla="*/ 114 h 118"/>
                <a:gd name="T24" fmla="*/ 14 w 122"/>
                <a:gd name="T25" fmla="*/ 114 h 118"/>
                <a:gd name="T26" fmla="*/ 29 w 122"/>
                <a:gd name="T27" fmla="*/ 112 h 118"/>
                <a:gd name="T28" fmla="*/ 74 w 122"/>
                <a:gd name="T29" fmla="*/ 96 h 118"/>
                <a:gd name="T30" fmla="*/ 76 w 122"/>
                <a:gd name="T31" fmla="*/ 95 h 118"/>
                <a:gd name="T32" fmla="*/ 110 w 122"/>
                <a:gd name="T33" fmla="*/ 58 h 118"/>
                <a:gd name="T34" fmla="*/ 120 w 122"/>
                <a:gd name="T35" fmla="*/ 29 h 118"/>
                <a:gd name="T36" fmla="*/ 122 w 122"/>
                <a:gd name="T37" fmla="*/ 2 h 118"/>
                <a:gd name="T38" fmla="*/ 114 w 122"/>
                <a:gd name="T3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18">
                  <a:moveTo>
                    <a:pt x="114" y="0"/>
                  </a:moveTo>
                  <a:cubicBezTo>
                    <a:pt x="113" y="1"/>
                    <a:pt x="113" y="1"/>
                    <a:pt x="113" y="2"/>
                  </a:cubicBezTo>
                  <a:cubicBezTo>
                    <a:pt x="111" y="4"/>
                    <a:pt x="111" y="12"/>
                    <a:pt x="111" y="15"/>
                  </a:cubicBezTo>
                  <a:cubicBezTo>
                    <a:pt x="109" y="27"/>
                    <a:pt x="108" y="38"/>
                    <a:pt x="104" y="49"/>
                  </a:cubicBezTo>
                  <a:cubicBezTo>
                    <a:pt x="99" y="61"/>
                    <a:pt x="88" y="74"/>
                    <a:pt x="77" y="82"/>
                  </a:cubicBezTo>
                  <a:cubicBezTo>
                    <a:pt x="55" y="99"/>
                    <a:pt x="26" y="104"/>
                    <a:pt x="0" y="113"/>
                  </a:cubicBezTo>
                  <a:cubicBezTo>
                    <a:pt x="0" y="116"/>
                    <a:pt x="2" y="118"/>
                    <a:pt x="4" y="118"/>
                  </a:cubicBezTo>
                  <a:cubicBezTo>
                    <a:pt x="5" y="118"/>
                    <a:pt x="6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8" y="118"/>
                    <a:pt x="10" y="117"/>
                    <a:pt x="12" y="115"/>
                  </a:cubicBezTo>
                  <a:cubicBezTo>
                    <a:pt x="12" y="115"/>
                    <a:pt x="13" y="115"/>
                    <a:pt x="13" y="114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7" y="114"/>
                    <a:pt x="22" y="114"/>
                    <a:pt x="29" y="112"/>
                  </a:cubicBezTo>
                  <a:cubicBezTo>
                    <a:pt x="41" y="110"/>
                    <a:pt x="58" y="106"/>
                    <a:pt x="74" y="96"/>
                  </a:cubicBezTo>
                  <a:cubicBezTo>
                    <a:pt x="75" y="96"/>
                    <a:pt x="76" y="95"/>
                    <a:pt x="76" y="95"/>
                  </a:cubicBezTo>
                  <a:cubicBezTo>
                    <a:pt x="91" y="86"/>
                    <a:pt x="103" y="73"/>
                    <a:pt x="110" y="58"/>
                  </a:cubicBezTo>
                  <a:cubicBezTo>
                    <a:pt x="115" y="48"/>
                    <a:pt x="118" y="39"/>
                    <a:pt x="120" y="29"/>
                  </a:cubicBezTo>
                  <a:cubicBezTo>
                    <a:pt x="122" y="21"/>
                    <a:pt x="122" y="12"/>
                    <a:pt x="122" y="2"/>
                  </a:cubicBezTo>
                  <a:cubicBezTo>
                    <a:pt x="114" y="0"/>
                    <a:pt x="114" y="0"/>
                    <a:pt x="114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9" name="Freeform 259"/>
            <p:cNvSpPr>
              <a:spLocks/>
            </p:cNvSpPr>
            <p:nvPr/>
          </p:nvSpPr>
          <p:spPr bwMode="auto">
            <a:xfrm>
              <a:off x="2300437" y="1057623"/>
              <a:ext cx="569913" cy="547688"/>
            </a:xfrm>
            <a:custGeom>
              <a:avLst/>
              <a:gdLst>
                <a:gd name="T0" fmla="*/ 98 w 134"/>
                <a:gd name="T1" fmla="*/ 3 h 129"/>
                <a:gd name="T2" fmla="*/ 80 w 134"/>
                <a:gd name="T3" fmla="*/ 67 h 129"/>
                <a:gd name="T4" fmla="*/ 65 w 134"/>
                <a:gd name="T5" fmla="*/ 84 h 129"/>
                <a:gd name="T6" fmla="*/ 36 w 134"/>
                <a:gd name="T7" fmla="*/ 96 h 129"/>
                <a:gd name="T8" fmla="*/ 18 w 134"/>
                <a:gd name="T9" fmla="*/ 100 h 129"/>
                <a:gd name="T10" fmla="*/ 16 w 134"/>
                <a:gd name="T11" fmla="*/ 100 h 129"/>
                <a:gd name="T12" fmla="*/ 17 w 134"/>
                <a:gd name="T13" fmla="*/ 104 h 129"/>
                <a:gd name="T14" fmla="*/ 17 w 134"/>
                <a:gd name="T15" fmla="*/ 100 h 129"/>
                <a:gd name="T16" fmla="*/ 3 w 134"/>
                <a:gd name="T17" fmla="*/ 106 h 129"/>
                <a:gd name="T18" fmla="*/ 6 w 134"/>
                <a:gd name="T19" fmla="*/ 114 h 129"/>
                <a:gd name="T20" fmla="*/ 7 w 134"/>
                <a:gd name="T21" fmla="*/ 123 h 129"/>
                <a:gd name="T22" fmla="*/ 18 w 134"/>
                <a:gd name="T23" fmla="*/ 127 h 129"/>
                <a:gd name="T24" fmla="*/ 23 w 134"/>
                <a:gd name="T25" fmla="*/ 123 h 129"/>
                <a:gd name="T26" fmla="*/ 28 w 134"/>
                <a:gd name="T27" fmla="*/ 123 h 129"/>
                <a:gd name="T28" fmla="*/ 47 w 134"/>
                <a:gd name="T29" fmla="*/ 120 h 129"/>
                <a:gd name="T30" fmla="*/ 98 w 134"/>
                <a:gd name="T31" fmla="*/ 95 h 129"/>
                <a:gd name="T32" fmla="*/ 132 w 134"/>
                <a:gd name="T33" fmla="*/ 30 h 129"/>
                <a:gd name="T34" fmla="*/ 134 w 134"/>
                <a:gd name="T35" fmla="*/ 9 h 129"/>
                <a:gd name="T36" fmla="*/ 129 w 134"/>
                <a:gd name="T37" fmla="*/ 9 h 129"/>
                <a:gd name="T38" fmla="*/ 107 w 134"/>
                <a:gd name="T39" fmla="*/ 79 h 129"/>
                <a:gd name="T40" fmla="*/ 62 w 134"/>
                <a:gd name="T41" fmla="*/ 111 h 129"/>
                <a:gd name="T42" fmla="*/ 27 w 134"/>
                <a:gd name="T43" fmla="*/ 119 h 129"/>
                <a:gd name="T44" fmla="*/ 21 w 134"/>
                <a:gd name="T45" fmla="*/ 119 h 129"/>
                <a:gd name="T46" fmla="*/ 12 w 134"/>
                <a:gd name="T47" fmla="*/ 118 h 129"/>
                <a:gd name="T48" fmla="*/ 10 w 134"/>
                <a:gd name="T49" fmla="*/ 112 h 129"/>
                <a:gd name="T50" fmla="*/ 10 w 134"/>
                <a:gd name="T51" fmla="*/ 101 h 129"/>
                <a:gd name="T52" fmla="*/ 15 w 134"/>
                <a:gd name="T53" fmla="*/ 104 h 129"/>
                <a:gd name="T54" fmla="*/ 15 w 134"/>
                <a:gd name="T55" fmla="*/ 100 h 129"/>
                <a:gd name="T56" fmla="*/ 14 w 134"/>
                <a:gd name="T57" fmla="*/ 103 h 129"/>
                <a:gd name="T58" fmla="*/ 20 w 134"/>
                <a:gd name="T59" fmla="*/ 104 h 129"/>
                <a:gd name="T60" fmla="*/ 45 w 134"/>
                <a:gd name="T61" fmla="*/ 97 h 129"/>
                <a:gd name="T62" fmla="*/ 73 w 134"/>
                <a:gd name="T63" fmla="*/ 84 h 129"/>
                <a:gd name="T64" fmla="*/ 103 w 134"/>
                <a:gd name="T65" fmla="*/ 3 h 129"/>
                <a:gd name="T66" fmla="*/ 98 w 134"/>
                <a:gd name="T6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4" h="129">
                  <a:moveTo>
                    <a:pt x="98" y="3"/>
                  </a:moveTo>
                  <a:cubicBezTo>
                    <a:pt x="97" y="25"/>
                    <a:pt x="91" y="48"/>
                    <a:pt x="80" y="67"/>
                  </a:cubicBezTo>
                  <a:cubicBezTo>
                    <a:pt x="76" y="74"/>
                    <a:pt x="71" y="80"/>
                    <a:pt x="65" y="84"/>
                  </a:cubicBezTo>
                  <a:cubicBezTo>
                    <a:pt x="57" y="91"/>
                    <a:pt x="46" y="93"/>
                    <a:pt x="36" y="96"/>
                  </a:cubicBezTo>
                  <a:cubicBezTo>
                    <a:pt x="30" y="97"/>
                    <a:pt x="24" y="99"/>
                    <a:pt x="18" y="100"/>
                  </a:cubicBezTo>
                  <a:cubicBezTo>
                    <a:pt x="18" y="100"/>
                    <a:pt x="17" y="100"/>
                    <a:pt x="16" y="100"/>
                  </a:cubicBezTo>
                  <a:cubicBezTo>
                    <a:pt x="18" y="100"/>
                    <a:pt x="18" y="103"/>
                    <a:pt x="17" y="104"/>
                  </a:cubicBezTo>
                  <a:cubicBezTo>
                    <a:pt x="18" y="103"/>
                    <a:pt x="19" y="101"/>
                    <a:pt x="17" y="100"/>
                  </a:cubicBezTo>
                  <a:cubicBezTo>
                    <a:pt x="11" y="96"/>
                    <a:pt x="0" y="95"/>
                    <a:pt x="3" y="106"/>
                  </a:cubicBezTo>
                  <a:cubicBezTo>
                    <a:pt x="3" y="109"/>
                    <a:pt x="5" y="111"/>
                    <a:pt x="6" y="114"/>
                  </a:cubicBezTo>
                  <a:cubicBezTo>
                    <a:pt x="8" y="117"/>
                    <a:pt x="6" y="120"/>
                    <a:pt x="7" y="123"/>
                  </a:cubicBezTo>
                  <a:cubicBezTo>
                    <a:pt x="9" y="128"/>
                    <a:pt x="14" y="129"/>
                    <a:pt x="18" y="127"/>
                  </a:cubicBezTo>
                  <a:cubicBezTo>
                    <a:pt x="20" y="126"/>
                    <a:pt x="21" y="124"/>
                    <a:pt x="23" y="123"/>
                  </a:cubicBezTo>
                  <a:cubicBezTo>
                    <a:pt x="25" y="123"/>
                    <a:pt x="26" y="123"/>
                    <a:pt x="28" y="123"/>
                  </a:cubicBezTo>
                  <a:cubicBezTo>
                    <a:pt x="34" y="122"/>
                    <a:pt x="41" y="121"/>
                    <a:pt x="47" y="120"/>
                  </a:cubicBezTo>
                  <a:cubicBezTo>
                    <a:pt x="65" y="116"/>
                    <a:pt x="83" y="107"/>
                    <a:pt x="98" y="95"/>
                  </a:cubicBezTo>
                  <a:cubicBezTo>
                    <a:pt x="118" y="79"/>
                    <a:pt x="129" y="55"/>
                    <a:pt x="132" y="30"/>
                  </a:cubicBezTo>
                  <a:cubicBezTo>
                    <a:pt x="133" y="23"/>
                    <a:pt x="134" y="16"/>
                    <a:pt x="134" y="9"/>
                  </a:cubicBezTo>
                  <a:cubicBezTo>
                    <a:pt x="134" y="6"/>
                    <a:pt x="129" y="6"/>
                    <a:pt x="129" y="9"/>
                  </a:cubicBezTo>
                  <a:cubicBezTo>
                    <a:pt x="129" y="34"/>
                    <a:pt x="123" y="59"/>
                    <a:pt x="107" y="79"/>
                  </a:cubicBezTo>
                  <a:cubicBezTo>
                    <a:pt x="96" y="94"/>
                    <a:pt x="80" y="104"/>
                    <a:pt x="62" y="111"/>
                  </a:cubicBezTo>
                  <a:cubicBezTo>
                    <a:pt x="51" y="115"/>
                    <a:pt x="39" y="118"/>
                    <a:pt x="27" y="119"/>
                  </a:cubicBezTo>
                  <a:cubicBezTo>
                    <a:pt x="25" y="119"/>
                    <a:pt x="22" y="119"/>
                    <a:pt x="21" y="119"/>
                  </a:cubicBezTo>
                  <a:cubicBezTo>
                    <a:pt x="18" y="121"/>
                    <a:pt x="11" y="127"/>
                    <a:pt x="12" y="118"/>
                  </a:cubicBezTo>
                  <a:cubicBezTo>
                    <a:pt x="12" y="116"/>
                    <a:pt x="11" y="114"/>
                    <a:pt x="10" y="112"/>
                  </a:cubicBezTo>
                  <a:cubicBezTo>
                    <a:pt x="10" y="111"/>
                    <a:pt x="4" y="100"/>
                    <a:pt x="10" y="101"/>
                  </a:cubicBezTo>
                  <a:cubicBezTo>
                    <a:pt x="11" y="102"/>
                    <a:pt x="13" y="103"/>
                    <a:pt x="15" y="104"/>
                  </a:cubicBezTo>
                  <a:cubicBezTo>
                    <a:pt x="15" y="102"/>
                    <a:pt x="15" y="101"/>
                    <a:pt x="15" y="100"/>
                  </a:cubicBezTo>
                  <a:cubicBezTo>
                    <a:pt x="14" y="101"/>
                    <a:pt x="13" y="102"/>
                    <a:pt x="14" y="103"/>
                  </a:cubicBezTo>
                  <a:cubicBezTo>
                    <a:pt x="15" y="105"/>
                    <a:pt x="18" y="104"/>
                    <a:pt x="20" y="104"/>
                  </a:cubicBezTo>
                  <a:cubicBezTo>
                    <a:pt x="29" y="103"/>
                    <a:pt x="37" y="100"/>
                    <a:pt x="45" y="97"/>
                  </a:cubicBezTo>
                  <a:cubicBezTo>
                    <a:pt x="56" y="94"/>
                    <a:pt x="65" y="91"/>
                    <a:pt x="73" y="84"/>
                  </a:cubicBezTo>
                  <a:cubicBezTo>
                    <a:pt x="93" y="64"/>
                    <a:pt x="101" y="30"/>
                    <a:pt x="103" y="3"/>
                  </a:cubicBezTo>
                  <a:cubicBezTo>
                    <a:pt x="103" y="0"/>
                    <a:pt x="98" y="0"/>
                    <a:pt x="98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0" name="Freeform 260"/>
            <p:cNvSpPr>
              <a:spLocks/>
            </p:cNvSpPr>
            <p:nvPr/>
          </p:nvSpPr>
          <p:spPr bwMode="auto">
            <a:xfrm>
              <a:off x="2700487" y="1175098"/>
              <a:ext cx="161925" cy="39688"/>
            </a:xfrm>
            <a:custGeom>
              <a:avLst/>
              <a:gdLst>
                <a:gd name="T0" fmla="*/ 2 w 38"/>
                <a:gd name="T1" fmla="*/ 4 h 9"/>
                <a:gd name="T2" fmla="*/ 35 w 38"/>
                <a:gd name="T3" fmla="*/ 9 h 9"/>
                <a:gd name="T4" fmla="*/ 36 w 38"/>
                <a:gd name="T5" fmla="*/ 5 h 9"/>
                <a:gd name="T6" fmla="*/ 3 w 38"/>
                <a:gd name="T7" fmla="*/ 1 h 9"/>
                <a:gd name="T8" fmla="*/ 2 w 38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2" y="4"/>
                  </a:moveTo>
                  <a:cubicBezTo>
                    <a:pt x="13" y="6"/>
                    <a:pt x="24" y="7"/>
                    <a:pt x="35" y="9"/>
                  </a:cubicBezTo>
                  <a:cubicBezTo>
                    <a:pt x="38" y="9"/>
                    <a:pt x="38" y="5"/>
                    <a:pt x="36" y="5"/>
                  </a:cubicBezTo>
                  <a:cubicBezTo>
                    <a:pt x="25" y="4"/>
                    <a:pt x="14" y="2"/>
                    <a:pt x="3" y="1"/>
                  </a:cubicBezTo>
                  <a:cubicBezTo>
                    <a:pt x="0" y="0"/>
                    <a:pt x="0" y="4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1" name="Freeform 261"/>
            <p:cNvSpPr>
              <a:spLocks/>
            </p:cNvSpPr>
            <p:nvPr/>
          </p:nvSpPr>
          <p:spPr bwMode="auto">
            <a:xfrm>
              <a:off x="2679850" y="1265586"/>
              <a:ext cx="144463" cy="79375"/>
            </a:xfrm>
            <a:custGeom>
              <a:avLst/>
              <a:gdLst>
                <a:gd name="T0" fmla="*/ 2 w 34"/>
                <a:gd name="T1" fmla="*/ 4 h 19"/>
                <a:gd name="T2" fmla="*/ 30 w 34"/>
                <a:gd name="T3" fmla="*/ 18 h 19"/>
                <a:gd name="T4" fmla="*/ 32 w 34"/>
                <a:gd name="T5" fmla="*/ 14 h 19"/>
                <a:gd name="T6" fmla="*/ 4 w 34"/>
                <a:gd name="T7" fmla="*/ 1 h 19"/>
                <a:gd name="T8" fmla="*/ 2 w 34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9">
                  <a:moveTo>
                    <a:pt x="2" y="4"/>
                  </a:moveTo>
                  <a:cubicBezTo>
                    <a:pt x="11" y="9"/>
                    <a:pt x="20" y="13"/>
                    <a:pt x="30" y="18"/>
                  </a:cubicBezTo>
                  <a:cubicBezTo>
                    <a:pt x="32" y="19"/>
                    <a:pt x="34" y="15"/>
                    <a:pt x="32" y="14"/>
                  </a:cubicBezTo>
                  <a:cubicBezTo>
                    <a:pt x="22" y="10"/>
                    <a:pt x="13" y="5"/>
                    <a:pt x="4" y="1"/>
                  </a:cubicBezTo>
                  <a:cubicBezTo>
                    <a:pt x="1" y="0"/>
                    <a:pt x="0" y="3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2" name="Freeform 262"/>
            <p:cNvSpPr>
              <a:spLocks/>
            </p:cNvSpPr>
            <p:nvPr/>
          </p:nvSpPr>
          <p:spPr bwMode="auto">
            <a:xfrm>
              <a:off x="2624287" y="1357661"/>
              <a:ext cx="119063" cy="93663"/>
            </a:xfrm>
            <a:custGeom>
              <a:avLst/>
              <a:gdLst>
                <a:gd name="T0" fmla="*/ 2 w 28"/>
                <a:gd name="T1" fmla="*/ 4 h 22"/>
                <a:gd name="T2" fmla="*/ 23 w 28"/>
                <a:gd name="T3" fmla="*/ 21 h 22"/>
                <a:gd name="T4" fmla="*/ 26 w 28"/>
                <a:gd name="T5" fmla="*/ 18 h 22"/>
                <a:gd name="T6" fmla="*/ 4 w 28"/>
                <a:gd name="T7" fmla="*/ 1 h 22"/>
                <a:gd name="T8" fmla="*/ 2 w 28"/>
                <a:gd name="T9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2">
                  <a:moveTo>
                    <a:pt x="2" y="4"/>
                  </a:moveTo>
                  <a:cubicBezTo>
                    <a:pt x="9" y="10"/>
                    <a:pt x="16" y="15"/>
                    <a:pt x="23" y="21"/>
                  </a:cubicBezTo>
                  <a:cubicBezTo>
                    <a:pt x="25" y="22"/>
                    <a:pt x="28" y="19"/>
                    <a:pt x="26" y="18"/>
                  </a:cubicBezTo>
                  <a:cubicBezTo>
                    <a:pt x="19" y="12"/>
                    <a:pt x="11" y="7"/>
                    <a:pt x="4" y="1"/>
                  </a:cubicBezTo>
                  <a:cubicBezTo>
                    <a:pt x="2" y="0"/>
                    <a:pt x="0" y="3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3" name="Freeform 263"/>
            <p:cNvSpPr>
              <a:spLocks/>
            </p:cNvSpPr>
            <p:nvPr/>
          </p:nvSpPr>
          <p:spPr bwMode="auto">
            <a:xfrm>
              <a:off x="2548087" y="1417986"/>
              <a:ext cx="88900" cy="96838"/>
            </a:xfrm>
            <a:custGeom>
              <a:avLst/>
              <a:gdLst>
                <a:gd name="T0" fmla="*/ 2 w 21"/>
                <a:gd name="T1" fmla="*/ 4 h 23"/>
                <a:gd name="T2" fmla="*/ 16 w 21"/>
                <a:gd name="T3" fmla="*/ 21 h 23"/>
                <a:gd name="T4" fmla="*/ 20 w 21"/>
                <a:gd name="T5" fmla="*/ 19 h 23"/>
                <a:gd name="T6" fmla="*/ 5 w 21"/>
                <a:gd name="T7" fmla="*/ 2 h 23"/>
                <a:gd name="T8" fmla="*/ 2 w 21"/>
                <a:gd name="T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3">
                  <a:moveTo>
                    <a:pt x="2" y="4"/>
                  </a:moveTo>
                  <a:cubicBezTo>
                    <a:pt x="7" y="10"/>
                    <a:pt x="12" y="15"/>
                    <a:pt x="16" y="21"/>
                  </a:cubicBezTo>
                  <a:cubicBezTo>
                    <a:pt x="18" y="23"/>
                    <a:pt x="21" y="21"/>
                    <a:pt x="20" y="19"/>
                  </a:cubicBezTo>
                  <a:cubicBezTo>
                    <a:pt x="15" y="13"/>
                    <a:pt x="10" y="7"/>
                    <a:pt x="5" y="2"/>
                  </a:cubicBezTo>
                  <a:cubicBezTo>
                    <a:pt x="4" y="0"/>
                    <a:pt x="0" y="2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4" name="Freeform 264"/>
            <p:cNvSpPr>
              <a:spLocks/>
            </p:cNvSpPr>
            <p:nvPr/>
          </p:nvSpPr>
          <p:spPr bwMode="auto">
            <a:xfrm>
              <a:off x="2467125" y="1448148"/>
              <a:ext cx="68263" cy="119063"/>
            </a:xfrm>
            <a:custGeom>
              <a:avLst/>
              <a:gdLst>
                <a:gd name="T0" fmla="*/ 1 w 16"/>
                <a:gd name="T1" fmla="*/ 4 h 28"/>
                <a:gd name="T2" fmla="*/ 12 w 16"/>
                <a:gd name="T3" fmla="*/ 26 h 28"/>
                <a:gd name="T4" fmla="*/ 15 w 16"/>
                <a:gd name="T5" fmla="*/ 25 h 28"/>
                <a:gd name="T6" fmla="*/ 4 w 16"/>
                <a:gd name="T7" fmla="*/ 3 h 28"/>
                <a:gd name="T8" fmla="*/ 1 w 16"/>
                <a:gd name="T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8">
                  <a:moveTo>
                    <a:pt x="1" y="4"/>
                  </a:moveTo>
                  <a:cubicBezTo>
                    <a:pt x="4" y="11"/>
                    <a:pt x="8" y="19"/>
                    <a:pt x="12" y="26"/>
                  </a:cubicBezTo>
                  <a:cubicBezTo>
                    <a:pt x="13" y="28"/>
                    <a:pt x="16" y="27"/>
                    <a:pt x="15" y="25"/>
                  </a:cubicBezTo>
                  <a:cubicBezTo>
                    <a:pt x="12" y="17"/>
                    <a:pt x="8" y="10"/>
                    <a:pt x="4" y="3"/>
                  </a:cubicBezTo>
                  <a:cubicBezTo>
                    <a:pt x="3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5" name="Freeform 265"/>
            <p:cNvSpPr>
              <a:spLocks/>
            </p:cNvSpPr>
            <p:nvPr/>
          </p:nvSpPr>
          <p:spPr bwMode="auto">
            <a:xfrm>
              <a:off x="2394100" y="1473548"/>
              <a:ext cx="34925" cy="114300"/>
            </a:xfrm>
            <a:custGeom>
              <a:avLst/>
              <a:gdLst>
                <a:gd name="T0" fmla="*/ 1 w 8"/>
                <a:gd name="T1" fmla="*/ 3 h 27"/>
                <a:gd name="T2" fmla="*/ 4 w 8"/>
                <a:gd name="T3" fmla="*/ 24 h 27"/>
                <a:gd name="T4" fmla="*/ 8 w 8"/>
                <a:gd name="T5" fmla="*/ 24 h 27"/>
                <a:gd name="T6" fmla="*/ 5 w 8"/>
                <a:gd name="T7" fmla="*/ 2 h 27"/>
                <a:gd name="T8" fmla="*/ 1 w 8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7">
                  <a:moveTo>
                    <a:pt x="1" y="3"/>
                  </a:moveTo>
                  <a:cubicBezTo>
                    <a:pt x="2" y="10"/>
                    <a:pt x="3" y="17"/>
                    <a:pt x="4" y="24"/>
                  </a:cubicBezTo>
                  <a:cubicBezTo>
                    <a:pt x="4" y="27"/>
                    <a:pt x="8" y="26"/>
                    <a:pt x="8" y="24"/>
                  </a:cubicBezTo>
                  <a:cubicBezTo>
                    <a:pt x="7" y="17"/>
                    <a:pt x="6" y="10"/>
                    <a:pt x="5" y="2"/>
                  </a:cubicBezTo>
                  <a:cubicBezTo>
                    <a:pt x="4" y="0"/>
                    <a:pt x="0" y="0"/>
                    <a:pt x="1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6" name="Freeform 266"/>
            <p:cNvSpPr>
              <a:spLocks/>
            </p:cNvSpPr>
            <p:nvPr/>
          </p:nvSpPr>
          <p:spPr bwMode="auto">
            <a:xfrm>
              <a:off x="1068537" y="1995836"/>
              <a:ext cx="200025" cy="339725"/>
            </a:xfrm>
            <a:custGeom>
              <a:avLst/>
              <a:gdLst>
                <a:gd name="T0" fmla="*/ 6 w 47"/>
                <a:gd name="T1" fmla="*/ 0 h 80"/>
                <a:gd name="T2" fmla="*/ 29 w 47"/>
                <a:gd name="T3" fmla="*/ 29 h 80"/>
                <a:gd name="T4" fmla="*/ 25 w 47"/>
                <a:gd name="T5" fmla="*/ 79 h 80"/>
                <a:gd name="T6" fmla="*/ 0 w 47"/>
                <a:gd name="T7" fmla="*/ 65 h 80"/>
                <a:gd name="T8" fmla="*/ 6 w 47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0">
                  <a:moveTo>
                    <a:pt x="6" y="0"/>
                  </a:moveTo>
                  <a:cubicBezTo>
                    <a:pt x="15" y="0"/>
                    <a:pt x="25" y="23"/>
                    <a:pt x="29" y="29"/>
                  </a:cubicBezTo>
                  <a:cubicBezTo>
                    <a:pt x="35" y="40"/>
                    <a:pt x="47" y="76"/>
                    <a:pt x="25" y="79"/>
                  </a:cubicBezTo>
                  <a:cubicBezTo>
                    <a:pt x="16" y="80"/>
                    <a:pt x="7" y="71"/>
                    <a:pt x="0" y="65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7" name="Freeform 267"/>
            <p:cNvSpPr>
              <a:spLocks/>
            </p:cNvSpPr>
            <p:nvPr/>
          </p:nvSpPr>
          <p:spPr bwMode="auto">
            <a:xfrm>
              <a:off x="1060600" y="1986311"/>
              <a:ext cx="182563" cy="379413"/>
            </a:xfrm>
            <a:custGeom>
              <a:avLst/>
              <a:gdLst>
                <a:gd name="T0" fmla="*/ 8 w 43"/>
                <a:gd name="T1" fmla="*/ 4 h 89"/>
                <a:gd name="T2" fmla="*/ 26 w 43"/>
                <a:gd name="T3" fmla="*/ 27 h 89"/>
                <a:gd name="T4" fmla="*/ 35 w 43"/>
                <a:gd name="T5" fmla="*/ 47 h 89"/>
                <a:gd name="T6" fmla="*/ 36 w 43"/>
                <a:gd name="T7" fmla="*/ 73 h 89"/>
                <a:gd name="T8" fmla="*/ 4 w 43"/>
                <a:gd name="T9" fmla="*/ 66 h 89"/>
                <a:gd name="T10" fmla="*/ 1 w 43"/>
                <a:gd name="T11" fmla="*/ 69 h 89"/>
                <a:gd name="T12" fmla="*/ 35 w 43"/>
                <a:gd name="T13" fmla="*/ 80 h 89"/>
                <a:gd name="T14" fmla="*/ 40 w 43"/>
                <a:gd name="T15" fmla="*/ 54 h 89"/>
                <a:gd name="T16" fmla="*/ 29 w 43"/>
                <a:gd name="T17" fmla="*/ 25 h 89"/>
                <a:gd name="T18" fmla="*/ 8 w 43"/>
                <a:gd name="T19" fmla="*/ 1 h 89"/>
                <a:gd name="T20" fmla="*/ 8 w 43"/>
                <a:gd name="T21" fmla="*/ 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89">
                  <a:moveTo>
                    <a:pt x="8" y="4"/>
                  </a:moveTo>
                  <a:cubicBezTo>
                    <a:pt x="17" y="5"/>
                    <a:pt x="23" y="20"/>
                    <a:pt x="26" y="27"/>
                  </a:cubicBezTo>
                  <a:cubicBezTo>
                    <a:pt x="30" y="33"/>
                    <a:pt x="33" y="40"/>
                    <a:pt x="35" y="47"/>
                  </a:cubicBezTo>
                  <a:cubicBezTo>
                    <a:pt x="38" y="55"/>
                    <a:pt x="40" y="65"/>
                    <a:pt x="36" y="73"/>
                  </a:cubicBezTo>
                  <a:cubicBezTo>
                    <a:pt x="29" y="89"/>
                    <a:pt x="11" y="73"/>
                    <a:pt x="4" y="66"/>
                  </a:cubicBezTo>
                  <a:cubicBezTo>
                    <a:pt x="2" y="65"/>
                    <a:pt x="0" y="67"/>
                    <a:pt x="1" y="69"/>
                  </a:cubicBezTo>
                  <a:cubicBezTo>
                    <a:pt x="10" y="77"/>
                    <a:pt x="22" y="88"/>
                    <a:pt x="35" y="80"/>
                  </a:cubicBezTo>
                  <a:cubicBezTo>
                    <a:pt x="43" y="75"/>
                    <a:pt x="42" y="62"/>
                    <a:pt x="40" y="54"/>
                  </a:cubicBezTo>
                  <a:cubicBezTo>
                    <a:pt x="38" y="44"/>
                    <a:pt x="34" y="34"/>
                    <a:pt x="29" y="25"/>
                  </a:cubicBezTo>
                  <a:cubicBezTo>
                    <a:pt x="25" y="17"/>
                    <a:pt x="19" y="2"/>
                    <a:pt x="8" y="1"/>
                  </a:cubicBezTo>
                  <a:cubicBezTo>
                    <a:pt x="6" y="0"/>
                    <a:pt x="6" y="3"/>
                    <a:pt x="8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8" name="Freeform 268"/>
            <p:cNvSpPr>
              <a:spLocks/>
            </p:cNvSpPr>
            <p:nvPr/>
          </p:nvSpPr>
          <p:spPr bwMode="auto">
            <a:xfrm>
              <a:off x="738337" y="2021236"/>
              <a:ext cx="415925" cy="446088"/>
            </a:xfrm>
            <a:custGeom>
              <a:avLst/>
              <a:gdLst>
                <a:gd name="T0" fmla="*/ 18 w 98"/>
                <a:gd name="T1" fmla="*/ 6 h 105"/>
                <a:gd name="T2" fmla="*/ 0 w 98"/>
                <a:gd name="T3" fmla="*/ 104 h 105"/>
                <a:gd name="T4" fmla="*/ 98 w 98"/>
                <a:gd name="T5" fmla="*/ 101 h 105"/>
                <a:gd name="T6" fmla="*/ 67 w 98"/>
                <a:gd name="T7" fmla="*/ 0 h 105"/>
                <a:gd name="T8" fmla="*/ 18 w 98"/>
                <a:gd name="T9" fmla="*/ 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05">
                  <a:moveTo>
                    <a:pt x="18" y="6"/>
                  </a:moveTo>
                  <a:cubicBezTo>
                    <a:pt x="18" y="6"/>
                    <a:pt x="12" y="51"/>
                    <a:pt x="0" y="104"/>
                  </a:cubicBezTo>
                  <a:cubicBezTo>
                    <a:pt x="0" y="104"/>
                    <a:pt x="71" y="105"/>
                    <a:pt x="98" y="101"/>
                  </a:cubicBezTo>
                  <a:cubicBezTo>
                    <a:pt x="98" y="101"/>
                    <a:pt x="73" y="44"/>
                    <a:pt x="67" y="0"/>
                  </a:cubicBez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9" name="Freeform 269"/>
            <p:cNvSpPr>
              <a:spLocks/>
            </p:cNvSpPr>
            <p:nvPr/>
          </p:nvSpPr>
          <p:spPr bwMode="auto">
            <a:xfrm>
              <a:off x="797075" y="2135536"/>
              <a:ext cx="250825" cy="17463"/>
            </a:xfrm>
            <a:custGeom>
              <a:avLst/>
              <a:gdLst>
                <a:gd name="T0" fmla="*/ 58 w 59"/>
                <a:gd name="T1" fmla="*/ 0 h 4"/>
                <a:gd name="T2" fmla="*/ 1 w 59"/>
                <a:gd name="T3" fmla="*/ 0 h 4"/>
                <a:gd name="T4" fmla="*/ 0 w 59"/>
                <a:gd name="T5" fmla="*/ 4 h 4"/>
                <a:gd name="T6" fmla="*/ 59 w 59"/>
                <a:gd name="T7" fmla="*/ 4 h 4"/>
                <a:gd name="T8" fmla="*/ 58 w 5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">
                  <a:moveTo>
                    <a:pt x="5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3"/>
                    <a:pt x="0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2"/>
                    <a:pt x="59" y="1"/>
                    <a:pt x="5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0" name="Freeform 270"/>
            <p:cNvSpPr>
              <a:spLocks/>
            </p:cNvSpPr>
            <p:nvPr/>
          </p:nvSpPr>
          <p:spPr bwMode="auto">
            <a:xfrm>
              <a:off x="784375" y="2208561"/>
              <a:ext cx="288925" cy="20638"/>
            </a:xfrm>
            <a:custGeom>
              <a:avLst/>
              <a:gdLst>
                <a:gd name="T0" fmla="*/ 66 w 68"/>
                <a:gd name="T1" fmla="*/ 0 h 5"/>
                <a:gd name="T2" fmla="*/ 1 w 68"/>
                <a:gd name="T3" fmla="*/ 1 h 5"/>
                <a:gd name="T4" fmla="*/ 0 w 68"/>
                <a:gd name="T5" fmla="*/ 5 h 5"/>
                <a:gd name="T6" fmla="*/ 68 w 68"/>
                <a:gd name="T7" fmla="*/ 5 h 5"/>
                <a:gd name="T8" fmla="*/ 66 w 6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5">
                  <a:moveTo>
                    <a:pt x="6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4"/>
                    <a:pt x="0" y="5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7" y="3"/>
                    <a:pt x="67" y="2"/>
                    <a:pt x="6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1" name="Freeform 271"/>
            <p:cNvSpPr>
              <a:spLocks/>
            </p:cNvSpPr>
            <p:nvPr/>
          </p:nvSpPr>
          <p:spPr bwMode="auto">
            <a:xfrm>
              <a:off x="771675" y="2284761"/>
              <a:ext cx="327025" cy="20638"/>
            </a:xfrm>
            <a:custGeom>
              <a:avLst/>
              <a:gdLst>
                <a:gd name="T0" fmla="*/ 75 w 77"/>
                <a:gd name="T1" fmla="*/ 0 h 5"/>
                <a:gd name="T2" fmla="*/ 1 w 77"/>
                <a:gd name="T3" fmla="*/ 1 h 5"/>
                <a:gd name="T4" fmla="*/ 0 w 77"/>
                <a:gd name="T5" fmla="*/ 5 h 5"/>
                <a:gd name="T6" fmla="*/ 77 w 77"/>
                <a:gd name="T7" fmla="*/ 5 h 5"/>
                <a:gd name="T8" fmla="*/ 75 w 7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5">
                  <a:moveTo>
                    <a:pt x="75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6" y="3"/>
                    <a:pt x="76" y="2"/>
                    <a:pt x="7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2" name="Freeform 272"/>
            <p:cNvSpPr>
              <a:spLocks/>
            </p:cNvSpPr>
            <p:nvPr/>
          </p:nvSpPr>
          <p:spPr bwMode="auto">
            <a:xfrm>
              <a:off x="754212" y="2360961"/>
              <a:ext cx="369888" cy="20638"/>
            </a:xfrm>
            <a:custGeom>
              <a:avLst/>
              <a:gdLst>
                <a:gd name="T0" fmla="*/ 86 w 87"/>
                <a:gd name="T1" fmla="*/ 0 h 5"/>
                <a:gd name="T2" fmla="*/ 1 w 87"/>
                <a:gd name="T3" fmla="*/ 1 h 5"/>
                <a:gd name="T4" fmla="*/ 0 w 87"/>
                <a:gd name="T5" fmla="*/ 5 h 5"/>
                <a:gd name="T6" fmla="*/ 87 w 87"/>
                <a:gd name="T7" fmla="*/ 4 h 5"/>
                <a:gd name="T8" fmla="*/ 86 w 8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5">
                  <a:moveTo>
                    <a:pt x="8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4"/>
                    <a:pt x="0" y="5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7" y="3"/>
                    <a:pt x="86" y="2"/>
                    <a:pt x="8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3" name="Freeform 273"/>
            <p:cNvSpPr>
              <a:spLocks noEditPoints="1"/>
            </p:cNvSpPr>
            <p:nvPr/>
          </p:nvSpPr>
          <p:spPr bwMode="auto">
            <a:xfrm>
              <a:off x="1052662" y="2305398"/>
              <a:ext cx="93663" cy="144463"/>
            </a:xfrm>
            <a:custGeom>
              <a:avLst/>
              <a:gdLst>
                <a:gd name="T0" fmla="*/ 15 w 22"/>
                <a:gd name="T1" fmla="*/ 17 h 34"/>
                <a:gd name="T2" fmla="*/ 4 w 22"/>
                <a:gd name="T3" fmla="*/ 17 h 34"/>
                <a:gd name="T4" fmla="*/ 9 w 22"/>
                <a:gd name="T5" fmla="*/ 34 h 34"/>
                <a:gd name="T6" fmla="*/ 22 w 22"/>
                <a:gd name="T7" fmla="*/ 32 h 34"/>
                <a:gd name="T8" fmla="*/ 15 w 22"/>
                <a:gd name="T9" fmla="*/ 17 h 34"/>
                <a:gd name="T10" fmla="*/ 8 w 22"/>
                <a:gd name="T11" fmla="*/ 0 h 34"/>
                <a:gd name="T12" fmla="*/ 0 w 22"/>
                <a:gd name="T13" fmla="*/ 7 h 34"/>
                <a:gd name="T14" fmla="*/ 2 w 22"/>
                <a:gd name="T15" fmla="*/ 13 h 34"/>
                <a:gd name="T16" fmla="*/ 14 w 22"/>
                <a:gd name="T17" fmla="*/ 13 h 34"/>
                <a:gd name="T18" fmla="*/ 8 w 22"/>
                <a:gd name="T1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34">
                  <a:moveTo>
                    <a:pt x="15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23"/>
                    <a:pt x="7" y="28"/>
                    <a:pt x="9" y="34"/>
                  </a:cubicBezTo>
                  <a:cubicBezTo>
                    <a:pt x="13" y="33"/>
                    <a:pt x="17" y="33"/>
                    <a:pt x="22" y="32"/>
                  </a:cubicBezTo>
                  <a:cubicBezTo>
                    <a:pt x="19" y="27"/>
                    <a:pt x="17" y="22"/>
                    <a:pt x="15" y="17"/>
                  </a:cubicBezTo>
                  <a:moveTo>
                    <a:pt x="8" y="0"/>
                  </a:moveTo>
                  <a:cubicBezTo>
                    <a:pt x="6" y="2"/>
                    <a:pt x="3" y="5"/>
                    <a:pt x="0" y="7"/>
                  </a:cubicBezTo>
                  <a:cubicBezTo>
                    <a:pt x="1" y="9"/>
                    <a:pt x="2" y="11"/>
                    <a:pt x="2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2" y="9"/>
                    <a:pt x="10" y="4"/>
                    <a:pt x="8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4" name="Freeform 274"/>
            <p:cNvSpPr>
              <a:spLocks/>
            </p:cNvSpPr>
            <p:nvPr/>
          </p:nvSpPr>
          <p:spPr bwMode="auto">
            <a:xfrm>
              <a:off x="1060600" y="2360961"/>
              <a:ext cx="55563" cy="17463"/>
            </a:xfrm>
            <a:custGeom>
              <a:avLst/>
              <a:gdLst>
                <a:gd name="T0" fmla="*/ 12 w 13"/>
                <a:gd name="T1" fmla="*/ 0 h 4"/>
                <a:gd name="T2" fmla="*/ 0 w 13"/>
                <a:gd name="T3" fmla="*/ 0 h 4"/>
                <a:gd name="T4" fmla="*/ 2 w 13"/>
                <a:gd name="T5" fmla="*/ 4 h 4"/>
                <a:gd name="T6" fmla="*/ 13 w 13"/>
                <a:gd name="T7" fmla="*/ 4 h 4"/>
                <a:gd name="T8" fmla="*/ 12 w 1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3"/>
                    <a:pt x="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2" y="2"/>
                    <a:pt x="12" y="0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5" name="Freeform 275"/>
            <p:cNvSpPr>
              <a:spLocks/>
            </p:cNvSpPr>
            <p:nvPr/>
          </p:nvSpPr>
          <p:spPr bwMode="auto">
            <a:xfrm>
              <a:off x="728812" y="2008536"/>
              <a:ext cx="438150" cy="471488"/>
            </a:xfrm>
            <a:custGeom>
              <a:avLst/>
              <a:gdLst>
                <a:gd name="T0" fmla="*/ 18 w 103"/>
                <a:gd name="T1" fmla="*/ 8 h 111"/>
                <a:gd name="T2" fmla="*/ 0 w 103"/>
                <a:gd name="T3" fmla="*/ 106 h 111"/>
                <a:gd name="T4" fmla="*/ 2 w 103"/>
                <a:gd name="T5" fmla="*/ 109 h 111"/>
                <a:gd name="T6" fmla="*/ 100 w 103"/>
                <a:gd name="T7" fmla="*/ 106 h 111"/>
                <a:gd name="T8" fmla="*/ 102 w 103"/>
                <a:gd name="T9" fmla="*/ 103 h 111"/>
                <a:gd name="T10" fmla="*/ 70 w 103"/>
                <a:gd name="T11" fmla="*/ 3 h 111"/>
                <a:gd name="T12" fmla="*/ 67 w 103"/>
                <a:gd name="T13" fmla="*/ 4 h 111"/>
                <a:gd name="T14" fmla="*/ 99 w 103"/>
                <a:gd name="T15" fmla="*/ 105 h 111"/>
                <a:gd name="T16" fmla="*/ 100 w 103"/>
                <a:gd name="T17" fmla="*/ 102 h 111"/>
                <a:gd name="T18" fmla="*/ 2 w 103"/>
                <a:gd name="T19" fmla="*/ 105 h 111"/>
                <a:gd name="T20" fmla="*/ 4 w 103"/>
                <a:gd name="T21" fmla="*/ 107 h 111"/>
                <a:gd name="T22" fmla="*/ 22 w 103"/>
                <a:gd name="T23" fmla="*/ 9 h 111"/>
                <a:gd name="T24" fmla="*/ 18 w 103"/>
                <a:gd name="T25" fmla="*/ 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" h="111">
                  <a:moveTo>
                    <a:pt x="18" y="8"/>
                  </a:moveTo>
                  <a:cubicBezTo>
                    <a:pt x="14" y="41"/>
                    <a:pt x="8" y="74"/>
                    <a:pt x="0" y="106"/>
                  </a:cubicBezTo>
                  <a:cubicBezTo>
                    <a:pt x="0" y="108"/>
                    <a:pt x="1" y="109"/>
                    <a:pt x="2" y="109"/>
                  </a:cubicBezTo>
                  <a:cubicBezTo>
                    <a:pt x="35" y="109"/>
                    <a:pt x="68" y="111"/>
                    <a:pt x="100" y="106"/>
                  </a:cubicBezTo>
                  <a:cubicBezTo>
                    <a:pt x="102" y="106"/>
                    <a:pt x="103" y="105"/>
                    <a:pt x="102" y="103"/>
                  </a:cubicBezTo>
                  <a:cubicBezTo>
                    <a:pt x="88" y="71"/>
                    <a:pt x="76" y="37"/>
                    <a:pt x="70" y="3"/>
                  </a:cubicBezTo>
                  <a:cubicBezTo>
                    <a:pt x="70" y="0"/>
                    <a:pt x="66" y="1"/>
                    <a:pt x="67" y="4"/>
                  </a:cubicBezTo>
                  <a:cubicBezTo>
                    <a:pt x="72" y="39"/>
                    <a:pt x="85" y="73"/>
                    <a:pt x="99" y="105"/>
                  </a:cubicBezTo>
                  <a:cubicBezTo>
                    <a:pt x="99" y="104"/>
                    <a:pt x="100" y="103"/>
                    <a:pt x="100" y="102"/>
                  </a:cubicBezTo>
                  <a:cubicBezTo>
                    <a:pt x="68" y="106"/>
                    <a:pt x="35" y="105"/>
                    <a:pt x="2" y="105"/>
                  </a:cubicBezTo>
                  <a:cubicBezTo>
                    <a:pt x="3" y="106"/>
                    <a:pt x="3" y="106"/>
                    <a:pt x="4" y="107"/>
                  </a:cubicBezTo>
                  <a:cubicBezTo>
                    <a:pt x="11" y="75"/>
                    <a:pt x="18" y="42"/>
                    <a:pt x="22" y="9"/>
                  </a:cubicBezTo>
                  <a:cubicBezTo>
                    <a:pt x="22" y="7"/>
                    <a:pt x="19" y="6"/>
                    <a:pt x="18" y="8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" name="Freeform 276"/>
            <p:cNvSpPr>
              <a:spLocks/>
            </p:cNvSpPr>
            <p:nvPr/>
          </p:nvSpPr>
          <p:spPr bwMode="auto">
            <a:xfrm>
              <a:off x="236687" y="1205261"/>
              <a:ext cx="1308100" cy="990600"/>
            </a:xfrm>
            <a:custGeom>
              <a:avLst/>
              <a:gdLst>
                <a:gd name="T0" fmla="*/ 141 w 308"/>
                <a:gd name="T1" fmla="*/ 204 h 233"/>
                <a:gd name="T2" fmla="*/ 29 w 308"/>
                <a:gd name="T3" fmla="*/ 156 h 233"/>
                <a:gd name="T4" fmla="*/ 145 w 308"/>
                <a:gd name="T5" fmla="*/ 6 h 233"/>
                <a:gd name="T6" fmla="*/ 265 w 308"/>
                <a:gd name="T7" fmla="*/ 93 h 233"/>
                <a:gd name="T8" fmla="*/ 308 w 308"/>
                <a:gd name="T9" fmla="*/ 117 h 233"/>
                <a:gd name="T10" fmla="*/ 186 w 308"/>
                <a:gd name="T11" fmla="*/ 193 h 233"/>
                <a:gd name="T12" fmla="*/ 141 w 308"/>
                <a:gd name="T13" fmla="*/ 20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8" h="233">
                  <a:moveTo>
                    <a:pt x="141" y="204"/>
                  </a:moveTo>
                  <a:cubicBezTo>
                    <a:pt x="141" y="204"/>
                    <a:pt x="65" y="233"/>
                    <a:pt x="29" y="156"/>
                  </a:cubicBezTo>
                  <a:cubicBezTo>
                    <a:pt x="0" y="92"/>
                    <a:pt x="61" y="12"/>
                    <a:pt x="145" y="6"/>
                  </a:cubicBezTo>
                  <a:cubicBezTo>
                    <a:pt x="229" y="0"/>
                    <a:pt x="260" y="63"/>
                    <a:pt x="265" y="93"/>
                  </a:cubicBezTo>
                  <a:cubicBezTo>
                    <a:pt x="270" y="123"/>
                    <a:pt x="292" y="129"/>
                    <a:pt x="308" y="117"/>
                  </a:cubicBezTo>
                  <a:cubicBezTo>
                    <a:pt x="308" y="117"/>
                    <a:pt x="286" y="170"/>
                    <a:pt x="186" y="193"/>
                  </a:cubicBezTo>
                  <a:cubicBezTo>
                    <a:pt x="141" y="204"/>
                    <a:pt x="141" y="204"/>
                    <a:pt x="141" y="20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7" name="Freeform 277"/>
            <p:cNvSpPr>
              <a:spLocks/>
            </p:cNvSpPr>
            <p:nvPr/>
          </p:nvSpPr>
          <p:spPr bwMode="auto">
            <a:xfrm>
              <a:off x="308125" y="1154461"/>
              <a:ext cx="1249363" cy="973138"/>
            </a:xfrm>
            <a:custGeom>
              <a:avLst/>
              <a:gdLst>
                <a:gd name="T0" fmla="*/ 124 w 294"/>
                <a:gd name="T1" fmla="*/ 214 h 229"/>
                <a:gd name="T2" fmla="*/ 34 w 294"/>
                <a:gd name="T3" fmla="*/ 196 h 229"/>
                <a:gd name="T4" fmla="*/ 10 w 294"/>
                <a:gd name="T5" fmla="*/ 110 h 229"/>
                <a:gd name="T6" fmla="*/ 71 w 294"/>
                <a:gd name="T7" fmla="*/ 37 h 229"/>
                <a:gd name="T8" fmla="*/ 225 w 294"/>
                <a:gd name="T9" fmla="*/ 60 h 229"/>
                <a:gd name="T10" fmla="*/ 246 w 294"/>
                <a:gd name="T11" fmla="*/ 106 h 229"/>
                <a:gd name="T12" fmla="*/ 265 w 294"/>
                <a:gd name="T13" fmla="*/ 135 h 229"/>
                <a:gd name="T14" fmla="*/ 292 w 294"/>
                <a:gd name="T15" fmla="*/ 131 h 229"/>
                <a:gd name="T16" fmla="*/ 289 w 294"/>
                <a:gd name="T17" fmla="*/ 129 h 229"/>
                <a:gd name="T18" fmla="*/ 237 w 294"/>
                <a:gd name="T19" fmla="*/ 178 h 229"/>
                <a:gd name="T20" fmla="*/ 124 w 294"/>
                <a:gd name="T21" fmla="*/ 214 h 229"/>
                <a:gd name="T22" fmla="*/ 125 w 294"/>
                <a:gd name="T23" fmla="*/ 218 h 229"/>
                <a:gd name="T24" fmla="*/ 240 w 294"/>
                <a:gd name="T25" fmla="*/ 181 h 229"/>
                <a:gd name="T26" fmla="*/ 293 w 294"/>
                <a:gd name="T27" fmla="*/ 130 h 229"/>
                <a:gd name="T28" fmla="*/ 290 w 294"/>
                <a:gd name="T29" fmla="*/ 127 h 229"/>
                <a:gd name="T30" fmla="*/ 255 w 294"/>
                <a:gd name="T31" fmla="*/ 120 h 229"/>
                <a:gd name="T32" fmla="*/ 246 w 294"/>
                <a:gd name="T33" fmla="*/ 89 h 229"/>
                <a:gd name="T34" fmla="*/ 211 w 294"/>
                <a:gd name="T35" fmla="*/ 39 h 229"/>
                <a:gd name="T36" fmla="*/ 44 w 294"/>
                <a:gd name="T37" fmla="*/ 50 h 229"/>
                <a:gd name="T38" fmla="*/ 3 w 294"/>
                <a:gd name="T39" fmla="*/ 125 h 229"/>
                <a:gd name="T40" fmla="*/ 33 w 294"/>
                <a:gd name="T41" fmla="*/ 201 h 229"/>
                <a:gd name="T42" fmla="*/ 124 w 294"/>
                <a:gd name="T43" fmla="*/ 218 h 229"/>
                <a:gd name="T44" fmla="*/ 125 w 294"/>
                <a:gd name="T45" fmla="*/ 218 h 229"/>
                <a:gd name="T46" fmla="*/ 124 w 294"/>
                <a:gd name="T47" fmla="*/ 214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4" h="229">
                  <a:moveTo>
                    <a:pt x="124" y="214"/>
                  </a:moveTo>
                  <a:cubicBezTo>
                    <a:pt x="93" y="225"/>
                    <a:pt x="57" y="219"/>
                    <a:pt x="34" y="196"/>
                  </a:cubicBezTo>
                  <a:cubicBezTo>
                    <a:pt x="11" y="173"/>
                    <a:pt x="2" y="141"/>
                    <a:pt x="10" y="110"/>
                  </a:cubicBezTo>
                  <a:cubicBezTo>
                    <a:pt x="18" y="78"/>
                    <a:pt x="43" y="53"/>
                    <a:pt x="71" y="37"/>
                  </a:cubicBezTo>
                  <a:cubicBezTo>
                    <a:pt x="121" y="10"/>
                    <a:pt x="189" y="14"/>
                    <a:pt x="225" y="60"/>
                  </a:cubicBezTo>
                  <a:cubicBezTo>
                    <a:pt x="236" y="73"/>
                    <a:pt x="243" y="89"/>
                    <a:pt x="246" y="106"/>
                  </a:cubicBezTo>
                  <a:cubicBezTo>
                    <a:pt x="248" y="118"/>
                    <a:pt x="254" y="130"/>
                    <a:pt x="265" y="135"/>
                  </a:cubicBezTo>
                  <a:cubicBezTo>
                    <a:pt x="274" y="139"/>
                    <a:pt x="284" y="137"/>
                    <a:pt x="292" y="131"/>
                  </a:cubicBezTo>
                  <a:cubicBezTo>
                    <a:pt x="291" y="130"/>
                    <a:pt x="290" y="130"/>
                    <a:pt x="289" y="129"/>
                  </a:cubicBezTo>
                  <a:cubicBezTo>
                    <a:pt x="280" y="149"/>
                    <a:pt x="256" y="167"/>
                    <a:pt x="237" y="178"/>
                  </a:cubicBezTo>
                  <a:cubicBezTo>
                    <a:pt x="202" y="197"/>
                    <a:pt x="162" y="204"/>
                    <a:pt x="124" y="214"/>
                  </a:cubicBezTo>
                  <a:cubicBezTo>
                    <a:pt x="121" y="214"/>
                    <a:pt x="122" y="219"/>
                    <a:pt x="125" y="218"/>
                  </a:cubicBezTo>
                  <a:cubicBezTo>
                    <a:pt x="164" y="208"/>
                    <a:pt x="205" y="201"/>
                    <a:pt x="240" y="181"/>
                  </a:cubicBezTo>
                  <a:cubicBezTo>
                    <a:pt x="260" y="169"/>
                    <a:pt x="284" y="152"/>
                    <a:pt x="293" y="130"/>
                  </a:cubicBezTo>
                  <a:cubicBezTo>
                    <a:pt x="294" y="128"/>
                    <a:pt x="291" y="126"/>
                    <a:pt x="290" y="127"/>
                  </a:cubicBezTo>
                  <a:cubicBezTo>
                    <a:pt x="277" y="136"/>
                    <a:pt x="263" y="133"/>
                    <a:pt x="255" y="120"/>
                  </a:cubicBezTo>
                  <a:cubicBezTo>
                    <a:pt x="250" y="111"/>
                    <a:pt x="250" y="99"/>
                    <a:pt x="246" y="89"/>
                  </a:cubicBezTo>
                  <a:cubicBezTo>
                    <a:pt x="239" y="70"/>
                    <a:pt x="227" y="52"/>
                    <a:pt x="211" y="39"/>
                  </a:cubicBezTo>
                  <a:cubicBezTo>
                    <a:pt x="163" y="0"/>
                    <a:pt x="89" y="13"/>
                    <a:pt x="44" y="50"/>
                  </a:cubicBezTo>
                  <a:cubicBezTo>
                    <a:pt x="22" y="69"/>
                    <a:pt x="6" y="96"/>
                    <a:pt x="3" y="125"/>
                  </a:cubicBezTo>
                  <a:cubicBezTo>
                    <a:pt x="0" y="153"/>
                    <a:pt x="13" y="182"/>
                    <a:pt x="33" y="201"/>
                  </a:cubicBezTo>
                  <a:cubicBezTo>
                    <a:pt x="57" y="224"/>
                    <a:pt x="94" y="229"/>
                    <a:pt x="124" y="218"/>
                  </a:cubicBezTo>
                  <a:cubicBezTo>
                    <a:pt x="125" y="218"/>
                    <a:pt x="125" y="218"/>
                    <a:pt x="125" y="218"/>
                  </a:cubicBezTo>
                  <a:cubicBezTo>
                    <a:pt x="127" y="217"/>
                    <a:pt x="126" y="213"/>
                    <a:pt x="124" y="21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8" name="Freeform 278"/>
            <p:cNvSpPr>
              <a:spLocks/>
            </p:cNvSpPr>
            <p:nvPr/>
          </p:nvSpPr>
          <p:spPr bwMode="auto">
            <a:xfrm>
              <a:off x="657375" y="1694211"/>
              <a:ext cx="461963" cy="407988"/>
            </a:xfrm>
            <a:custGeom>
              <a:avLst/>
              <a:gdLst>
                <a:gd name="T0" fmla="*/ 0 w 109"/>
                <a:gd name="T1" fmla="*/ 24 h 96"/>
                <a:gd name="T2" fmla="*/ 4 w 109"/>
                <a:gd name="T3" fmla="*/ 45 h 96"/>
                <a:gd name="T4" fmla="*/ 66 w 109"/>
                <a:gd name="T5" fmla="*/ 87 h 96"/>
                <a:gd name="T6" fmla="*/ 102 w 109"/>
                <a:gd name="T7" fmla="*/ 21 h 96"/>
                <a:gd name="T8" fmla="*/ 96 w 109"/>
                <a:gd name="T9" fmla="*/ 0 h 96"/>
                <a:gd name="T10" fmla="*/ 0 w 109"/>
                <a:gd name="T11" fmla="*/ 2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96">
                  <a:moveTo>
                    <a:pt x="0" y="24"/>
                  </a:moveTo>
                  <a:cubicBezTo>
                    <a:pt x="1" y="28"/>
                    <a:pt x="3" y="41"/>
                    <a:pt x="4" y="45"/>
                  </a:cubicBezTo>
                  <a:cubicBezTo>
                    <a:pt x="12" y="75"/>
                    <a:pt x="32" y="96"/>
                    <a:pt x="66" y="87"/>
                  </a:cubicBezTo>
                  <a:cubicBezTo>
                    <a:pt x="101" y="79"/>
                    <a:pt x="109" y="51"/>
                    <a:pt x="102" y="21"/>
                  </a:cubicBezTo>
                  <a:cubicBezTo>
                    <a:pt x="101" y="17"/>
                    <a:pt x="97" y="4"/>
                    <a:pt x="96" y="0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9" name="Freeform 279"/>
            <p:cNvSpPr>
              <a:spLocks noEditPoints="1"/>
            </p:cNvSpPr>
            <p:nvPr/>
          </p:nvSpPr>
          <p:spPr bwMode="auto">
            <a:xfrm>
              <a:off x="1009800" y="1706911"/>
              <a:ext cx="80963" cy="258763"/>
            </a:xfrm>
            <a:custGeom>
              <a:avLst/>
              <a:gdLst>
                <a:gd name="T0" fmla="*/ 14 w 19"/>
                <a:gd name="T1" fmla="*/ 60 h 61"/>
                <a:gd name="T2" fmla="*/ 13 w 19"/>
                <a:gd name="T3" fmla="*/ 61 h 61"/>
                <a:gd name="T4" fmla="*/ 14 w 19"/>
                <a:gd name="T5" fmla="*/ 61 h 61"/>
                <a:gd name="T6" fmla="*/ 14 w 19"/>
                <a:gd name="T7" fmla="*/ 60 h 61"/>
                <a:gd name="T8" fmla="*/ 11 w 19"/>
                <a:gd name="T9" fmla="*/ 0 h 61"/>
                <a:gd name="T10" fmla="*/ 0 w 19"/>
                <a:gd name="T11" fmla="*/ 2 h 61"/>
                <a:gd name="T12" fmla="*/ 5 w 19"/>
                <a:gd name="T13" fmla="*/ 20 h 61"/>
                <a:gd name="T14" fmla="*/ 7 w 19"/>
                <a:gd name="T15" fmla="*/ 29 h 61"/>
                <a:gd name="T16" fmla="*/ 19 w 19"/>
                <a:gd name="T17" fmla="*/ 35 h 61"/>
                <a:gd name="T18" fmla="*/ 11 w 19"/>
                <a:gd name="T1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61">
                  <a:moveTo>
                    <a:pt x="14" y="60"/>
                  </a:moveTo>
                  <a:cubicBezTo>
                    <a:pt x="14" y="60"/>
                    <a:pt x="14" y="61"/>
                    <a:pt x="13" y="61"/>
                  </a:cubicBezTo>
                  <a:cubicBezTo>
                    <a:pt x="13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0"/>
                  </a:cubicBezTo>
                  <a:moveTo>
                    <a:pt x="11" y="0"/>
                  </a:moveTo>
                  <a:cubicBezTo>
                    <a:pt x="8" y="1"/>
                    <a:pt x="4" y="1"/>
                    <a:pt x="0" y="2"/>
                  </a:cubicBezTo>
                  <a:cubicBezTo>
                    <a:pt x="2" y="8"/>
                    <a:pt x="5" y="17"/>
                    <a:pt x="5" y="20"/>
                  </a:cubicBezTo>
                  <a:cubicBezTo>
                    <a:pt x="6" y="23"/>
                    <a:pt x="7" y="26"/>
                    <a:pt x="7" y="29"/>
                  </a:cubicBezTo>
                  <a:cubicBezTo>
                    <a:pt x="12" y="29"/>
                    <a:pt x="16" y="31"/>
                    <a:pt x="19" y="35"/>
                  </a:cubicBezTo>
                  <a:cubicBezTo>
                    <a:pt x="19" y="23"/>
                    <a:pt x="16" y="10"/>
                    <a:pt x="11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0" name="Freeform 280"/>
            <p:cNvSpPr>
              <a:spLocks/>
            </p:cNvSpPr>
            <p:nvPr/>
          </p:nvSpPr>
          <p:spPr bwMode="auto">
            <a:xfrm>
              <a:off x="644675" y="1686273"/>
              <a:ext cx="474663" cy="403225"/>
            </a:xfrm>
            <a:custGeom>
              <a:avLst/>
              <a:gdLst>
                <a:gd name="T0" fmla="*/ 1 w 112"/>
                <a:gd name="T1" fmla="*/ 25 h 95"/>
                <a:gd name="T2" fmla="*/ 18 w 112"/>
                <a:gd name="T3" fmla="*/ 76 h 95"/>
                <a:gd name="T4" fmla="*/ 70 w 112"/>
                <a:gd name="T5" fmla="*/ 91 h 95"/>
                <a:gd name="T6" fmla="*/ 109 w 112"/>
                <a:gd name="T7" fmla="*/ 54 h 95"/>
                <a:gd name="T8" fmla="*/ 100 w 112"/>
                <a:gd name="T9" fmla="*/ 1 h 95"/>
                <a:gd name="T10" fmla="*/ 98 w 112"/>
                <a:gd name="T11" fmla="*/ 0 h 95"/>
                <a:gd name="T12" fmla="*/ 3 w 112"/>
                <a:gd name="T13" fmla="*/ 23 h 95"/>
                <a:gd name="T14" fmla="*/ 4 w 112"/>
                <a:gd name="T15" fmla="*/ 28 h 95"/>
                <a:gd name="T16" fmla="*/ 99 w 112"/>
                <a:gd name="T17" fmla="*/ 4 h 95"/>
                <a:gd name="T18" fmla="*/ 97 w 112"/>
                <a:gd name="T19" fmla="*/ 3 h 95"/>
                <a:gd name="T20" fmla="*/ 105 w 112"/>
                <a:gd name="T21" fmla="*/ 50 h 95"/>
                <a:gd name="T22" fmla="*/ 69 w 112"/>
                <a:gd name="T23" fmla="*/ 87 h 95"/>
                <a:gd name="T24" fmla="*/ 20 w 112"/>
                <a:gd name="T25" fmla="*/ 71 h 95"/>
                <a:gd name="T26" fmla="*/ 5 w 112"/>
                <a:gd name="T27" fmla="*/ 26 h 95"/>
                <a:gd name="T28" fmla="*/ 1 w 112"/>
                <a:gd name="T29" fmla="*/ 2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95">
                  <a:moveTo>
                    <a:pt x="1" y="25"/>
                  </a:moveTo>
                  <a:cubicBezTo>
                    <a:pt x="2" y="43"/>
                    <a:pt x="8" y="62"/>
                    <a:pt x="18" y="76"/>
                  </a:cubicBezTo>
                  <a:cubicBezTo>
                    <a:pt x="31" y="92"/>
                    <a:pt x="51" y="95"/>
                    <a:pt x="70" y="91"/>
                  </a:cubicBezTo>
                  <a:cubicBezTo>
                    <a:pt x="89" y="87"/>
                    <a:pt x="104" y="74"/>
                    <a:pt x="109" y="54"/>
                  </a:cubicBezTo>
                  <a:cubicBezTo>
                    <a:pt x="112" y="37"/>
                    <a:pt x="107" y="17"/>
                    <a:pt x="100" y="1"/>
                  </a:cubicBezTo>
                  <a:cubicBezTo>
                    <a:pt x="100" y="0"/>
                    <a:pt x="99" y="0"/>
                    <a:pt x="98" y="0"/>
                  </a:cubicBezTo>
                  <a:cubicBezTo>
                    <a:pt x="66" y="8"/>
                    <a:pt x="35" y="16"/>
                    <a:pt x="3" y="23"/>
                  </a:cubicBezTo>
                  <a:cubicBezTo>
                    <a:pt x="0" y="24"/>
                    <a:pt x="1" y="28"/>
                    <a:pt x="4" y="28"/>
                  </a:cubicBezTo>
                  <a:cubicBezTo>
                    <a:pt x="36" y="20"/>
                    <a:pt x="67" y="12"/>
                    <a:pt x="99" y="4"/>
                  </a:cubicBezTo>
                  <a:cubicBezTo>
                    <a:pt x="98" y="4"/>
                    <a:pt x="98" y="4"/>
                    <a:pt x="97" y="3"/>
                  </a:cubicBezTo>
                  <a:cubicBezTo>
                    <a:pt x="103" y="17"/>
                    <a:pt x="107" y="35"/>
                    <a:pt x="105" y="50"/>
                  </a:cubicBezTo>
                  <a:cubicBezTo>
                    <a:pt x="103" y="70"/>
                    <a:pt x="87" y="82"/>
                    <a:pt x="69" y="87"/>
                  </a:cubicBezTo>
                  <a:cubicBezTo>
                    <a:pt x="50" y="92"/>
                    <a:pt x="32" y="87"/>
                    <a:pt x="20" y="71"/>
                  </a:cubicBezTo>
                  <a:cubicBezTo>
                    <a:pt x="11" y="59"/>
                    <a:pt x="7" y="41"/>
                    <a:pt x="5" y="26"/>
                  </a:cubicBezTo>
                  <a:cubicBezTo>
                    <a:pt x="5" y="23"/>
                    <a:pt x="1" y="23"/>
                    <a:pt x="1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81" name="Picture 281"/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650" y="1979961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2" name="Picture 282"/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712" y="1878361"/>
              <a:ext cx="1651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3" name="Picture 283"/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125" y="1929161"/>
              <a:ext cx="76200" cy="11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4" name="Picture 284"/>
            <p:cNvPicPr>
              <a:picLocks noChangeAspect="1" noChangeArrowheads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875" y="1914873"/>
              <a:ext cx="103188" cy="93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5" name="Picture 285"/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7587" y="1897411"/>
              <a:ext cx="38100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" name="Picture 286"/>
            <p:cNvPicPr>
              <a:picLocks noChangeAspect="1" noChangeArrowheads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950" y="1808511"/>
              <a:ext cx="114300" cy="14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" name="Picture 287"/>
            <p:cNvPicPr>
              <a:picLocks noChangeAspect="1" noChangeArrowheads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6150" y="1814861"/>
              <a:ext cx="88900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8" name="Picture 288"/>
            <p:cNvPicPr>
              <a:picLocks noChangeAspect="1" noChangeArrowheads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2662" y="1840261"/>
              <a:ext cx="76200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9" name="Picture 289"/>
            <p:cNvPicPr>
              <a:picLocks noChangeAspect="1" noChangeArrowheads="1"/>
            </p:cNvPicPr>
            <p:nvPr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812" y="1849786"/>
              <a:ext cx="6985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0" name="Picture 290"/>
            <p:cNvPicPr>
              <a:picLocks noChangeAspect="1" noChangeArrowheads="1"/>
            </p:cNvPicPr>
            <p:nvPr/>
          </p:nvPicPr>
          <p:blipFill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262" y="1849786"/>
              <a:ext cx="61913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1" name="Freeform 291"/>
            <p:cNvSpPr>
              <a:spLocks/>
            </p:cNvSpPr>
            <p:nvPr/>
          </p:nvSpPr>
          <p:spPr bwMode="auto">
            <a:xfrm>
              <a:off x="946300" y="1354486"/>
              <a:ext cx="106363" cy="106363"/>
            </a:xfrm>
            <a:custGeom>
              <a:avLst/>
              <a:gdLst>
                <a:gd name="T0" fmla="*/ 67 w 67"/>
                <a:gd name="T1" fmla="*/ 56 h 67"/>
                <a:gd name="T2" fmla="*/ 24 w 67"/>
                <a:gd name="T3" fmla="*/ 0 h 67"/>
                <a:gd name="T4" fmla="*/ 0 w 67"/>
                <a:gd name="T5" fmla="*/ 67 h 67"/>
                <a:gd name="T6" fmla="*/ 67 w 67"/>
                <a:gd name="T7" fmla="*/ 5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67">
                  <a:moveTo>
                    <a:pt x="67" y="56"/>
                  </a:moveTo>
                  <a:lnTo>
                    <a:pt x="24" y="0"/>
                  </a:lnTo>
                  <a:lnTo>
                    <a:pt x="0" y="67"/>
                  </a:lnTo>
                  <a:lnTo>
                    <a:pt x="67" y="56"/>
                  </a:ln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2" name="Freeform 292"/>
            <p:cNvSpPr>
              <a:spLocks/>
            </p:cNvSpPr>
            <p:nvPr/>
          </p:nvSpPr>
          <p:spPr bwMode="auto">
            <a:xfrm>
              <a:off x="933600" y="1341786"/>
              <a:ext cx="131763" cy="127000"/>
            </a:xfrm>
            <a:custGeom>
              <a:avLst/>
              <a:gdLst>
                <a:gd name="T0" fmla="*/ 30 w 31"/>
                <a:gd name="T1" fmla="*/ 23 h 30"/>
                <a:gd name="T2" fmla="*/ 13 w 31"/>
                <a:gd name="T3" fmla="*/ 2 h 30"/>
                <a:gd name="T4" fmla="*/ 10 w 31"/>
                <a:gd name="T5" fmla="*/ 2 h 30"/>
                <a:gd name="T6" fmla="*/ 1 w 31"/>
                <a:gd name="T7" fmla="*/ 27 h 30"/>
                <a:gd name="T8" fmla="*/ 3 w 31"/>
                <a:gd name="T9" fmla="*/ 30 h 30"/>
                <a:gd name="T10" fmla="*/ 29 w 31"/>
                <a:gd name="T11" fmla="*/ 26 h 30"/>
                <a:gd name="T12" fmla="*/ 28 w 31"/>
                <a:gd name="T13" fmla="*/ 22 h 30"/>
                <a:gd name="T14" fmla="*/ 2 w 31"/>
                <a:gd name="T15" fmla="*/ 26 h 30"/>
                <a:gd name="T16" fmla="*/ 5 w 31"/>
                <a:gd name="T17" fmla="*/ 28 h 30"/>
                <a:gd name="T18" fmla="*/ 14 w 31"/>
                <a:gd name="T19" fmla="*/ 4 h 30"/>
                <a:gd name="T20" fmla="*/ 10 w 31"/>
                <a:gd name="T21" fmla="*/ 4 h 30"/>
                <a:gd name="T22" fmla="*/ 27 w 31"/>
                <a:gd name="T23" fmla="*/ 25 h 30"/>
                <a:gd name="T24" fmla="*/ 30 w 31"/>
                <a:gd name="T25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0">
                  <a:moveTo>
                    <a:pt x="30" y="23"/>
                  </a:moveTo>
                  <a:cubicBezTo>
                    <a:pt x="24" y="16"/>
                    <a:pt x="19" y="9"/>
                    <a:pt x="13" y="2"/>
                  </a:cubicBezTo>
                  <a:cubicBezTo>
                    <a:pt x="12" y="0"/>
                    <a:pt x="10" y="1"/>
                    <a:pt x="10" y="2"/>
                  </a:cubicBezTo>
                  <a:cubicBezTo>
                    <a:pt x="7" y="11"/>
                    <a:pt x="4" y="19"/>
                    <a:pt x="1" y="27"/>
                  </a:cubicBezTo>
                  <a:cubicBezTo>
                    <a:pt x="0" y="29"/>
                    <a:pt x="2" y="30"/>
                    <a:pt x="3" y="30"/>
                  </a:cubicBezTo>
                  <a:cubicBezTo>
                    <a:pt x="12" y="28"/>
                    <a:pt x="20" y="27"/>
                    <a:pt x="29" y="26"/>
                  </a:cubicBezTo>
                  <a:cubicBezTo>
                    <a:pt x="31" y="26"/>
                    <a:pt x="30" y="22"/>
                    <a:pt x="28" y="22"/>
                  </a:cubicBezTo>
                  <a:cubicBezTo>
                    <a:pt x="19" y="23"/>
                    <a:pt x="11" y="24"/>
                    <a:pt x="2" y="26"/>
                  </a:cubicBezTo>
                  <a:cubicBezTo>
                    <a:pt x="3" y="26"/>
                    <a:pt x="4" y="27"/>
                    <a:pt x="5" y="28"/>
                  </a:cubicBezTo>
                  <a:cubicBezTo>
                    <a:pt x="8" y="20"/>
                    <a:pt x="11" y="12"/>
                    <a:pt x="14" y="4"/>
                  </a:cubicBezTo>
                  <a:cubicBezTo>
                    <a:pt x="13" y="4"/>
                    <a:pt x="12" y="4"/>
                    <a:pt x="10" y="4"/>
                  </a:cubicBezTo>
                  <a:cubicBezTo>
                    <a:pt x="16" y="11"/>
                    <a:pt x="21" y="18"/>
                    <a:pt x="27" y="25"/>
                  </a:cubicBezTo>
                  <a:cubicBezTo>
                    <a:pt x="28" y="28"/>
                    <a:pt x="31" y="25"/>
                    <a:pt x="30" y="23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3" name="Freeform 293"/>
            <p:cNvSpPr>
              <a:spLocks/>
            </p:cNvSpPr>
            <p:nvPr/>
          </p:nvSpPr>
          <p:spPr bwMode="auto">
            <a:xfrm>
              <a:off x="1090762" y="1430686"/>
              <a:ext cx="109538" cy="106363"/>
            </a:xfrm>
            <a:custGeom>
              <a:avLst/>
              <a:gdLst>
                <a:gd name="T0" fmla="*/ 0 w 69"/>
                <a:gd name="T1" fmla="*/ 13 h 67"/>
                <a:gd name="T2" fmla="*/ 69 w 69"/>
                <a:gd name="T3" fmla="*/ 0 h 67"/>
                <a:gd name="T4" fmla="*/ 43 w 69"/>
                <a:gd name="T5" fmla="*/ 67 h 67"/>
                <a:gd name="T6" fmla="*/ 0 w 69"/>
                <a:gd name="T7" fmla="*/ 1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67">
                  <a:moveTo>
                    <a:pt x="0" y="13"/>
                  </a:moveTo>
                  <a:lnTo>
                    <a:pt x="69" y="0"/>
                  </a:lnTo>
                  <a:lnTo>
                    <a:pt x="43" y="67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4" name="Freeform 294"/>
            <p:cNvSpPr>
              <a:spLocks/>
            </p:cNvSpPr>
            <p:nvPr/>
          </p:nvSpPr>
          <p:spPr bwMode="auto">
            <a:xfrm>
              <a:off x="1073300" y="1422748"/>
              <a:ext cx="136525" cy="127000"/>
            </a:xfrm>
            <a:custGeom>
              <a:avLst/>
              <a:gdLst>
                <a:gd name="T0" fmla="*/ 4 w 32"/>
                <a:gd name="T1" fmla="*/ 9 h 30"/>
                <a:gd name="T2" fmla="*/ 30 w 32"/>
                <a:gd name="T3" fmla="*/ 4 h 30"/>
                <a:gd name="T4" fmla="*/ 28 w 32"/>
                <a:gd name="T5" fmla="*/ 2 h 30"/>
                <a:gd name="T6" fmla="*/ 18 w 32"/>
                <a:gd name="T7" fmla="*/ 26 h 30"/>
                <a:gd name="T8" fmla="*/ 22 w 32"/>
                <a:gd name="T9" fmla="*/ 26 h 30"/>
                <a:gd name="T10" fmla="*/ 5 w 32"/>
                <a:gd name="T11" fmla="*/ 6 h 30"/>
                <a:gd name="T12" fmla="*/ 2 w 32"/>
                <a:gd name="T13" fmla="*/ 9 h 30"/>
                <a:gd name="T14" fmla="*/ 19 w 32"/>
                <a:gd name="T15" fmla="*/ 28 h 30"/>
                <a:gd name="T16" fmla="*/ 23 w 32"/>
                <a:gd name="T17" fmla="*/ 28 h 30"/>
                <a:gd name="T18" fmla="*/ 32 w 32"/>
                <a:gd name="T19" fmla="*/ 3 h 30"/>
                <a:gd name="T20" fmla="*/ 29 w 32"/>
                <a:gd name="T21" fmla="*/ 0 h 30"/>
                <a:gd name="T22" fmla="*/ 3 w 32"/>
                <a:gd name="T23" fmla="*/ 5 h 30"/>
                <a:gd name="T24" fmla="*/ 4 w 32"/>
                <a:gd name="T25" fmla="*/ 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0">
                  <a:moveTo>
                    <a:pt x="4" y="9"/>
                  </a:moveTo>
                  <a:cubicBezTo>
                    <a:pt x="13" y="8"/>
                    <a:pt x="22" y="6"/>
                    <a:pt x="30" y="4"/>
                  </a:cubicBezTo>
                  <a:cubicBezTo>
                    <a:pt x="29" y="4"/>
                    <a:pt x="29" y="3"/>
                    <a:pt x="28" y="2"/>
                  </a:cubicBezTo>
                  <a:cubicBezTo>
                    <a:pt x="25" y="10"/>
                    <a:pt x="22" y="18"/>
                    <a:pt x="18" y="26"/>
                  </a:cubicBezTo>
                  <a:cubicBezTo>
                    <a:pt x="20" y="26"/>
                    <a:pt x="21" y="26"/>
                    <a:pt x="22" y="26"/>
                  </a:cubicBezTo>
                  <a:cubicBezTo>
                    <a:pt x="16" y="19"/>
                    <a:pt x="11" y="12"/>
                    <a:pt x="5" y="6"/>
                  </a:cubicBezTo>
                  <a:cubicBezTo>
                    <a:pt x="3" y="4"/>
                    <a:pt x="0" y="7"/>
                    <a:pt x="2" y="9"/>
                  </a:cubicBezTo>
                  <a:cubicBezTo>
                    <a:pt x="8" y="15"/>
                    <a:pt x="13" y="22"/>
                    <a:pt x="19" y="28"/>
                  </a:cubicBezTo>
                  <a:cubicBezTo>
                    <a:pt x="20" y="30"/>
                    <a:pt x="22" y="29"/>
                    <a:pt x="23" y="28"/>
                  </a:cubicBezTo>
                  <a:cubicBezTo>
                    <a:pt x="26" y="19"/>
                    <a:pt x="29" y="11"/>
                    <a:pt x="32" y="3"/>
                  </a:cubicBezTo>
                  <a:cubicBezTo>
                    <a:pt x="32" y="1"/>
                    <a:pt x="31" y="0"/>
                    <a:pt x="29" y="0"/>
                  </a:cubicBezTo>
                  <a:cubicBezTo>
                    <a:pt x="21" y="2"/>
                    <a:pt x="12" y="4"/>
                    <a:pt x="3" y="5"/>
                  </a:cubicBezTo>
                  <a:cubicBezTo>
                    <a:pt x="0" y="6"/>
                    <a:pt x="1" y="10"/>
                    <a:pt x="4" y="9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5" name="Freeform 295"/>
            <p:cNvSpPr>
              <a:spLocks/>
            </p:cNvSpPr>
            <p:nvPr/>
          </p:nvSpPr>
          <p:spPr bwMode="auto">
            <a:xfrm>
              <a:off x="1005037" y="1392586"/>
              <a:ext cx="119063" cy="109538"/>
            </a:xfrm>
            <a:custGeom>
              <a:avLst/>
              <a:gdLst>
                <a:gd name="T0" fmla="*/ 26 w 28"/>
                <a:gd name="T1" fmla="*/ 17 h 26"/>
                <a:gd name="T2" fmla="*/ 13 w 28"/>
                <a:gd name="T3" fmla="*/ 23 h 26"/>
                <a:gd name="T4" fmla="*/ 9 w 28"/>
                <a:gd name="T5" fmla="*/ 22 h 26"/>
                <a:gd name="T6" fmla="*/ 2 w 28"/>
                <a:gd name="T7" fmla="*/ 8 h 26"/>
                <a:gd name="T8" fmla="*/ 16 w 28"/>
                <a:gd name="T9" fmla="*/ 2 h 26"/>
                <a:gd name="T10" fmla="*/ 20 w 28"/>
                <a:gd name="T11" fmla="*/ 4 h 26"/>
                <a:gd name="T12" fmla="*/ 26 w 28"/>
                <a:gd name="T1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6">
                  <a:moveTo>
                    <a:pt x="26" y="17"/>
                  </a:moveTo>
                  <a:cubicBezTo>
                    <a:pt x="24" y="23"/>
                    <a:pt x="18" y="26"/>
                    <a:pt x="13" y="23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3" y="20"/>
                    <a:pt x="0" y="14"/>
                    <a:pt x="2" y="8"/>
                  </a:cubicBezTo>
                  <a:cubicBezTo>
                    <a:pt x="4" y="3"/>
                    <a:pt x="11" y="0"/>
                    <a:pt x="16" y="2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6" y="6"/>
                    <a:pt x="28" y="12"/>
                    <a:pt x="26" y="17"/>
                  </a:cubicBez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6" name="Freeform 296"/>
            <p:cNvSpPr>
              <a:spLocks/>
            </p:cNvSpPr>
            <p:nvPr/>
          </p:nvSpPr>
          <p:spPr bwMode="auto">
            <a:xfrm>
              <a:off x="992337" y="1384648"/>
              <a:ext cx="144463" cy="127000"/>
            </a:xfrm>
            <a:custGeom>
              <a:avLst/>
              <a:gdLst>
                <a:gd name="T0" fmla="*/ 27 w 34"/>
                <a:gd name="T1" fmla="*/ 19 h 30"/>
                <a:gd name="T2" fmla="*/ 7 w 34"/>
                <a:gd name="T3" fmla="*/ 11 h 30"/>
                <a:gd name="T4" fmla="*/ 21 w 34"/>
                <a:gd name="T5" fmla="*/ 7 h 30"/>
                <a:gd name="T6" fmla="*/ 27 w 34"/>
                <a:gd name="T7" fmla="*/ 19 h 30"/>
                <a:gd name="T8" fmla="*/ 31 w 34"/>
                <a:gd name="T9" fmla="*/ 20 h 30"/>
                <a:gd name="T10" fmla="*/ 22 w 34"/>
                <a:gd name="T11" fmla="*/ 3 h 30"/>
                <a:gd name="T12" fmla="*/ 3 w 34"/>
                <a:gd name="T13" fmla="*/ 10 h 30"/>
                <a:gd name="T14" fmla="*/ 13 w 34"/>
                <a:gd name="T15" fmla="*/ 27 h 30"/>
                <a:gd name="T16" fmla="*/ 31 w 34"/>
                <a:gd name="T17" fmla="*/ 20 h 30"/>
                <a:gd name="T18" fmla="*/ 27 w 34"/>
                <a:gd name="T19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0">
                  <a:moveTo>
                    <a:pt x="27" y="19"/>
                  </a:moveTo>
                  <a:cubicBezTo>
                    <a:pt x="23" y="29"/>
                    <a:pt x="4" y="22"/>
                    <a:pt x="7" y="11"/>
                  </a:cubicBezTo>
                  <a:cubicBezTo>
                    <a:pt x="9" y="5"/>
                    <a:pt x="16" y="5"/>
                    <a:pt x="21" y="7"/>
                  </a:cubicBezTo>
                  <a:cubicBezTo>
                    <a:pt x="26" y="9"/>
                    <a:pt x="29" y="13"/>
                    <a:pt x="27" y="19"/>
                  </a:cubicBezTo>
                  <a:cubicBezTo>
                    <a:pt x="27" y="21"/>
                    <a:pt x="31" y="22"/>
                    <a:pt x="31" y="20"/>
                  </a:cubicBezTo>
                  <a:cubicBezTo>
                    <a:pt x="34" y="12"/>
                    <a:pt x="29" y="6"/>
                    <a:pt x="22" y="3"/>
                  </a:cubicBezTo>
                  <a:cubicBezTo>
                    <a:pt x="14" y="0"/>
                    <a:pt x="7" y="2"/>
                    <a:pt x="3" y="10"/>
                  </a:cubicBezTo>
                  <a:cubicBezTo>
                    <a:pt x="0" y="18"/>
                    <a:pt x="6" y="24"/>
                    <a:pt x="13" y="27"/>
                  </a:cubicBezTo>
                  <a:cubicBezTo>
                    <a:pt x="21" y="30"/>
                    <a:pt x="28" y="28"/>
                    <a:pt x="31" y="20"/>
                  </a:cubicBezTo>
                  <a:cubicBezTo>
                    <a:pt x="32" y="17"/>
                    <a:pt x="28" y="16"/>
                    <a:pt x="27" y="19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7" name="Freeform 297"/>
            <p:cNvSpPr>
              <a:spLocks/>
            </p:cNvSpPr>
            <p:nvPr/>
          </p:nvSpPr>
          <p:spPr bwMode="auto">
            <a:xfrm>
              <a:off x="1039962" y="1425923"/>
              <a:ext cx="15875" cy="17463"/>
            </a:xfrm>
            <a:custGeom>
              <a:avLst/>
              <a:gdLst>
                <a:gd name="T0" fmla="*/ 3 w 4"/>
                <a:gd name="T1" fmla="*/ 2 h 4"/>
                <a:gd name="T2" fmla="*/ 2 w 4"/>
                <a:gd name="T3" fmla="*/ 4 h 4"/>
                <a:gd name="T4" fmla="*/ 0 w 4"/>
                <a:gd name="T5" fmla="*/ 3 h 4"/>
                <a:gd name="T6" fmla="*/ 1 w 4"/>
                <a:gd name="T7" fmla="*/ 1 h 4"/>
                <a:gd name="T8" fmla="*/ 3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2" y="0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8" name="Freeform 298"/>
            <p:cNvSpPr>
              <a:spLocks/>
            </p:cNvSpPr>
            <p:nvPr/>
          </p:nvSpPr>
          <p:spPr bwMode="auto">
            <a:xfrm>
              <a:off x="779612" y="2360961"/>
              <a:ext cx="131763" cy="504825"/>
            </a:xfrm>
            <a:custGeom>
              <a:avLst/>
              <a:gdLst>
                <a:gd name="T0" fmla="*/ 4 w 31"/>
                <a:gd name="T1" fmla="*/ 13 h 119"/>
                <a:gd name="T2" fmla="*/ 1 w 31"/>
                <a:gd name="T3" fmla="*/ 86 h 119"/>
                <a:gd name="T4" fmla="*/ 15 w 31"/>
                <a:gd name="T5" fmla="*/ 118 h 119"/>
                <a:gd name="T6" fmla="*/ 27 w 31"/>
                <a:gd name="T7" fmla="*/ 79 h 119"/>
                <a:gd name="T8" fmla="*/ 25 w 31"/>
                <a:gd name="T9" fmla="*/ 15 h 119"/>
                <a:gd name="T10" fmla="*/ 12 w 31"/>
                <a:gd name="T11" fmla="*/ 1 h 119"/>
                <a:gd name="T12" fmla="*/ 4 w 31"/>
                <a:gd name="T13" fmla="*/ 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19">
                  <a:moveTo>
                    <a:pt x="4" y="13"/>
                  </a:moveTo>
                  <a:cubicBezTo>
                    <a:pt x="4" y="13"/>
                    <a:pt x="1" y="76"/>
                    <a:pt x="1" y="86"/>
                  </a:cubicBezTo>
                  <a:cubicBezTo>
                    <a:pt x="2" y="96"/>
                    <a:pt x="0" y="119"/>
                    <a:pt x="15" y="118"/>
                  </a:cubicBezTo>
                  <a:cubicBezTo>
                    <a:pt x="31" y="117"/>
                    <a:pt x="27" y="89"/>
                    <a:pt x="27" y="79"/>
                  </a:cubicBezTo>
                  <a:cubicBezTo>
                    <a:pt x="25" y="58"/>
                    <a:pt x="25" y="37"/>
                    <a:pt x="25" y="15"/>
                  </a:cubicBezTo>
                  <a:cubicBezTo>
                    <a:pt x="25" y="6"/>
                    <a:pt x="22" y="0"/>
                    <a:pt x="12" y="1"/>
                  </a:cubicBezTo>
                  <a:cubicBezTo>
                    <a:pt x="12" y="1"/>
                    <a:pt x="5" y="3"/>
                    <a:pt x="4" y="13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9" name="Freeform 299"/>
            <p:cNvSpPr>
              <a:spLocks/>
            </p:cNvSpPr>
            <p:nvPr/>
          </p:nvSpPr>
          <p:spPr bwMode="auto">
            <a:xfrm>
              <a:off x="839937" y="2373661"/>
              <a:ext cx="50800" cy="382588"/>
            </a:xfrm>
            <a:custGeom>
              <a:avLst/>
              <a:gdLst>
                <a:gd name="T0" fmla="*/ 0 w 12"/>
                <a:gd name="T1" fmla="*/ 0 h 90"/>
                <a:gd name="T2" fmla="*/ 0 w 12"/>
                <a:gd name="T3" fmla="*/ 0 h 90"/>
                <a:gd name="T4" fmla="*/ 3 w 12"/>
                <a:gd name="T5" fmla="*/ 11 h 90"/>
                <a:gd name="T6" fmla="*/ 4 w 12"/>
                <a:gd name="T7" fmla="*/ 75 h 90"/>
                <a:gd name="T8" fmla="*/ 5 w 12"/>
                <a:gd name="T9" fmla="*/ 90 h 90"/>
                <a:gd name="T10" fmla="*/ 12 w 12"/>
                <a:gd name="T11" fmla="*/ 88 h 90"/>
                <a:gd name="T12" fmla="*/ 11 w 12"/>
                <a:gd name="T13" fmla="*/ 78 h 90"/>
                <a:gd name="T14" fmla="*/ 9 w 12"/>
                <a:gd name="T15" fmla="*/ 27 h 90"/>
                <a:gd name="T16" fmla="*/ 5 w 12"/>
                <a:gd name="T17" fmla="*/ 1 h 90"/>
                <a:gd name="T18" fmla="*/ 0 w 12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3"/>
                    <a:pt x="3" y="6"/>
                    <a:pt x="3" y="11"/>
                  </a:cubicBezTo>
                  <a:cubicBezTo>
                    <a:pt x="3" y="33"/>
                    <a:pt x="2" y="54"/>
                    <a:pt x="4" y="75"/>
                  </a:cubicBezTo>
                  <a:cubicBezTo>
                    <a:pt x="4" y="79"/>
                    <a:pt x="5" y="84"/>
                    <a:pt x="5" y="90"/>
                  </a:cubicBezTo>
                  <a:cubicBezTo>
                    <a:pt x="7" y="90"/>
                    <a:pt x="9" y="89"/>
                    <a:pt x="12" y="88"/>
                  </a:cubicBezTo>
                  <a:cubicBezTo>
                    <a:pt x="11" y="85"/>
                    <a:pt x="11" y="81"/>
                    <a:pt x="11" y="78"/>
                  </a:cubicBezTo>
                  <a:cubicBezTo>
                    <a:pt x="9" y="61"/>
                    <a:pt x="9" y="44"/>
                    <a:pt x="9" y="27"/>
                  </a:cubicBezTo>
                  <a:cubicBezTo>
                    <a:pt x="9" y="22"/>
                    <a:pt x="12" y="5"/>
                    <a:pt x="5" y="1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0" name="Freeform 300"/>
            <p:cNvSpPr>
              <a:spLocks/>
            </p:cNvSpPr>
            <p:nvPr/>
          </p:nvSpPr>
          <p:spPr bwMode="auto">
            <a:xfrm>
              <a:off x="789137" y="2746723"/>
              <a:ext cx="109538" cy="119063"/>
            </a:xfrm>
            <a:custGeom>
              <a:avLst/>
              <a:gdLst>
                <a:gd name="T0" fmla="*/ 0 w 26"/>
                <a:gd name="T1" fmla="*/ 5 h 28"/>
                <a:gd name="T2" fmla="*/ 13 w 26"/>
                <a:gd name="T3" fmla="*/ 27 h 28"/>
                <a:gd name="T4" fmla="*/ 25 w 26"/>
                <a:gd name="T5" fmla="*/ 0 h 28"/>
                <a:gd name="T6" fmla="*/ 0 w 26"/>
                <a:gd name="T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8">
                  <a:moveTo>
                    <a:pt x="0" y="5"/>
                  </a:moveTo>
                  <a:cubicBezTo>
                    <a:pt x="0" y="15"/>
                    <a:pt x="2" y="28"/>
                    <a:pt x="13" y="27"/>
                  </a:cubicBezTo>
                  <a:cubicBezTo>
                    <a:pt x="25" y="27"/>
                    <a:pt x="26" y="12"/>
                    <a:pt x="25" y="0"/>
                  </a:cubicBezTo>
                  <a:cubicBezTo>
                    <a:pt x="17" y="3"/>
                    <a:pt x="8" y="4"/>
                    <a:pt x="0" y="5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1" name="Freeform 301"/>
            <p:cNvSpPr>
              <a:spLocks/>
            </p:cNvSpPr>
            <p:nvPr/>
          </p:nvSpPr>
          <p:spPr bwMode="auto">
            <a:xfrm>
              <a:off x="852637" y="2756248"/>
              <a:ext cx="7938" cy="317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2A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2" name="Freeform 302"/>
            <p:cNvSpPr>
              <a:spLocks/>
            </p:cNvSpPr>
            <p:nvPr/>
          </p:nvSpPr>
          <p:spPr bwMode="auto">
            <a:xfrm>
              <a:off x="860575" y="2746723"/>
              <a:ext cx="30163" cy="9525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0 w 7"/>
                <a:gd name="T5" fmla="*/ 2 h 2"/>
                <a:gd name="T6" fmla="*/ 7 w 7"/>
                <a:gd name="T7" fmla="*/ 0 h 2"/>
                <a:gd name="T8" fmla="*/ 7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4" y="1"/>
                    <a:pt x="2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42A3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3" name="Freeform 303"/>
            <p:cNvSpPr>
              <a:spLocks/>
            </p:cNvSpPr>
            <p:nvPr/>
          </p:nvSpPr>
          <p:spPr bwMode="auto">
            <a:xfrm>
              <a:off x="847875" y="2746723"/>
              <a:ext cx="42863" cy="106363"/>
            </a:xfrm>
            <a:custGeom>
              <a:avLst/>
              <a:gdLst>
                <a:gd name="T0" fmla="*/ 10 w 10"/>
                <a:gd name="T1" fmla="*/ 0 h 25"/>
                <a:gd name="T2" fmla="*/ 3 w 10"/>
                <a:gd name="T3" fmla="*/ 2 h 25"/>
                <a:gd name="T4" fmla="*/ 1 w 10"/>
                <a:gd name="T5" fmla="*/ 3 h 25"/>
                <a:gd name="T6" fmla="*/ 0 w 10"/>
                <a:gd name="T7" fmla="*/ 25 h 25"/>
                <a:gd name="T8" fmla="*/ 8 w 10"/>
                <a:gd name="T9" fmla="*/ 16 h 25"/>
                <a:gd name="T10" fmla="*/ 10 w 10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5">
                  <a:moveTo>
                    <a:pt x="10" y="0"/>
                  </a:moveTo>
                  <a:cubicBezTo>
                    <a:pt x="7" y="1"/>
                    <a:pt x="5" y="2"/>
                    <a:pt x="3" y="2"/>
                  </a:cubicBezTo>
                  <a:cubicBezTo>
                    <a:pt x="2" y="3"/>
                    <a:pt x="1" y="3"/>
                    <a:pt x="1" y="3"/>
                  </a:cubicBezTo>
                  <a:cubicBezTo>
                    <a:pt x="3" y="11"/>
                    <a:pt x="2" y="18"/>
                    <a:pt x="0" y="25"/>
                  </a:cubicBezTo>
                  <a:cubicBezTo>
                    <a:pt x="4" y="24"/>
                    <a:pt x="7" y="21"/>
                    <a:pt x="8" y="16"/>
                  </a:cubicBezTo>
                  <a:cubicBezTo>
                    <a:pt x="10" y="11"/>
                    <a:pt x="10" y="6"/>
                    <a:pt x="10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4" name="Freeform 304"/>
            <p:cNvSpPr>
              <a:spLocks/>
            </p:cNvSpPr>
            <p:nvPr/>
          </p:nvSpPr>
          <p:spPr bwMode="auto">
            <a:xfrm>
              <a:off x="763737" y="2343498"/>
              <a:ext cx="144463" cy="534988"/>
            </a:xfrm>
            <a:custGeom>
              <a:avLst/>
              <a:gdLst>
                <a:gd name="T0" fmla="*/ 7 w 34"/>
                <a:gd name="T1" fmla="*/ 17 h 126"/>
                <a:gd name="T2" fmla="*/ 4 w 34"/>
                <a:gd name="T3" fmla="*/ 77 h 126"/>
                <a:gd name="T4" fmla="*/ 21 w 34"/>
                <a:gd name="T5" fmla="*/ 124 h 126"/>
                <a:gd name="T6" fmla="*/ 33 w 34"/>
                <a:gd name="T7" fmla="*/ 102 h 126"/>
                <a:gd name="T8" fmla="*/ 31 w 34"/>
                <a:gd name="T9" fmla="*/ 50 h 126"/>
                <a:gd name="T10" fmla="*/ 31 w 34"/>
                <a:gd name="T11" fmla="*/ 15 h 126"/>
                <a:gd name="T12" fmla="*/ 23 w 34"/>
                <a:gd name="T13" fmla="*/ 4 h 126"/>
                <a:gd name="T14" fmla="*/ 7 w 34"/>
                <a:gd name="T15" fmla="*/ 16 h 126"/>
                <a:gd name="T16" fmla="*/ 10 w 34"/>
                <a:gd name="T17" fmla="*/ 17 h 126"/>
                <a:gd name="T18" fmla="*/ 23 w 34"/>
                <a:gd name="T19" fmla="*/ 8 h 126"/>
                <a:gd name="T20" fmla="*/ 27 w 34"/>
                <a:gd name="T21" fmla="*/ 34 h 126"/>
                <a:gd name="T22" fmla="*/ 29 w 34"/>
                <a:gd name="T23" fmla="*/ 85 h 126"/>
                <a:gd name="T24" fmla="*/ 28 w 34"/>
                <a:gd name="T25" fmla="*/ 111 h 126"/>
                <a:gd name="T26" fmla="*/ 13 w 34"/>
                <a:gd name="T27" fmla="*/ 118 h 126"/>
                <a:gd name="T28" fmla="*/ 8 w 34"/>
                <a:gd name="T29" fmla="*/ 102 h 126"/>
                <a:gd name="T30" fmla="*/ 10 w 34"/>
                <a:gd name="T31" fmla="*/ 17 h 126"/>
                <a:gd name="T32" fmla="*/ 7 w 34"/>
                <a:gd name="T33" fmla="*/ 1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" h="126">
                  <a:moveTo>
                    <a:pt x="7" y="17"/>
                  </a:moveTo>
                  <a:cubicBezTo>
                    <a:pt x="5" y="37"/>
                    <a:pt x="4" y="57"/>
                    <a:pt x="4" y="77"/>
                  </a:cubicBezTo>
                  <a:cubicBezTo>
                    <a:pt x="3" y="91"/>
                    <a:pt x="0" y="126"/>
                    <a:pt x="21" y="124"/>
                  </a:cubicBezTo>
                  <a:cubicBezTo>
                    <a:pt x="31" y="123"/>
                    <a:pt x="33" y="110"/>
                    <a:pt x="33" y="102"/>
                  </a:cubicBezTo>
                  <a:cubicBezTo>
                    <a:pt x="34" y="85"/>
                    <a:pt x="31" y="67"/>
                    <a:pt x="31" y="50"/>
                  </a:cubicBezTo>
                  <a:cubicBezTo>
                    <a:pt x="31" y="38"/>
                    <a:pt x="32" y="26"/>
                    <a:pt x="31" y="15"/>
                  </a:cubicBezTo>
                  <a:cubicBezTo>
                    <a:pt x="30" y="10"/>
                    <a:pt x="28" y="6"/>
                    <a:pt x="23" y="4"/>
                  </a:cubicBezTo>
                  <a:cubicBezTo>
                    <a:pt x="14" y="0"/>
                    <a:pt x="8" y="8"/>
                    <a:pt x="7" y="16"/>
                  </a:cubicBezTo>
                  <a:cubicBezTo>
                    <a:pt x="6" y="18"/>
                    <a:pt x="10" y="20"/>
                    <a:pt x="10" y="17"/>
                  </a:cubicBezTo>
                  <a:cubicBezTo>
                    <a:pt x="11" y="10"/>
                    <a:pt x="15" y="5"/>
                    <a:pt x="23" y="8"/>
                  </a:cubicBezTo>
                  <a:cubicBezTo>
                    <a:pt x="30" y="12"/>
                    <a:pt x="27" y="29"/>
                    <a:pt x="27" y="34"/>
                  </a:cubicBezTo>
                  <a:cubicBezTo>
                    <a:pt x="27" y="51"/>
                    <a:pt x="27" y="68"/>
                    <a:pt x="29" y="85"/>
                  </a:cubicBezTo>
                  <a:cubicBezTo>
                    <a:pt x="30" y="94"/>
                    <a:pt x="30" y="103"/>
                    <a:pt x="28" y="111"/>
                  </a:cubicBezTo>
                  <a:cubicBezTo>
                    <a:pt x="27" y="118"/>
                    <a:pt x="19" y="123"/>
                    <a:pt x="13" y="118"/>
                  </a:cubicBezTo>
                  <a:cubicBezTo>
                    <a:pt x="9" y="115"/>
                    <a:pt x="8" y="107"/>
                    <a:pt x="8" y="102"/>
                  </a:cubicBezTo>
                  <a:cubicBezTo>
                    <a:pt x="6" y="74"/>
                    <a:pt x="9" y="45"/>
                    <a:pt x="10" y="17"/>
                  </a:cubicBezTo>
                  <a:cubicBezTo>
                    <a:pt x="10" y="14"/>
                    <a:pt x="7" y="14"/>
                    <a:pt x="7" y="1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5" name="Freeform 305"/>
            <p:cNvSpPr>
              <a:spLocks/>
            </p:cNvSpPr>
            <p:nvPr/>
          </p:nvSpPr>
          <p:spPr bwMode="auto">
            <a:xfrm>
              <a:off x="784375" y="2751486"/>
              <a:ext cx="111125" cy="20638"/>
            </a:xfrm>
            <a:custGeom>
              <a:avLst/>
              <a:gdLst>
                <a:gd name="T0" fmla="*/ 0 w 26"/>
                <a:gd name="T1" fmla="*/ 3 h 5"/>
                <a:gd name="T2" fmla="*/ 26 w 26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" h="5">
                  <a:moveTo>
                    <a:pt x="0" y="3"/>
                  </a:moveTo>
                  <a:cubicBezTo>
                    <a:pt x="7" y="4"/>
                    <a:pt x="20" y="5"/>
                    <a:pt x="2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6" name="Freeform 306"/>
            <p:cNvSpPr>
              <a:spLocks/>
            </p:cNvSpPr>
            <p:nvPr/>
          </p:nvSpPr>
          <p:spPr bwMode="auto">
            <a:xfrm>
              <a:off x="776437" y="2738786"/>
              <a:ext cx="131763" cy="42863"/>
            </a:xfrm>
            <a:custGeom>
              <a:avLst/>
              <a:gdLst>
                <a:gd name="T0" fmla="*/ 2 w 31"/>
                <a:gd name="T1" fmla="*/ 8 h 10"/>
                <a:gd name="T2" fmla="*/ 29 w 31"/>
                <a:gd name="T3" fmla="*/ 5 h 10"/>
                <a:gd name="T4" fmla="*/ 27 w 31"/>
                <a:gd name="T5" fmla="*/ 1 h 10"/>
                <a:gd name="T6" fmla="*/ 2 w 31"/>
                <a:gd name="T7" fmla="*/ 4 h 10"/>
                <a:gd name="T8" fmla="*/ 2 w 3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0">
                  <a:moveTo>
                    <a:pt x="2" y="8"/>
                  </a:moveTo>
                  <a:cubicBezTo>
                    <a:pt x="11" y="9"/>
                    <a:pt x="22" y="10"/>
                    <a:pt x="29" y="5"/>
                  </a:cubicBezTo>
                  <a:cubicBezTo>
                    <a:pt x="31" y="3"/>
                    <a:pt x="29" y="0"/>
                    <a:pt x="27" y="1"/>
                  </a:cubicBezTo>
                  <a:cubicBezTo>
                    <a:pt x="20" y="6"/>
                    <a:pt x="10" y="5"/>
                    <a:pt x="2" y="4"/>
                  </a:cubicBezTo>
                  <a:cubicBezTo>
                    <a:pt x="0" y="4"/>
                    <a:pt x="0" y="8"/>
                    <a:pt x="2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7" name="Freeform 307"/>
            <p:cNvSpPr>
              <a:spLocks/>
            </p:cNvSpPr>
            <p:nvPr/>
          </p:nvSpPr>
          <p:spPr bwMode="auto">
            <a:xfrm>
              <a:off x="941537" y="2360961"/>
              <a:ext cx="127000" cy="504825"/>
            </a:xfrm>
            <a:custGeom>
              <a:avLst/>
              <a:gdLst>
                <a:gd name="T0" fmla="*/ 4 w 30"/>
                <a:gd name="T1" fmla="*/ 13 h 119"/>
                <a:gd name="T2" fmla="*/ 1 w 30"/>
                <a:gd name="T3" fmla="*/ 86 h 119"/>
                <a:gd name="T4" fmla="*/ 15 w 30"/>
                <a:gd name="T5" fmla="*/ 118 h 119"/>
                <a:gd name="T6" fmla="*/ 26 w 30"/>
                <a:gd name="T7" fmla="*/ 79 h 119"/>
                <a:gd name="T8" fmla="*/ 25 w 30"/>
                <a:gd name="T9" fmla="*/ 15 h 119"/>
                <a:gd name="T10" fmla="*/ 11 w 30"/>
                <a:gd name="T11" fmla="*/ 1 h 119"/>
                <a:gd name="T12" fmla="*/ 4 w 30"/>
                <a:gd name="T13" fmla="*/ 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19">
                  <a:moveTo>
                    <a:pt x="4" y="13"/>
                  </a:moveTo>
                  <a:cubicBezTo>
                    <a:pt x="4" y="13"/>
                    <a:pt x="0" y="76"/>
                    <a:pt x="1" y="86"/>
                  </a:cubicBezTo>
                  <a:cubicBezTo>
                    <a:pt x="2" y="96"/>
                    <a:pt x="0" y="119"/>
                    <a:pt x="15" y="118"/>
                  </a:cubicBezTo>
                  <a:cubicBezTo>
                    <a:pt x="30" y="117"/>
                    <a:pt x="27" y="89"/>
                    <a:pt x="26" y="79"/>
                  </a:cubicBezTo>
                  <a:cubicBezTo>
                    <a:pt x="24" y="58"/>
                    <a:pt x="25" y="37"/>
                    <a:pt x="25" y="15"/>
                  </a:cubicBezTo>
                  <a:cubicBezTo>
                    <a:pt x="25" y="6"/>
                    <a:pt x="21" y="0"/>
                    <a:pt x="11" y="1"/>
                  </a:cubicBezTo>
                  <a:cubicBezTo>
                    <a:pt x="11" y="1"/>
                    <a:pt x="5" y="3"/>
                    <a:pt x="4" y="13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8" name="Freeform 308"/>
            <p:cNvSpPr>
              <a:spLocks/>
            </p:cNvSpPr>
            <p:nvPr/>
          </p:nvSpPr>
          <p:spPr bwMode="auto">
            <a:xfrm>
              <a:off x="997100" y="2373661"/>
              <a:ext cx="55563" cy="382588"/>
            </a:xfrm>
            <a:custGeom>
              <a:avLst/>
              <a:gdLst>
                <a:gd name="T0" fmla="*/ 1 w 13"/>
                <a:gd name="T1" fmla="*/ 0 h 90"/>
                <a:gd name="T2" fmla="*/ 0 w 13"/>
                <a:gd name="T3" fmla="*/ 0 h 90"/>
                <a:gd name="T4" fmla="*/ 3 w 13"/>
                <a:gd name="T5" fmla="*/ 11 h 90"/>
                <a:gd name="T6" fmla="*/ 4 w 13"/>
                <a:gd name="T7" fmla="*/ 75 h 90"/>
                <a:gd name="T8" fmla="*/ 5 w 13"/>
                <a:gd name="T9" fmla="*/ 90 h 90"/>
                <a:gd name="T10" fmla="*/ 12 w 13"/>
                <a:gd name="T11" fmla="*/ 88 h 90"/>
                <a:gd name="T12" fmla="*/ 11 w 13"/>
                <a:gd name="T13" fmla="*/ 78 h 90"/>
                <a:gd name="T14" fmla="*/ 10 w 13"/>
                <a:gd name="T15" fmla="*/ 27 h 90"/>
                <a:gd name="T16" fmla="*/ 6 w 13"/>
                <a:gd name="T17" fmla="*/ 1 h 90"/>
                <a:gd name="T18" fmla="*/ 1 w 13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90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2" y="3"/>
                    <a:pt x="3" y="6"/>
                    <a:pt x="3" y="11"/>
                  </a:cubicBezTo>
                  <a:cubicBezTo>
                    <a:pt x="3" y="33"/>
                    <a:pt x="2" y="54"/>
                    <a:pt x="4" y="75"/>
                  </a:cubicBezTo>
                  <a:cubicBezTo>
                    <a:pt x="5" y="79"/>
                    <a:pt x="5" y="84"/>
                    <a:pt x="5" y="90"/>
                  </a:cubicBezTo>
                  <a:cubicBezTo>
                    <a:pt x="8" y="90"/>
                    <a:pt x="10" y="89"/>
                    <a:pt x="12" y="88"/>
                  </a:cubicBezTo>
                  <a:cubicBezTo>
                    <a:pt x="12" y="85"/>
                    <a:pt x="11" y="81"/>
                    <a:pt x="11" y="78"/>
                  </a:cubicBezTo>
                  <a:cubicBezTo>
                    <a:pt x="10" y="61"/>
                    <a:pt x="10" y="44"/>
                    <a:pt x="10" y="27"/>
                  </a:cubicBezTo>
                  <a:cubicBezTo>
                    <a:pt x="10" y="22"/>
                    <a:pt x="13" y="5"/>
                    <a:pt x="6" y="1"/>
                  </a:cubicBezTo>
                  <a:cubicBezTo>
                    <a:pt x="4" y="0"/>
                    <a:pt x="2" y="0"/>
                    <a:pt x="1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9" name="Freeform 309"/>
            <p:cNvSpPr>
              <a:spLocks/>
            </p:cNvSpPr>
            <p:nvPr/>
          </p:nvSpPr>
          <p:spPr bwMode="auto">
            <a:xfrm>
              <a:off x="946300" y="2746723"/>
              <a:ext cx="109538" cy="119063"/>
            </a:xfrm>
            <a:custGeom>
              <a:avLst/>
              <a:gdLst>
                <a:gd name="T0" fmla="*/ 0 w 26"/>
                <a:gd name="T1" fmla="*/ 5 h 28"/>
                <a:gd name="T2" fmla="*/ 14 w 26"/>
                <a:gd name="T3" fmla="*/ 27 h 28"/>
                <a:gd name="T4" fmla="*/ 26 w 26"/>
                <a:gd name="T5" fmla="*/ 0 h 28"/>
                <a:gd name="T6" fmla="*/ 0 w 26"/>
                <a:gd name="T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8">
                  <a:moveTo>
                    <a:pt x="0" y="5"/>
                  </a:moveTo>
                  <a:cubicBezTo>
                    <a:pt x="1" y="15"/>
                    <a:pt x="3" y="28"/>
                    <a:pt x="14" y="27"/>
                  </a:cubicBezTo>
                  <a:cubicBezTo>
                    <a:pt x="25" y="27"/>
                    <a:pt x="26" y="12"/>
                    <a:pt x="26" y="0"/>
                  </a:cubicBezTo>
                  <a:cubicBezTo>
                    <a:pt x="18" y="3"/>
                    <a:pt x="9" y="4"/>
                    <a:pt x="0" y="5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0" name="Freeform 310"/>
            <p:cNvSpPr>
              <a:spLocks/>
            </p:cNvSpPr>
            <p:nvPr/>
          </p:nvSpPr>
          <p:spPr bwMode="auto">
            <a:xfrm>
              <a:off x="1009800" y="2756248"/>
              <a:ext cx="7938" cy="317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2A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1" name="Freeform 311"/>
            <p:cNvSpPr>
              <a:spLocks/>
            </p:cNvSpPr>
            <p:nvPr/>
          </p:nvSpPr>
          <p:spPr bwMode="auto">
            <a:xfrm>
              <a:off x="1017737" y="2746723"/>
              <a:ext cx="30163" cy="9525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0 w 7"/>
                <a:gd name="T5" fmla="*/ 2 h 2"/>
                <a:gd name="T6" fmla="*/ 7 w 7"/>
                <a:gd name="T7" fmla="*/ 0 h 2"/>
                <a:gd name="T8" fmla="*/ 7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1"/>
                    <a:pt x="3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5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42A3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2" name="Freeform 312"/>
            <p:cNvSpPr>
              <a:spLocks/>
            </p:cNvSpPr>
            <p:nvPr/>
          </p:nvSpPr>
          <p:spPr bwMode="auto">
            <a:xfrm>
              <a:off x="1009800" y="2746723"/>
              <a:ext cx="38100" cy="106363"/>
            </a:xfrm>
            <a:custGeom>
              <a:avLst/>
              <a:gdLst>
                <a:gd name="T0" fmla="*/ 9 w 9"/>
                <a:gd name="T1" fmla="*/ 0 h 25"/>
                <a:gd name="T2" fmla="*/ 2 w 9"/>
                <a:gd name="T3" fmla="*/ 2 h 25"/>
                <a:gd name="T4" fmla="*/ 0 w 9"/>
                <a:gd name="T5" fmla="*/ 3 h 25"/>
                <a:gd name="T6" fmla="*/ 0 w 9"/>
                <a:gd name="T7" fmla="*/ 25 h 25"/>
                <a:gd name="T8" fmla="*/ 8 w 9"/>
                <a:gd name="T9" fmla="*/ 16 h 25"/>
                <a:gd name="T10" fmla="*/ 9 w 9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5">
                  <a:moveTo>
                    <a:pt x="9" y="0"/>
                  </a:moveTo>
                  <a:cubicBezTo>
                    <a:pt x="7" y="1"/>
                    <a:pt x="5" y="2"/>
                    <a:pt x="2" y="2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2" y="11"/>
                    <a:pt x="2" y="18"/>
                    <a:pt x="0" y="25"/>
                  </a:cubicBezTo>
                  <a:cubicBezTo>
                    <a:pt x="3" y="24"/>
                    <a:pt x="7" y="21"/>
                    <a:pt x="8" y="16"/>
                  </a:cubicBezTo>
                  <a:cubicBezTo>
                    <a:pt x="9" y="11"/>
                    <a:pt x="9" y="6"/>
                    <a:pt x="9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3" name="Freeform 313"/>
            <p:cNvSpPr>
              <a:spLocks/>
            </p:cNvSpPr>
            <p:nvPr/>
          </p:nvSpPr>
          <p:spPr bwMode="auto">
            <a:xfrm>
              <a:off x="920900" y="2343498"/>
              <a:ext cx="147638" cy="534988"/>
            </a:xfrm>
            <a:custGeom>
              <a:avLst/>
              <a:gdLst>
                <a:gd name="T0" fmla="*/ 7 w 35"/>
                <a:gd name="T1" fmla="*/ 17 h 126"/>
                <a:gd name="T2" fmla="*/ 4 w 35"/>
                <a:gd name="T3" fmla="*/ 77 h 126"/>
                <a:gd name="T4" fmla="*/ 21 w 35"/>
                <a:gd name="T5" fmla="*/ 124 h 126"/>
                <a:gd name="T6" fmla="*/ 34 w 35"/>
                <a:gd name="T7" fmla="*/ 102 h 126"/>
                <a:gd name="T8" fmla="*/ 32 w 35"/>
                <a:gd name="T9" fmla="*/ 50 h 126"/>
                <a:gd name="T10" fmla="*/ 31 w 35"/>
                <a:gd name="T11" fmla="*/ 15 h 126"/>
                <a:gd name="T12" fmla="*/ 24 w 35"/>
                <a:gd name="T13" fmla="*/ 4 h 126"/>
                <a:gd name="T14" fmla="*/ 7 w 35"/>
                <a:gd name="T15" fmla="*/ 16 h 126"/>
                <a:gd name="T16" fmla="*/ 11 w 35"/>
                <a:gd name="T17" fmla="*/ 17 h 126"/>
                <a:gd name="T18" fmla="*/ 24 w 35"/>
                <a:gd name="T19" fmla="*/ 8 h 126"/>
                <a:gd name="T20" fmla="*/ 28 w 35"/>
                <a:gd name="T21" fmla="*/ 34 h 126"/>
                <a:gd name="T22" fmla="*/ 29 w 35"/>
                <a:gd name="T23" fmla="*/ 85 h 126"/>
                <a:gd name="T24" fmla="*/ 29 w 35"/>
                <a:gd name="T25" fmla="*/ 111 h 126"/>
                <a:gd name="T26" fmla="*/ 13 w 35"/>
                <a:gd name="T27" fmla="*/ 118 h 126"/>
                <a:gd name="T28" fmla="*/ 8 w 35"/>
                <a:gd name="T29" fmla="*/ 102 h 126"/>
                <a:gd name="T30" fmla="*/ 11 w 35"/>
                <a:gd name="T31" fmla="*/ 17 h 126"/>
                <a:gd name="T32" fmla="*/ 7 w 35"/>
                <a:gd name="T33" fmla="*/ 1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126">
                  <a:moveTo>
                    <a:pt x="7" y="17"/>
                  </a:moveTo>
                  <a:cubicBezTo>
                    <a:pt x="6" y="37"/>
                    <a:pt x="5" y="57"/>
                    <a:pt x="4" y="77"/>
                  </a:cubicBezTo>
                  <a:cubicBezTo>
                    <a:pt x="4" y="91"/>
                    <a:pt x="0" y="126"/>
                    <a:pt x="21" y="124"/>
                  </a:cubicBezTo>
                  <a:cubicBezTo>
                    <a:pt x="31" y="123"/>
                    <a:pt x="33" y="110"/>
                    <a:pt x="34" y="102"/>
                  </a:cubicBezTo>
                  <a:cubicBezTo>
                    <a:pt x="35" y="85"/>
                    <a:pt x="32" y="67"/>
                    <a:pt x="32" y="50"/>
                  </a:cubicBezTo>
                  <a:cubicBezTo>
                    <a:pt x="32" y="38"/>
                    <a:pt x="33" y="26"/>
                    <a:pt x="31" y="15"/>
                  </a:cubicBezTo>
                  <a:cubicBezTo>
                    <a:pt x="31" y="10"/>
                    <a:pt x="28" y="6"/>
                    <a:pt x="24" y="4"/>
                  </a:cubicBezTo>
                  <a:cubicBezTo>
                    <a:pt x="15" y="0"/>
                    <a:pt x="8" y="8"/>
                    <a:pt x="7" y="16"/>
                  </a:cubicBezTo>
                  <a:cubicBezTo>
                    <a:pt x="7" y="18"/>
                    <a:pt x="10" y="20"/>
                    <a:pt x="11" y="17"/>
                  </a:cubicBezTo>
                  <a:cubicBezTo>
                    <a:pt x="12" y="10"/>
                    <a:pt x="16" y="5"/>
                    <a:pt x="24" y="8"/>
                  </a:cubicBezTo>
                  <a:cubicBezTo>
                    <a:pt x="31" y="12"/>
                    <a:pt x="28" y="29"/>
                    <a:pt x="28" y="34"/>
                  </a:cubicBezTo>
                  <a:cubicBezTo>
                    <a:pt x="28" y="51"/>
                    <a:pt x="28" y="68"/>
                    <a:pt x="29" y="85"/>
                  </a:cubicBezTo>
                  <a:cubicBezTo>
                    <a:pt x="30" y="94"/>
                    <a:pt x="31" y="103"/>
                    <a:pt x="29" y="111"/>
                  </a:cubicBezTo>
                  <a:cubicBezTo>
                    <a:pt x="27" y="118"/>
                    <a:pt x="20" y="123"/>
                    <a:pt x="13" y="118"/>
                  </a:cubicBezTo>
                  <a:cubicBezTo>
                    <a:pt x="9" y="115"/>
                    <a:pt x="9" y="107"/>
                    <a:pt x="8" y="102"/>
                  </a:cubicBezTo>
                  <a:cubicBezTo>
                    <a:pt x="6" y="74"/>
                    <a:pt x="9" y="45"/>
                    <a:pt x="11" y="17"/>
                  </a:cubicBezTo>
                  <a:cubicBezTo>
                    <a:pt x="11" y="14"/>
                    <a:pt x="7" y="14"/>
                    <a:pt x="7" y="1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4" name="Freeform 314"/>
            <p:cNvSpPr>
              <a:spLocks/>
            </p:cNvSpPr>
            <p:nvPr/>
          </p:nvSpPr>
          <p:spPr bwMode="auto">
            <a:xfrm>
              <a:off x="946300" y="2751486"/>
              <a:ext cx="106363" cy="20638"/>
            </a:xfrm>
            <a:custGeom>
              <a:avLst/>
              <a:gdLst>
                <a:gd name="T0" fmla="*/ 0 w 25"/>
                <a:gd name="T1" fmla="*/ 3 h 5"/>
                <a:gd name="T2" fmla="*/ 25 w 25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" h="5">
                  <a:moveTo>
                    <a:pt x="0" y="3"/>
                  </a:moveTo>
                  <a:cubicBezTo>
                    <a:pt x="6" y="4"/>
                    <a:pt x="19" y="5"/>
                    <a:pt x="2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5" name="Freeform 315"/>
            <p:cNvSpPr>
              <a:spLocks/>
            </p:cNvSpPr>
            <p:nvPr/>
          </p:nvSpPr>
          <p:spPr bwMode="auto">
            <a:xfrm>
              <a:off x="936775" y="2738786"/>
              <a:ext cx="128588" cy="42863"/>
            </a:xfrm>
            <a:custGeom>
              <a:avLst/>
              <a:gdLst>
                <a:gd name="T0" fmla="*/ 2 w 30"/>
                <a:gd name="T1" fmla="*/ 8 h 10"/>
                <a:gd name="T2" fmla="*/ 28 w 30"/>
                <a:gd name="T3" fmla="*/ 5 h 10"/>
                <a:gd name="T4" fmla="*/ 26 w 30"/>
                <a:gd name="T5" fmla="*/ 1 h 10"/>
                <a:gd name="T6" fmla="*/ 2 w 30"/>
                <a:gd name="T7" fmla="*/ 4 h 10"/>
                <a:gd name="T8" fmla="*/ 2 w 30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0">
                  <a:moveTo>
                    <a:pt x="2" y="8"/>
                  </a:moveTo>
                  <a:cubicBezTo>
                    <a:pt x="10" y="9"/>
                    <a:pt x="21" y="10"/>
                    <a:pt x="28" y="5"/>
                  </a:cubicBezTo>
                  <a:cubicBezTo>
                    <a:pt x="30" y="3"/>
                    <a:pt x="28" y="0"/>
                    <a:pt x="26" y="1"/>
                  </a:cubicBezTo>
                  <a:cubicBezTo>
                    <a:pt x="20" y="6"/>
                    <a:pt x="10" y="5"/>
                    <a:pt x="2" y="4"/>
                  </a:cubicBezTo>
                  <a:cubicBezTo>
                    <a:pt x="0" y="4"/>
                    <a:pt x="0" y="8"/>
                    <a:pt x="2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6" name="Freeform 316"/>
            <p:cNvSpPr>
              <a:spLocks/>
            </p:cNvSpPr>
            <p:nvPr/>
          </p:nvSpPr>
          <p:spPr bwMode="auto">
            <a:xfrm>
              <a:off x="852637" y="1872011"/>
              <a:ext cx="114300" cy="238125"/>
            </a:xfrm>
            <a:custGeom>
              <a:avLst/>
              <a:gdLst>
                <a:gd name="T0" fmla="*/ 25 w 27"/>
                <a:gd name="T1" fmla="*/ 27 h 56"/>
                <a:gd name="T2" fmla="*/ 17 w 27"/>
                <a:gd name="T3" fmla="*/ 56 h 56"/>
                <a:gd name="T4" fmla="*/ 2 w 27"/>
                <a:gd name="T5" fmla="*/ 30 h 56"/>
                <a:gd name="T6" fmla="*/ 10 w 27"/>
                <a:gd name="T7" fmla="*/ 1 h 56"/>
                <a:gd name="T8" fmla="*/ 25 w 27"/>
                <a:gd name="T9" fmla="*/ 2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6">
                  <a:moveTo>
                    <a:pt x="25" y="27"/>
                  </a:moveTo>
                  <a:cubicBezTo>
                    <a:pt x="27" y="42"/>
                    <a:pt x="23" y="55"/>
                    <a:pt x="17" y="56"/>
                  </a:cubicBezTo>
                  <a:cubicBezTo>
                    <a:pt x="11" y="56"/>
                    <a:pt x="4" y="45"/>
                    <a:pt x="2" y="30"/>
                  </a:cubicBezTo>
                  <a:cubicBezTo>
                    <a:pt x="0" y="15"/>
                    <a:pt x="4" y="2"/>
                    <a:pt x="10" y="1"/>
                  </a:cubicBezTo>
                  <a:cubicBezTo>
                    <a:pt x="16" y="0"/>
                    <a:pt x="23" y="12"/>
                    <a:pt x="25" y="27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" name="Freeform 317"/>
            <p:cNvSpPr>
              <a:spLocks/>
            </p:cNvSpPr>
            <p:nvPr/>
          </p:nvSpPr>
          <p:spPr bwMode="auto">
            <a:xfrm>
              <a:off x="720875" y="1825973"/>
              <a:ext cx="76200" cy="84138"/>
            </a:xfrm>
            <a:custGeom>
              <a:avLst/>
              <a:gdLst>
                <a:gd name="T0" fmla="*/ 3 w 18"/>
                <a:gd name="T1" fmla="*/ 3 h 20"/>
                <a:gd name="T2" fmla="*/ 15 w 18"/>
                <a:gd name="T3" fmla="*/ 12 h 20"/>
                <a:gd name="T4" fmla="*/ 16 w 18"/>
                <a:gd name="T5" fmla="*/ 10 h 20"/>
                <a:gd name="T6" fmla="*/ 1 w 18"/>
                <a:gd name="T7" fmla="*/ 17 h 20"/>
                <a:gd name="T8" fmla="*/ 2 w 18"/>
                <a:gd name="T9" fmla="*/ 19 h 20"/>
                <a:gd name="T10" fmla="*/ 17 w 18"/>
                <a:gd name="T11" fmla="*/ 12 h 20"/>
                <a:gd name="T12" fmla="*/ 17 w 18"/>
                <a:gd name="T13" fmla="*/ 10 h 20"/>
                <a:gd name="T14" fmla="*/ 4 w 18"/>
                <a:gd name="T15" fmla="*/ 1 h 20"/>
                <a:gd name="T16" fmla="*/ 3 w 18"/>
                <a:gd name="T17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0">
                  <a:moveTo>
                    <a:pt x="3" y="3"/>
                  </a:moveTo>
                  <a:cubicBezTo>
                    <a:pt x="7" y="6"/>
                    <a:pt x="11" y="9"/>
                    <a:pt x="15" y="12"/>
                  </a:cubicBezTo>
                  <a:cubicBezTo>
                    <a:pt x="15" y="11"/>
                    <a:pt x="15" y="11"/>
                    <a:pt x="16" y="10"/>
                  </a:cubicBezTo>
                  <a:cubicBezTo>
                    <a:pt x="11" y="12"/>
                    <a:pt x="6" y="15"/>
                    <a:pt x="1" y="17"/>
                  </a:cubicBezTo>
                  <a:cubicBezTo>
                    <a:pt x="0" y="18"/>
                    <a:pt x="1" y="20"/>
                    <a:pt x="2" y="19"/>
                  </a:cubicBezTo>
                  <a:cubicBezTo>
                    <a:pt x="7" y="17"/>
                    <a:pt x="12" y="15"/>
                    <a:pt x="17" y="12"/>
                  </a:cubicBezTo>
                  <a:cubicBezTo>
                    <a:pt x="17" y="12"/>
                    <a:pt x="18" y="11"/>
                    <a:pt x="17" y="10"/>
                  </a:cubicBezTo>
                  <a:cubicBezTo>
                    <a:pt x="13" y="7"/>
                    <a:pt x="9" y="4"/>
                    <a:pt x="4" y="1"/>
                  </a:cubicBezTo>
                  <a:cubicBezTo>
                    <a:pt x="3" y="0"/>
                    <a:pt x="1" y="2"/>
                    <a:pt x="3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8" name="Freeform 318"/>
            <p:cNvSpPr>
              <a:spLocks/>
            </p:cNvSpPr>
            <p:nvPr/>
          </p:nvSpPr>
          <p:spPr bwMode="auto">
            <a:xfrm>
              <a:off x="720875" y="1859311"/>
              <a:ext cx="76200" cy="22225"/>
            </a:xfrm>
            <a:custGeom>
              <a:avLst/>
              <a:gdLst>
                <a:gd name="T0" fmla="*/ 16 w 18"/>
                <a:gd name="T1" fmla="*/ 2 h 5"/>
                <a:gd name="T2" fmla="*/ 2 w 18"/>
                <a:gd name="T3" fmla="*/ 1 h 5"/>
                <a:gd name="T4" fmla="*/ 2 w 18"/>
                <a:gd name="T5" fmla="*/ 3 h 5"/>
                <a:gd name="T6" fmla="*/ 16 w 18"/>
                <a:gd name="T7" fmla="*/ 4 h 5"/>
                <a:gd name="T8" fmla="*/ 16 w 18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">
                  <a:moveTo>
                    <a:pt x="16" y="2"/>
                  </a:moveTo>
                  <a:cubicBezTo>
                    <a:pt x="12" y="1"/>
                    <a:pt x="7" y="1"/>
                    <a:pt x="2" y="1"/>
                  </a:cubicBezTo>
                  <a:cubicBezTo>
                    <a:pt x="1" y="0"/>
                    <a:pt x="0" y="3"/>
                    <a:pt x="2" y="3"/>
                  </a:cubicBezTo>
                  <a:cubicBezTo>
                    <a:pt x="7" y="4"/>
                    <a:pt x="11" y="4"/>
                    <a:pt x="16" y="4"/>
                  </a:cubicBezTo>
                  <a:cubicBezTo>
                    <a:pt x="17" y="5"/>
                    <a:pt x="18" y="2"/>
                    <a:pt x="16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9" name="Freeform 319"/>
            <p:cNvSpPr>
              <a:spLocks/>
            </p:cNvSpPr>
            <p:nvPr/>
          </p:nvSpPr>
          <p:spPr bwMode="auto">
            <a:xfrm>
              <a:off x="984400" y="1765648"/>
              <a:ext cx="80963" cy="76200"/>
            </a:xfrm>
            <a:custGeom>
              <a:avLst/>
              <a:gdLst>
                <a:gd name="T0" fmla="*/ 11 w 19"/>
                <a:gd name="T1" fmla="*/ 3 h 18"/>
                <a:gd name="T2" fmla="*/ 3 w 19"/>
                <a:gd name="T3" fmla="*/ 17 h 18"/>
                <a:gd name="T4" fmla="*/ 2 w 19"/>
                <a:gd name="T5" fmla="*/ 15 h 18"/>
                <a:gd name="T6" fmla="*/ 18 w 19"/>
                <a:gd name="T7" fmla="*/ 15 h 18"/>
                <a:gd name="T8" fmla="*/ 18 w 19"/>
                <a:gd name="T9" fmla="*/ 18 h 18"/>
                <a:gd name="T10" fmla="*/ 2 w 19"/>
                <a:gd name="T11" fmla="*/ 17 h 18"/>
                <a:gd name="T12" fmla="*/ 1 w 19"/>
                <a:gd name="T13" fmla="*/ 15 h 18"/>
                <a:gd name="T14" fmla="*/ 8 w 19"/>
                <a:gd name="T15" fmla="*/ 2 h 18"/>
                <a:gd name="T16" fmla="*/ 11 w 19"/>
                <a:gd name="T17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8">
                  <a:moveTo>
                    <a:pt x="11" y="3"/>
                  </a:moveTo>
                  <a:cubicBezTo>
                    <a:pt x="8" y="7"/>
                    <a:pt x="6" y="12"/>
                    <a:pt x="3" y="17"/>
                  </a:cubicBezTo>
                  <a:cubicBezTo>
                    <a:pt x="3" y="16"/>
                    <a:pt x="2" y="15"/>
                    <a:pt x="2" y="15"/>
                  </a:cubicBezTo>
                  <a:cubicBezTo>
                    <a:pt x="7" y="15"/>
                    <a:pt x="12" y="15"/>
                    <a:pt x="18" y="15"/>
                  </a:cubicBezTo>
                  <a:cubicBezTo>
                    <a:pt x="19" y="15"/>
                    <a:pt x="19" y="18"/>
                    <a:pt x="18" y="18"/>
                  </a:cubicBezTo>
                  <a:cubicBezTo>
                    <a:pt x="13" y="18"/>
                    <a:pt x="7" y="17"/>
                    <a:pt x="2" y="17"/>
                  </a:cubicBezTo>
                  <a:cubicBezTo>
                    <a:pt x="1" y="17"/>
                    <a:pt x="0" y="16"/>
                    <a:pt x="1" y="15"/>
                  </a:cubicBezTo>
                  <a:cubicBezTo>
                    <a:pt x="3" y="11"/>
                    <a:pt x="6" y="6"/>
                    <a:pt x="8" y="2"/>
                  </a:cubicBezTo>
                  <a:cubicBezTo>
                    <a:pt x="9" y="0"/>
                    <a:pt x="11" y="1"/>
                    <a:pt x="11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0" name="Freeform 320"/>
            <p:cNvSpPr>
              <a:spLocks/>
            </p:cNvSpPr>
            <p:nvPr/>
          </p:nvSpPr>
          <p:spPr bwMode="auto">
            <a:xfrm>
              <a:off x="984400" y="1795811"/>
              <a:ext cx="68263" cy="46038"/>
            </a:xfrm>
            <a:custGeom>
              <a:avLst/>
              <a:gdLst>
                <a:gd name="T0" fmla="*/ 1 w 16"/>
                <a:gd name="T1" fmla="*/ 8 h 11"/>
                <a:gd name="T2" fmla="*/ 13 w 16"/>
                <a:gd name="T3" fmla="*/ 1 h 11"/>
                <a:gd name="T4" fmla="*/ 15 w 16"/>
                <a:gd name="T5" fmla="*/ 3 h 11"/>
                <a:gd name="T6" fmla="*/ 3 w 16"/>
                <a:gd name="T7" fmla="*/ 10 h 11"/>
                <a:gd name="T8" fmla="*/ 1 w 16"/>
                <a:gd name="T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1">
                  <a:moveTo>
                    <a:pt x="1" y="8"/>
                  </a:moveTo>
                  <a:cubicBezTo>
                    <a:pt x="5" y="6"/>
                    <a:pt x="9" y="3"/>
                    <a:pt x="13" y="1"/>
                  </a:cubicBezTo>
                  <a:cubicBezTo>
                    <a:pt x="15" y="0"/>
                    <a:pt x="16" y="2"/>
                    <a:pt x="15" y="3"/>
                  </a:cubicBezTo>
                  <a:cubicBezTo>
                    <a:pt x="11" y="5"/>
                    <a:pt x="7" y="8"/>
                    <a:pt x="3" y="10"/>
                  </a:cubicBezTo>
                  <a:cubicBezTo>
                    <a:pt x="1" y="11"/>
                    <a:pt x="0" y="9"/>
                    <a:pt x="1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1" name="Freeform 321"/>
            <p:cNvSpPr>
              <a:spLocks/>
            </p:cNvSpPr>
            <p:nvPr/>
          </p:nvSpPr>
          <p:spPr bwMode="auto">
            <a:xfrm>
              <a:off x="568475" y="2051398"/>
              <a:ext cx="198438" cy="342900"/>
            </a:xfrm>
            <a:custGeom>
              <a:avLst/>
              <a:gdLst>
                <a:gd name="T0" fmla="*/ 41 w 47"/>
                <a:gd name="T1" fmla="*/ 0 h 81"/>
                <a:gd name="T2" fmla="*/ 19 w 47"/>
                <a:gd name="T3" fmla="*/ 30 h 81"/>
                <a:gd name="T4" fmla="*/ 22 w 47"/>
                <a:gd name="T5" fmla="*/ 80 h 81"/>
                <a:gd name="T6" fmla="*/ 47 w 47"/>
                <a:gd name="T7" fmla="*/ 66 h 81"/>
                <a:gd name="T8" fmla="*/ 41 w 47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1">
                  <a:moveTo>
                    <a:pt x="41" y="0"/>
                  </a:moveTo>
                  <a:cubicBezTo>
                    <a:pt x="33" y="0"/>
                    <a:pt x="22" y="23"/>
                    <a:pt x="19" y="30"/>
                  </a:cubicBezTo>
                  <a:cubicBezTo>
                    <a:pt x="13" y="41"/>
                    <a:pt x="0" y="76"/>
                    <a:pt x="22" y="80"/>
                  </a:cubicBezTo>
                  <a:cubicBezTo>
                    <a:pt x="32" y="81"/>
                    <a:pt x="41" y="71"/>
                    <a:pt x="47" y="66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2" name="Freeform 322"/>
            <p:cNvSpPr>
              <a:spLocks/>
            </p:cNvSpPr>
            <p:nvPr/>
          </p:nvSpPr>
          <p:spPr bwMode="auto">
            <a:xfrm>
              <a:off x="597050" y="2046636"/>
              <a:ext cx="182563" cy="369888"/>
            </a:xfrm>
            <a:custGeom>
              <a:avLst/>
              <a:gdLst>
                <a:gd name="T0" fmla="*/ 34 w 43"/>
                <a:gd name="T1" fmla="*/ 0 h 87"/>
                <a:gd name="T2" fmla="*/ 14 w 43"/>
                <a:gd name="T3" fmla="*/ 24 h 87"/>
                <a:gd name="T4" fmla="*/ 2 w 43"/>
                <a:gd name="T5" fmla="*/ 53 h 87"/>
                <a:gd name="T6" fmla="*/ 8 w 43"/>
                <a:gd name="T7" fmla="*/ 79 h 87"/>
                <a:gd name="T8" fmla="*/ 41 w 43"/>
                <a:gd name="T9" fmla="*/ 68 h 87"/>
                <a:gd name="T10" fmla="*/ 39 w 43"/>
                <a:gd name="T11" fmla="*/ 66 h 87"/>
                <a:gd name="T12" fmla="*/ 7 w 43"/>
                <a:gd name="T13" fmla="*/ 74 h 87"/>
                <a:gd name="T14" fmla="*/ 7 w 43"/>
                <a:gd name="T15" fmla="*/ 47 h 87"/>
                <a:gd name="T16" fmla="*/ 16 w 43"/>
                <a:gd name="T17" fmla="*/ 27 h 87"/>
                <a:gd name="T18" fmla="*/ 34 w 43"/>
                <a:gd name="T19" fmla="*/ 3 h 87"/>
                <a:gd name="T20" fmla="*/ 34 w 43"/>
                <a:gd name="T2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87">
                  <a:moveTo>
                    <a:pt x="34" y="0"/>
                  </a:moveTo>
                  <a:cubicBezTo>
                    <a:pt x="24" y="1"/>
                    <a:pt x="18" y="16"/>
                    <a:pt x="14" y="24"/>
                  </a:cubicBezTo>
                  <a:cubicBezTo>
                    <a:pt x="9" y="34"/>
                    <a:pt x="4" y="43"/>
                    <a:pt x="2" y="53"/>
                  </a:cubicBezTo>
                  <a:cubicBezTo>
                    <a:pt x="1" y="62"/>
                    <a:pt x="0" y="74"/>
                    <a:pt x="8" y="79"/>
                  </a:cubicBezTo>
                  <a:cubicBezTo>
                    <a:pt x="21" y="87"/>
                    <a:pt x="32" y="76"/>
                    <a:pt x="41" y="68"/>
                  </a:cubicBezTo>
                  <a:cubicBezTo>
                    <a:pt x="43" y="66"/>
                    <a:pt x="40" y="64"/>
                    <a:pt x="39" y="66"/>
                  </a:cubicBezTo>
                  <a:cubicBezTo>
                    <a:pt x="31" y="73"/>
                    <a:pt x="16" y="87"/>
                    <a:pt x="7" y="74"/>
                  </a:cubicBezTo>
                  <a:cubicBezTo>
                    <a:pt x="2" y="66"/>
                    <a:pt x="5" y="54"/>
                    <a:pt x="7" y="47"/>
                  </a:cubicBezTo>
                  <a:cubicBezTo>
                    <a:pt x="9" y="40"/>
                    <a:pt x="12" y="34"/>
                    <a:pt x="16" y="27"/>
                  </a:cubicBezTo>
                  <a:cubicBezTo>
                    <a:pt x="19" y="20"/>
                    <a:pt x="25" y="4"/>
                    <a:pt x="34" y="3"/>
                  </a:cubicBezTo>
                  <a:cubicBezTo>
                    <a:pt x="36" y="3"/>
                    <a:pt x="36" y="0"/>
                    <a:pt x="34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3" name="Oval 323"/>
            <p:cNvSpPr>
              <a:spLocks noChangeArrowheads="1"/>
            </p:cNvSpPr>
            <p:nvPr/>
          </p:nvSpPr>
          <p:spPr bwMode="auto">
            <a:xfrm>
              <a:off x="720875" y="1932336"/>
              <a:ext cx="425450" cy="420688"/>
            </a:xfrm>
            <a:prstGeom prst="ellipse">
              <a:avLst/>
            </a:pr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4" name="Freeform 324"/>
            <p:cNvSpPr>
              <a:spLocks noEditPoints="1"/>
            </p:cNvSpPr>
            <p:nvPr/>
          </p:nvSpPr>
          <p:spPr bwMode="auto">
            <a:xfrm>
              <a:off x="895500" y="1945036"/>
              <a:ext cx="236538" cy="395288"/>
            </a:xfrm>
            <a:custGeom>
              <a:avLst/>
              <a:gdLst>
                <a:gd name="T0" fmla="*/ 29 w 56"/>
                <a:gd name="T1" fmla="*/ 62 h 93"/>
                <a:gd name="T2" fmla="*/ 0 w 56"/>
                <a:gd name="T3" fmla="*/ 93 h 93"/>
                <a:gd name="T4" fmla="*/ 7 w 56"/>
                <a:gd name="T5" fmla="*/ 93 h 93"/>
                <a:gd name="T6" fmla="*/ 9 w 56"/>
                <a:gd name="T7" fmla="*/ 93 h 93"/>
                <a:gd name="T8" fmla="*/ 42 w 56"/>
                <a:gd name="T9" fmla="*/ 79 h 93"/>
                <a:gd name="T10" fmla="*/ 29 w 56"/>
                <a:gd name="T11" fmla="*/ 62 h 93"/>
                <a:gd name="T12" fmla="*/ 11 w 56"/>
                <a:gd name="T13" fmla="*/ 0 h 93"/>
                <a:gd name="T14" fmla="*/ 9 w 56"/>
                <a:gd name="T15" fmla="*/ 0 h 93"/>
                <a:gd name="T16" fmla="*/ 1 w 56"/>
                <a:gd name="T17" fmla="*/ 1 h 93"/>
                <a:gd name="T18" fmla="*/ 31 w 56"/>
                <a:gd name="T19" fmla="*/ 46 h 93"/>
                <a:gd name="T20" fmla="*/ 35 w 56"/>
                <a:gd name="T21" fmla="*/ 43 h 93"/>
                <a:gd name="T22" fmla="*/ 44 w 56"/>
                <a:gd name="T23" fmla="*/ 40 h 93"/>
                <a:gd name="T24" fmla="*/ 56 w 56"/>
                <a:gd name="T25" fmla="*/ 50 h 93"/>
                <a:gd name="T26" fmla="*/ 56 w 56"/>
                <a:gd name="T27" fmla="*/ 47 h 93"/>
                <a:gd name="T28" fmla="*/ 56 w 56"/>
                <a:gd name="T29" fmla="*/ 47 h 93"/>
                <a:gd name="T30" fmla="*/ 56 w 56"/>
                <a:gd name="T31" fmla="*/ 47 h 93"/>
                <a:gd name="T32" fmla="*/ 11 w 56"/>
                <a:gd name="T3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93">
                  <a:moveTo>
                    <a:pt x="29" y="62"/>
                  </a:moveTo>
                  <a:cubicBezTo>
                    <a:pt x="24" y="76"/>
                    <a:pt x="14" y="87"/>
                    <a:pt x="0" y="93"/>
                  </a:cubicBezTo>
                  <a:cubicBezTo>
                    <a:pt x="2" y="93"/>
                    <a:pt x="5" y="93"/>
                    <a:pt x="7" y="93"/>
                  </a:cubicBezTo>
                  <a:cubicBezTo>
                    <a:pt x="8" y="93"/>
                    <a:pt x="8" y="93"/>
                    <a:pt x="9" y="93"/>
                  </a:cubicBezTo>
                  <a:cubicBezTo>
                    <a:pt x="22" y="93"/>
                    <a:pt x="34" y="88"/>
                    <a:pt x="42" y="79"/>
                  </a:cubicBezTo>
                  <a:cubicBezTo>
                    <a:pt x="37" y="74"/>
                    <a:pt x="32" y="68"/>
                    <a:pt x="29" y="62"/>
                  </a:cubicBezTo>
                  <a:moveTo>
                    <a:pt x="11" y="0"/>
                  </a:moveTo>
                  <a:cubicBezTo>
                    <a:pt x="10" y="0"/>
                    <a:pt x="10" y="0"/>
                    <a:pt x="9" y="0"/>
                  </a:cubicBezTo>
                  <a:cubicBezTo>
                    <a:pt x="6" y="0"/>
                    <a:pt x="4" y="0"/>
                    <a:pt x="1" y="1"/>
                  </a:cubicBezTo>
                  <a:cubicBezTo>
                    <a:pt x="19" y="8"/>
                    <a:pt x="31" y="26"/>
                    <a:pt x="31" y="46"/>
                  </a:cubicBezTo>
                  <a:cubicBezTo>
                    <a:pt x="32" y="45"/>
                    <a:pt x="34" y="44"/>
                    <a:pt x="35" y="43"/>
                  </a:cubicBezTo>
                  <a:cubicBezTo>
                    <a:pt x="38" y="41"/>
                    <a:pt x="41" y="40"/>
                    <a:pt x="44" y="40"/>
                  </a:cubicBezTo>
                  <a:cubicBezTo>
                    <a:pt x="49" y="40"/>
                    <a:pt x="52" y="44"/>
                    <a:pt x="56" y="50"/>
                  </a:cubicBezTo>
                  <a:cubicBezTo>
                    <a:pt x="56" y="49"/>
                    <a:pt x="56" y="48"/>
                    <a:pt x="56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23"/>
                    <a:pt x="36" y="0"/>
                    <a:pt x="11" y="0"/>
                  </a:cubicBezTo>
                </a:path>
              </a:pathLst>
            </a:custGeom>
            <a:solidFill>
              <a:srgbClr val="D0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5" name="Freeform 325"/>
            <p:cNvSpPr>
              <a:spLocks/>
            </p:cNvSpPr>
            <p:nvPr/>
          </p:nvSpPr>
          <p:spPr bwMode="auto">
            <a:xfrm>
              <a:off x="703412" y="1914873"/>
              <a:ext cx="455613" cy="458788"/>
            </a:xfrm>
            <a:custGeom>
              <a:avLst/>
              <a:gdLst>
                <a:gd name="T0" fmla="*/ 101 w 107"/>
                <a:gd name="T1" fmla="*/ 54 h 108"/>
                <a:gd name="T2" fmla="*/ 54 w 107"/>
                <a:gd name="T3" fmla="*/ 100 h 108"/>
                <a:gd name="T4" fmla="*/ 7 w 107"/>
                <a:gd name="T5" fmla="*/ 54 h 108"/>
                <a:gd name="T6" fmla="*/ 54 w 107"/>
                <a:gd name="T7" fmla="*/ 7 h 108"/>
                <a:gd name="T8" fmla="*/ 101 w 107"/>
                <a:gd name="T9" fmla="*/ 54 h 108"/>
                <a:gd name="T10" fmla="*/ 107 w 107"/>
                <a:gd name="T11" fmla="*/ 54 h 108"/>
                <a:gd name="T12" fmla="*/ 54 w 107"/>
                <a:gd name="T13" fmla="*/ 1 h 108"/>
                <a:gd name="T14" fmla="*/ 1 w 107"/>
                <a:gd name="T15" fmla="*/ 54 h 108"/>
                <a:gd name="T16" fmla="*/ 54 w 107"/>
                <a:gd name="T17" fmla="*/ 106 h 108"/>
                <a:gd name="T18" fmla="*/ 107 w 107"/>
                <a:gd name="T19" fmla="*/ 54 h 108"/>
                <a:gd name="T20" fmla="*/ 101 w 107"/>
                <a:gd name="T21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" h="108">
                  <a:moveTo>
                    <a:pt x="101" y="54"/>
                  </a:moveTo>
                  <a:cubicBezTo>
                    <a:pt x="100" y="80"/>
                    <a:pt x="80" y="99"/>
                    <a:pt x="54" y="100"/>
                  </a:cubicBezTo>
                  <a:cubicBezTo>
                    <a:pt x="28" y="101"/>
                    <a:pt x="8" y="78"/>
                    <a:pt x="7" y="54"/>
                  </a:cubicBezTo>
                  <a:cubicBezTo>
                    <a:pt x="6" y="27"/>
                    <a:pt x="29" y="8"/>
                    <a:pt x="54" y="7"/>
                  </a:cubicBezTo>
                  <a:cubicBezTo>
                    <a:pt x="80" y="6"/>
                    <a:pt x="100" y="29"/>
                    <a:pt x="101" y="54"/>
                  </a:cubicBezTo>
                  <a:cubicBezTo>
                    <a:pt x="101" y="58"/>
                    <a:pt x="107" y="58"/>
                    <a:pt x="107" y="54"/>
                  </a:cubicBezTo>
                  <a:cubicBezTo>
                    <a:pt x="106" y="24"/>
                    <a:pt x="84" y="2"/>
                    <a:pt x="54" y="1"/>
                  </a:cubicBezTo>
                  <a:cubicBezTo>
                    <a:pt x="24" y="0"/>
                    <a:pt x="2" y="26"/>
                    <a:pt x="1" y="54"/>
                  </a:cubicBezTo>
                  <a:cubicBezTo>
                    <a:pt x="0" y="83"/>
                    <a:pt x="26" y="105"/>
                    <a:pt x="54" y="106"/>
                  </a:cubicBezTo>
                  <a:cubicBezTo>
                    <a:pt x="84" y="108"/>
                    <a:pt x="106" y="82"/>
                    <a:pt x="107" y="54"/>
                  </a:cubicBezTo>
                  <a:cubicBezTo>
                    <a:pt x="107" y="50"/>
                    <a:pt x="101" y="50"/>
                    <a:pt x="101" y="5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6" name="Freeform 326"/>
            <p:cNvSpPr>
              <a:spLocks/>
            </p:cNvSpPr>
            <p:nvPr/>
          </p:nvSpPr>
          <p:spPr bwMode="auto">
            <a:xfrm>
              <a:off x="771675" y="1991073"/>
              <a:ext cx="93663" cy="195263"/>
            </a:xfrm>
            <a:custGeom>
              <a:avLst/>
              <a:gdLst>
                <a:gd name="T0" fmla="*/ 16 w 22"/>
                <a:gd name="T1" fmla="*/ 3 h 46"/>
                <a:gd name="T2" fmla="*/ 0 w 22"/>
                <a:gd name="T3" fmla="*/ 42 h 46"/>
                <a:gd name="T4" fmla="*/ 7 w 22"/>
                <a:gd name="T5" fmla="*/ 42 h 46"/>
                <a:gd name="T6" fmla="*/ 19 w 22"/>
                <a:gd name="T7" fmla="*/ 8 h 46"/>
                <a:gd name="T8" fmla="*/ 16 w 22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46">
                  <a:moveTo>
                    <a:pt x="16" y="3"/>
                  </a:moveTo>
                  <a:cubicBezTo>
                    <a:pt x="4" y="11"/>
                    <a:pt x="0" y="28"/>
                    <a:pt x="0" y="42"/>
                  </a:cubicBezTo>
                  <a:cubicBezTo>
                    <a:pt x="1" y="46"/>
                    <a:pt x="7" y="46"/>
                    <a:pt x="7" y="42"/>
                  </a:cubicBezTo>
                  <a:cubicBezTo>
                    <a:pt x="6" y="31"/>
                    <a:pt x="9" y="15"/>
                    <a:pt x="19" y="8"/>
                  </a:cubicBezTo>
                  <a:cubicBezTo>
                    <a:pt x="22" y="6"/>
                    <a:pt x="19" y="0"/>
                    <a:pt x="16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7" name="Freeform 327"/>
            <p:cNvSpPr>
              <a:spLocks/>
            </p:cNvSpPr>
            <p:nvPr/>
          </p:nvSpPr>
          <p:spPr bwMode="auto">
            <a:xfrm>
              <a:off x="805012" y="2216498"/>
              <a:ext cx="42863" cy="50800"/>
            </a:xfrm>
            <a:custGeom>
              <a:avLst/>
              <a:gdLst>
                <a:gd name="T0" fmla="*/ 0 w 10"/>
                <a:gd name="T1" fmla="*/ 4 h 12"/>
                <a:gd name="T2" fmla="*/ 1 w 10"/>
                <a:gd name="T3" fmla="*/ 8 h 12"/>
                <a:gd name="T4" fmla="*/ 3 w 10"/>
                <a:gd name="T5" fmla="*/ 9 h 12"/>
                <a:gd name="T6" fmla="*/ 7 w 10"/>
                <a:gd name="T7" fmla="*/ 5 h 12"/>
                <a:gd name="T8" fmla="*/ 6 w 10"/>
                <a:gd name="T9" fmla="*/ 4 h 12"/>
                <a:gd name="T10" fmla="*/ 6 w 10"/>
                <a:gd name="T11" fmla="*/ 4 h 12"/>
                <a:gd name="T12" fmla="*/ 0 w 10"/>
                <a:gd name="T1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0" y="4"/>
                  </a:moveTo>
                  <a:cubicBezTo>
                    <a:pt x="0" y="6"/>
                    <a:pt x="1" y="7"/>
                    <a:pt x="1" y="8"/>
                  </a:cubicBezTo>
                  <a:cubicBezTo>
                    <a:pt x="2" y="8"/>
                    <a:pt x="3" y="9"/>
                    <a:pt x="3" y="9"/>
                  </a:cubicBezTo>
                  <a:cubicBezTo>
                    <a:pt x="6" y="12"/>
                    <a:pt x="10" y="8"/>
                    <a:pt x="7" y="5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0"/>
                    <a:pt x="0" y="0"/>
                    <a:pt x="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8" name="Freeform 328"/>
            <p:cNvSpPr>
              <a:spLocks/>
            </p:cNvSpPr>
            <p:nvPr/>
          </p:nvSpPr>
          <p:spPr bwMode="auto">
            <a:xfrm>
              <a:off x="908200" y="1737073"/>
              <a:ext cx="717550" cy="271463"/>
            </a:xfrm>
            <a:custGeom>
              <a:avLst/>
              <a:gdLst>
                <a:gd name="T0" fmla="*/ 8 w 169"/>
                <a:gd name="T1" fmla="*/ 61 h 64"/>
                <a:gd name="T2" fmla="*/ 165 w 169"/>
                <a:gd name="T3" fmla="*/ 11 h 64"/>
                <a:gd name="T4" fmla="*/ 165 w 169"/>
                <a:gd name="T5" fmla="*/ 5 h 64"/>
                <a:gd name="T6" fmla="*/ 2 w 169"/>
                <a:gd name="T7" fmla="*/ 58 h 64"/>
                <a:gd name="T8" fmla="*/ 8 w 169"/>
                <a:gd name="T9" fmla="*/ 6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64">
                  <a:moveTo>
                    <a:pt x="8" y="61"/>
                  </a:moveTo>
                  <a:cubicBezTo>
                    <a:pt x="44" y="13"/>
                    <a:pt x="109" y="6"/>
                    <a:pt x="165" y="11"/>
                  </a:cubicBezTo>
                  <a:cubicBezTo>
                    <a:pt x="169" y="12"/>
                    <a:pt x="169" y="6"/>
                    <a:pt x="165" y="5"/>
                  </a:cubicBezTo>
                  <a:cubicBezTo>
                    <a:pt x="106" y="0"/>
                    <a:pt x="40" y="8"/>
                    <a:pt x="2" y="58"/>
                  </a:cubicBezTo>
                  <a:cubicBezTo>
                    <a:pt x="0" y="61"/>
                    <a:pt x="5" y="64"/>
                    <a:pt x="8" y="6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9" name="Freeform 329"/>
            <p:cNvSpPr>
              <a:spLocks/>
            </p:cNvSpPr>
            <p:nvPr/>
          </p:nvSpPr>
          <p:spPr bwMode="auto">
            <a:xfrm>
              <a:off x="644675" y="2143473"/>
              <a:ext cx="185738" cy="200025"/>
            </a:xfrm>
            <a:custGeom>
              <a:avLst/>
              <a:gdLst>
                <a:gd name="T0" fmla="*/ 0 w 44"/>
                <a:gd name="T1" fmla="*/ 39 h 47"/>
                <a:gd name="T2" fmla="*/ 11 w 44"/>
                <a:gd name="T3" fmla="*/ 25 h 47"/>
                <a:gd name="T4" fmla="*/ 42 w 44"/>
                <a:gd name="T5" fmla="*/ 21 h 47"/>
                <a:gd name="T6" fmla="*/ 24 w 44"/>
                <a:gd name="T7" fmla="*/ 47 h 47"/>
                <a:gd name="T8" fmla="*/ 0 w 44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7">
                  <a:moveTo>
                    <a:pt x="0" y="39"/>
                  </a:moveTo>
                  <a:cubicBezTo>
                    <a:pt x="8" y="37"/>
                    <a:pt x="10" y="32"/>
                    <a:pt x="11" y="25"/>
                  </a:cubicBezTo>
                  <a:cubicBezTo>
                    <a:pt x="15" y="10"/>
                    <a:pt x="37" y="0"/>
                    <a:pt x="42" y="21"/>
                  </a:cubicBezTo>
                  <a:cubicBezTo>
                    <a:pt x="44" y="31"/>
                    <a:pt x="31" y="41"/>
                    <a:pt x="24" y="47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0" name="Freeform 330"/>
            <p:cNvSpPr>
              <a:spLocks/>
            </p:cNvSpPr>
            <p:nvPr/>
          </p:nvSpPr>
          <p:spPr bwMode="auto">
            <a:xfrm>
              <a:off x="644675" y="2143473"/>
              <a:ext cx="185738" cy="200025"/>
            </a:xfrm>
            <a:custGeom>
              <a:avLst/>
              <a:gdLst>
                <a:gd name="T0" fmla="*/ 0 w 44"/>
                <a:gd name="T1" fmla="*/ 39 h 47"/>
                <a:gd name="T2" fmla="*/ 11 w 44"/>
                <a:gd name="T3" fmla="*/ 25 h 47"/>
                <a:gd name="T4" fmla="*/ 42 w 44"/>
                <a:gd name="T5" fmla="*/ 21 h 47"/>
                <a:gd name="T6" fmla="*/ 24 w 44"/>
                <a:gd name="T7" fmla="*/ 47 h 47"/>
                <a:gd name="T8" fmla="*/ 0 w 44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7">
                  <a:moveTo>
                    <a:pt x="0" y="39"/>
                  </a:moveTo>
                  <a:cubicBezTo>
                    <a:pt x="8" y="37"/>
                    <a:pt x="10" y="32"/>
                    <a:pt x="11" y="25"/>
                  </a:cubicBezTo>
                  <a:cubicBezTo>
                    <a:pt x="15" y="10"/>
                    <a:pt x="37" y="0"/>
                    <a:pt x="42" y="21"/>
                  </a:cubicBezTo>
                  <a:cubicBezTo>
                    <a:pt x="44" y="31"/>
                    <a:pt x="31" y="41"/>
                    <a:pt x="24" y="47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1" name="Freeform 331"/>
            <p:cNvSpPr>
              <a:spLocks/>
            </p:cNvSpPr>
            <p:nvPr/>
          </p:nvSpPr>
          <p:spPr bwMode="auto">
            <a:xfrm>
              <a:off x="635150" y="2170461"/>
              <a:ext cx="200025" cy="185738"/>
            </a:xfrm>
            <a:custGeom>
              <a:avLst/>
              <a:gdLst>
                <a:gd name="T0" fmla="*/ 3 w 47"/>
                <a:gd name="T1" fmla="*/ 35 h 44"/>
                <a:gd name="T2" fmla="*/ 25 w 47"/>
                <a:gd name="T3" fmla="*/ 6 h 44"/>
                <a:gd name="T4" fmla="*/ 42 w 47"/>
                <a:gd name="T5" fmla="*/ 17 h 44"/>
                <a:gd name="T6" fmla="*/ 25 w 47"/>
                <a:gd name="T7" fmla="*/ 40 h 44"/>
                <a:gd name="T8" fmla="*/ 28 w 47"/>
                <a:gd name="T9" fmla="*/ 42 h 44"/>
                <a:gd name="T10" fmla="*/ 45 w 47"/>
                <a:gd name="T11" fmla="*/ 19 h 44"/>
                <a:gd name="T12" fmla="*/ 37 w 47"/>
                <a:gd name="T13" fmla="*/ 2 h 44"/>
                <a:gd name="T14" fmla="*/ 19 w 47"/>
                <a:gd name="T15" fmla="*/ 7 h 44"/>
                <a:gd name="T16" fmla="*/ 2 w 47"/>
                <a:gd name="T17" fmla="*/ 32 h 44"/>
                <a:gd name="T18" fmla="*/ 3 w 47"/>
                <a:gd name="T19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4">
                  <a:moveTo>
                    <a:pt x="3" y="35"/>
                  </a:moveTo>
                  <a:cubicBezTo>
                    <a:pt x="17" y="30"/>
                    <a:pt x="13" y="14"/>
                    <a:pt x="25" y="6"/>
                  </a:cubicBezTo>
                  <a:cubicBezTo>
                    <a:pt x="34" y="1"/>
                    <a:pt x="41" y="8"/>
                    <a:pt x="42" y="17"/>
                  </a:cubicBezTo>
                  <a:cubicBezTo>
                    <a:pt x="44" y="26"/>
                    <a:pt x="31" y="35"/>
                    <a:pt x="25" y="40"/>
                  </a:cubicBezTo>
                  <a:cubicBezTo>
                    <a:pt x="24" y="41"/>
                    <a:pt x="26" y="44"/>
                    <a:pt x="28" y="42"/>
                  </a:cubicBezTo>
                  <a:cubicBezTo>
                    <a:pt x="34" y="36"/>
                    <a:pt x="43" y="29"/>
                    <a:pt x="45" y="19"/>
                  </a:cubicBezTo>
                  <a:cubicBezTo>
                    <a:pt x="47" y="13"/>
                    <a:pt x="43" y="5"/>
                    <a:pt x="37" y="2"/>
                  </a:cubicBezTo>
                  <a:cubicBezTo>
                    <a:pt x="30" y="0"/>
                    <a:pt x="24" y="2"/>
                    <a:pt x="19" y="7"/>
                  </a:cubicBezTo>
                  <a:cubicBezTo>
                    <a:pt x="11" y="14"/>
                    <a:pt x="13" y="28"/>
                    <a:pt x="2" y="32"/>
                  </a:cubicBezTo>
                  <a:cubicBezTo>
                    <a:pt x="0" y="32"/>
                    <a:pt x="1" y="35"/>
                    <a:pt x="3" y="3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2" name="Freeform 332"/>
            <p:cNvSpPr>
              <a:spLocks/>
            </p:cNvSpPr>
            <p:nvPr/>
          </p:nvSpPr>
          <p:spPr bwMode="auto">
            <a:xfrm>
              <a:off x="1009800" y="2118073"/>
              <a:ext cx="182563" cy="169863"/>
            </a:xfrm>
            <a:custGeom>
              <a:avLst/>
              <a:gdLst>
                <a:gd name="T0" fmla="*/ 43 w 43"/>
                <a:gd name="T1" fmla="*/ 32 h 40"/>
                <a:gd name="T2" fmla="*/ 27 w 43"/>
                <a:gd name="T3" fmla="*/ 8 h 40"/>
                <a:gd name="T4" fmla="*/ 15 w 43"/>
                <a:gd name="T5" fmla="*/ 0 h 40"/>
                <a:gd name="T6" fmla="*/ 2 w 43"/>
                <a:gd name="T7" fmla="*/ 14 h 40"/>
                <a:gd name="T8" fmla="*/ 19 w 43"/>
                <a:gd name="T9" fmla="*/ 40 h 40"/>
                <a:gd name="T10" fmla="*/ 43 w 43"/>
                <a:gd name="T11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0">
                  <a:moveTo>
                    <a:pt x="43" y="32"/>
                  </a:moveTo>
                  <a:cubicBezTo>
                    <a:pt x="33" y="29"/>
                    <a:pt x="32" y="15"/>
                    <a:pt x="27" y="8"/>
                  </a:cubicBezTo>
                  <a:cubicBezTo>
                    <a:pt x="24" y="4"/>
                    <a:pt x="20" y="0"/>
                    <a:pt x="15" y="0"/>
                  </a:cubicBezTo>
                  <a:cubicBezTo>
                    <a:pt x="9" y="1"/>
                    <a:pt x="3" y="8"/>
                    <a:pt x="2" y="14"/>
                  </a:cubicBezTo>
                  <a:cubicBezTo>
                    <a:pt x="0" y="24"/>
                    <a:pt x="13" y="34"/>
                    <a:pt x="19" y="40"/>
                  </a:cubicBezTo>
                  <a:cubicBezTo>
                    <a:pt x="43" y="32"/>
                    <a:pt x="43" y="32"/>
                    <a:pt x="43" y="32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3" name="Freeform 333"/>
            <p:cNvSpPr>
              <a:spLocks/>
            </p:cNvSpPr>
            <p:nvPr/>
          </p:nvSpPr>
          <p:spPr bwMode="auto">
            <a:xfrm>
              <a:off x="962175" y="2067273"/>
              <a:ext cx="242888" cy="230188"/>
            </a:xfrm>
            <a:custGeom>
              <a:avLst/>
              <a:gdLst>
                <a:gd name="T0" fmla="*/ 55 w 57"/>
                <a:gd name="T1" fmla="*/ 42 h 54"/>
                <a:gd name="T2" fmla="*/ 19 w 57"/>
                <a:gd name="T3" fmla="*/ 14 h 54"/>
                <a:gd name="T4" fmla="*/ 29 w 57"/>
                <a:gd name="T5" fmla="*/ 53 h 54"/>
                <a:gd name="T6" fmla="*/ 31 w 57"/>
                <a:gd name="T7" fmla="*/ 51 h 54"/>
                <a:gd name="T8" fmla="*/ 17 w 57"/>
                <a:gd name="T9" fmla="*/ 36 h 54"/>
                <a:gd name="T10" fmla="*/ 17 w 57"/>
                <a:gd name="T11" fmla="*/ 21 h 54"/>
                <a:gd name="T12" fmla="*/ 23 w 57"/>
                <a:gd name="T13" fmla="*/ 15 h 54"/>
                <a:gd name="T14" fmla="*/ 36 w 57"/>
                <a:gd name="T15" fmla="*/ 21 h 54"/>
                <a:gd name="T16" fmla="*/ 54 w 57"/>
                <a:gd name="T17" fmla="*/ 45 h 54"/>
                <a:gd name="T18" fmla="*/ 55 w 57"/>
                <a:gd name="T19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54">
                  <a:moveTo>
                    <a:pt x="55" y="42"/>
                  </a:moveTo>
                  <a:cubicBezTo>
                    <a:pt x="41" y="37"/>
                    <a:pt x="40" y="0"/>
                    <a:pt x="19" y="14"/>
                  </a:cubicBezTo>
                  <a:cubicBezTo>
                    <a:pt x="0" y="26"/>
                    <a:pt x="19" y="43"/>
                    <a:pt x="29" y="53"/>
                  </a:cubicBezTo>
                  <a:cubicBezTo>
                    <a:pt x="30" y="54"/>
                    <a:pt x="33" y="52"/>
                    <a:pt x="31" y="51"/>
                  </a:cubicBezTo>
                  <a:cubicBezTo>
                    <a:pt x="26" y="46"/>
                    <a:pt x="21" y="41"/>
                    <a:pt x="17" y="36"/>
                  </a:cubicBezTo>
                  <a:cubicBezTo>
                    <a:pt x="13" y="31"/>
                    <a:pt x="14" y="26"/>
                    <a:pt x="17" y="21"/>
                  </a:cubicBezTo>
                  <a:cubicBezTo>
                    <a:pt x="18" y="18"/>
                    <a:pt x="20" y="17"/>
                    <a:pt x="23" y="15"/>
                  </a:cubicBezTo>
                  <a:cubicBezTo>
                    <a:pt x="29" y="11"/>
                    <a:pt x="33" y="16"/>
                    <a:pt x="36" y="21"/>
                  </a:cubicBezTo>
                  <a:cubicBezTo>
                    <a:pt x="43" y="29"/>
                    <a:pt x="43" y="41"/>
                    <a:pt x="54" y="45"/>
                  </a:cubicBezTo>
                  <a:cubicBezTo>
                    <a:pt x="56" y="46"/>
                    <a:pt x="57" y="43"/>
                    <a:pt x="55" y="4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4" name="Freeform 334"/>
            <p:cNvSpPr>
              <a:spLocks/>
            </p:cNvSpPr>
            <p:nvPr/>
          </p:nvSpPr>
          <p:spPr bwMode="auto">
            <a:xfrm>
              <a:off x="622450" y="2326036"/>
              <a:ext cx="119063" cy="55563"/>
            </a:xfrm>
            <a:custGeom>
              <a:avLst/>
              <a:gdLst>
                <a:gd name="T0" fmla="*/ 18 w 28"/>
                <a:gd name="T1" fmla="*/ 0 h 13"/>
                <a:gd name="T2" fmla="*/ 3 w 28"/>
                <a:gd name="T3" fmla="*/ 7 h 13"/>
                <a:gd name="T4" fmla="*/ 0 w 28"/>
                <a:gd name="T5" fmla="*/ 6 h 13"/>
                <a:gd name="T6" fmla="*/ 1 w 28"/>
                <a:gd name="T7" fmla="*/ 8 h 13"/>
                <a:gd name="T8" fmla="*/ 10 w 28"/>
                <a:gd name="T9" fmla="*/ 13 h 13"/>
                <a:gd name="T10" fmla="*/ 28 w 28"/>
                <a:gd name="T11" fmla="*/ 4 h 13"/>
                <a:gd name="T12" fmla="*/ 28 w 28"/>
                <a:gd name="T13" fmla="*/ 4 h 13"/>
                <a:gd name="T14" fmla="*/ 18 w 2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3">
                  <a:moveTo>
                    <a:pt x="18" y="0"/>
                  </a:moveTo>
                  <a:cubicBezTo>
                    <a:pt x="13" y="4"/>
                    <a:pt x="7" y="7"/>
                    <a:pt x="3" y="7"/>
                  </a:cubicBezTo>
                  <a:cubicBezTo>
                    <a:pt x="2" y="7"/>
                    <a:pt x="1" y="7"/>
                    <a:pt x="0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3" y="12"/>
                    <a:pt x="7" y="13"/>
                    <a:pt x="10" y="13"/>
                  </a:cubicBezTo>
                  <a:cubicBezTo>
                    <a:pt x="16" y="13"/>
                    <a:pt x="23" y="9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5" name="Freeform 335"/>
            <p:cNvSpPr>
              <a:spLocks/>
            </p:cNvSpPr>
            <p:nvPr/>
          </p:nvSpPr>
          <p:spPr bwMode="auto">
            <a:xfrm>
              <a:off x="614512" y="2343498"/>
              <a:ext cx="127000" cy="42863"/>
            </a:xfrm>
            <a:custGeom>
              <a:avLst/>
              <a:gdLst>
                <a:gd name="T0" fmla="*/ 0 w 30"/>
                <a:gd name="T1" fmla="*/ 0 h 10"/>
                <a:gd name="T2" fmla="*/ 1 w 30"/>
                <a:gd name="T3" fmla="*/ 3 h 10"/>
                <a:gd name="T4" fmla="*/ 11 w 30"/>
                <a:gd name="T5" fmla="*/ 10 h 10"/>
                <a:gd name="T6" fmla="*/ 30 w 30"/>
                <a:gd name="T7" fmla="*/ 1 h 10"/>
                <a:gd name="T8" fmla="*/ 30 w 30"/>
                <a:gd name="T9" fmla="*/ 0 h 10"/>
                <a:gd name="T10" fmla="*/ 12 w 30"/>
                <a:gd name="T11" fmla="*/ 9 h 10"/>
                <a:gd name="T12" fmla="*/ 3 w 30"/>
                <a:gd name="T13" fmla="*/ 4 h 10"/>
                <a:gd name="T14" fmla="*/ 2 w 30"/>
                <a:gd name="T15" fmla="*/ 2 h 10"/>
                <a:gd name="T16" fmla="*/ 0 w 30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10">
                  <a:moveTo>
                    <a:pt x="0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3" y="8"/>
                    <a:pt x="7" y="10"/>
                    <a:pt x="11" y="10"/>
                  </a:cubicBezTo>
                  <a:cubicBezTo>
                    <a:pt x="17" y="10"/>
                    <a:pt x="24" y="5"/>
                    <a:pt x="30" y="1"/>
                  </a:cubicBezTo>
                  <a:cubicBezTo>
                    <a:pt x="30" y="1"/>
                    <a:pt x="30" y="0"/>
                    <a:pt x="30" y="0"/>
                  </a:cubicBezTo>
                  <a:cubicBezTo>
                    <a:pt x="25" y="5"/>
                    <a:pt x="18" y="9"/>
                    <a:pt x="12" y="9"/>
                  </a:cubicBezTo>
                  <a:cubicBezTo>
                    <a:pt x="9" y="9"/>
                    <a:pt x="5" y="8"/>
                    <a:pt x="3" y="4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1" y="2"/>
                    <a:pt x="1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6" name="Freeform 336"/>
            <p:cNvSpPr>
              <a:spLocks/>
            </p:cNvSpPr>
            <p:nvPr/>
          </p:nvSpPr>
          <p:spPr bwMode="auto">
            <a:xfrm>
              <a:off x="700237" y="2195861"/>
              <a:ext cx="122238" cy="147638"/>
            </a:xfrm>
            <a:custGeom>
              <a:avLst/>
              <a:gdLst>
                <a:gd name="T0" fmla="*/ 21 w 29"/>
                <a:gd name="T1" fmla="*/ 0 h 35"/>
                <a:gd name="T2" fmla="*/ 8 w 29"/>
                <a:gd name="T3" fmla="*/ 25 h 35"/>
                <a:gd name="T4" fmla="*/ 0 w 29"/>
                <a:gd name="T5" fmla="*/ 31 h 35"/>
                <a:gd name="T6" fmla="*/ 10 w 29"/>
                <a:gd name="T7" fmla="*/ 35 h 35"/>
                <a:gd name="T8" fmla="*/ 10 w 29"/>
                <a:gd name="T9" fmla="*/ 34 h 35"/>
                <a:gd name="T10" fmla="*/ 27 w 29"/>
                <a:gd name="T11" fmla="*/ 11 h 35"/>
                <a:gd name="T12" fmla="*/ 21 w 29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5">
                  <a:moveTo>
                    <a:pt x="21" y="0"/>
                  </a:moveTo>
                  <a:cubicBezTo>
                    <a:pt x="20" y="10"/>
                    <a:pt x="14" y="18"/>
                    <a:pt x="8" y="25"/>
                  </a:cubicBezTo>
                  <a:cubicBezTo>
                    <a:pt x="6" y="26"/>
                    <a:pt x="4" y="29"/>
                    <a:pt x="0" y="31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6" y="29"/>
                    <a:pt x="29" y="20"/>
                    <a:pt x="27" y="11"/>
                  </a:cubicBezTo>
                  <a:cubicBezTo>
                    <a:pt x="27" y="6"/>
                    <a:pt x="25" y="2"/>
                    <a:pt x="21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7" name="Freeform 337"/>
            <p:cNvSpPr>
              <a:spLocks/>
            </p:cNvSpPr>
            <p:nvPr/>
          </p:nvSpPr>
          <p:spPr bwMode="auto">
            <a:xfrm>
              <a:off x="741512" y="2183161"/>
              <a:ext cx="80963" cy="165100"/>
            </a:xfrm>
            <a:custGeom>
              <a:avLst/>
              <a:gdLst>
                <a:gd name="T0" fmla="*/ 12 w 19"/>
                <a:gd name="T1" fmla="*/ 0 h 39"/>
                <a:gd name="T2" fmla="*/ 11 w 19"/>
                <a:gd name="T3" fmla="*/ 3 h 39"/>
                <a:gd name="T4" fmla="*/ 17 w 19"/>
                <a:gd name="T5" fmla="*/ 14 h 39"/>
                <a:gd name="T6" fmla="*/ 0 w 19"/>
                <a:gd name="T7" fmla="*/ 37 h 39"/>
                <a:gd name="T8" fmla="*/ 0 w 19"/>
                <a:gd name="T9" fmla="*/ 38 h 39"/>
                <a:gd name="T10" fmla="*/ 0 w 19"/>
                <a:gd name="T11" fmla="*/ 38 h 39"/>
                <a:gd name="T12" fmla="*/ 0 w 19"/>
                <a:gd name="T13" fmla="*/ 38 h 39"/>
                <a:gd name="T14" fmla="*/ 0 w 19"/>
                <a:gd name="T15" fmla="*/ 39 h 39"/>
                <a:gd name="T16" fmla="*/ 6 w 19"/>
                <a:gd name="T17" fmla="*/ 34 h 39"/>
                <a:gd name="T18" fmla="*/ 19 w 19"/>
                <a:gd name="T19" fmla="*/ 17 h 39"/>
                <a:gd name="T20" fmla="*/ 12 w 19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39">
                  <a:moveTo>
                    <a:pt x="12" y="0"/>
                  </a:moveTo>
                  <a:cubicBezTo>
                    <a:pt x="12" y="1"/>
                    <a:pt x="11" y="2"/>
                    <a:pt x="11" y="3"/>
                  </a:cubicBezTo>
                  <a:cubicBezTo>
                    <a:pt x="15" y="5"/>
                    <a:pt x="17" y="9"/>
                    <a:pt x="17" y="14"/>
                  </a:cubicBezTo>
                  <a:cubicBezTo>
                    <a:pt x="19" y="23"/>
                    <a:pt x="6" y="32"/>
                    <a:pt x="0" y="37"/>
                  </a:cubicBezTo>
                  <a:cubicBezTo>
                    <a:pt x="0" y="37"/>
                    <a:pt x="0" y="37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9"/>
                    <a:pt x="0" y="39"/>
                  </a:cubicBezTo>
                  <a:cubicBezTo>
                    <a:pt x="2" y="37"/>
                    <a:pt x="4" y="35"/>
                    <a:pt x="6" y="34"/>
                  </a:cubicBezTo>
                  <a:cubicBezTo>
                    <a:pt x="11" y="29"/>
                    <a:pt x="17" y="25"/>
                    <a:pt x="19" y="17"/>
                  </a:cubicBezTo>
                  <a:cubicBezTo>
                    <a:pt x="19" y="13"/>
                    <a:pt x="17" y="1"/>
                    <a:pt x="1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8" name="Freeform 338"/>
            <p:cNvSpPr>
              <a:spLocks/>
            </p:cNvSpPr>
            <p:nvPr/>
          </p:nvSpPr>
          <p:spPr bwMode="auto">
            <a:xfrm>
              <a:off x="614512" y="2340323"/>
              <a:ext cx="0" cy="3175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9" name="Freeform 339"/>
            <p:cNvSpPr>
              <a:spLocks/>
            </p:cNvSpPr>
            <p:nvPr/>
          </p:nvSpPr>
          <p:spPr bwMode="auto">
            <a:xfrm>
              <a:off x="1098700" y="2272061"/>
              <a:ext cx="106363" cy="53975"/>
            </a:xfrm>
            <a:custGeom>
              <a:avLst/>
              <a:gdLst>
                <a:gd name="T0" fmla="*/ 9 w 25"/>
                <a:gd name="T1" fmla="*/ 0 h 13"/>
                <a:gd name="T2" fmla="*/ 2 w 25"/>
                <a:gd name="T3" fmla="*/ 3 h 13"/>
                <a:gd name="T4" fmla="*/ 0 w 25"/>
                <a:gd name="T5" fmla="*/ 4 h 13"/>
                <a:gd name="T6" fmla="*/ 18 w 25"/>
                <a:gd name="T7" fmla="*/ 13 h 13"/>
                <a:gd name="T8" fmla="*/ 25 w 25"/>
                <a:gd name="T9" fmla="*/ 11 h 13"/>
                <a:gd name="T10" fmla="*/ 9 w 25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3">
                  <a:moveTo>
                    <a:pt x="9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6" y="9"/>
                    <a:pt x="12" y="13"/>
                    <a:pt x="18" y="13"/>
                  </a:cubicBezTo>
                  <a:cubicBezTo>
                    <a:pt x="21" y="13"/>
                    <a:pt x="23" y="12"/>
                    <a:pt x="25" y="11"/>
                  </a:cubicBezTo>
                  <a:cubicBezTo>
                    <a:pt x="19" y="9"/>
                    <a:pt x="14" y="5"/>
                    <a:pt x="9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0" name="Freeform 340"/>
            <p:cNvSpPr>
              <a:spLocks/>
            </p:cNvSpPr>
            <p:nvPr/>
          </p:nvSpPr>
          <p:spPr bwMode="auto">
            <a:xfrm>
              <a:off x="1098700" y="2287936"/>
              <a:ext cx="106363" cy="38100"/>
            </a:xfrm>
            <a:custGeom>
              <a:avLst/>
              <a:gdLst>
                <a:gd name="T0" fmla="*/ 0 w 25"/>
                <a:gd name="T1" fmla="*/ 0 h 9"/>
                <a:gd name="T2" fmla="*/ 0 w 25"/>
                <a:gd name="T3" fmla="*/ 0 h 9"/>
                <a:gd name="T4" fmla="*/ 1 w 25"/>
                <a:gd name="T5" fmla="*/ 1 h 9"/>
                <a:gd name="T6" fmla="*/ 17 w 25"/>
                <a:gd name="T7" fmla="*/ 9 h 9"/>
                <a:gd name="T8" fmla="*/ 25 w 25"/>
                <a:gd name="T9" fmla="*/ 7 h 9"/>
                <a:gd name="T10" fmla="*/ 25 w 25"/>
                <a:gd name="T11" fmla="*/ 7 h 9"/>
                <a:gd name="T12" fmla="*/ 18 w 25"/>
                <a:gd name="T13" fmla="*/ 9 h 9"/>
                <a:gd name="T14" fmla="*/ 0 w 25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5"/>
                    <a:pt x="11" y="9"/>
                    <a:pt x="17" y="9"/>
                  </a:cubicBezTo>
                  <a:cubicBezTo>
                    <a:pt x="20" y="9"/>
                    <a:pt x="22" y="9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3" y="8"/>
                    <a:pt x="21" y="9"/>
                    <a:pt x="18" y="9"/>
                  </a:cubicBezTo>
                  <a:cubicBezTo>
                    <a:pt x="12" y="9"/>
                    <a:pt x="6" y="5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1" name="Freeform 341"/>
            <p:cNvSpPr>
              <a:spLocks/>
            </p:cNvSpPr>
            <p:nvPr/>
          </p:nvSpPr>
          <p:spPr bwMode="auto">
            <a:xfrm>
              <a:off x="1098700" y="2287936"/>
              <a:ext cx="4763" cy="476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2" name="Freeform 342"/>
            <p:cNvSpPr>
              <a:spLocks/>
            </p:cNvSpPr>
            <p:nvPr/>
          </p:nvSpPr>
          <p:spPr bwMode="auto">
            <a:xfrm>
              <a:off x="1098700" y="2284761"/>
              <a:ext cx="7938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0 w 2"/>
                <a:gd name="T9" fmla="*/ 1 h 2"/>
                <a:gd name="T10" fmla="*/ 0 w 2"/>
                <a:gd name="T11" fmla="*/ 1 h 2"/>
                <a:gd name="T12" fmla="*/ 2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3" name="Freeform 343"/>
            <p:cNvSpPr>
              <a:spLocks/>
            </p:cNvSpPr>
            <p:nvPr/>
          </p:nvSpPr>
          <p:spPr bwMode="auto">
            <a:xfrm>
              <a:off x="1017737" y="2140298"/>
              <a:ext cx="119063" cy="144463"/>
            </a:xfrm>
            <a:custGeom>
              <a:avLst/>
              <a:gdLst>
                <a:gd name="T0" fmla="*/ 7 w 28"/>
                <a:gd name="T1" fmla="*/ 0 h 34"/>
                <a:gd name="T2" fmla="*/ 4 w 28"/>
                <a:gd name="T3" fmla="*/ 4 h 34"/>
                <a:gd name="T4" fmla="*/ 4 w 28"/>
                <a:gd name="T5" fmla="*/ 19 h 34"/>
                <a:gd name="T6" fmla="*/ 18 w 28"/>
                <a:gd name="T7" fmla="*/ 34 h 34"/>
                <a:gd name="T8" fmla="*/ 19 w 28"/>
                <a:gd name="T9" fmla="*/ 34 h 34"/>
                <a:gd name="T10" fmla="*/ 21 w 28"/>
                <a:gd name="T11" fmla="*/ 34 h 34"/>
                <a:gd name="T12" fmla="*/ 28 w 28"/>
                <a:gd name="T13" fmla="*/ 31 h 34"/>
                <a:gd name="T14" fmla="*/ 23 w 28"/>
                <a:gd name="T15" fmla="*/ 25 h 34"/>
                <a:gd name="T16" fmla="*/ 7 w 28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34">
                  <a:moveTo>
                    <a:pt x="7" y="0"/>
                  </a:moveTo>
                  <a:cubicBezTo>
                    <a:pt x="6" y="1"/>
                    <a:pt x="5" y="2"/>
                    <a:pt x="4" y="4"/>
                  </a:cubicBezTo>
                  <a:cubicBezTo>
                    <a:pt x="1" y="9"/>
                    <a:pt x="0" y="14"/>
                    <a:pt x="4" y="19"/>
                  </a:cubicBezTo>
                  <a:cubicBezTo>
                    <a:pt x="8" y="24"/>
                    <a:pt x="13" y="29"/>
                    <a:pt x="18" y="34"/>
                  </a:cubicBezTo>
                  <a:cubicBezTo>
                    <a:pt x="18" y="34"/>
                    <a:pt x="19" y="34"/>
                    <a:pt x="19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6" y="29"/>
                    <a:pt x="25" y="27"/>
                    <a:pt x="23" y="25"/>
                  </a:cubicBezTo>
                  <a:cubicBezTo>
                    <a:pt x="17" y="18"/>
                    <a:pt x="10" y="9"/>
                    <a:pt x="7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4" name="Freeform 344"/>
            <p:cNvSpPr>
              <a:spLocks/>
            </p:cNvSpPr>
            <p:nvPr/>
          </p:nvSpPr>
          <p:spPr bwMode="auto">
            <a:xfrm>
              <a:off x="1001862" y="2130773"/>
              <a:ext cx="96838" cy="157163"/>
            </a:xfrm>
            <a:custGeom>
              <a:avLst/>
              <a:gdLst>
                <a:gd name="T0" fmla="*/ 11 w 23"/>
                <a:gd name="T1" fmla="*/ 0 h 37"/>
                <a:gd name="T2" fmla="*/ 6 w 23"/>
                <a:gd name="T3" fmla="*/ 3 h 37"/>
                <a:gd name="T4" fmla="*/ 18 w 23"/>
                <a:gd name="T5" fmla="*/ 34 h 37"/>
                <a:gd name="T6" fmla="*/ 23 w 23"/>
                <a:gd name="T7" fmla="*/ 37 h 37"/>
                <a:gd name="T8" fmla="*/ 23 w 23"/>
                <a:gd name="T9" fmla="*/ 36 h 37"/>
                <a:gd name="T10" fmla="*/ 22 w 23"/>
                <a:gd name="T11" fmla="*/ 36 h 37"/>
                <a:gd name="T12" fmla="*/ 8 w 23"/>
                <a:gd name="T13" fmla="*/ 21 h 37"/>
                <a:gd name="T14" fmla="*/ 8 w 23"/>
                <a:gd name="T15" fmla="*/ 6 h 37"/>
                <a:gd name="T16" fmla="*/ 11 w 23"/>
                <a:gd name="T17" fmla="*/ 2 h 37"/>
                <a:gd name="T18" fmla="*/ 11 w 23"/>
                <a:gd name="T1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37">
                  <a:moveTo>
                    <a:pt x="11" y="0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0" y="15"/>
                    <a:pt x="10" y="26"/>
                    <a:pt x="18" y="34"/>
                  </a:cubicBezTo>
                  <a:cubicBezTo>
                    <a:pt x="20" y="35"/>
                    <a:pt x="21" y="36"/>
                    <a:pt x="23" y="37"/>
                  </a:cubicBezTo>
                  <a:cubicBezTo>
                    <a:pt x="23" y="37"/>
                    <a:pt x="23" y="37"/>
                    <a:pt x="23" y="36"/>
                  </a:cubicBezTo>
                  <a:cubicBezTo>
                    <a:pt x="23" y="36"/>
                    <a:pt x="22" y="36"/>
                    <a:pt x="22" y="36"/>
                  </a:cubicBezTo>
                  <a:cubicBezTo>
                    <a:pt x="17" y="31"/>
                    <a:pt x="12" y="26"/>
                    <a:pt x="8" y="21"/>
                  </a:cubicBezTo>
                  <a:cubicBezTo>
                    <a:pt x="4" y="16"/>
                    <a:pt x="5" y="11"/>
                    <a:pt x="8" y="6"/>
                  </a:cubicBezTo>
                  <a:cubicBezTo>
                    <a:pt x="9" y="4"/>
                    <a:pt x="10" y="3"/>
                    <a:pt x="11" y="2"/>
                  </a:cubicBezTo>
                  <a:cubicBezTo>
                    <a:pt x="11" y="1"/>
                    <a:pt x="11" y="1"/>
                    <a:pt x="11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5" name="Freeform 345"/>
            <p:cNvSpPr>
              <a:spLocks noEditPoints="1"/>
            </p:cNvSpPr>
            <p:nvPr/>
          </p:nvSpPr>
          <p:spPr bwMode="auto">
            <a:xfrm>
              <a:off x="1460650" y="2305398"/>
              <a:ext cx="322263" cy="280988"/>
            </a:xfrm>
            <a:custGeom>
              <a:avLst/>
              <a:gdLst>
                <a:gd name="T0" fmla="*/ 10 w 76"/>
                <a:gd name="T1" fmla="*/ 66 h 66"/>
                <a:gd name="T2" fmla="*/ 4 w 76"/>
                <a:gd name="T3" fmla="*/ 66 h 66"/>
                <a:gd name="T4" fmla="*/ 0 w 76"/>
                <a:gd name="T5" fmla="*/ 61 h 66"/>
                <a:gd name="T6" fmla="*/ 4 w 76"/>
                <a:gd name="T7" fmla="*/ 57 h 66"/>
                <a:gd name="T8" fmla="*/ 5 w 76"/>
                <a:gd name="T9" fmla="*/ 57 h 66"/>
                <a:gd name="T10" fmla="*/ 8 w 76"/>
                <a:gd name="T11" fmla="*/ 57 h 66"/>
                <a:gd name="T12" fmla="*/ 32 w 76"/>
                <a:gd name="T13" fmla="*/ 47 h 66"/>
                <a:gd name="T14" fmla="*/ 39 w 76"/>
                <a:gd name="T15" fmla="*/ 29 h 66"/>
                <a:gd name="T16" fmla="*/ 39 w 76"/>
                <a:gd name="T17" fmla="*/ 25 h 66"/>
                <a:gd name="T18" fmla="*/ 41 w 76"/>
                <a:gd name="T19" fmla="*/ 8 h 66"/>
                <a:gd name="T20" fmla="*/ 59 w 76"/>
                <a:gd name="T21" fmla="*/ 0 h 66"/>
                <a:gd name="T22" fmla="*/ 59 w 76"/>
                <a:gd name="T23" fmla="*/ 0 h 66"/>
                <a:gd name="T24" fmla="*/ 75 w 76"/>
                <a:gd name="T25" fmla="*/ 11 h 66"/>
                <a:gd name="T26" fmla="*/ 67 w 76"/>
                <a:gd name="T27" fmla="*/ 29 h 66"/>
                <a:gd name="T28" fmla="*/ 61 w 76"/>
                <a:gd name="T29" fmla="*/ 30 h 66"/>
                <a:gd name="T30" fmla="*/ 51 w 76"/>
                <a:gd name="T31" fmla="*/ 24 h 66"/>
                <a:gd name="T32" fmla="*/ 51 w 76"/>
                <a:gd name="T33" fmla="*/ 16 h 66"/>
                <a:gd name="T34" fmla="*/ 55 w 76"/>
                <a:gd name="T35" fmla="*/ 12 h 66"/>
                <a:gd name="T36" fmla="*/ 54 w 76"/>
                <a:gd name="T37" fmla="*/ 12 h 66"/>
                <a:gd name="T38" fmla="*/ 50 w 76"/>
                <a:gd name="T39" fmla="*/ 26 h 66"/>
                <a:gd name="T40" fmla="*/ 49 w 76"/>
                <a:gd name="T41" fmla="*/ 36 h 66"/>
                <a:gd name="T42" fmla="*/ 10 w 76"/>
                <a:gd name="T43" fmla="*/ 66 h 66"/>
                <a:gd name="T44" fmla="*/ 61 w 76"/>
                <a:gd name="T45" fmla="*/ 11 h 66"/>
                <a:gd name="T46" fmla="*/ 64 w 76"/>
                <a:gd name="T47" fmla="*/ 15 h 66"/>
                <a:gd name="T48" fmla="*/ 64 w 76"/>
                <a:gd name="T49" fmla="*/ 14 h 66"/>
                <a:gd name="T50" fmla="*/ 61 w 76"/>
                <a:gd name="T5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6" h="66">
                  <a:moveTo>
                    <a:pt x="10" y="66"/>
                  </a:moveTo>
                  <a:cubicBezTo>
                    <a:pt x="8" y="66"/>
                    <a:pt x="6" y="66"/>
                    <a:pt x="4" y="66"/>
                  </a:cubicBezTo>
                  <a:cubicBezTo>
                    <a:pt x="1" y="65"/>
                    <a:pt x="0" y="63"/>
                    <a:pt x="0" y="61"/>
                  </a:cubicBezTo>
                  <a:cubicBezTo>
                    <a:pt x="0" y="59"/>
                    <a:pt x="2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6" y="57"/>
                    <a:pt x="7" y="57"/>
                    <a:pt x="8" y="57"/>
                  </a:cubicBezTo>
                  <a:cubicBezTo>
                    <a:pt x="16" y="57"/>
                    <a:pt x="25" y="53"/>
                    <a:pt x="32" y="47"/>
                  </a:cubicBezTo>
                  <a:cubicBezTo>
                    <a:pt x="37" y="42"/>
                    <a:pt x="39" y="35"/>
                    <a:pt x="39" y="29"/>
                  </a:cubicBezTo>
                  <a:cubicBezTo>
                    <a:pt x="39" y="28"/>
                    <a:pt x="39" y="27"/>
                    <a:pt x="39" y="25"/>
                  </a:cubicBezTo>
                  <a:cubicBezTo>
                    <a:pt x="38" y="20"/>
                    <a:pt x="38" y="13"/>
                    <a:pt x="41" y="8"/>
                  </a:cubicBezTo>
                  <a:cubicBezTo>
                    <a:pt x="45" y="3"/>
                    <a:pt x="52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8" y="0"/>
                    <a:pt x="73" y="4"/>
                    <a:pt x="75" y="11"/>
                  </a:cubicBezTo>
                  <a:cubicBezTo>
                    <a:pt x="76" y="17"/>
                    <a:pt x="74" y="26"/>
                    <a:pt x="67" y="29"/>
                  </a:cubicBezTo>
                  <a:cubicBezTo>
                    <a:pt x="65" y="30"/>
                    <a:pt x="63" y="30"/>
                    <a:pt x="61" y="30"/>
                  </a:cubicBezTo>
                  <a:cubicBezTo>
                    <a:pt x="57" y="30"/>
                    <a:pt x="53" y="28"/>
                    <a:pt x="51" y="24"/>
                  </a:cubicBezTo>
                  <a:cubicBezTo>
                    <a:pt x="50" y="22"/>
                    <a:pt x="49" y="19"/>
                    <a:pt x="51" y="16"/>
                  </a:cubicBezTo>
                  <a:cubicBezTo>
                    <a:pt x="51" y="14"/>
                    <a:pt x="53" y="13"/>
                    <a:pt x="55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49" y="14"/>
                    <a:pt x="49" y="19"/>
                    <a:pt x="50" y="26"/>
                  </a:cubicBezTo>
                  <a:cubicBezTo>
                    <a:pt x="50" y="30"/>
                    <a:pt x="50" y="33"/>
                    <a:pt x="49" y="36"/>
                  </a:cubicBezTo>
                  <a:cubicBezTo>
                    <a:pt x="46" y="55"/>
                    <a:pt x="26" y="66"/>
                    <a:pt x="10" y="66"/>
                  </a:cubicBezTo>
                  <a:moveTo>
                    <a:pt x="61" y="11"/>
                  </a:moveTo>
                  <a:cubicBezTo>
                    <a:pt x="63" y="12"/>
                    <a:pt x="64" y="13"/>
                    <a:pt x="64" y="15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3"/>
                    <a:pt x="64" y="12"/>
                    <a:pt x="61" y="1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6" name="Freeform 346"/>
            <p:cNvSpPr>
              <a:spLocks/>
            </p:cNvSpPr>
            <p:nvPr/>
          </p:nvSpPr>
          <p:spPr bwMode="auto">
            <a:xfrm>
              <a:off x="1473350" y="2318098"/>
              <a:ext cx="296863" cy="263525"/>
            </a:xfrm>
            <a:custGeom>
              <a:avLst/>
              <a:gdLst>
                <a:gd name="T0" fmla="*/ 1 w 70"/>
                <a:gd name="T1" fmla="*/ 60 h 62"/>
                <a:gd name="T2" fmla="*/ 43 w 70"/>
                <a:gd name="T3" fmla="*/ 33 h 62"/>
                <a:gd name="T4" fmla="*/ 50 w 70"/>
                <a:gd name="T5" fmla="*/ 6 h 62"/>
                <a:gd name="T6" fmla="*/ 64 w 70"/>
                <a:gd name="T7" fmla="*/ 11 h 62"/>
                <a:gd name="T8" fmla="*/ 62 w 70"/>
                <a:gd name="T9" fmla="*/ 18 h 62"/>
                <a:gd name="T10" fmla="*/ 56 w 70"/>
                <a:gd name="T11" fmla="*/ 15 h 62"/>
                <a:gd name="T12" fmla="*/ 55 w 70"/>
                <a:gd name="T13" fmla="*/ 11 h 62"/>
                <a:gd name="T14" fmla="*/ 51 w 70"/>
                <a:gd name="T15" fmla="*/ 19 h 62"/>
                <a:gd name="T16" fmla="*/ 63 w 70"/>
                <a:gd name="T17" fmla="*/ 23 h 62"/>
                <a:gd name="T18" fmla="*/ 69 w 70"/>
                <a:gd name="T19" fmla="*/ 9 h 62"/>
                <a:gd name="T20" fmla="*/ 56 w 70"/>
                <a:gd name="T21" fmla="*/ 0 h 62"/>
                <a:gd name="T22" fmla="*/ 41 w 70"/>
                <a:gd name="T23" fmla="*/ 7 h 62"/>
                <a:gd name="T24" fmla="*/ 39 w 70"/>
                <a:gd name="T25" fmla="*/ 26 h 62"/>
                <a:gd name="T26" fmla="*/ 2 w 70"/>
                <a:gd name="T27" fmla="*/ 57 h 62"/>
                <a:gd name="T28" fmla="*/ 1 w 70"/>
                <a:gd name="T29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2">
                  <a:moveTo>
                    <a:pt x="1" y="60"/>
                  </a:moveTo>
                  <a:cubicBezTo>
                    <a:pt x="19" y="62"/>
                    <a:pt x="40" y="51"/>
                    <a:pt x="43" y="33"/>
                  </a:cubicBezTo>
                  <a:cubicBezTo>
                    <a:pt x="45" y="23"/>
                    <a:pt x="39" y="10"/>
                    <a:pt x="50" y="6"/>
                  </a:cubicBezTo>
                  <a:cubicBezTo>
                    <a:pt x="55" y="4"/>
                    <a:pt x="64" y="4"/>
                    <a:pt x="64" y="11"/>
                  </a:cubicBezTo>
                  <a:cubicBezTo>
                    <a:pt x="65" y="13"/>
                    <a:pt x="64" y="16"/>
                    <a:pt x="62" y="18"/>
                  </a:cubicBezTo>
                  <a:cubicBezTo>
                    <a:pt x="59" y="22"/>
                    <a:pt x="52" y="17"/>
                    <a:pt x="56" y="15"/>
                  </a:cubicBezTo>
                  <a:cubicBezTo>
                    <a:pt x="59" y="14"/>
                    <a:pt x="58" y="10"/>
                    <a:pt x="55" y="11"/>
                  </a:cubicBezTo>
                  <a:cubicBezTo>
                    <a:pt x="51" y="12"/>
                    <a:pt x="49" y="16"/>
                    <a:pt x="51" y="19"/>
                  </a:cubicBezTo>
                  <a:cubicBezTo>
                    <a:pt x="53" y="24"/>
                    <a:pt x="58" y="25"/>
                    <a:pt x="63" y="23"/>
                  </a:cubicBezTo>
                  <a:cubicBezTo>
                    <a:pt x="68" y="21"/>
                    <a:pt x="70" y="14"/>
                    <a:pt x="69" y="9"/>
                  </a:cubicBezTo>
                  <a:cubicBezTo>
                    <a:pt x="67" y="3"/>
                    <a:pt x="62" y="0"/>
                    <a:pt x="56" y="0"/>
                  </a:cubicBezTo>
                  <a:cubicBezTo>
                    <a:pt x="50" y="0"/>
                    <a:pt x="45" y="3"/>
                    <a:pt x="41" y="7"/>
                  </a:cubicBezTo>
                  <a:cubicBezTo>
                    <a:pt x="37" y="13"/>
                    <a:pt x="39" y="20"/>
                    <a:pt x="39" y="26"/>
                  </a:cubicBezTo>
                  <a:cubicBezTo>
                    <a:pt x="40" y="45"/>
                    <a:pt x="19" y="59"/>
                    <a:pt x="2" y="57"/>
                  </a:cubicBezTo>
                  <a:cubicBezTo>
                    <a:pt x="0" y="57"/>
                    <a:pt x="0" y="59"/>
                    <a:pt x="1" y="6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7" name="Freeform 347"/>
            <p:cNvSpPr>
              <a:spLocks/>
            </p:cNvSpPr>
            <p:nvPr/>
          </p:nvSpPr>
          <p:spPr bwMode="auto">
            <a:xfrm>
              <a:off x="1473350" y="2318098"/>
              <a:ext cx="296863" cy="263525"/>
            </a:xfrm>
            <a:custGeom>
              <a:avLst/>
              <a:gdLst>
                <a:gd name="T0" fmla="*/ 1 w 70"/>
                <a:gd name="T1" fmla="*/ 60 h 62"/>
                <a:gd name="T2" fmla="*/ 43 w 70"/>
                <a:gd name="T3" fmla="*/ 33 h 62"/>
                <a:gd name="T4" fmla="*/ 50 w 70"/>
                <a:gd name="T5" fmla="*/ 6 h 62"/>
                <a:gd name="T6" fmla="*/ 64 w 70"/>
                <a:gd name="T7" fmla="*/ 11 h 62"/>
                <a:gd name="T8" fmla="*/ 62 w 70"/>
                <a:gd name="T9" fmla="*/ 18 h 62"/>
                <a:gd name="T10" fmla="*/ 56 w 70"/>
                <a:gd name="T11" fmla="*/ 15 h 62"/>
                <a:gd name="T12" fmla="*/ 55 w 70"/>
                <a:gd name="T13" fmla="*/ 11 h 62"/>
                <a:gd name="T14" fmla="*/ 51 w 70"/>
                <a:gd name="T15" fmla="*/ 19 h 62"/>
                <a:gd name="T16" fmla="*/ 63 w 70"/>
                <a:gd name="T17" fmla="*/ 23 h 62"/>
                <a:gd name="T18" fmla="*/ 69 w 70"/>
                <a:gd name="T19" fmla="*/ 9 h 62"/>
                <a:gd name="T20" fmla="*/ 56 w 70"/>
                <a:gd name="T21" fmla="*/ 0 h 62"/>
                <a:gd name="T22" fmla="*/ 41 w 70"/>
                <a:gd name="T23" fmla="*/ 7 h 62"/>
                <a:gd name="T24" fmla="*/ 39 w 70"/>
                <a:gd name="T25" fmla="*/ 26 h 62"/>
                <a:gd name="T26" fmla="*/ 2 w 70"/>
                <a:gd name="T27" fmla="*/ 57 h 62"/>
                <a:gd name="T28" fmla="*/ 1 w 70"/>
                <a:gd name="T29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2">
                  <a:moveTo>
                    <a:pt x="1" y="60"/>
                  </a:moveTo>
                  <a:cubicBezTo>
                    <a:pt x="19" y="62"/>
                    <a:pt x="40" y="51"/>
                    <a:pt x="43" y="33"/>
                  </a:cubicBezTo>
                  <a:cubicBezTo>
                    <a:pt x="45" y="23"/>
                    <a:pt x="39" y="10"/>
                    <a:pt x="50" y="6"/>
                  </a:cubicBezTo>
                  <a:cubicBezTo>
                    <a:pt x="55" y="4"/>
                    <a:pt x="64" y="4"/>
                    <a:pt x="64" y="11"/>
                  </a:cubicBezTo>
                  <a:cubicBezTo>
                    <a:pt x="65" y="13"/>
                    <a:pt x="64" y="16"/>
                    <a:pt x="62" y="18"/>
                  </a:cubicBezTo>
                  <a:cubicBezTo>
                    <a:pt x="59" y="22"/>
                    <a:pt x="52" y="17"/>
                    <a:pt x="56" y="15"/>
                  </a:cubicBezTo>
                  <a:cubicBezTo>
                    <a:pt x="59" y="14"/>
                    <a:pt x="58" y="10"/>
                    <a:pt x="55" y="11"/>
                  </a:cubicBezTo>
                  <a:cubicBezTo>
                    <a:pt x="51" y="12"/>
                    <a:pt x="49" y="16"/>
                    <a:pt x="51" y="19"/>
                  </a:cubicBezTo>
                  <a:cubicBezTo>
                    <a:pt x="53" y="24"/>
                    <a:pt x="58" y="25"/>
                    <a:pt x="63" y="23"/>
                  </a:cubicBezTo>
                  <a:cubicBezTo>
                    <a:pt x="68" y="21"/>
                    <a:pt x="70" y="14"/>
                    <a:pt x="69" y="9"/>
                  </a:cubicBezTo>
                  <a:cubicBezTo>
                    <a:pt x="67" y="3"/>
                    <a:pt x="62" y="0"/>
                    <a:pt x="56" y="0"/>
                  </a:cubicBezTo>
                  <a:cubicBezTo>
                    <a:pt x="50" y="0"/>
                    <a:pt x="45" y="3"/>
                    <a:pt x="41" y="7"/>
                  </a:cubicBezTo>
                  <a:cubicBezTo>
                    <a:pt x="37" y="13"/>
                    <a:pt x="39" y="20"/>
                    <a:pt x="39" y="26"/>
                  </a:cubicBezTo>
                  <a:cubicBezTo>
                    <a:pt x="40" y="45"/>
                    <a:pt x="19" y="59"/>
                    <a:pt x="2" y="57"/>
                  </a:cubicBezTo>
                  <a:cubicBezTo>
                    <a:pt x="0" y="57"/>
                    <a:pt x="0" y="59"/>
                    <a:pt x="1" y="6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8" name="Freeform 348"/>
            <p:cNvSpPr>
              <a:spLocks/>
            </p:cNvSpPr>
            <p:nvPr/>
          </p:nvSpPr>
          <p:spPr bwMode="auto">
            <a:xfrm>
              <a:off x="1260625" y="2340323"/>
              <a:ext cx="369888" cy="254000"/>
            </a:xfrm>
            <a:custGeom>
              <a:avLst/>
              <a:gdLst>
                <a:gd name="T0" fmla="*/ 63 w 87"/>
                <a:gd name="T1" fmla="*/ 57 h 60"/>
                <a:gd name="T2" fmla="*/ 64 w 87"/>
                <a:gd name="T3" fmla="*/ 46 h 60"/>
                <a:gd name="T4" fmla="*/ 65 w 87"/>
                <a:gd name="T5" fmla="*/ 41 h 60"/>
                <a:gd name="T6" fmla="*/ 65 w 87"/>
                <a:gd name="T7" fmla="*/ 38 h 60"/>
                <a:gd name="T8" fmla="*/ 68 w 87"/>
                <a:gd name="T9" fmla="*/ 42 h 60"/>
                <a:gd name="T10" fmla="*/ 71 w 87"/>
                <a:gd name="T11" fmla="*/ 45 h 60"/>
                <a:gd name="T12" fmla="*/ 78 w 87"/>
                <a:gd name="T13" fmla="*/ 52 h 60"/>
                <a:gd name="T14" fmla="*/ 86 w 87"/>
                <a:gd name="T15" fmla="*/ 48 h 60"/>
                <a:gd name="T16" fmla="*/ 85 w 87"/>
                <a:gd name="T17" fmla="*/ 38 h 60"/>
                <a:gd name="T18" fmla="*/ 82 w 87"/>
                <a:gd name="T19" fmla="*/ 34 h 60"/>
                <a:gd name="T20" fmla="*/ 80 w 87"/>
                <a:gd name="T21" fmla="*/ 29 h 60"/>
                <a:gd name="T22" fmla="*/ 74 w 87"/>
                <a:gd name="T23" fmla="*/ 21 h 60"/>
                <a:gd name="T24" fmla="*/ 65 w 87"/>
                <a:gd name="T25" fmla="*/ 12 h 60"/>
                <a:gd name="T26" fmla="*/ 55 w 87"/>
                <a:gd name="T27" fmla="*/ 0 h 60"/>
                <a:gd name="T28" fmla="*/ 36 w 87"/>
                <a:gd name="T29" fmla="*/ 1 h 60"/>
                <a:gd name="T30" fmla="*/ 30 w 87"/>
                <a:gd name="T31" fmla="*/ 3 h 60"/>
                <a:gd name="T32" fmla="*/ 25 w 87"/>
                <a:gd name="T33" fmla="*/ 6 h 60"/>
                <a:gd name="T34" fmla="*/ 21 w 87"/>
                <a:gd name="T35" fmla="*/ 10 h 60"/>
                <a:gd name="T36" fmla="*/ 17 w 87"/>
                <a:gd name="T37" fmla="*/ 14 h 60"/>
                <a:gd name="T38" fmla="*/ 9 w 87"/>
                <a:gd name="T39" fmla="*/ 22 h 60"/>
                <a:gd name="T40" fmla="*/ 4 w 87"/>
                <a:gd name="T41" fmla="*/ 31 h 60"/>
                <a:gd name="T42" fmla="*/ 1 w 87"/>
                <a:gd name="T43" fmla="*/ 41 h 60"/>
                <a:gd name="T44" fmla="*/ 8 w 87"/>
                <a:gd name="T45" fmla="*/ 45 h 60"/>
                <a:gd name="T46" fmla="*/ 16 w 87"/>
                <a:gd name="T47" fmla="*/ 38 h 60"/>
                <a:gd name="T48" fmla="*/ 20 w 87"/>
                <a:gd name="T49" fmla="*/ 34 h 60"/>
                <a:gd name="T50" fmla="*/ 23 w 87"/>
                <a:gd name="T51" fmla="*/ 30 h 60"/>
                <a:gd name="T52" fmla="*/ 22 w 87"/>
                <a:gd name="T53" fmla="*/ 35 h 60"/>
                <a:gd name="T54" fmla="*/ 22 w 87"/>
                <a:gd name="T55" fmla="*/ 39 h 60"/>
                <a:gd name="T56" fmla="*/ 21 w 87"/>
                <a:gd name="T57" fmla="*/ 48 h 60"/>
                <a:gd name="T58" fmla="*/ 20 w 87"/>
                <a:gd name="T59" fmla="*/ 54 h 60"/>
                <a:gd name="T60" fmla="*/ 20 w 87"/>
                <a:gd name="T61" fmla="*/ 60 h 60"/>
                <a:gd name="T62" fmla="*/ 35 w 87"/>
                <a:gd name="T63" fmla="*/ 60 h 60"/>
                <a:gd name="T64" fmla="*/ 35 w 87"/>
                <a:gd name="T65" fmla="*/ 60 h 60"/>
                <a:gd name="T66" fmla="*/ 41 w 87"/>
                <a:gd name="T67" fmla="*/ 60 h 60"/>
                <a:gd name="T68" fmla="*/ 43 w 87"/>
                <a:gd name="T69" fmla="*/ 60 h 60"/>
                <a:gd name="T70" fmla="*/ 47 w 87"/>
                <a:gd name="T71" fmla="*/ 60 h 60"/>
                <a:gd name="T72" fmla="*/ 62 w 87"/>
                <a:gd name="T73" fmla="*/ 60 h 60"/>
                <a:gd name="T74" fmla="*/ 63 w 87"/>
                <a:gd name="T75" fmla="*/ 5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" h="60">
                  <a:moveTo>
                    <a:pt x="63" y="57"/>
                  </a:moveTo>
                  <a:cubicBezTo>
                    <a:pt x="63" y="53"/>
                    <a:pt x="64" y="50"/>
                    <a:pt x="64" y="46"/>
                  </a:cubicBezTo>
                  <a:cubicBezTo>
                    <a:pt x="65" y="45"/>
                    <a:pt x="64" y="43"/>
                    <a:pt x="65" y="41"/>
                  </a:cubicBezTo>
                  <a:cubicBezTo>
                    <a:pt x="65" y="40"/>
                    <a:pt x="66" y="39"/>
                    <a:pt x="65" y="38"/>
                  </a:cubicBezTo>
                  <a:cubicBezTo>
                    <a:pt x="67" y="39"/>
                    <a:pt x="67" y="40"/>
                    <a:pt x="68" y="42"/>
                  </a:cubicBezTo>
                  <a:cubicBezTo>
                    <a:pt x="69" y="43"/>
                    <a:pt x="70" y="44"/>
                    <a:pt x="71" y="45"/>
                  </a:cubicBezTo>
                  <a:cubicBezTo>
                    <a:pt x="73" y="47"/>
                    <a:pt x="75" y="50"/>
                    <a:pt x="78" y="52"/>
                  </a:cubicBezTo>
                  <a:cubicBezTo>
                    <a:pt x="82" y="55"/>
                    <a:pt x="85" y="52"/>
                    <a:pt x="86" y="48"/>
                  </a:cubicBezTo>
                  <a:cubicBezTo>
                    <a:pt x="87" y="44"/>
                    <a:pt x="86" y="41"/>
                    <a:pt x="85" y="38"/>
                  </a:cubicBezTo>
                  <a:cubicBezTo>
                    <a:pt x="84" y="36"/>
                    <a:pt x="83" y="35"/>
                    <a:pt x="82" y="34"/>
                  </a:cubicBezTo>
                  <a:cubicBezTo>
                    <a:pt x="81" y="32"/>
                    <a:pt x="80" y="31"/>
                    <a:pt x="80" y="29"/>
                  </a:cubicBezTo>
                  <a:cubicBezTo>
                    <a:pt x="78" y="26"/>
                    <a:pt x="76" y="23"/>
                    <a:pt x="74" y="21"/>
                  </a:cubicBezTo>
                  <a:cubicBezTo>
                    <a:pt x="71" y="18"/>
                    <a:pt x="68" y="15"/>
                    <a:pt x="65" y="12"/>
                  </a:cubicBezTo>
                  <a:cubicBezTo>
                    <a:pt x="61" y="8"/>
                    <a:pt x="61" y="3"/>
                    <a:pt x="55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2" y="2"/>
                    <a:pt x="30" y="3"/>
                  </a:cubicBezTo>
                  <a:cubicBezTo>
                    <a:pt x="27" y="4"/>
                    <a:pt x="27" y="5"/>
                    <a:pt x="25" y="6"/>
                  </a:cubicBezTo>
                  <a:cubicBezTo>
                    <a:pt x="24" y="8"/>
                    <a:pt x="22" y="9"/>
                    <a:pt x="21" y="10"/>
                  </a:cubicBezTo>
                  <a:cubicBezTo>
                    <a:pt x="19" y="11"/>
                    <a:pt x="18" y="13"/>
                    <a:pt x="17" y="14"/>
                  </a:cubicBezTo>
                  <a:cubicBezTo>
                    <a:pt x="15" y="17"/>
                    <a:pt x="12" y="19"/>
                    <a:pt x="9" y="22"/>
                  </a:cubicBezTo>
                  <a:cubicBezTo>
                    <a:pt x="7" y="24"/>
                    <a:pt x="5" y="27"/>
                    <a:pt x="4" y="31"/>
                  </a:cubicBezTo>
                  <a:cubicBezTo>
                    <a:pt x="2" y="34"/>
                    <a:pt x="0" y="37"/>
                    <a:pt x="1" y="41"/>
                  </a:cubicBezTo>
                  <a:cubicBezTo>
                    <a:pt x="1" y="44"/>
                    <a:pt x="5" y="47"/>
                    <a:pt x="8" y="45"/>
                  </a:cubicBezTo>
                  <a:cubicBezTo>
                    <a:pt x="11" y="43"/>
                    <a:pt x="14" y="41"/>
                    <a:pt x="16" y="38"/>
                  </a:cubicBezTo>
                  <a:cubicBezTo>
                    <a:pt x="17" y="37"/>
                    <a:pt x="19" y="36"/>
                    <a:pt x="20" y="34"/>
                  </a:cubicBezTo>
                  <a:cubicBezTo>
                    <a:pt x="21" y="33"/>
                    <a:pt x="22" y="31"/>
                    <a:pt x="23" y="30"/>
                  </a:cubicBezTo>
                  <a:cubicBezTo>
                    <a:pt x="24" y="31"/>
                    <a:pt x="22" y="33"/>
                    <a:pt x="22" y="35"/>
                  </a:cubicBezTo>
                  <a:cubicBezTo>
                    <a:pt x="22" y="36"/>
                    <a:pt x="22" y="37"/>
                    <a:pt x="22" y="39"/>
                  </a:cubicBezTo>
                  <a:cubicBezTo>
                    <a:pt x="22" y="42"/>
                    <a:pt x="22" y="45"/>
                    <a:pt x="21" y="48"/>
                  </a:cubicBezTo>
                  <a:cubicBezTo>
                    <a:pt x="21" y="50"/>
                    <a:pt x="21" y="52"/>
                    <a:pt x="20" y="54"/>
                  </a:cubicBezTo>
                  <a:cubicBezTo>
                    <a:pt x="20" y="56"/>
                    <a:pt x="20" y="58"/>
                    <a:pt x="20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8" y="59"/>
                    <a:pt x="39" y="60"/>
                    <a:pt x="41" y="60"/>
                  </a:cubicBezTo>
                  <a:cubicBezTo>
                    <a:pt x="42" y="60"/>
                    <a:pt x="42" y="60"/>
                    <a:pt x="43" y="60"/>
                  </a:cubicBezTo>
                  <a:cubicBezTo>
                    <a:pt x="44" y="59"/>
                    <a:pt x="46" y="59"/>
                    <a:pt x="47" y="60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59"/>
                    <a:pt x="62" y="58"/>
                    <a:pt x="63" y="57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9" name="Freeform 349"/>
            <p:cNvSpPr>
              <a:spLocks/>
            </p:cNvSpPr>
            <p:nvPr/>
          </p:nvSpPr>
          <p:spPr bwMode="auto">
            <a:xfrm>
              <a:off x="1260625" y="2480023"/>
              <a:ext cx="55563" cy="58738"/>
            </a:xfrm>
            <a:custGeom>
              <a:avLst/>
              <a:gdLst>
                <a:gd name="T0" fmla="*/ 1 w 13"/>
                <a:gd name="T1" fmla="*/ 8 h 14"/>
                <a:gd name="T2" fmla="*/ 8 w 13"/>
                <a:gd name="T3" fmla="*/ 12 h 14"/>
                <a:gd name="T4" fmla="*/ 13 w 13"/>
                <a:gd name="T5" fmla="*/ 8 h 14"/>
                <a:gd name="T6" fmla="*/ 3 w 13"/>
                <a:gd name="T7" fmla="*/ 0 h 14"/>
                <a:gd name="T8" fmla="*/ 1 w 13"/>
                <a:gd name="T9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1" y="8"/>
                  </a:moveTo>
                  <a:cubicBezTo>
                    <a:pt x="1" y="11"/>
                    <a:pt x="5" y="14"/>
                    <a:pt x="8" y="12"/>
                  </a:cubicBezTo>
                  <a:cubicBezTo>
                    <a:pt x="10" y="11"/>
                    <a:pt x="12" y="9"/>
                    <a:pt x="13" y="8"/>
                  </a:cubicBezTo>
                  <a:cubicBezTo>
                    <a:pt x="10" y="5"/>
                    <a:pt x="6" y="2"/>
                    <a:pt x="3" y="0"/>
                  </a:cubicBezTo>
                  <a:cubicBezTo>
                    <a:pt x="1" y="2"/>
                    <a:pt x="0" y="5"/>
                    <a:pt x="1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0" name="Freeform 350"/>
            <p:cNvSpPr>
              <a:spLocks/>
            </p:cNvSpPr>
            <p:nvPr/>
          </p:nvSpPr>
          <p:spPr bwMode="auto">
            <a:xfrm>
              <a:off x="1574950" y="2500661"/>
              <a:ext cx="55563" cy="73025"/>
            </a:xfrm>
            <a:custGeom>
              <a:avLst/>
              <a:gdLst>
                <a:gd name="T0" fmla="*/ 0 w 13"/>
                <a:gd name="T1" fmla="*/ 10 h 17"/>
                <a:gd name="T2" fmla="*/ 4 w 13"/>
                <a:gd name="T3" fmla="*/ 14 h 17"/>
                <a:gd name="T4" fmla="*/ 12 w 13"/>
                <a:gd name="T5" fmla="*/ 10 h 17"/>
                <a:gd name="T6" fmla="*/ 11 w 13"/>
                <a:gd name="T7" fmla="*/ 0 h 17"/>
                <a:gd name="T8" fmla="*/ 0 w 13"/>
                <a:gd name="T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7">
                  <a:moveTo>
                    <a:pt x="0" y="10"/>
                  </a:moveTo>
                  <a:cubicBezTo>
                    <a:pt x="1" y="12"/>
                    <a:pt x="2" y="13"/>
                    <a:pt x="4" y="14"/>
                  </a:cubicBezTo>
                  <a:cubicBezTo>
                    <a:pt x="8" y="17"/>
                    <a:pt x="11" y="14"/>
                    <a:pt x="12" y="10"/>
                  </a:cubicBezTo>
                  <a:cubicBezTo>
                    <a:pt x="13" y="7"/>
                    <a:pt x="13" y="3"/>
                    <a:pt x="11" y="0"/>
                  </a:cubicBezTo>
                  <a:cubicBezTo>
                    <a:pt x="7" y="3"/>
                    <a:pt x="3" y="6"/>
                    <a:pt x="0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1" name="Freeform 351"/>
            <p:cNvSpPr>
              <a:spLocks/>
            </p:cNvSpPr>
            <p:nvPr/>
          </p:nvSpPr>
          <p:spPr bwMode="auto">
            <a:xfrm>
              <a:off x="1382862" y="2467323"/>
              <a:ext cx="106363" cy="127000"/>
            </a:xfrm>
            <a:custGeom>
              <a:avLst/>
              <a:gdLst>
                <a:gd name="T0" fmla="*/ 25 w 25"/>
                <a:gd name="T1" fmla="*/ 22 h 30"/>
                <a:gd name="T2" fmla="*/ 14 w 25"/>
                <a:gd name="T3" fmla="*/ 1 h 30"/>
                <a:gd name="T4" fmla="*/ 1 w 25"/>
                <a:gd name="T5" fmla="*/ 21 h 30"/>
                <a:gd name="T6" fmla="*/ 2 w 25"/>
                <a:gd name="T7" fmla="*/ 30 h 30"/>
                <a:gd name="T8" fmla="*/ 23 w 25"/>
                <a:gd name="T9" fmla="*/ 30 h 30"/>
                <a:gd name="T10" fmla="*/ 25 w 25"/>
                <a:gd name="T11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0">
                  <a:moveTo>
                    <a:pt x="25" y="22"/>
                  </a:moveTo>
                  <a:cubicBezTo>
                    <a:pt x="25" y="10"/>
                    <a:pt x="23" y="1"/>
                    <a:pt x="14" y="1"/>
                  </a:cubicBezTo>
                  <a:cubicBezTo>
                    <a:pt x="6" y="0"/>
                    <a:pt x="2" y="9"/>
                    <a:pt x="1" y="21"/>
                  </a:cubicBezTo>
                  <a:cubicBezTo>
                    <a:pt x="1" y="25"/>
                    <a:pt x="0" y="27"/>
                    <a:pt x="2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27"/>
                    <a:pt x="24" y="25"/>
                    <a:pt x="25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2" name="Freeform 352"/>
            <p:cNvSpPr>
              <a:spLocks/>
            </p:cNvSpPr>
            <p:nvPr/>
          </p:nvSpPr>
          <p:spPr bwMode="auto">
            <a:xfrm>
              <a:off x="1392387" y="2594323"/>
              <a:ext cx="88900" cy="7938"/>
            </a:xfrm>
            <a:custGeom>
              <a:avLst/>
              <a:gdLst>
                <a:gd name="T0" fmla="*/ 0 w 21"/>
                <a:gd name="T1" fmla="*/ 0 h 2"/>
                <a:gd name="T2" fmla="*/ 0 w 21"/>
                <a:gd name="T3" fmla="*/ 0 h 2"/>
                <a:gd name="T4" fmla="*/ 20 w 21"/>
                <a:gd name="T5" fmla="*/ 2 h 2"/>
                <a:gd name="T6" fmla="*/ 21 w 21"/>
                <a:gd name="T7" fmla="*/ 0 h 2"/>
                <a:gd name="T8" fmla="*/ 0 w 2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1"/>
                    <a:pt x="2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3" name="Freeform 353"/>
            <p:cNvSpPr>
              <a:spLocks/>
            </p:cNvSpPr>
            <p:nvPr/>
          </p:nvSpPr>
          <p:spPr bwMode="auto">
            <a:xfrm>
              <a:off x="1511450" y="2467323"/>
              <a:ext cx="84138" cy="84138"/>
            </a:xfrm>
            <a:custGeom>
              <a:avLst/>
              <a:gdLst>
                <a:gd name="T0" fmla="*/ 5 w 20"/>
                <a:gd name="T1" fmla="*/ 0 h 20"/>
                <a:gd name="T2" fmla="*/ 0 w 20"/>
                <a:gd name="T3" fmla="*/ 18 h 20"/>
                <a:gd name="T4" fmla="*/ 4 w 20"/>
                <a:gd name="T5" fmla="*/ 20 h 20"/>
                <a:gd name="T6" fmla="*/ 4 w 20"/>
                <a:gd name="T7" fmla="*/ 2 h 20"/>
                <a:gd name="T8" fmla="*/ 6 w 20"/>
                <a:gd name="T9" fmla="*/ 1 h 20"/>
                <a:gd name="T10" fmla="*/ 8 w 20"/>
                <a:gd name="T11" fmla="*/ 2 h 20"/>
                <a:gd name="T12" fmla="*/ 8 w 20"/>
                <a:gd name="T13" fmla="*/ 7 h 20"/>
                <a:gd name="T14" fmla="*/ 14 w 20"/>
                <a:gd name="T15" fmla="*/ 14 h 20"/>
                <a:gd name="T16" fmla="*/ 16 w 20"/>
                <a:gd name="T17" fmla="*/ 17 h 20"/>
                <a:gd name="T18" fmla="*/ 20 w 20"/>
                <a:gd name="T19" fmla="*/ 13 h 20"/>
                <a:gd name="T20" fmla="*/ 5 w 20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0">
                  <a:moveTo>
                    <a:pt x="5" y="0"/>
                  </a:moveTo>
                  <a:cubicBezTo>
                    <a:pt x="1" y="0"/>
                    <a:pt x="0" y="6"/>
                    <a:pt x="0" y="18"/>
                  </a:cubicBezTo>
                  <a:cubicBezTo>
                    <a:pt x="1" y="18"/>
                    <a:pt x="3" y="19"/>
                    <a:pt x="4" y="20"/>
                  </a:cubicBezTo>
                  <a:cubicBezTo>
                    <a:pt x="4" y="14"/>
                    <a:pt x="4" y="8"/>
                    <a:pt x="4" y="2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7" y="1"/>
                    <a:pt x="8" y="1"/>
                    <a:pt x="8" y="2"/>
                  </a:cubicBezTo>
                  <a:cubicBezTo>
                    <a:pt x="8" y="4"/>
                    <a:pt x="8" y="5"/>
                    <a:pt x="8" y="7"/>
                  </a:cubicBezTo>
                  <a:cubicBezTo>
                    <a:pt x="10" y="9"/>
                    <a:pt x="12" y="12"/>
                    <a:pt x="14" y="14"/>
                  </a:cubicBezTo>
                  <a:cubicBezTo>
                    <a:pt x="15" y="15"/>
                    <a:pt x="15" y="16"/>
                    <a:pt x="16" y="17"/>
                  </a:cubicBezTo>
                  <a:cubicBezTo>
                    <a:pt x="17" y="16"/>
                    <a:pt x="18" y="14"/>
                    <a:pt x="20" y="13"/>
                  </a:cubicBezTo>
                  <a:cubicBezTo>
                    <a:pt x="13" y="4"/>
                    <a:pt x="8" y="0"/>
                    <a:pt x="5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4" name="Freeform 354"/>
            <p:cNvSpPr>
              <a:spLocks/>
            </p:cNvSpPr>
            <p:nvPr/>
          </p:nvSpPr>
          <p:spPr bwMode="auto">
            <a:xfrm>
              <a:off x="1578125" y="2522886"/>
              <a:ext cx="39688" cy="38100"/>
            </a:xfrm>
            <a:custGeom>
              <a:avLst/>
              <a:gdLst>
                <a:gd name="T0" fmla="*/ 4 w 9"/>
                <a:gd name="T1" fmla="*/ 0 h 9"/>
                <a:gd name="T2" fmla="*/ 0 w 9"/>
                <a:gd name="T3" fmla="*/ 4 h 9"/>
                <a:gd name="T4" fmla="*/ 3 w 9"/>
                <a:gd name="T5" fmla="*/ 8 h 9"/>
                <a:gd name="T6" fmla="*/ 5 w 9"/>
                <a:gd name="T7" fmla="*/ 9 h 9"/>
                <a:gd name="T8" fmla="*/ 9 w 9"/>
                <a:gd name="T9" fmla="*/ 6 h 9"/>
                <a:gd name="T10" fmla="*/ 4 w 9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9">
                  <a:moveTo>
                    <a:pt x="4" y="0"/>
                  </a:moveTo>
                  <a:cubicBezTo>
                    <a:pt x="2" y="1"/>
                    <a:pt x="1" y="3"/>
                    <a:pt x="0" y="4"/>
                  </a:cubicBezTo>
                  <a:cubicBezTo>
                    <a:pt x="1" y="6"/>
                    <a:pt x="2" y="7"/>
                    <a:pt x="3" y="8"/>
                  </a:cubicBezTo>
                  <a:cubicBezTo>
                    <a:pt x="3" y="9"/>
                    <a:pt x="4" y="9"/>
                    <a:pt x="5" y="9"/>
                  </a:cubicBezTo>
                  <a:cubicBezTo>
                    <a:pt x="6" y="9"/>
                    <a:pt x="8" y="8"/>
                    <a:pt x="9" y="6"/>
                  </a:cubicBezTo>
                  <a:cubicBezTo>
                    <a:pt x="7" y="4"/>
                    <a:pt x="6" y="2"/>
                    <a:pt x="4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5" name="Freeform 355"/>
            <p:cNvSpPr>
              <a:spLocks/>
            </p:cNvSpPr>
            <p:nvPr/>
          </p:nvSpPr>
          <p:spPr bwMode="auto">
            <a:xfrm>
              <a:off x="1349525" y="2470498"/>
              <a:ext cx="4763" cy="9525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C72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6" name="Freeform 356"/>
            <p:cNvSpPr>
              <a:spLocks/>
            </p:cNvSpPr>
            <p:nvPr/>
          </p:nvSpPr>
          <p:spPr bwMode="auto">
            <a:xfrm>
              <a:off x="1349525" y="24800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7" name="Freeform 357"/>
            <p:cNvSpPr>
              <a:spLocks noEditPoints="1"/>
            </p:cNvSpPr>
            <p:nvPr/>
          </p:nvSpPr>
          <p:spPr bwMode="auto">
            <a:xfrm>
              <a:off x="1293962" y="2449861"/>
              <a:ext cx="63500" cy="80963"/>
            </a:xfrm>
            <a:custGeom>
              <a:avLst/>
              <a:gdLst>
                <a:gd name="T0" fmla="*/ 0 w 15"/>
                <a:gd name="T1" fmla="*/ 19 h 19"/>
                <a:gd name="T2" fmla="*/ 0 w 15"/>
                <a:gd name="T3" fmla="*/ 19 h 19"/>
                <a:gd name="T4" fmla="*/ 0 w 15"/>
                <a:gd name="T5" fmla="*/ 19 h 19"/>
                <a:gd name="T6" fmla="*/ 0 w 15"/>
                <a:gd name="T7" fmla="*/ 19 h 19"/>
                <a:gd name="T8" fmla="*/ 0 w 15"/>
                <a:gd name="T9" fmla="*/ 19 h 19"/>
                <a:gd name="T10" fmla="*/ 0 w 15"/>
                <a:gd name="T11" fmla="*/ 19 h 19"/>
                <a:gd name="T12" fmla="*/ 0 w 15"/>
                <a:gd name="T13" fmla="*/ 19 h 19"/>
                <a:gd name="T14" fmla="*/ 0 w 15"/>
                <a:gd name="T15" fmla="*/ 19 h 19"/>
                <a:gd name="T16" fmla="*/ 0 w 15"/>
                <a:gd name="T17" fmla="*/ 19 h 19"/>
                <a:gd name="T18" fmla="*/ 1 w 15"/>
                <a:gd name="T19" fmla="*/ 19 h 19"/>
                <a:gd name="T20" fmla="*/ 0 w 15"/>
                <a:gd name="T21" fmla="*/ 19 h 19"/>
                <a:gd name="T22" fmla="*/ 1 w 15"/>
                <a:gd name="T23" fmla="*/ 19 h 19"/>
                <a:gd name="T24" fmla="*/ 1 w 15"/>
                <a:gd name="T25" fmla="*/ 19 h 19"/>
                <a:gd name="T26" fmla="*/ 1 w 15"/>
                <a:gd name="T27" fmla="*/ 19 h 19"/>
                <a:gd name="T28" fmla="*/ 1 w 15"/>
                <a:gd name="T29" fmla="*/ 19 h 19"/>
                <a:gd name="T30" fmla="*/ 1 w 15"/>
                <a:gd name="T31" fmla="*/ 18 h 19"/>
                <a:gd name="T32" fmla="*/ 1 w 15"/>
                <a:gd name="T33" fmla="*/ 19 h 19"/>
                <a:gd name="T34" fmla="*/ 1 w 15"/>
                <a:gd name="T35" fmla="*/ 18 h 19"/>
                <a:gd name="T36" fmla="*/ 15 w 15"/>
                <a:gd name="T37" fmla="*/ 0 h 19"/>
                <a:gd name="T38" fmla="*/ 3 w 15"/>
                <a:gd name="T39" fmla="*/ 10 h 19"/>
                <a:gd name="T40" fmla="*/ 1 w 15"/>
                <a:gd name="T41" fmla="*/ 12 h 19"/>
                <a:gd name="T42" fmla="*/ 5 w 15"/>
                <a:gd name="T43" fmla="*/ 15 h 19"/>
                <a:gd name="T44" fmla="*/ 1 w 15"/>
                <a:gd name="T45" fmla="*/ 18 h 19"/>
                <a:gd name="T46" fmla="*/ 8 w 15"/>
                <a:gd name="T47" fmla="*/ 12 h 19"/>
                <a:gd name="T48" fmla="*/ 12 w 15"/>
                <a:gd name="T49" fmla="*/ 8 h 19"/>
                <a:gd name="T50" fmla="*/ 13 w 15"/>
                <a:gd name="T51" fmla="*/ 7 h 19"/>
                <a:gd name="T52" fmla="*/ 13 w 15"/>
                <a:gd name="T53" fmla="*/ 7 h 19"/>
                <a:gd name="T54" fmla="*/ 14 w 15"/>
                <a:gd name="T55" fmla="*/ 5 h 19"/>
                <a:gd name="T56" fmla="*/ 15 w 15"/>
                <a:gd name="T57" fmla="*/ 0 h 19"/>
                <a:gd name="T58" fmla="*/ 15 w 15"/>
                <a:gd name="T5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19"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1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1" y="19"/>
                  </a:cubicBezTo>
                  <a:moveTo>
                    <a:pt x="1" y="19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moveTo>
                    <a:pt x="1" y="18"/>
                  </a:moveTo>
                  <a:cubicBezTo>
                    <a:pt x="1" y="18"/>
                    <a:pt x="1" y="18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moveTo>
                    <a:pt x="15" y="0"/>
                  </a:moveTo>
                  <a:cubicBezTo>
                    <a:pt x="15" y="0"/>
                    <a:pt x="9" y="5"/>
                    <a:pt x="3" y="10"/>
                  </a:cubicBezTo>
                  <a:cubicBezTo>
                    <a:pt x="3" y="10"/>
                    <a:pt x="2" y="11"/>
                    <a:pt x="1" y="12"/>
                  </a:cubicBezTo>
                  <a:cubicBezTo>
                    <a:pt x="3" y="13"/>
                    <a:pt x="4" y="14"/>
                    <a:pt x="5" y="15"/>
                  </a:cubicBezTo>
                  <a:cubicBezTo>
                    <a:pt x="4" y="16"/>
                    <a:pt x="2" y="17"/>
                    <a:pt x="1" y="18"/>
                  </a:cubicBezTo>
                  <a:cubicBezTo>
                    <a:pt x="4" y="17"/>
                    <a:pt x="6" y="15"/>
                    <a:pt x="8" y="12"/>
                  </a:cubicBezTo>
                  <a:cubicBezTo>
                    <a:pt x="9" y="11"/>
                    <a:pt x="11" y="10"/>
                    <a:pt x="12" y="8"/>
                  </a:cubicBezTo>
                  <a:cubicBezTo>
                    <a:pt x="12" y="8"/>
                    <a:pt x="12" y="8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4" y="6"/>
                    <a:pt x="14" y="5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8" name="Freeform 358"/>
            <p:cNvSpPr>
              <a:spLocks/>
            </p:cNvSpPr>
            <p:nvPr/>
          </p:nvSpPr>
          <p:spPr bwMode="auto">
            <a:xfrm>
              <a:off x="1268562" y="2500661"/>
              <a:ext cx="47625" cy="30163"/>
            </a:xfrm>
            <a:custGeom>
              <a:avLst/>
              <a:gdLst>
                <a:gd name="T0" fmla="*/ 7 w 11"/>
                <a:gd name="T1" fmla="*/ 0 h 7"/>
                <a:gd name="T2" fmla="*/ 0 w 11"/>
                <a:gd name="T3" fmla="*/ 5 h 7"/>
                <a:gd name="T4" fmla="*/ 4 w 11"/>
                <a:gd name="T5" fmla="*/ 7 h 7"/>
                <a:gd name="T6" fmla="*/ 6 w 11"/>
                <a:gd name="T7" fmla="*/ 7 h 7"/>
                <a:gd name="T8" fmla="*/ 6 w 11"/>
                <a:gd name="T9" fmla="*/ 7 h 7"/>
                <a:gd name="T10" fmla="*/ 6 w 11"/>
                <a:gd name="T11" fmla="*/ 7 h 7"/>
                <a:gd name="T12" fmla="*/ 6 w 11"/>
                <a:gd name="T13" fmla="*/ 7 h 7"/>
                <a:gd name="T14" fmla="*/ 6 w 11"/>
                <a:gd name="T15" fmla="*/ 7 h 7"/>
                <a:gd name="T16" fmla="*/ 6 w 11"/>
                <a:gd name="T17" fmla="*/ 7 h 7"/>
                <a:gd name="T18" fmla="*/ 6 w 11"/>
                <a:gd name="T19" fmla="*/ 7 h 7"/>
                <a:gd name="T20" fmla="*/ 6 w 11"/>
                <a:gd name="T21" fmla="*/ 7 h 7"/>
                <a:gd name="T22" fmla="*/ 7 w 11"/>
                <a:gd name="T23" fmla="*/ 7 h 7"/>
                <a:gd name="T24" fmla="*/ 7 w 11"/>
                <a:gd name="T25" fmla="*/ 7 h 7"/>
                <a:gd name="T26" fmla="*/ 7 w 11"/>
                <a:gd name="T27" fmla="*/ 7 h 7"/>
                <a:gd name="T28" fmla="*/ 7 w 11"/>
                <a:gd name="T29" fmla="*/ 7 h 7"/>
                <a:gd name="T30" fmla="*/ 7 w 11"/>
                <a:gd name="T31" fmla="*/ 6 h 7"/>
                <a:gd name="T32" fmla="*/ 7 w 11"/>
                <a:gd name="T33" fmla="*/ 6 h 7"/>
                <a:gd name="T34" fmla="*/ 11 w 11"/>
                <a:gd name="T35" fmla="*/ 3 h 7"/>
                <a:gd name="T36" fmla="*/ 7 w 11"/>
                <a:gd name="T3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7">
                  <a:moveTo>
                    <a:pt x="7" y="0"/>
                  </a:moveTo>
                  <a:cubicBezTo>
                    <a:pt x="5" y="1"/>
                    <a:pt x="2" y="3"/>
                    <a:pt x="0" y="5"/>
                  </a:cubicBezTo>
                  <a:cubicBezTo>
                    <a:pt x="0" y="7"/>
                    <a:pt x="2" y="7"/>
                    <a:pt x="4" y="7"/>
                  </a:cubicBezTo>
                  <a:cubicBezTo>
                    <a:pt x="4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5"/>
                    <a:pt x="10" y="4"/>
                    <a:pt x="11" y="3"/>
                  </a:cubicBezTo>
                  <a:cubicBezTo>
                    <a:pt x="10" y="2"/>
                    <a:pt x="9" y="1"/>
                    <a:pt x="7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9" name="Rectangle 359"/>
            <p:cNvSpPr>
              <a:spLocks noChangeArrowheads="1"/>
            </p:cNvSpPr>
            <p:nvPr/>
          </p:nvSpPr>
          <p:spPr bwMode="auto">
            <a:xfrm>
              <a:off x="1417787" y="2594323"/>
              <a:ext cx="1588" cy="1588"/>
            </a:xfrm>
            <a:prstGeom prst="rect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0" name="Freeform 360"/>
            <p:cNvSpPr>
              <a:spLocks/>
            </p:cNvSpPr>
            <p:nvPr/>
          </p:nvSpPr>
          <p:spPr bwMode="auto">
            <a:xfrm>
              <a:off x="1417787" y="25943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1" name="Freeform 361"/>
            <p:cNvSpPr>
              <a:spLocks/>
            </p:cNvSpPr>
            <p:nvPr/>
          </p:nvSpPr>
          <p:spPr bwMode="auto">
            <a:xfrm>
              <a:off x="1524150" y="2467323"/>
              <a:ext cx="20638" cy="127000"/>
            </a:xfrm>
            <a:custGeom>
              <a:avLst/>
              <a:gdLst>
                <a:gd name="T0" fmla="*/ 5 w 5"/>
                <a:gd name="T1" fmla="*/ 2 h 30"/>
                <a:gd name="T2" fmla="*/ 1 w 5"/>
                <a:gd name="T3" fmla="*/ 2 h 30"/>
                <a:gd name="T4" fmla="*/ 0 w 5"/>
                <a:gd name="T5" fmla="*/ 30 h 30"/>
                <a:gd name="T6" fmla="*/ 3 w 5"/>
                <a:gd name="T7" fmla="*/ 30 h 30"/>
                <a:gd name="T8" fmla="*/ 5 w 5"/>
                <a:gd name="T9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0">
                  <a:moveTo>
                    <a:pt x="5" y="2"/>
                  </a:moveTo>
                  <a:cubicBezTo>
                    <a:pt x="5" y="0"/>
                    <a:pt x="2" y="0"/>
                    <a:pt x="1" y="2"/>
                  </a:cubicBezTo>
                  <a:cubicBezTo>
                    <a:pt x="1" y="12"/>
                    <a:pt x="1" y="21"/>
                    <a:pt x="0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21"/>
                    <a:pt x="4" y="11"/>
                    <a:pt x="5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2" name="Freeform 362"/>
            <p:cNvSpPr>
              <a:spLocks/>
            </p:cNvSpPr>
            <p:nvPr/>
          </p:nvSpPr>
          <p:spPr bwMode="auto">
            <a:xfrm>
              <a:off x="1341587" y="2441923"/>
              <a:ext cx="28575" cy="152400"/>
            </a:xfrm>
            <a:custGeom>
              <a:avLst/>
              <a:gdLst>
                <a:gd name="T0" fmla="*/ 7 w 7"/>
                <a:gd name="T1" fmla="*/ 3 h 36"/>
                <a:gd name="T2" fmla="*/ 4 w 7"/>
                <a:gd name="T3" fmla="*/ 2 h 36"/>
                <a:gd name="T4" fmla="*/ 0 w 7"/>
                <a:gd name="T5" fmla="*/ 36 h 36"/>
                <a:gd name="T6" fmla="*/ 4 w 7"/>
                <a:gd name="T7" fmla="*/ 36 h 36"/>
                <a:gd name="T8" fmla="*/ 7 w 7"/>
                <a:gd name="T9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6">
                  <a:moveTo>
                    <a:pt x="7" y="3"/>
                  </a:moveTo>
                  <a:cubicBezTo>
                    <a:pt x="7" y="1"/>
                    <a:pt x="4" y="0"/>
                    <a:pt x="4" y="2"/>
                  </a:cubicBezTo>
                  <a:cubicBezTo>
                    <a:pt x="3" y="14"/>
                    <a:pt x="1" y="25"/>
                    <a:pt x="0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25"/>
                    <a:pt x="6" y="14"/>
                    <a:pt x="7" y="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3" name="Freeform 363"/>
            <p:cNvSpPr>
              <a:spLocks/>
            </p:cNvSpPr>
            <p:nvPr/>
          </p:nvSpPr>
          <p:spPr bwMode="auto">
            <a:xfrm>
              <a:off x="1405087" y="2586386"/>
              <a:ext cx="68263" cy="7938"/>
            </a:xfrm>
            <a:custGeom>
              <a:avLst/>
              <a:gdLst>
                <a:gd name="T0" fmla="*/ 3 w 16"/>
                <a:gd name="T1" fmla="*/ 2 h 2"/>
                <a:gd name="T2" fmla="*/ 3 w 16"/>
                <a:gd name="T3" fmla="*/ 2 h 2"/>
                <a:gd name="T4" fmla="*/ 16 w 16"/>
                <a:gd name="T5" fmla="*/ 2 h 2"/>
                <a:gd name="T6" fmla="*/ 15 w 16"/>
                <a:gd name="T7" fmla="*/ 1 h 2"/>
                <a:gd name="T8" fmla="*/ 2 w 16"/>
                <a:gd name="T9" fmla="*/ 0 h 2"/>
                <a:gd name="T10" fmla="*/ 0 w 16"/>
                <a:gd name="T11" fmla="*/ 2 h 2"/>
                <a:gd name="T12" fmla="*/ 0 w 16"/>
                <a:gd name="T13" fmla="*/ 2 h 2"/>
                <a:gd name="T14" fmla="*/ 3 w 16"/>
                <a:gd name="T15" fmla="*/ 2 h 2"/>
                <a:gd name="T16" fmla="*/ 3 w 16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"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1" y="1"/>
                    <a:pt x="6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4" name="Freeform 364"/>
            <p:cNvSpPr>
              <a:spLocks/>
            </p:cNvSpPr>
            <p:nvPr/>
          </p:nvSpPr>
          <p:spPr bwMode="auto">
            <a:xfrm>
              <a:off x="1408262" y="2594323"/>
              <a:ext cx="9525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2 h 2"/>
                <a:gd name="T6" fmla="*/ 2 w 2"/>
                <a:gd name="T7" fmla="*/ 0 h 2"/>
                <a:gd name="T8" fmla="*/ 2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5" name="Freeform 365"/>
            <p:cNvSpPr>
              <a:spLocks/>
            </p:cNvSpPr>
            <p:nvPr/>
          </p:nvSpPr>
          <p:spPr bwMode="auto">
            <a:xfrm>
              <a:off x="1460650" y="2599086"/>
              <a:ext cx="3175" cy="793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6" name="Freeform 366"/>
            <p:cNvSpPr>
              <a:spLocks/>
            </p:cNvSpPr>
            <p:nvPr/>
          </p:nvSpPr>
          <p:spPr bwMode="auto">
            <a:xfrm>
              <a:off x="1379687" y="2586386"/>
              <a:ext cx="109538" cy="7938"/>
            </a:xfrm>
            <a:custGeom>
              <a:avLst/>
              <a:gdLst>
                <a:gd name="T0" fmla="*/ 25 w 26"/>
                <a:gd name="T1" fmla="*/ 1 h 2"/>
                <a:gd name="T2" fmla="*/ 2 w 26"/>
                <a:gd name="T3" fmla="*/ 0 h 2"/>
                <a:gd name="T4" fmla="*/ 0 w 26"/>
                <a:gd name="T5" fmla="*/ 2 h 2"/>
                <a:gd name="T6" fmla="*/ 26 w 26"/>
                <a:gd name="T7" fmla="*/ 2 h 2"/>
                <a:gd name="T8" fmla="*/ 25 w 26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">
                  <a:moveTo>
                    <a:pt x="25" y="1"/>
                  </a:moveTo>
                  <a:cubicBezTo>
                    <a:pt x="17" y="1"/>
                    <a:pt x="9" y="0"/>
                    <a:pt x="2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5" y="1"/>
                    <a:pt x="25" y="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7" name="Freeform 367"/>
            <p:cNvSpPr>
              <a:spLocks/>
            </p:cNvSpPr>
            <p:nvPr/>
          </p:nvSpPr>
          <p:spPr bwMode="auto">
            <a:xfrm>
              <a:off x="1379687" y="2594323"/>
              <a:ext cx="114300" cy="12700"/>
            </a:xfrm>
            <a:custGeom>
              <a:avLst/>
              <a:gdLst>
                <a:gd name="T0" fmla="*/ 0 w 27"/>
                <a:gd name="T1" fmla="*/ 0 h 3"/>
                <a:gd name="T2" fmla="*/ 2 w 27"/>
                <a:gd name="T3" fmla="*/ 1 h 3"/>
                <a:gd name="T4" fmla="*/ 25 w 27"/>
                <a:gd name="T5" fmla="*/ 2 h 3"/>
                <a:gd name="T6" fmla="*/ 26 w 27"/>
                <a:gd name="T7" fmla="*/ 0 h 3"/>
                <a:gd name="T8" fmla="*/ 0 w 2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">
                  <a:moveTo>
                    <a:pt x="0" y="0"/>
                  </a:moveTo>
                  <a:cubicBezTo>
                    <a:pt x="0" y="1"/>
                    <a:pt x="1" y="1"/>
                    <a:pt x="2" y="1"/>
                  </a:cubicBezTo>
                  <a:cubicBezTo>
                    <a:pt x="9" y="2"/>
                    <a:pt x="17" y="2"/>
                    <a:pt x="25" y="2"/>
                  </a:cubicBezTo>
                  <a:cubicBezTo>
                    <a:pt x="26" y="3"/>
                    <a:pt x="27" y="1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8" name="Freeform 368"/>
            <p:cNvSpPr>
              <a:spLocks/>
            </p:cNvSpPr>
            <p:nvPr/>
          </p:nvSpPr>
          <p:spPr bwMode="auto">
            <a:xfrm>
              <a:off x="1247925" y="2353023"/>
              <a:ext cx="139700" cy="190500"/>
            </a:xfrm>
            <a:custGeom>
              <a:avLst/>
              <a:gdLst>
                <a:gd name="T0" fmla="*/ 30 w 33"/>
                <a:gd name="T1" fmla="*/ 1 h 45"/>
                <a:gd name="T2" fmla="*/ 17 w 33"/>
                <a:gd name="T3" fmla="*/ 13 h 45"/>
                <a:gd name="T4" fmla="*/ 1 w 33"/>
                <a:gd name="T5" fmla="*/ 35 h 45"/>
                <a:gd name="T6" fmla="*/ 9 w 33"/>
                <a:gd name="T7" fmla="*/ 45 h 45"/>
                <a:gd name="T8" fmla="*/ 15 w 33"/>
                <a:gd name="T9" fmla="*/ 42 h 45"/>
                <a:gd name="T10" fmla="*/ 27 w 33"/>
                <a:gd name="T11" fmla="*/ 30 h 45"/>
                <a:gd name="T12" fmla="*/ 26 w 33"/>
                <a:gd name="T13" fmla="*/ 28 h 45"/>
                <a:gd name="T14" fmla="*/ 12 w 33"/>
                <a:gd name="T15" fmla="*/ 40 h 45"/>
                <a:gd name="T16" fmla="*/ 4 w 33"/>
                <a:gd name="T17" fmla="*/ 38 h 45"/>
                <a:gd name="T18" fmla="*/ 8 w 33"/>
                <a:gd name="T19" fmla="*/ 29 h 45"/>
                <a:gd name="T20" fmla="*/ 32 w 33"/>
                <a:gd name="T21" fmla="*/ 4 h 45"/>
                <a:gd name="T22" fmla="*/ 30 w 33"/>
                <a:gd name="T23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45">
                  <a:moveTo>
                    <a:pt x="30" y="1"/>
                  </a:moveTo>
                  <a:cubicBezTo>
                    <a:pt x="25" y="5"/>
                    <a:pt x="21" y="9"/>
                    <a:pt x="17" y="13"/>
                  </a:cubicBezTo>
                  <a:cubicBezTo>
                    <a:pt x="11" y="19"/>
                    <a:pt x="4" y="27"/>
                    <a:pt x="1" y="35"/>
                  </a:cubicBezTo>
                  <a:cubicBezTo>
                    <a:pt x="0" y="40"/>
                    <a:pt x="3" y="44"/>
                    <a:pt x="9" y="45"/>
                  </a:cubicBezTo>
                  <a:cubicBezTo>
                    <a:pt x="11" y="45"/>
                    <a:pt x="13" y="44"/>
                    <a:pt x="15" y="42"/>
                  </a:cubicBezTo>
                  <a:cubicBezTo>
                    <a:pt x="19" y="38"/>
                    <a:pt x="23" y="34"/>
                    <a:pt x="27" y="30"/>
                  </a:cubicBezTo>
                  <a:cubicBezTo>
                    <a:pt x="29" y="29"/>
                    <a:pt x="27" y="26"/>
                    <a:pt x="26" y="28"/>
                  </a:cubicBezTo>
                  <a:cubicBezTo>
                    <a:pt x="20" y="31"/>
                    <a:pt x="17" y="37"/>
                    <a:pt x="12" y="40"/>
                  </a:cubicBezTo>
                  <a:cubicBezTo>
                    <a:pt x="10" y="42"/>
                    <a:pt x="4" y="41"/>
                    <a:pt x="4" y="38"/>
                  </a:cubicBezTo>
                  <a:cubicBezTo>
                    <a:pt x="4" y="35"/>
                    <a:pt x="7" y="31"/>
                    <a:pt x="8" y="29"/>
                  </a:cubicBezTo>
                  <a:cubicBezTo>
                    <a:pt x="14" y="19"/>
                    <a:pt x="23" y="11"/>
                    <a:pt x="32" y="4"/>
                  </a:cubicBezTo>
                  <a:cubicBezTo>
                    <a:pt x="33" y="3"/>
                    <a:pt x="31" y="0"/>
                    <a:pt x="30" y="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9" name="Freeform 369"/>
            <p:cNvSpPr>
              <a:spLocks/>
            </p:cNvSpPr>
            <p:nvPr/>
          </p:nvSpPr>
          <p:spPr bwMode="auto">
            <a:xfrm>
              <a:off x="1519387" y="2378423"/>
              <a:ext cx="123825" cy="198438"/>
            </a:xfrm>
            <a:custGeom>
              <a:avLst/>
              <a:gdLst>
                <a:gd name="T0" fmla="*/ 2 w 29"/>
                <a:gd name="T1" fmla="*/ 4 h 47"/>
                <a:gd name="T2" fmla="*/ 22 w 29"/>
                <a:gd name="T3" fmla="*/ 30 h 47"/>
                <a:gd name="T4" fmla="*/ 24 w 29"/>
                <a:gd name="T5" fmla="*/ 39 h 47"/>
                <a:gd name="T6" fmla="*/ 17 w 29"/>
                <a:gd name="T7" fmla="*/ 42 h 47"/>
                <a:gd name="T8" fmla="*/ 12 w 29"/>
                <a:gd name="T9" fmla="*/ 35 h 47"/>
                <a:gd name="T10" fmla="*/ 5 w 29"/>
                <a:gd name="T11" fmla="*/ 28 h 47"/>
                <a:gd name="T12" fmla="*/ 3 w 29"/>
                <a:gd name="T13" fmla="*/ 30 h 47"/>
                <a:gd name="T14" fmla="*/ 12 w 29"/>
                <a:gd name="T15" fmla="*/ 41 h 47"/>
                <a:gd name="T16" fmla="*/ 17 w 29"/>
                <a:gd name="T17" fmla="*/ 46 h 47"/>
                <a:gd name="T18" fmla="*/ 27 w 29"/>
                <a:gd name="T19" fmla="*/ 39 h 47"/>
                <a:gd name="T20" fmla="*/ 18 w 29"/>
                <a:gd name="T21" fmla="*/ 17 h 47"/>
                <a:gd name="T22" fmla="*/ 4 w 29"/>
                <a:gd name="T23" fmla="*/ 1 h 47"/>
                <a:gd name="T24" fmla="*/ 2 w 29"/>
                <a:gd name="T25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47">
                  <a:moveTo>
                    <a:pt x="2" y="4"/>
                  </a:moveTo>
                  <a:cubicBezTo>
                    <a:pt x="10" y="11"/>
                    <a:pt x="17" y="20"/>
                    <a:pt x="22" y="30"/>
                  </a:cubicBezTo>
                  <a:cubicBezTo>
                    <a:pt x="23" y="33"/>
                    <a:pt x="25" y="36"/>
                    <a:pt x="24" y="39"/>
                  </a:cubicBezTo>
                  <a:cubicBezTo>
                    <a:pt x="23" y="41"/>
                    <a:pt x="19" y="44"/>
                    <a:pt x="17" y="42"/>
                  </a:cubicBezTo>
                  <a:cubicBezTo>
                    <a:pt x="15" y="40"/>
                    <a:pt x="14" y="37"/>
                    <a:pt x="12" y="35"/>
                  </a:cubicBezTo>
                  <a:cubicBezTo>
                    <a:pt x="10" y="32"/>
                    <a:pt x="8" y="30"/>
                    <a:pt x="5" y="28"/>
                  </a:cubicBezTo>
                  <a:cubicBezTo>
                    <a:pt x="4" y="26"/>
                    <a:pt x="2" y="29"/>
                    <a:pt x="3" y="30"/>
                  </a:cubicBezTo>
                  <a:cubicBezTo>
                    <a:pt x="7" y="33"/>
                    <a:pt x="9" y="37"/>
                    <a:pt x="12" y="41"/>
                  </a:cubicBezTo>
                  <a:cubicBezTo>
                    <a:pt x="13" y="43"/>
                    <a:pt x="15" y="46"/>
                    <a:pt x="17" y="46"/>
                  </a:cubicBezTo>
                  <a:cubicBezTo>
                    <a:pt x="22" y="47"/>
                    <a:pt x="26" y="43"/>
                    <a:pt x="27" y="39"/>
                  </a:cubicBezTo>
                  <a:cubicBezTo>
                    <a:pt x="29" y="32"/>
                    <a:pt x="21" y="22"/>
                    <a:pt x="18" y="17"/>
                  </a:cubicBezTo>
                  <a:cubicBezTo>
                    <a:pt x="14" y="11"/>
                    <a:pt x="9" y="6"/>
                    <a:pt x="4" y="1"/>
                  </a:cubicBezTo>
                  <a:cubicBezTo>
                    <a:pt x="2" y="0"/>
                    <a:pt x="0" y="2"/>
                    <a:pt x="2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0" name="Oval 370"/>
            <p:cNvSpPr>
              <a:spLocks noChangeArrowheads="1"/>
            </p:cNvSpPr>
            <p:nvPr/>
          </p:nvSpPr>
          <p:spPr bwMode="auto">
            <a:xfrm>
              <a:off x="1544787" y="2143473"/>
              <a:ext cx="152400" cy="1539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1" name="Oval 371"/>
            <p:cNvSpPr>
              <a:spLocks noChangeArrowheads="1"/>
            </p:cNvSpPr>
            <p:nvPr/>
          </p:nvSpPr>
          <p:spPr bwMode="auto">
            <a:xfrm>
              <a:off x="1574950" y="2183161"/>
              <a:ext cx="84138" cy="84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2" name="Freeform 372"/>
            <p:cNvSpPr>
              <a:spLocks/>
            </p:cNvSpPr>
            <p:nvPr/>
          </p:nvSpPr>
          <p:spPr bwMode="auto">
            <a:xfrm>
              <a:off x="1536850" y="2135536"/>
              <a:ext cx="173038" cy="169863"/>
            </a:xfrm>
            <a:custGeom>
              <a:avLst/>
              <a:gdLst>
                <a:gd name="T0" fmla="*/ 4 w 41"/>
                <a:gd name="T1" fmla="*/ 20 h 40"/>
                <a:gd name="T2" fmla="*/ 20 w 41"/>
                <a:gd name="T3" fmla="*/ 36 h 40"/>
                <a:gd name="T4" fmla="*/ 36 w 41"/>
                <a:gd name="T5" fmla="*/ 20 h 40"/>
                <a:gd name="T6" fmla="*/ 20 w 41"/>
                <a:gd name="T7" fmla="*/ 4 h 40"/>
                <a:gd name="T8" fmla="*/ 4 w 41"/>
                <a:gd name="T9" fmla="*/ 20 h 40"/>
                <a:gd name="T10" fmla="*/ 0 w 41"/>
                <a:gd name="T11" fmla="*/ 20 h 40"/>
                <a:gd name="T12" fmla="*/ 20 w 41"/>
                <a:gd name="T13" fmla="*/ 0 h 40"/>
                <a:gd name="T14" fmla="*/ 40 w 41"/>
                <a:gd name="T15" fmla="*/ 20 h 40"/>
                <a:gd name="T16" fmla="*/ 20 w 41"/>
                <a:gd name="T17" fmla="*/ 40 h 40"/>
                <a:gd name="T18" fmla="*/ 0 w 41"/>
                <a:gd name="T19" fmla="*/ 20 h 40"/>
                <a:gd name="T20" fmla="*/ 4 w 41"/>
                <a:gd name="T21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40">
                  <a:moveTo>
                    <a:pt x="4" y="20"/>
                  </a:moveTo>
                  <a:cubicBezTo>
                    <a:pt x="4" y="29"/>
                    <a:pt x="11" y="36"/>
                    <a:pt x="20" y="36"/>
                  </a:cubicBezTo>
                  <a:cubicBezTo>
                    <a:pt x="29" y="37"/>
                    <a:pt x="36" y="29"/>
                    <a:pt x="36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3"/>
                    <a:pt x="4" y="12"/>
                    <a:pt x="4" y="20"/>
                  </a:cubicBezTo>
                  <a:cubicBezTo>
                    <a:pt x="4" y="22"/>
                    <a:pt x="0" y="22"/>
                    <a:pt x="0" y="20"/>
                  </a:cubicBezTo>
                  <a:cubicBezTo>
                    <a:pt x="1" y="9"/>
                    <a:pt x="9" y="1"/>
                    <a:pt x="20" y="0"/>
                  </a:cubicBezTo>
                  <a:cubicBezTo>
                    <a:pt x="31" y="0"/>
                    <a:pt x="40" y="10"/>
                    <a:pt x="40" y="20"/>
                  </a:cubicBezTo>
                  <a:cubicBezTo>
                    <a:pt x="41" y="31"/>
                    <a:pt x="31" y="39"/>
                    <a:pt x="20" y="40"/>
                  </a:cubicBezTo>
                  <a:cubicBezTo>
                    <a:pt x="9" y="40"/>
                    <a:pt x="1" y="30"/>
                    <a:pt x="0" y="20"/>
                  </a:cubicBezTo>
                  <a:cubicBezTo>
                    <a:pt x="0" y="18"/>
                    <a:pt x="4" y="18"/>
                    <a:pt x="4" y="2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3" name="Freeform 373"/>
            <p:cNvSpPr>
              <a:spLocks noEditPoints="1"/>
            </p:cNvSpPr>
            <p:nvPr/>
          </p:nvSpPr>
          <p:spPr bwMode="auto">
            <a:xfrm>
              <a:off x="1613050" y="2152998"/>
              <a:ext cx="30163" cy="134938"/>
            </a:xfrm>
            <a:custGeom>
              <a:avLst/>
              <a:gdLst>
                <a:gd name="T0" fmla="*/ 6 w 7"/>
                <a:gd name="T1" fmla="*/ 25 h 32"/>
                <a:gd name="T2" fmla="*/ 2 w 7"/>
                <a:gd name="T3" fmla="*/ 27 h 32"/>
                <a:gd name="T4" fmla="*/ 0 w 7"/>
                <a:gd name="T5" fmla="*/ 32 h 32"/>
                <a:gd name="T6" fmla="*/ 2 w 7"/>
                <a:gd name="T7" fmla="*/ 32 h 32"/>
                <a:gd name="T8" fmla="*/ 3 w 7"/>
                <a:gd name="T9" fmla="*/ 32 h 32"/>
                <a:gd name="T10" fmla="*/ 4 w 7"/>
                <a:gd name="T11" fmla="*/ 32 h 32"/>
                <a:gd name="T12" fmla="*/ 5 w 7"/>
                <a:gd name="T13" fmla="*/ 30 h 32"/>
                <a:gd name="T14" fmla="*/ 6 w 7"/>
                <a:gd name="T15" fmla="*/ 25 h 32"/>
                <a:gd name="T16" fmla="*/ 2 w 7"/>
                <a:gd name="T17" fmla="*/ 0 h 32"/>
                <a:gd name="T18" fmla="*/ 0 w 7"/>
                <a:gd name="T19" fmla="*/ 0 h 32"/>
                <a:gd name="T20" fmla="*/ 2 w 7"/>
                <a:gd name="T21" fmla="*/ 7 h 32"/>
                <a:gd name="T22" fmla="*/ 7 w 7"/>
                <a:gd name="T23" fmla="*/ 9 h 32"/>
                <a:gd name="T24" fmla="*/ 4 w 7"/>
                <a:gd name="T25" fmla="*/ 0 h 32"/>
                <a:gd name="T26" fmla="*/ 2 w 7"/>
                <a:gd name="T27" fmla="*/ 0 h 32"/>
                <a:gd name="T28" fmla="*/ 2 w 7"/>
                <a:gd name="T2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32">
                  <a:moveTo>
                    <a:pt x="6" y="25"/>
                  </a:moveTo>
                  <a:cubicBezTo>
                    <a:pt x="5" y="26"/>
                    <a:pt x="4" y="26"/>
                    <a:pt x="2" y="27"/>
                  </a:cubicBezTo>
                  <a:cubicBezTo>
                    <a:pt x="2" y="29"/>
                    <a:pt x="1" y="30"/>
                    <a:pt x="0" y="32"/>
                  </a:cubicBezTo>
                  <a:cubicBezTo>
                    <a:pt x="1" y="32"/>
                    <a:pt x="2" y="32"/>
                    <a:pt x="2" y="32"/>
                  </a:cubicBezTo>
                  <a:cubicBezTo>
                    <a:pt x="2" y="32"/>
                    <a:pt x="3" y="32"/>
                    <a:pt x="3" y="32"/>
                  </a:cubicBezTo>
                  <a:cubicBezTo>
                    <a:pt x="3" y="32"/>
                    <a:pt x="4" y="32"/>
                    <a:pt x="4" y="32"/>
                  </a:cubicBezTo>
                  <a:cubicBezTo>
                    <a:pt x="4" y="32"/>
                    <a:pt x="5" y="31"/>
                    <a:pt x="5" y="30"/>
                  </a:cubicBezTo>
                  <a:cubicBezTo>
                    <a:pt x="5" y="29"/>
                    <a:pt x="6" y="27"/>
                    <a:pt x="6" y="25"/>
                  </a:cubicBezTo>
                  <a:moveTo>
                    <a:pt x="2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2"/>
                    <a:pt x="2" y="4"/>
                    <a:pt x="2" y="7"/>
                  </a:cubicBezTo>
                  <a:cubicBezTo>
                    <a:pt x="4" y="7"/>
                    <a:pt x="6" y="8"/>
                    <a:pt x="7" y="9"/>
                  </a:cubicBezTo>
                  <a:cubicBezTo>
                    <a:pt x="7" y="6"/>
                    <a:pt x="6" y="3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4" name="Freeform 374"/>
            <p:cNvSpPr>
              <a:spLocks/>
            </p:cNvSpPr>
            <p:nvPr/>
          </p:nvSpPr>
          <p:spPr bwMode="auto">
            <a:xfrm>
              <a:off x="1620987" y="2183161"/>
              <a:ext cx="25400" cy="84138"/>
            </a:xfrm>
            <a:custGeom>
              <a:avLst/>
              <a:gdLst>
                <a:gd name="T0" fmla="*/ 0 w 6"/>
                <a:gd name="T1" fmla="*/ 0 h 20"/>
                <a:gd name="T2" fmla="*/ 1 w 6"/>
                <a:gd name="T3" fmla="*/ 10 h 20"/>
                <a:gd name="T4" fmla="*/ 1 w 6"/>
                <a:gd name="T5" fmla="*/ 10 h 20"/>
                <a:gd name="T6" fmla="*/ 1 w 6"/>
                <a:gd name="T7" fmla="*/ 10 h 20"/>
                <a:gd name="T8" fmla="*/ 1 w 6"/>
                <a:gd name="T9" fmla="*/ 10 h 20"/>
                <a:gd name="T10" fmla="*/ 1 w 6"/>
                <a:gd name="T11" fmla="*/ 10 h 20"/>
                <a:gd name="T12" fmla="*/ 0 w 6"/>
                <a:gd name="T13" fmla="*/ 20 h 20"/>
                <a:gd name="T14" fmla="*/ 4 w 6"/>
                <a:gd name="T15" fmla="*/ 18 h 20"/>
                <a:gd name="T16" fmla="*/ 5 w 6"/>
                <a:gd name="T17" fmla="*/ 14 h 20"/>
                <a:gd name="T18" fmla="*/ 5 w 6"/>
                <a:gd name="T19" fmla="*/ 2 h 20"/>
                <a:gd name="T20" fmla="*/ 0 w 6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20">
                  <a:moveTo>
                    <a:pt x="0" y="0"/>
                  </a:moveTo>
                  <a:cubicBezTo>
                    <a:pt x="1" y="3"/>
                    <a:pt x="1" y="6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3"/>
                    <a:pt x="1" y="17"/>
                    <a:pt x="0" y="20"/>
                  </a:cubicBezTo>
                  <a:cubicBezTo>
                    <a:pt x="2" y="19"/>
                    <a:pt x="3" y="19"/>
                    <a:pt x="4" y="18"/>
                  </a:cubicBezTo>
                  <a:cubicBezTo>
                    <a:pt x="5" y="17"/>
                    <a:pt x="5" y="15"/>
                    <a:pt x="5" y="14"/>
                  </a:cubicBezTo>
                  <a:cubicBezTo>
                    <a:pt x="6" y="10"/>
                    <a:pt x="6" y="6"/>
                    <a:pt x="5" y="2"/>
                  </a:cubicBezTo>
                  <a:cubicBezTo>
                    <a:pt x="4" y="1"/>
                    <a:pt x="2" y="0"/>
                    <a:pt x="0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5" name="Freeform 375"/>
            <p:cNvSpPr>
              <a:spLocks noEditPoints="1"/>
            </p:cNvSpPr>
            <p:nvPr/>
          </p:nvSpPr>
          <p:spPr bwMode="auto">
            <a:xfrm>
              <a:off x="1613050" y="2143473"/>
              <a:ext cx="17463" cy="149225"/>
            </a:xfrm>
            <a:custGeom>
              <a:avLst/>
              <a:gdLst>
                <a:gd name="T0" fmla="*/ 0 w 4"/>
                <a:gd name="T1" fmla="*/ 34 h 35"/>
                <a:gd name="T2" fmla="*/ 0 w 4"/>
                <a:gd name="T3" fmla="*/ 35 h 35"/>
                <a:gd name="T4" fmla="*/ 2 w 4"/>
                <a:gd name="T5" fmla="*/ 35 h 35"/>
                <a:gd name="T6" fmla="*/ 4 w 4"/>
                <a:gd name="T7" fmla="*/ 34 h 35"/>
                <a:gd name="T8" fmla="*/ 3 w 4"/>
                <a:gd name="T9" fmla="*/ 34 h 35"/>
                <a:gd name="T10" fmla="*/ 2 w 4"/>
                <a:gd name="T11" fmla="*/ 34 h 35"/>
                <a:gd name="T12" fmla="*/ 0 w 4"/>
                <a:gd name="T13" fmla="*/ 34 h 35"/>
                <a:gd name="T14" fmla="*/ 3 w 4"/>
                <a:gd name="T15" fmla="*/ 0 h 35"/>
                <a:gd name="T16" fmla="*/ 0 w 4"/>
                <a:gd name="T17" fmla="*/ 2 h 35"/>
                <a:gd name="T18" fmla="*/ 0 w 4"/>
                <a:gd name="T19" fmla="*/ 2 h 35"/>
                <a:gd name="T20" fmla="*/ 2 w 4"/>
                <a:gd name="T21" fmla="*/ 2 h 35"/>
                <a:gd name="T22" fmla="*/ 2 w 4"/>
                <a:gd name="T23" fmla="*/ 2 h 35"/>
                <a:gd name="T24" fmla="*/ 4 w 4"/>
                <a:gd name="T25" fmla="*/ 2 h 35"/>
                <a:gd name="T26" fmla="*/ 3 w 4"/>
                <a:gd name="T2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35">
                  <a:moveTo>
                    <a:pt x="0" y="34"/>
                  </a:moveTo>
                  <a:cubicBezTo>
                    <a:pt x="0" y="34"/>
                    <a:pt x="0" y="35"/>
                    <a:pt x="0" y="35"/>
                  </a:cubicBezTo>
                  <a:cubicBezTo>
                    <a:pt x="1" y="35"/>
                    <a:pt x="1" y="35"/>
                    <a:pt x="2" y="35"/>
                  </a:cubicBezTo>
                  <a:cubicBezTo>
                    <a:pt x="3" y="35"/>
                    <a:pt x="3" y="35"/>
                    <a:pt x="4" y="34"/>
                  </a:cubicBezTo>
                  <a:cubicBezTo>
                    <a:pt x="4" y="34"/>
                    <a:pt x="3" y="34"/>
                    <a:pt x="3" y="34"/>
                  </a:cubicBezTo>
                  <a:cubicBezTo>
                    <a:pt x="3" y="34"/>
                    <a:pt x="2" y="34"/>
                    <a:pt x="2" y="34"/>
                  </a:cubicBezTo>
                  <a:cubicBezTo>
                    <a:pt x="2" y="34"/>
                    <a:pt x="1" y="34"/>
                    <a:pt x="0" y="34"/>
                  </a:cubicBezTo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1"/>
                    <a:pt x="3" y="1"/>
                    <a:pt x="3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6" name="Oval 376"/>
            <p:cNvSpPr>
              <a:spLocks noChangeArrowheads="1"/>
            </p:cNvSpPr>
            <p:nvPr/>
          </p:nvSpPr>
          <p:spPr bwMode="auto">
            <a:xfrm>
              <a:off x="1174900" y="2130773"/>
              <a:ext cx="153988" cy="1539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7" name="Oval 377"/>
            <p:cNvSpPr>
              <a:spLocks noChangeArrowheads="1"/>
            </p:cNvSpPr>
            <p:nvPr/>
          </p:nvSpPr>
          <p:spPr bwMode="auto">
            <a:xfrm>
              <a:off x="1213000" y="2170461"/>
              <a:ext cx="85725" cy="84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8" name="Freeform 378"/>
            <p:cNvSpPr>
              <a:spLocks/>
            </p:cNvSpPr>
            <p:nvPr/>
          </p:nvSpPr>
          <p:spPr bwMode="auto">
            <a:xfrm>
              <a:off x="1162200" y="2122836"/>
              <a:ext cx="174625" cy="174625"/>
            </a:xfrm>
            <a:custGeom>
              <a:avLst/>
              <a:gdLst>
                <a:gd name="T0" fmla="*/ 37 w 41"/>
                <a:gd name="T1" fmla="*/ 20 h 41"/>
                <a:gd name="T2" fmla="*/ 21 w 41"/>
                <a:gd name="T3" fmla="*/ 36 h 41"/>
                <a:gd name="T4" fmla="*/ 4 w 41"/>
                <a:gd name="T5" fmla="*/ 20 h 41"/>
                <a:gd name="T6" fmla="*/ 21 w 41"/>
                <a:gd name="T7" fmla="*/ 4 h 41"/>
                <a:gd name="T8" fmla="*/ 37 w 41"/>
                <a:gd name="T9" fmla="*/ 20 h 41"/>
                <a:gd name="T10" fmla="*/ 41 w 41"/>
                <a:gd name="T11" fmla="*/ 20 h 41"/>
                <a:gd name="T12" fmla="*/ 21 w 41"/>
                <a:gd name="T13" fmla="*/ 0 h 41"/>
                <a:gd name="T14" fmla="*/ 1 w 41"/>
                <a:gd name="T15" fmla="*/ 20 h 41"/>
                <a:gd name="T16" fmla="*/ 21 w 41"/>
                <a:gd name="T17" fmla="*/ 40 h 41"/>
                <a:gd name="T18" fmla="*/ 41 w 41"/>
                <a:gd name="T19" fmla="*/ 20 h 41"/>
                <a:gd name="T20" fmla="*/ 37 w 41"/>
                <a:gd name="T21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41">
                  <a:moveTo>
                    <a:pt x="37" y="20"/>
                  </a:moveTo>
                  <a:cubicBezTo>
                    <a:pt x="36" y="29"/>
                    <a:pt x="30" y="36"/>
                    <a:pt x="21" y="36"/>
                  </a:cubicBezTo>
                  <a:cubicBezTo>
                    <a:pt x="12" y="37"/>
                    <a:pt x="5" y="29"/>
                    <a:pt x="4" y="20"/>
                  </a:cubicBezTo>
                  <a:cubicBezTo>
                    <a:pt x="4" y="11"/>
                    <a:pt x="12" y="4"/>
                    <a:pt x="21" y="4"/>
                  </a:cubicBezTo>
                  <a:cubicBezTo>
                    <a:pt x="30" y="4"/>
                    <a:pt x="37" y="12"/>
                    <a:pt x="37" y="20"/>
                  </a:cubicBezTo>
                  <a:cubicBezTo>
                    <a:pt x="37" y="23"/>
                    <a:pt x="41" y="23"/>
                    <a:pt x="41" y="20"/>
                  </a:cubicBezTo>
                  <a:cubicBezTo>
                    <a:pt x="40" y="9"/>
                    <a:pt x="32" y="1"/>
                    <a:pt x="21" y="0"/>
                  </a:cubicBezTo>
                  <a:cubicBezTo>
                    <a:pt x="10" y="0"/>
                    <a:pt x="1" y="10"/>
                    <a:pt x="1" y="20"/>
                  </a:cubicBezTo>
                  <a:cubicBezTo>
                    <a:pt x="0" y="31"/>
                    <a:pt x="10" y="40"/>
                    <a:pt x="21" y="40"/>
                  </a:cubicBezTo>
                  <a:cubicBezTo>
                    <a:pt x="32" y="41"/>
                    <a:pt x="40" y="31"/>
                    <a:pt x="41" y="20"/>
                  </a:cubicBezTo>
                  <a:cubicBezTo>
                    <a:pt x="41" y="18"/>
                    <a:pt x="37" y="18"/>
                    <a:pt x="37" y="2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9" name="Freeform 379"/>
            <p:cNvSpPr>
              <a:spLocks noEditPoints="1"/>
            </p:cNvSpPr>
            <p:nvPr/>
          </p:nvSpPr>
          <p:spPr bwMode="auto">
            <a:xfrm>
              <a:off x="1238400" y="2140298"/>
              <a:ext cx="34925" cy="134938"/>
            </a:xfrm>
            <a:custGeom>
              <a:avLst/>
              <a:gdLst>
                <a:gd name="T0" fmla="*/ 0 w 8"/>
                <a:gd name="T1" fmla="*/ 26 h 32"/>
                <a:gd name="T2" fmla="*/ 2 w 8"/>
                <a:gd name="T3" fmla="*/ 32 h 32"/>
                <a:gd name="T4" fmla="*/ 2 w 8"/>
                <a:gd name="T5" fmla="*/ 32 h 32"/>
                <a:gd name="T6" fmla="*/ 3 w 8"/>
                <a:gd name="T7" fmla="*/ 32 h 32"/>
                <a:gd name="T8" fmla="*/ 5 w 8"/>
                <a:gd name="T9" fmla="*/ 32 h 32"/>
                <a:gd name="T10" fmla="*/ 4 w 8"/>
                <a:gd name="T11" fmla="*/ 27 h 32"/>
                <a:gd name="T12" fmla="*/ 0 w 8"/>
                <a:gd name="T13" fmla="*/ 26 h 32"/>
                <a:gd name="T14" fmla="*/ 4 w 8"/>
                <a:gd name="T15" fmla="*/ 0 h 32"/>
                <a:gd name="T16" fmla="*/ 1 w 8"/>
                <a:gd name="T17" fmla="*/ 8 h 32"/>
                <a:gd name="T18" fmla="*/ 4 w 8"/>
                <a:gd name="T19" fmla="*/ 7 h 32"/>
                <a:gd name="T20" fmla="*/ 6 w 8"/>
                <a:gd name="T21" fmla="*/ 7 h 32"/>
                <a:gd name="T22" fmla="*/ 8 w 8"/>
                <a:gd name="T23" fmla="*/ 1 h 32"/>
                <a:gd name="T24" fmla="*/ 4 w 8"/>
                <a:gd name="T2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32">
                  <a:moveTo>
                    <a:pt x="0" y="26"/>
                  </a:moveTo>
                  <a:cubicBezTo>
                    <a:pt x="0" y="28"/>
                    <a:pt x="1" y="31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3" y="32"/>
                  </a:cubicBezTo>
                  <a:cubicBezTo>
                    <a:pt x="4" y="32"/>
                    <a:pt x="4" y="32"/>
                    <a:pt x="5" y="32"/>
                  </a:cubicBezTo>
                  <a:cubicBezTo>
                    <a:pt x="5" y="30"/>
                    <a:pt x="4" y="29"/>
                    <a:pt x="4" y="27"/>
                  </a:cubicBezTo>
                  <a:cubicBezTo>
                    <a:pt x="3" y="27"/>
                    <a:pt x="1" y="27"/>
                    <a:pt x="0" y="26"/>
                  </a:cubicBezTo>
                  <a:moveTo>
                    <a:pt x="4" y="0"/>
                  </a:moveTo>
                  <a:cubicBezTo>
                    <a:pt x="3" y="2"/>
                    <a:pt x="2" y="5"/>
                    <a:pt x="1" y="8"/>
                  </a:cubicBezTo>
                  <a:cubicBezTo>
                    <a:pt x="2" y="7"/>
                    <a:pt x="3" y="7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5"/>
                    <a:pt x="7" y="3"/>
                    <a:pt x="8" y="1"/>
                  </a:cubicBezTo>
                  <a:cubicBezTo>
                    <a:pt x="7" y="0"/>
                    <a:pt x="6" y="0"/>
                    <a:pt x="4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0" name="Freeform 380"/>
            <p:cNvSpPr>
              <a:spLocks/>
            </p:cNvSpPr>
            <p:nvPr/>
          </p:nvSpPr>
          <p:spPr bwMode="auto">
            <a:xfrm>
              <a:off x="1235225" y="2170461"/>
              <a:ext cx="28575" cy="84138"/>
            </a:xfrm>
            <a:custGeom>
              <a:avLst/>
              <a:gdLst>
                <a:gd name="T0" fmla="*/ 5 w 7"/>
                <a:gd name="T1" fmla="*/ 0 h 20"/>
                <a:gd name="T2" fmla="*/ 2 w 7"/>
                <a:gd name="T3" fmla="*/ 1 h 20"/>
                <a:gd name="T4" fmla="*/ 1 w 7"/>
                <a:gd name="T5" fmla="*/ 8 h 20"/>
                <a:gd name="T6" fmla="*/ 1 w 7"/>
                <a:gd name="T7" fmla="*/ 19 h 20"/>
                <a:gd name="T8" fmla="*/ 5 w 7"/>
                <a:gd name="T9" fmla="*/ 20 h 20"/>
                <a:gd name="T10" fmla="*/ 5 w 7"/>
                <a:gd name="T11" fmla="*/ 13 h 20"/>
                <a:gd name="T12" fmla="*/ 7 w 7"/>
                <a:gd name="T13" fmla="*/ 0 h 20"/>
                <a:gd name="T14" fmla="*/ 5 w 7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20">
                  <a:moveTo>
                    <a:pt x="5" y="0"/>
                  </a:moveTo>
                  <a:cubicBezTo>
                    <a:pt x="4" y="0"/>
                    <a:pt x="3" y="0"/>
                    <a:pt x="2" y="1"/>
                  </a:cubicBezTo>
                  <a:cubicBezTo>
                    <a:pt x="1" y="3"/>
                    <a:pt x="1" y="6"/>
                    <a:pt x="1" y="8"/>
                  </a:cubicBezTo>
                  <a:cubicBezTo>
                    <a:pt x="0" y="12"/>
                    <a:pt x="0" y="15"/>
                    <a:pt x="1" y="19"/>
                  </a:cubicBezTo>
                  <a:cubicBezTo>
                    <a:pt x="2" y="20"/>
                    <a:pt x="4" y="20"/>
                    <a:pt x="5" y="20"/>
                  </a:cubicBezTo>
                  <a:cubicBezTo>
                    <a:pt x="5" y="18"/>
                    <a:pt x="4" y="15"/>
                    <a:pt x="5" y="13"/>
                  </a:cubicBezTo>
                  <a:cubicBezTo>
                    <a:pt x="5" y="9"/>
                    <a:pt x="5" y="4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1" name="Freeform 381"/>
            <p:cNvSpPr>
              <a:spLocks noEditPoints="1"/>
            </p:cNvSpPr>
            <p:nvPr/>
          </p:nvSpPr>
          <p:spPr bwMode="auto">
            <a:xfrm>
              <a:off x="1247925" y="2130773"/>
              <a:ext cx="25400" cy="149225"/>
            </a:xfrm>
            <a:custGeom>
              <a:avLst/>
              <a:gdLst>
                <a:gd name="T0" fmla="*/ 3 w 6"/>
                <a:gd name="T1" fmla="*/ 34 h 35"/>
                <a:gd name="T2" fmla="*/ 1 w 6"/>
                <a:gd name="T3" fmla="*/ 34 h 35"/>
                <a:gd name="T4" fmla="*/ 0 w 6"/>
                <a:gd name="T5" fmla="*/ 34 h 35"/>
                <a:gd name="T6" fmla="*/ 0 w 6"/>
                <a:gd name="T7" fmla="*/ 34 h 35"/>
                <a:gd name="T8" fmla="*/ 0 w 6"/>
                <a:gd name="T9" fmla="*/ 35 h 35"/>
                <a:gd name="T10" fmla="*/ 3 w 6"/>
                <a:gd name="T11" fmla="*/ 35 h 35"/>
                <a:gd name="T12" fmla="*/ 3 w 6"/>
                <a:gd name="T13" fmla="*/ 34 h 35"/>
                <a:gd name="T14" fmla="*/ 5 w 6"/>
                <a:gd name="T15" fmla="*/ 0 h 35"/>
                <a:gd name="T16" fmla="*/ 2 w 6"/>
                <a:gd name="T17" fmla="*/ 2 h 35"/>
                <a:gd name="T18" fmla="*/ 6 w 6"/>
                <a:gd name="T19" fmla="*/ 3 h 35"/>
                <a:gd name="T20" fmla="*/ 6 w 6"/>
                <a:gd name="T21" fmla="*/ 2 h 35"/>
                <a:gd name="T22" fmla="*/ 5 w 6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35">
                  <a:moveTo>
                    <a:pt x="3" y="34"/>
                  </a:moveTo>
                  <a:cubicBezTo>
                    <a:pt x="2" y="34"/>
                    <a:pt x="2" y="34"/>
                    <a:pt x="1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" y="35"/>
                    <a:pt x="2" y="35"/>
                    <a:pt x="3" y="35"/>
                  </a:cubicBezTo>
                  <a:cubicBezTo>
                    <a:pt x="3" y="35"/>
                    <a:pt x="3" y="35"/>
                    <a:pt x="3" y="34"/>
                  </a:cubicBezTo>
                  <a:moveTo>
                    <a:pt x="5" y="0"/>
                  </a:moveTo>
                  <a:cubicBezTo>
                    <a:pt x="4" y="1"/>
                    <a:pt x="3" y="1"/>
                    <a:pt x="2" y="2"/>
                  </a:cubicBezTo>
                  <a:cubicBezTo>
                    <a:pt x="4" y="2"/>
                    <a:pt x="5" y="2"/>
                    <a:pt x="6" y="3"/>
                  </a:cubicBezTo>
                  <a:cubicBezTo>
                    <a:pt x="6" y="3"/>
                    <a:pt x="6" y="2"/>
                    <a:pt x="6" y="2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2" name="Oval 382"/>
            <p:cNvSpPr>
              <a:spLocks noChangeArrowheads="1"/>
            </p:cNvSpPr>
            <p:nvPr/>
          </p:nvSpPr>
          <p:spPr bwMode="auto">
            <a:xfrm>
              <a:off x="1260625" y="2046636"/>
              <a:ext cx="360363" cy="3571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3" name="Freeform 383"/>
            <p:cNvSpPr>
              <a:spLocks/>
            </p:cNvSpPr>
            <p:nvPr/>
          </p:nvSpPr>
          <p:spPr bwMode="auto">
            <a:xfrm>
              <a:off x="1433662" y="2054573"/>
              <a:ext cx="179388" cy="220663"/>
            </a:xfrm>
            <a:custGeom>
              <a:avLst/>
              <a:gdLst>
                <a:gd name="T0" fmla="*/ 2 w 42"/>
                <a:gd name="T1" fmla="*/ 0 h 52"/>
                <a:gd name="T2" fmla="*/ 1 w 42"/>
                <a:gd name="T3" fmla="*/ 0 h 52"/>
                <a:gd name="T4" fmla="*/ 0 w 42"/>
                <a:gd name="T5" fmla="*/ 0 h 52"/>
                <a:gd name="T6" fmla="*/ 32 w 42"/>
                <a:gd name="T7" fmla="*/ 24 h 52"/>
                <a:gd name="T8" fmla="*/ 40 w 42"/>
                <a:gd name="T9" fmla="*/ 51 h 52"/>
                <a:gd name="T10" fmla="*/ 40 w 42"/>
                <a:gd name="T11" fmla="*/ 52 h 52"/>
                <a:gd name="T12" fmla="*/ 42 w 42"/>
                <a:gd name="T13" fmla="*/ 40 h 52"/>
                <a:gd name="T14" fmla="*/ 42 w 42"/>
                <a:gd name="T15" fmla="*/ 40 h 52"/>
                <a:gd name="T16" fmla="*/ 42 w 42"/>
                <a:gd name="T17" fmla="*/ 40 h 52"/>
                <a:gd name="T18" fmla="*/ 2 w 42"/>
                <a:gd name="T1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52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4" y="2"/>
                    <a:pt x="26" y="11"/>
                    <a:pt x="32" y="24"/>
                  </a:cubicBezTo>
                  <a:cubicBezTo>
                    <a:pt x="38" y="30"/>
                    <a:pt x="42" y="40"/>
                    <a:pt x="40" y="51"/>
                  </a:cubicBezTo>
                  <a:cubicBezTo>
                    <a:pt x="40" y="51"/>
                    <a:pt x="40" y="52"/>
                    <a:pt x="40" y="52"/>
                  </a:cubicBezTo>
                  <a:cubicBezTo>
                    <a:pt x="41" y="48"/>
                    <a:pt x="42" y="44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1" y="19"/>
                    <a:pt x="24" y="0"/>
                    <a:pt x="2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4" name="Freeform 384"/>
            <p:cNvSpPr>
              <a:spLocks/>
            </p:cNvSpPr>
            <p:nvPr/>
          </p:nvSpPr>
          <p:spPr bwMode="auto">
            <a:xfrm>
              <a:off x="1251100" y="2118073"/>
              <a:ext cx="379413" cy="285750"/>
            </a:xfrm>
            <a:custGeom>
              <a:avLst/>
              <a:gdLst>
                <a:gd name="T0" fmla="*/ 8 w 89"/>
                <a:gd name="T1" fmla="*/ 42 h 67"/>
                <a:gd name="T2" fmla="*/ 20 w 89"/>
                <a:gd name="T3" fmla="*/ 5 h 67"/>
                <a:gd name="T4" fmla="*/ 46 w 89"/>
                <a:gd name="T5" fmla="*/ 14 h 67"/>
                <a:gd name="T6" fmla="*/ 67 w 89"/>
                <a:gd name="T7" fmla="*/ 4 h 67"/>
                <a:gd name="T8" fmla="*/ 79 w 89"/>
                <a:gd name="T9" fmla="*/ 46 h 67"/>
                <a:gd name="T10" fmla="*/ 63 w 89"/>
                <a:gd name="T11" fmla="*/ 63 h 67"/>
                <a:gd name="T12" fmla="*/ 41 w 89"/>
                <a:gd name="T13" fmla="*/ 67 h 67"/>
                <a:gd name="T14" fmla="*/ 27 w 89"/>
                <a:gd name="T15" fmla="*/ 63 h 67"/>
                <a:gd name="T16" fmla="*/ 17 w 89"/>
                <a:gd name="T17" fmla="*/ 57 h 67"/>
                <a:gd name="T18" fmla="*/ 8 w 89"/>
                <a:gd name="T19" fmla="*/ 4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67">
                  <a:moveTo>
                    <a:pt x="8" y="42"/>
                  </a:moveTo>
                  <a:cubicBezTo>
                    <a:pt x="8" y="42"/>
                    <a:pt x="0" y="12"/>
                    <a:pt x="20" y="5"/>
                  </a:cubicBezTo>
                  <a:cubicBezTo>
                    <a:pt x="34" y="0"/>
                    <a:pt x="44" y="7"/>
                    <a:pt x="46" y="14"/>
                  </a:cubicBezTo>
                  <a:cubicBezTo>
                    <a:pt x="46" y="14"/>
                    <a:pt x="53" y="2"/>
                    <a:pt x="67" y="4"/>
                  </a:cubicBezTo>
                  <a:cubicBezTo>
                    <a:pt x="80" y="7"/>
                    <a:pt x="89" y="29"/>
                    <a:pt x="79" y="46"/>
                  </a:cubicBezTo>
                  <a:cubicBezTo>
                    <a:pt x="69" y="64"/>
                    <a:pt x="63" y="63"/>
                    <a:pt x="63" y="63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8" y="42"/>
                    <a:pt x="8" y="42"/>
                    <a:pt x="8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5" name="Freeform 385"/>
            <p:cNvSpPr>
              <a:spLocks/>
            </p:cNvSpPr>
            <p:nvPr/>
          </p:nvSpPr>
          <p:spPr bwMode="auto">
            <a:xfrm>
              <a:off x="1251100" y="2038698"/>
              <a:ext cx="374650" cy="373063"/>
            </a:xfrm>
            <a:custGeom>
              <a:avLst/>
              <a:gdLst>
                <a:gd name="T0" fmla="*/ 85 w 88"/>
                <a:gd name="T1" fmla="*/ 44 h 88"/>
                <a:gd name="T2" fmla="*/ 44 w 88"/>
                <a:gd name="T3" fmla="*/ 84 h 88"/>
                <a:gd name="T4" fmla="*/ 4 w 88"/>
                <a:gd name="T5" fmla="*/ 44 h 88"/>
                <a:gd name="T6" fmla="*/ 44 w 88"/>
                <a:gd name="T7" fmla="*/ 4 h 88"/>
                <a:gd name="T8" fmla="*/ 85 w 88"/>
                <a:gd name="T9" fmla="*/ 44 h 88"/>
                <a:gd name="T10" fmla="*/ 88 w 88"/>
                <a:gd name="T11" fmla="*/ 44 h 88"/>
                <a:gd name="T12" fmla="*/ 44 w 88"/>
                <a:gd name="T13" fmla="*/ 0 h 88"/>
                <a:gd name="T14" fmla="*/ 1 w 88"/>
                <a:gd name="T15" fmla="*/ 44 h 88"/>
                <a:gd name="T16" fmla="*/ 44 w 88"/>
                <a:gd name="T17" fmla="*/ 88 h 88"/>
                <a:gd name="T18" fmla="*/ 88 w 88"/>
                <a:gd name="T19" fmla="*/ 44 h 88"/>
                <a:gd name="T20" fmla="*/ 85 w 88"/>
                <a:gd name="T21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88">
                  <a:moveTo>
                    <a:pt x="85" y="44"/>
                  </a:moveTo>
                  <a:cubicBezTo>
                    <a:pt x="84" y="66"/>
                    <a:pt x="67" y="84"/>
                    <a:pt x="44" y="84"/>
                  </a:cubicBezTo>
                  <a:cubicBezTo>
                    <a:pt x="22" y="85"/>
                    <a:pt x="5" y="66"/>
                    <a:pt x="4" y="44"/>
                  </a:cubicBezTo>
                  <a:cubicBezTo>
                    <a:pt x="4" y="22"/>
                    <a:pt x="23" y="4"/>
                    <a:pt x="44" y="4"/>
                  </a:cubicBezTo>
                  <a:cubicBezTo>
                    <a:pt x="67" y="3"/>
                    <a:pt x="84" y="22"/>
                    <a:pt x="85" y="44"/>
                  </a:cubicBezTo>
                  <a:cubicBezTo>
                    <a:pt x="85" y="46"/>
                    <a:pt x="88" y="46"/>
                    <a:pt x="88" y="44"/>
                  </a:cubicBezTo>
                  <a:cubicBezTo>
                    <a:pt x="88" y="20"/>
                    <a:pt x="69" y="0"/>
                    <a:pt x="44" y="0"/>
                  </a:cubicBezTo>
                  <a:cubicBezTo>
                    <a:pt x="20" y="0"/>
                    <a:pt x="1" y="20"/>
                    <a:pt x="1" y="44"/>
                  </a:cubicBezTo>
                  <a:cubicBezTo>
                    <a:pt x="0" y="68"/>
                    <a:pt x="21" y="87"/>
                    <a:pt x="44" y="88"/>
                  </a:cubicBezTo>
                  <a:cubicBezTo>
                    <a:pt x="69" y="88"/>
                    <a:pt x="88" y="68"/>
                    <a:pt x="88" y="44"/>
                  </a:cubicBezTo>
                  <a:cubicBezTo>
                    <a:pt x="88" y="42"/>
                    <a:pt x="85" y="42"/>
                    <a:pt x="85" y="4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6" name="Freeform 386"/>
            <p:cNvSpPr>
              <a:spLocks/>
            </p:cNvSpPr>
            <p:nvPr/>
          </p:nvSpPr>
          <p:spPr bwMode="auto">
            <a:xfrm>
              <a:off x="1443187" y="1999011"/>
              <a:ext cx="17463" cy="90488"/>
            </a:xfrm>
            <a:custGeom>
              <a:avLst/>
              <a:gdLst>
                <a:gd name="T0" fmla="*/ 4 w 4"/>
                <a:gd name="T1" fmla="*/ 18 h 21"/>
                <a:gd name="T2" fmla="*/ 4 w 4"/>
                <a:gd name="T3" fmla="*/ 3 h 21"/>
                <a:gd name="T4" fmla="*/ 0 w 4"/>
                <a:gd name="T5" fmla="*/ 3 h 21"/>
                <a:gd name="T6" fmla="*/ 0 w 4"/>
                <a:gd name="T7" fmla="*/ 18 h 21"/>
                <a:gd name="T8" fmla="*/ 4 w 4"/>
                <a:gd name="T9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1">
                  <a:moveTo>
                    <a:pt x="4" y="18"/>
                  </a:moveTo>
                  <a:cubicBezTo>
                    <a:pt x="4" y="13"/>
                    <a:pt x="4" y="8"/>
                    <a:pt x="4" y="3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8"/>
                    <a:pt x="0" y="13"/>
                    <a:pt x="0" y="18"/>
                  </a:cubicBezTo>
                  <a:cubicBezTo>
                    <a:pt x="0" y="21"/>
                    <a:pt x="4" y="21"/>
                    <a:pt x="4" y="18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7" name="Freeform 387"/>
            <p:cNvSpPr>
              <a:spLocks/>
            </p:cNvSpPr>
            <p:nvPr/>
          </p:nvSpPr>
          <p:spPr bwMode="auto">
            <a:xfrm>
              <a:off x="1362225" y="1932336"/>
              <a:ext cx="98425" cy="93663"/>
            </a:xfrm>
            <a:custGeom>
              <a:avLst/>
              <a:gdLst>
                <a:gd name="T0" fmla="*/ 23 w 23"/>
                <a:gd name="T1" fmla="*/ 19 h 22"/>
                <a:gd name="T2" fmla="*/ 0 w 23"/>
                <a:gd name="T3" fmla="*/ 5 h 22"/>
                <a:gd name="T4" fmla="*/ 23 w 23"/>
                <a:gd name="T5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2">
                  <a:moveTo>
                    <a:pt x="23" y="19"/>
                  </a:moveTo>
                  <a:cubicBezTo>
                    <a:pt x="23" y="19"/>
                    <a:pt x="3" y="22"/>
                    <a:pt x="0" y="5"/>
                  </a:cubicBezTo>
                  <a:cubicBezTo>
                    <a:pt x="0" y="5"/>
                    <a:pt x="18" y="0"/>
                    <a:pt x="23" y="19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8" name="Freeform 388"/>
            <p:cNvSpPr>
              <a:spLocks/>
            </p:cNvSpPr>
            <p:nvPr/>
          </p:nvSpPr>
          <p:spPr bwMode="auto">
            <a:xfrm>
              <a:off x="1447950" y="1945036"/>
              <a:ext cx="109538" cy="114300"/>
            </a:xfrm>
            <a:custGeom>
              <a:avLst/>
              <a:gdLst>
                <a:gd name="T0" fmla="*/ 0 w 26"/>
                <a:gd name="T1" fmla="*/ 16 h 27"/>
                <a:gd name="T2" fmla="*/ 26 w 26"/>
                <a:gd name="T3" fmla="*/ 10 h 27"/>
                <a:gd name="T4" fmla="*/ 0 w 26"/>
                <a:gd name="T5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7">
                  <a:moveTo>
                    <a:pt x="0" y="16"/>
                  </a:moveTo>
                  <a:cubicBezTo>
                    <a:pt x="0" y="16"/>
                    <a:pt x="12" y="0"/>
                    <a:pt x="26" y="10"/>
                  </a:cubicBezTo>
                  <a:cubicBezTo>
                    <a:pt x="26" y="10"/>
                    <a:pt x="16" y="27"/>
                    <a:pt x="0" y="16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389" name="Picture 389"/>
            <p:cNvPicPr>
              <a:picLocks noChangeAspect="1" noChangeArrowheads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037" y="2240311"/>
              <a:ext cx="3810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0" name="Picture 390"/>
            <p:cNvPicPr>
              <a:picLocks noChangeAspect="1" noChangeArrowheads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2212" y="2211736"/>
              <a:ext cx="1524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1" name="Picture 391"/>
            <p:cNvPicPr>
              <a:picLocks noChangeAspect="1" noChangeArrowheads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5862" y="2248248"/>
              <a:ext cx="76200" cy="11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2" name="Picture 392"/>
            <p:cNvPicPr>
              <a:picLocks noChangeAspect="1" noChangeArrowheads="1"/>
            </p:cNvPicPr>
            <p:nvPr/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9200" y="2245073"/>
              <a:ext cx="88900" cy="85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3" name="Picture 393"/>
            <p:cNvPicPr>
              <a:picLocks noChangeAspect="1" noChangeArrowheads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2887" y="2253011"/>
              <a:ext cx="381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4" name="Picture 394"/>
            <p:cNvPicPr>
              <a:picLocks noChangeAspect="1" noChangeArrowheads="1"/>
            </p:cNvPicPr>
            <p:nvPr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5412" y="2211736"/>
              <a:ext cx="153988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5" name="Picture 395"/>
            <p:cNvPicPr>
              <a:picLocks noChangeAspect="1" noChangeArrowheads="1"/>
            </p:cNvPicPr>
            <p:nvPr/>
          </p:nvPicPr>
          <p:blipFill>
            <a:blip r:embed="rId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4787" y="2259361"/>
              <a:ext cx="7620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6" name="Picture 396"/>
            <p:cNvPicPr>
              <a:picLocks noChangeAspect="1" noChangeArrowheads="1"/>
            </p:cNvPicPr>
            <p:nvPr/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0337" y="2245073"/>
              <a:ext cx="85725" cy="85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7" name="Freeform 397"/>
            <p:cNvSpPr>
              <a:spLocks/>
            </p:cNvSpPr>
            <p:nvPr/>
          </p:nvSpPr>
          <p:spPr bwMode="auto">
            <a:xfrm>
              <a:off x="1303487" y="2199036"/>
              <a:ext cx="63500" cy="68263"/>
            </a:xfrm>
            <a:custGeom>
              <a:avLst/>
              <a:gdLst>
                <a:gd name="T0" fmla="*/ 5 w 15"/>
                <a:gd name="T1" fmla="*/ 2 h 16"/>
                <a:gd name="T2" fmla="*/ 13 w 15"/>
                <a:gd name="T3" fmla="*/ 12 h 16"/>
                <a:gd name="T4" fmla="*/ 13 w 15"/>
                <a:gd name="T5" fmla="*/ 11 h 16"/>
                <a:gd name="T6" fmla="*/ 1 w 15"/>
                <a:gd name="T7" fmla="*/ 14 h 16"/>
                <a:gd name="T8" fmla="*/ 2 w 15"/>
                <a:gd name="T9" fmla="*/ 16 h 16"/>
                <a:gd name="T10" fmla="*/ 14 w 15"/>
                <a:gd name="T11" fmla="*/ 13 h 16"/>
                <a:gd name="T12" fmla="*/ 15 w 15"/>
                <a:gd name="T13" fmla="*/ 11 h 16"/>
                <a:gd name="T14" fmla="*/ 7 w 15"/>
                <a:gd name="T15" fmla="*/ 1 h 16"/>
                <a:gd name="T16" fmla="*/ 5 w 15"/>
                <a:gd name="T17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5" y="2"/>
                  </a:moveTo>
                  <a:cubicBezTo>
                    <a:pt x="8" y="5"/>
                    <a:pt x="10" y="9"/>
                    <a:pt x="13" y="12"/>
                  </a:cubicBezTo>
                  <a:cubicBezTo>
                    <a:pt x="13" y="12"/>
                    <a:pt x="13" y="11"/>
                    <a:pt x="13" y="11"/>
                  </a:cubicBezTo>
                  <a:cubicBezTo>
                    <a:pt x="9" y="12"/>
                    <a:pt x="5" y="13"/>
                    <a:pt x="1" y="14"/>
                  </a:cubicBezTo>
                  <a:cubicBezTo>
                    <a:pt x="0" y="14"/>
                    <a:pt x="0" y="16"/>
                    <a:pt x="2" y="16"/>
                  </a:cubicBezTo>
                  <a:cubicBezTo>
                    <a:pt x="6" y="15"/>
                    <a:pt x="10" y="14"/>
                    <a:pt x="14" y="13"/>
                  </a:cubicBezTo>
                  <a:cubicBezTo>
                    <a:pt x="15" y="12"/>
                    <a:pt x="15" y="12"/>
                    <a:pt x="15" y="11"/>
                  </a:cubicBezTo>
                  <a:cubicBezTo>
                    <a:pt x="12" y="8"/>
                    <a:pt x="10" y="4"/>
                    <a:pt x="7" y="1"/>
                  </a:cubicBezTo>
                  <a:cubicBezTo>
                    <a:pt x="6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8" name="Freeform 398"/>
            <p:cNvSpPr>
              <a:spLocks/>
            </p:cNvSpPr>
            <p:nvPr/>
          </p:nvSpPr>
          <p:spPr bwMode="auto">
            <a:xfrm>
              <a:off x="1303487" y="2224436"/>
              <a:ext cx="63500" cy="30163"/>
            </a:xfrm>
            <a:custGeom>
              <a:avLst/>
              <a:gdLst>
                <a:gd name="T0" fmla="*/ 14 w 15"/>
                <a:gd name="T1" fmla="*/ 5 h 7"/>
                <a:gd name="T2" fmla="*/ 2 w 15"/>
                <a:gd name="T3" fmla="*/ 0 h 7"/>
                <a:gd name="T4" fmla="*/ 2 w 15"/>
                <a:gd name="T5" fmla="*/ 2 h 7"/>
                <a:gd name="T6" fmla="*/ 13 w 15"/>
                <a:gd name="T7" fmla="*/ 7 h 7"/>
                <a:gd name="T8" fmla="*/ 14 w 15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7">
                  <a:moveTo>
                    <a:pt x="14" y="5"/>
                  </a:moveTo>
                  <a:cubicBezTo>
                    <a:pt x="10" y="3"/>
                    <a:pt x="6" y="2"/>
                    <a:pt x="2" y="0"/>
                  </a:cubicBezTo>
                  <a:cubicBezTo>
                    <a:pt x="1" y="0"/>
                    <a:pt x="0" y="2"/>
                    <a:pt x="2" y="2"/>
                  </a:cubicBezTo>
                  <a:cubicBezTo>
                    <a:pt x="6" y="4"/>
                    <a:pt x="9" y="5"/>
                    <a:pt x="13" y="7"/>
                  </a:cubicBezTo>
                  <a:cubicBezTo>
                    <a:pt x="15" y="7"/>
                    <a:pt x="15" y="5"/>
                    <a:pt x="14" y="5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9" name="Freeform 399"/>
            <p:cNvSpPr>
              <a:spLocks/>
            </p:cNvSpPr>
            <p:nvPr/>
          </p:nvSpPr>
          <p:spPr bwMode="auto">
            <a:xfrm>
              <a:off x="1514625" y="2211736"/>
              <a:ext cx="63500" cy="73025"/>
            </a:xfrm>
            <a:custGeom>
              <a:avLst/>
              <a:gdLst>
                <a:gd name="T0" fmla="*/ 9 w 15"/>
                <a:gd name="T1" fmla="*/ 2 h 17"/>
                <a:gd name="T2" fmla="*/ 2 w 15"/>
                <a:gd name="T3" fmla="*/ 13 h 17"/>
                <a:gd name="T4" fmla="*/ 1 w 15"/>
                <a:gd name="T5" fmla="*/ 11 h 17"/>
                <a:gd name="T6" fmla="*/ 14 w 15"/>
                <a:gd name="T7" fmla="*/ 14 h 17"/>
                <a:gd name="T8" fmla="*/ 13 w 15"/>
                <a:gd name="T9" fmla="*/ 16 h 17"/>
                <a:gd name="T10" fmla="*/ 1 w 15"/>
                <a:gd name="T11" fmla="*/ 13 h 17"/>
                <a:gd name="T12" fmla="*/ 0 w 15"/>
                <a:gd name="T13" fmla="*/ 12 h 17"/>
                <a:gd name="T14" fmla="*/ 8 w 15"/>
                <a:gd name="T15" fmla="*/ 1 h 17"/>
                <a:gd name="T16" fmla="*/ 9 w 15"/>
                <a:gd name="T1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9" y="2"/>
                  </a:moveTo>
                  <a:cubicBezTo>
                    <a:pt x="7" y="6"/>
                    <a:pt x="4" y="9"/>
                    <a:pt x="2" y="13"/>
                  </a:cubicBezTo>
                  <a:cubicBezTo>
                    <a:pt x="2" y="12"/>
                    <a:pt x="2" y="12"/>
                    <a:pt x="1" y="11"/>
                  </a:cubicBezTo>
                  <a:cubicBezTo>
                    <a:pt x="5" y="12"/>
                    <a:pt x="10" y="13"/>
                    <a:pt x="14" y="14"/>
                  </a:cubicBezTo>
                  <a:cubicBezTo>
                    <a:pt x="15" y="15"/>
                    <a:pt x="14" y="17"/>
                    <a:pt x="13" y="16"/>
                  </a:cubicBezTo>
                  <a:cubicBezTo>
                    <a:pt x="9" y="15"/>
                    <a:pt x="5" y="14"/>
                    <a:pt x="1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3" y="8"/>
                    <a:pt x="5" y="5"/>
                    <a:pt x="8" y="1"/>
                  </a:cubicBezTo>
                  <a:cubicBezTo>
                    <a:pt x="8" y="0"/>
                    <a:pt x="10" y="1"/>
                    <a:pt x="9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0" name="Freeform 400"/>
            <p:cNvSpPr>
              <a:spLocks/>
            </p:cNvSpPr>
            <p:nvPr/>
          </p:nvSpPr>
          <p:spPr bwMode="auto">
            <a:xfrm>
              <a:off x="1514625" y="2237136"/>
              <a:ext cx="60325" cy="34925"/>
            </a:xfrm>
            <a:custGeom>
              <a:avLst/>
              <a:gdLst>
                <a:gd name="T0" fmla="*/ 1 w 14"/>
                <a:gd name="T1" fmla="*/ 5 h 8"/>
                <a:gd name="T2" fmla="*/ 13 w 14"/>
                <a:gd name="T3" fmla="*/ 1 h 8"/>
                <a:gd name="T4" fmla="*/ 13 w 14"/>
                <a:gd name="T5" fmla="*/ 3 h 8"/>
                <a:gd name="T6" fmla="*/ 1 w 14"/>
                <a:gd name="T7" fmla="*/ 7 h 8"/>
                <a:gd name="T8" fmla="*/ 1 w 14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" y="5"/>
                  </a:moveTo>
                  <a:cubicBezTo>
                    <a:pt x="5" y="4"/>
                    <a:pt x="9" y="2"/>
                    <a:pt x="13" y="1"/>
                  </a:cubicBezTo>
                  <a:cubicBezTo>
                    <a:pt x="14" y="0"/>
                    <a:pt x="14" y="2"/>
                    <a:pt x="13" y="3"/>
                  </a:cubicBezTo>
                  <a:cubicBezTo>
                    <a:pt x="9" y="4"/>
                    <a:pt x="5" y="6"/>
                    <a:pt x="1" y="7"/>
                  </a:cubicBezTo>
                  <a:cubicBezTo>
                    <a:pt x="0" y="8"/>
                    <a:pt x="0" y="6"/>
                    <a:pt x="1" y="5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1" name="Freeform 401"/>
            <p:cNvSpPr>
              <a:spLocks/>
            </p:cNvSpPr>
            <p:nvPr/>
          </p:nvSpPr>
          <p:spPr bwMode="auto">
            <a:xfrm>
              <a:off x="1366987" y="2246661"/>
              <a:ext cx="134938" cy="131763"/>
            </a:xfrm>
            <a:custGeom>
              <a:avLst/>
              <a:gdLst>
                <a:gd name="T0" fmla="*/ 4 w 32"/>
                <a:gd name="T1" fmla="*/ 2 h 31"/>
                <a:gd name="T2" fmla="*/ 13 w 32"/>
                <a:gd name="T3" fmla="*/ 10 h 31"/>
                <a:gd name="T4" fmla="*/ 28 w 32"/>
                <a:gd name="T5" fmla="*/ 10 h 31"/>
                <a:gd name="T6" fmla="*/ 31 w 32"/>
                <a:gd name="T7" fmla="*/ 6 h 31"/>
                <a:gd name="T8" fmla="*/ 28 w 32"/>
                <a:gd name="T9" fmla="*/ 5 h 31"/>
                <a:gd name="T10" fmla="*/ 20 w 32"/>
                <a:gd name="T11" fmla="*/ 27 h 31"/>
                <a:gd name="T12" fmla="*/ 4 w 32"/>
                <a:gd name="T13" fmla="*/ 19 h 31"/>
                <a:gd name="T14" fmla="*/ 6 w 32"/>
                <a:gd name="T15" fmla="*/ 2 h 31"/>
                <a:gd name="T16" fmla="*/ 4 w 32"/>
                <a:gd name="T17" fmla="*/ 2 h 31"/>
                <a:gd name="T18" fmla="*/ 2 w 32"/>
                <a:gd name="T19" fmla="*/ 22 h 31"/>
                <a:gd name="T20" fmla="*/ 19 w 32"/>
                <a:gd name="T21" fmla="*/ 30 h 31"/>
                <a:gd name="T22" fmla="*/ 31 w 32"/>
                <a:gd name="T23" fmla="*/ 5 h 31"/>
                <a:gd name="T24" fmla="*/ 28 w 32"/>
                <a:gd name="T25" fmla="*/ 5 h 31"/>
                <a:gd name="T26" fmla="*/ 27 w 32"/>
                <a:gd name="T27" fmla="*/ 8 h 31"/>
                <a:gd name="T28" fmla="*/ 18 w 32"/>
                <a:gd name="T29" fmla="*/ 8 h 31"/>
                <a:gd name="T30" fmla="*/ 6 w 32"/>
                <a:gd name="T31" fmla="*/ 2 h 31"/>
                <a:gd name="T32" fmla="*/ 4 w 32"/>
                <a:gd name="T3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1">
                  <a:moveTo>
                    <a:pt x="4" y="2"/>
                  </a:moveTo>
                  <a:cubicBezTo>
                    <a:pt x="2" y="7"/>
                    <a:pt x="9" y="9"/>
                    <a:pt x="13" y="10"/>
                  </a:cubicBezTo>
                  <a:cubicBezTo>
                    <a:pt x="17" y="10"/>
                    <a:pt x="23" y="11"/>
                    <a:pt x="28" y="10"/>
                  </a:cubicBezTo>
                  <a:cubicBezTo>
                    <a:pt x="30" y="10"/>
                    <a:pt x="30" y="7"/>
                    <a:pt x="31" y="6"/>
                  </a:cubicBezTo>
                  <a:cubicBezTo>
                    <a:pt x="30" y="5"/>
                    <a:pt x="29" y="5"/>
                    <a:pt x="28" y="5"/>
                  </a:cubicBezTo>
                  <a:cubicBezTo>
                    <a:pt x="29" y="13"/>
                    <a:pt x="28" y="24"/>
                    <a:pt x="20" y="27"/>
                  </a:cubicBezTo>
                  <a:cubicBezTo>
                    <a:pt x="13" y="30"/>
                    <a:pt x="4" y="26"/>
                    <a:pt x="4" y="19"/>
                  </a:cubicBezTo>
                  <a:cubicBezTo>
                    <a:pt x="4" y="13"/>
                    <a:pt x="6" y="8"/>
                    <a:pt x="6" y="2"/>
                  </a:cubicBezTo>
                  <a:cubicBezTo>
                    <a:pt x="6" y="1"/>
                    <a:pt x="4" y="1"/>
                    <a:pt x="4" y="2"/>
                  </a:cubicBezTo>
                  <a:cubicBezTo>
                    <a:pt x="3" y="9"/>
                    <a:pt x="0" y="16"/>
                    <a:pt x="2" y="22"/>
                  </a:cubicBezTo>
                  <a:cubicBezTo>
                    <a:pt x="4" y="29"/>
                    <a:pt x="13" y="31"/>
                    <a:pt x="19" y="30"/>
                  </a:cubicBezTo>
                  <a:cubicBezTo>
                    <a:pt x="30" y="28"/>
                    <a:pt x="32" y="14"/>
                    <a:pt x="31" y="5"/>
                  </a:cubicBezTo>
                  <a:cubicBezTo>
                    <a:pt x="31" y="4"/>
                    <a:pt x="29" y="4"/>
                    <a:pt x="28" y="5"/>
                  </a:cubicBezTo>
                  <a:cubicBezTo>
                    <a:pt x="28" y="6"/>
                    <a:pt x="28" y="8"/>
                    <a:pt x="27" y="8"/>
                  </a:cubicBezTo>
                  <a:cubicBezTo>
                    <a:pt x="24" y="8"/>
                    <a:pt x="21" y="8"/>
                    <a:pt x="18" y="8"/>
                  </a:cubicBezTo>
                  <a:cubicBezTo>
                    <a:pt x="16" y="8"/>
                    <a:pt x="4" y="7"/>
                    <a:pt x="6" y="2"/>
                  </a:cubicBezTo>
                  <a:cubicBezTo>
                    <a:pt x="7" y="1"/>
                    <a:pt x="5" y="0"/>
                    <a:pt x="4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2" name="Freeform 402"/>
            <p:cNvSpPr>
              <a:spLocks/>
            </p:cNvSpPr>
            <p:nvPr/>
          </p:nvSpPr>
          <p:spPr bwMode="auto">
            <a:xfrm>
              <a:off x="1400325" y="2284761"/>
              <a:ext cx="25400" cy="84138"/>
            </a:xfrm>
            <a:custGeom>
              <a:avLst/>
              <a:gdLst>
                <a:gd name="T0" fmla="*/ 0 w 16"/>
                <a:gd name="T1" fmla="*/ 51 h 53"/>
                <a:gd name="T2" fmla="*/ 11 w 16"/>
                <a:gd name="T3" fmla="*/ 0 h 53"/>
                <a:gd name="T4" fmla="*/ 16 w 16"/>
                <a:gd name="T5" fmla="*/ 0 h 53"/>
                <a:gd name="T6" fmla="*/ 5 w 16"/>
                <a:gd name="T7" fmla="*/ 53 h 53"/>
                <a:gd name="T8" fmla="*/ 0 w 16"/>
                <a:gd name="T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3">
                  <a:moveTo>
                    <a:pt x="0" y="51"/>
                  </a:moveTo>
                  <a:lnTo>
                    <a:pt x="11" y="0"/>
                  </a:lnTo>
                  <a:lnTo>
                    <a:pt x="16" y="0"/>
                  </a:lnTo>
                  <a:lnTo>
                    <a:pt x="5" y="53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3" name="Freeform 403"/>
            <p:cNvSpPr>
              <a:spLocks/>
            </p:cNvSpPr>
            <p:nvPr/>
          </p:nvSpPr>
          <p:spPr bwMode="auto">
            <a:xfrm>
              <a:off x="1451125" y="2284761"/>
              <a:ext cx="17463" cy="84138"/>
            </a:xfrm>
            <a:custGeom>
              <a:avLst/>
              <a:gdLst>
                <a:gd name="T0" fmla="*/ 0 w 11"/>
                <a:gd name="T1" fmla="*/ 0 h 53"/>
                <a:gd name="T2" fmla="*/ 8 w 11"/>
                <a:gd name="T3" fmla="*/ 0 h 53"/>
                <a:gd name="T4" fmla="*/ 11 w 11"/>
                <a:gd name="T5" fmla="*/ 53 h 53"/>
                <a:gd name="T6" fmla="*/ 3 w 11"/>
                <a:gd name="T7" fmla="*/ 53 h 53"/>
                <a:gd name="T8" fmla="*/ 0 w 1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3">
                  <a:moveTo>
                    <a:pt x="0" y="0"/>
                  </a:moveTo>
                  <a:lnTo>
                    <a:pt x="8" y="0"/>
                  </a:lnTo>
                  <a:lnTo>
                    <a:pt x="11" y="53"/>
                  </a:lnTo>
                  <a:lnTo>
                    <a:pt x="3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4" name="Freeform 404"/>
            <p:cNvSpPr>
              <a:spLocks/>
            </p:cNvSpPr>
            <p:nvPr/>
          </p:nvSpPr>
          <p:spPr bwMode="auto">
            <a:xfrm>
              <a:off x="1328887" y="2538761"/>
              <a:ext cx="84138" cy="131763"/>
            </a:xfrm>
            <a:custGeom>
              <a:avLst/>
              <a:gdLst>
                <a:gd name="T0" fmla="*/ 3 w 20"/>
                <a:gd name="T1" fmla="*/ 14 h 31"/>
                <a:gd name="T2" fmla="*/ 10 w 20"/>
                <a:gd name="T3" fmla="*/ 1 h 31"/>
                <a:gd name="T4" fmla="*/ 19 w 20"/>
                <a:gd name="T5" fmla="*/ 16 h 31"/>
                <a:gd name="T6" fmla="*/ 12 w 20"/>
                <a:gd name="T7" fmla="*/ 31 h 31"/>
                <a:gd name="T8" fmla="*/ 3 w 20"/>
                <a:gd name="T9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1">
                  <a:moveTo>
                    <a:pt x="3" y="14"/>
                  </a:moveTo>
                  <a:cubicBezTo>
                    <a:pt x="3" y="14"/>
                    <a:pt x="0" y="1"/>
                    <a:pt x="10" y="1"/>
                  </a:cubicBezTo>
                  <a:cubicBezTo>
                    <a:pt x="20" y="0"/>
                    <a:pt x="18" y="11"/>
                    <a:pt x="19" y="16"/>
                  </a:cubicBezTo>
                  <a:cubicBezTo>
                    <a:pt x="20" y="20"/>
                    <a:pt x="20" y="30"/>
                    <a:pt x="12" y="31"/>
                  </a:cubicBezTo>
                  <a:cubicBezTo>
                    <a:pt x="5" y="31"/>
                    <a:pt x="3" y="28"/>
                    <a:pt x="3" y="14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5" name="Freeform 405"/>
            <p:cNvSpPr>
              <a:spLocks/>
            </p:cNvSpPr>
            <p:nvPr/>
          </p:nvSpPr>
          <p:spPr bwMode="auto">
            <a:xfrm>
              <a:off x="1341587" y="2632423"/>
              <a:ext cx="66675" cy="38100"/>
            </a:xfrm>
            <a:custGeom>
              <a:avLst/>
              <a:gdLst>
                <a:gd name="T0" fmla="*/ 0 w 16"/>
                <a:gd name="T1" fmla="*/ 0 h 9"/>
                <a:gd name="T2" fmla="*/ 9 w 16"/>
                <a:gd name="T3" fmla="*/ 9 h 9"/>
                <a:gd name="T4" fmla="*/ 16 w 16"/>
                <a:gd name="T5" fmla="*/ 1 h 9"/>
                <a:gd name="T6" fmla="*/ 0 w 16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0" y="0"/>
                  </a:moveTo>
                  <a:cubicBezTo>
                    <a:pt x="1" y="7"/>
                    <a:pt x="4" y="9"/>
                    <a:pt x="9" y="9"/>
                  </a:cubicBezTo>
                  <a:cubicBezTo>
                    <a:pt x="14" y="8"/>
                    <a:pt x="16" y="5"/>
                    <a:pt x="16" y="1"/>
                  </a:cubicBezTo>
                  <a:cubicBezTo>
                    <a:pt x="11" y="2"/>
                    <a:pt x="5" y="2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6" name="Freeform 407"/>
            <p:cNvSpPr>
              <a:spLocks noEditPoints="1"/>
            </p:cNvSpPr>
            <p:nvPr/>
          </p:nvSpPr>
          <p:spPr bwMode="auto">
            <a:xfrm>
              <a:off x="1370162" y="2543523"/>
              <a:ext cx="4762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0 w 1"/>
                <a:gd name="T4" fmla="*/ 1 w 1"/>
                <a:gd name="T5" fmla="*/ 1 w 1"/>
                <a:gd name="T6" fmla="*/ 1 w 1"/>
                <a:gd name="T7" fmla="*/ 1 w 1"/>
                <a:gd name="T8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7" name="Freeform 408"/>
            <p:cNvSpPr>
              <a:spLocks noEditPoints="1"/>
            </p:cNvSpPr>
            <p:nvPr/>
          </p:nvSpPr>
          <p:spPr bwMode="auto">
            <a:xfrm>
              <a:off x="1374924" y="2602261"/>
              <a:ext cx="33337" cy="68263"/>
            </a:xfrm>
            <a:custGeom>
              <a:avLst/>
              <a:gdLst>
                <a:gd name="T0" fmla="*/ 1 w 8"/>
                <a:gd name="T1" fmla="*/ 16 h 16"/>
                <a:gd name="T2" fmla="*/ 0 w 8"/>
                <a:gd name="T3" fmla="*/ 16 h 16"/>
                <a:gd name="T4" fmla="*/ 0 w 8"/>
                <a:gd name="T5" fmla="*/ 16 h 16"/>
                <a:gd name="T6" fmla="*/ 0 w 8"/>
                <a:gd name="T7" fmla="*/ 16 h 16"/>
                <a:gd name="T8" fmla="*/ 1 w 8"/>
                <a:gd name="T9" fmla="*/ 16 h 16"/>
                <a:gd name="T10" fmla="*/ 8 w 8"/>
                <a:gd name="T11" fmla="*/ 0 h 16"/>
                <a:gd name="T12" fmla="*/ 8 w 8"/>
                <a:gd name="T13" fmla="*/ 0 h 16"/>
                <a:gd name="T14" fmla="*/ 8 w 8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6">
                  <a:moveTo>
                    <a:pt x="1" y="16"/>
                  </a:moveTo>
                  <a:cubicBezTo>
                    <a:pt x="1" y="16"/>
                    <a:pt x="1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3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8" name="Freeform 409"/>
            <p:cNvSpPr>
              <a:spLocks/>
            </p:cNvSpPr>
            <p:nvPr/>
          </p:nvSpPr>
          <p:spPr bwMode="auto">
            <a:xfrm>
              <a:off x="1357462" y="2543523"/>
              <a:ext cx="55562" cy="127000"/>
            </a:xfrm>
            <a:custGeom>
              <a:avLst/>
              <a:gdLst>
                <a:gd name="T0" fmla="*/ 4 w 13"/>
                <a:gd name="T1" fmla="*/ 0 h 30"/>
                <a:gd name="T2" fmla="*/ 4 w 13"/>
                <a:gd name="T3" fmla="*/ 0 h 30"/>
                <a:gd name="T4" fmla="*/ 3 w 13"/>
                <a:gd name="T5" fmla="*/ 0 h 30"/>
                <a:gd name="T6" fmla="*/ 3 w 13"/>
                <a:gd name="T7" fmla="*/ 0 h 30"/>
                <a:gd name="T8" fmla="*/ 0 w 13"/>
                <a:gd name="T9" fmla="*/ 0 h 30"/>
                <a:gd name="T10" fmla="*/ 5 w 13"/>
                <a:gd name="T11" fmla="*/ 15 h 30"/>
                <a:gd name="T12" fmla="*/ 5 w 13"/>
                <a:gd name="T13" fmla="*/ 22 h 30"/>
                <a:gd name="T14" fmla="*/ 12 w 13"/>
                <a:gd name="T15" fmla="*/ 22 h 30"/>
                <a:gd name="T16" fmla="*/ 12 w 13"/>
                <a:gd name="T17" fmla="*/ 22 h 30"/>
                <a:gd name="T18" fmla="*/ 12 w 13"/>
                <a:gd name="T19" fmla="*/ 22 h 30"/>
                <a:gd name="T20" fmla="*/ 5 w 13"/>
                <a:gd name="T21" fmla="*/ 30 h 30"/>
                <a:gd name="T22" fmla="*/ 12 w 13"/>
                <a:gd name="T23" fmla="*/ 19 h 30"/>
                <a:gd name="T24" fmla="*/ 12 w 13"/>
                <a:gd name="T25" fmla="*/ 15 h 30"/>
                <a:gd name="T26" fmla="*/ 12 w 13"/>
                <a:gd name="T27" fmla="*/ 15 h 30"/>
                <a:gd name="T28" fmla="*/ 12 w 13"/>
                <a:gd name="T29" fmla="*/ 14 h 30"/>
                <a:gd name="T30" fmla="*/ 12 w 13"/>
                <a:gd name="T31" fmla="*/ 14 h 30"/>
                <a:gd name="T32" fmla="*/ 4 w 13"/>
                <a:gd name="T33" fmla="*/ 0 h 30"/>
                <a:gd name="T34" fmla="*/ 4 w 13"/>
                <a:gd name="T3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3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6" y="3"/>
                    <a:pt x="4" y="11"/>
                    <a:pt x="5" y="15"/>
                  </a:cubicBezTo>
                  <a:cubicBezTo>
                    <a:pt x="6" y="17"/>
                    <a:pt x="6" y="20"/>
                    <a:pt x="5" y="22"/>
                  </a:cubicBezTo>
                  <a:cubicBezTo>
                    <a:pt x="7" y="22"/>
                    <a:pt x="10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6"/>
                    <a:pt x="10" y="29"/>
                    <a:pt x="5" y="30"/>
                  </a:cubicBezTo>
                  <a:cubicBezTo>
                    <a:pt x="11" y="29"/>
                    <a:pt x="12" y="23"/>
                    <a:pt x="12" y="19"/>
                  </a:cubicBezTo>
                  <a:cubicBezTo>
                    <a:pt x="12" y="17"/>
                    <a:pt x="12" y="16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0"/>
                    <a:pt x="1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9" name="Freeform 410"/>
            <p:cNvSpPr>
              <a:spLocks/>
            </p:cNvSpPr>
            <p:nvPr/>
          </p:nvSpPr>
          <p:spPr bwMode="auto">
            <a:xfrm>
              <a:off x="1362224" y="2637186"/>
              <a:ext cx="46037" cy="33338"/>
            </a:xfrm>
            <a:custGeom>
              <a:avLst/>
              <a:gdLst>
                <a:gd name="T0" fmla="*/ 11 w 11"/>
                <a:gd name="T1" fmla="*/ 0 h 8"/>
                <a:gd name="T2" fmla="*/ 4 w 11"/>
                <a:gd name="T3" fmla="*/ 0 h 8"/>
                <a:gd name="T4" fmla="*/ 0 w 11"/>
                <a:gd name="T5" fmla="*/ 7 h 8"/>
                <a:gd name="T6" fmla="*/ 3 w 11"/>
                <a:gd name="T7" fmla="*/ 8 h 8"/>
                <a:gd name="T8" fmla="*/ 3 w 11"/>
                <a:gd name="T9" fmla="*/ 8 h 8"/>
                <a:gd name="T10" fmla="*/ 4 w 11"/>
                <a:gd name="T11" fmla="*/ 8 h 8"/>
                <a:gd name="T12" fmla="*/ 4 w 11"/>
                <a:gd name="T13" fmla="*/ 8 h 8"/>
                <a:gd name="T14" fmla="*/ 4 w 11"/>
                <a:gd name="T15" fmla="*/ 8 h 8"/>
                <a:gd name="T16" fmla="*/ 11 w 11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9" y="0"/>
                    <a:pt x="6" y="0"/>
                    <a:pt x="4" y="0"/>
                  </a:cubicBezTo>
                  <a:cubicBezTo>
                    <a:pt x="4" y="3"/>
                    <a:pt x="2" y="6"/>
                    <a:pt x="0" y="7"/>
                  </a:cubicBezTo>
                  <a:cubicBezTo>
                    <a:pt x="1" y="7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9" y="7"/>
                    <a:pt x="11" y="4"/>
                    <a:pt x="11" y="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0" name="Freeform 411"/>
            <p:cNvSpPr>
              <a:spLocks/>
            </p:cNvSpPr>
            <p:nvPr/>
          </p:nvSpPr>
          <p:spPr bwMode="auto">
            <a:xfrm>
              <a:off x="1328887" y="2526061"/>
              <a:ext cx="96837" cy="149225"/>
            </a:xfrm>
            <a:custGeom>
              <a:avLst/>
              <a:gdLst>
                <a:gd name="T0" fmla="*/ 4 w 23"/>
                <a:gd name="T1" fmla="*/ 17 h 35"/>
                <a:gd name="T2" fmla="*/ 6 w 23"/>
                <a:gd name="T3" fmla="*/ 6 h 35"/>
                <a:gd name="T4" fmla="*/ 17 w 23"/>
                <a:gd name="T5" fmla="*/ 10 h 35"/>
                <a:gd name="T6" fmla="*/ 18 w 23"/>
                <a:gd name="T7" fmla="*/ 17 h 35"/>
                <a:gd name="T8" fmla="*/ 11 w 23"/>
                <a:gd name="T9" fmla="*/ 33 h 35"/>
                <a:gd name="T10" fmla="*/ 5 w 23"/>
                <a:gd name="T11" fmla="*/ 17 h 35"/>
                <a:gd name="T12" fmla="*/ 2 w 23"/>
                <a:gd name="T13" fmla="*/ 17 h 35"/>
                <a:gd name="T14" fmla="*/ 11 w 23"/>
                <a:gd name="T15" fmla="*/ 35 h 35"/>
                <a:gd name="T16" fmla="*/ 20 w 23"/>
                <a:gd name="T17" fmla="*/ 17 h 35"/>
                <a:gd name="T18" fmla="*/ 8 w 23"/>
                <a:gd name="T19" fmla="*/ 3 h 35"/>
                <a:gd name="T20" fmla="*/ 2 w 23"/>
                <a:gd name="T21" fmla="*/ 18 h 35"/>
                <a:gd name="T22" fmla="*/ 4 w 23"/>
                <a:gd name="T23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5">
                  <a:moveTo>
                    <a:pt x="4" y="17"/>
                  </a:moveTo>
                  <a:cubicBezTo>
                    <a:pt x="4" y="14"/>
                    <a:pt x="4" y="9"/>
                    <a:pt x="6" y="6"/>
                  </a:cubicBezTo>
                  <a:cubicBezTo>
                    <a:pt x="10" y="1"/>
                    <a:pt x="16" y="6"/>
                    <a:pt x="17" y="10"/>
                  </a:cubicBezTo>
                  <a:cubicBezTo>
                    <a:pt x="18" y="12"/>
                    <a:pt x="17" y="15"/>
                    <a:pt x="18" y="17"/>
                  </a:cubicBezTo>
                  <a:cubicBezTo>
                    <a:pt x="18" y="22"/>
                    <a:pt x="20" y="32"/>
                    <a:pt x="11" y="33"/>
                  </a:cubicBezTo>
                  <a:cubicBezTo>
                    <a:pt x="3" y="33"/>
                    <a:pt x="4" y="21"/>
                    <a:pt x="5" y="17"/>
                  </a:cubicBezTo>
                  <a:cubicBezTo>
                    <a:pt x="5" y="16"/>
                    <a:pt x="2" y="16"/>
                    <a:pt x="2" y="17"/>
                  </a:cubicBezTo>
                  <a:cubicBezTo>
                    <a:pt x="2" y="23"/>
                    <a:pt x="0" y="34"/>
                    <a:pt x="11" y="35"/>
                  </a:cubicBezTo>
                  <a:cubicBezTo>
                    <a:pt x="23" y="35"/>
                    <a:pt x="20" y="22"/>
                    <a:pt x="20" y="17"/>
                  </a:cubicBezTo>
                  <a:cubicBezTo>
                    <a:pt x="20" y="11"/>
                    <a:pt x="20" y="0"/>
                    <a:pt x="8" y="3"/>
                  </a:cubicBezTo>
                  <a:cubicBezTo>
                    <a:pt x="1" y="5"/>
                    <a:pt x="1" y="13"/>
                    <a:pt x="2" y="18"/>
                  </a:cubicBezTo>
                  <a:cubicBezTo>
                    <a:pt x="2" y="19"/>
                    <a:pt x="5" y="18"/>
                    <a:pt x="4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1" name="Freeform 412"/>
            <p:cNvSpPr>
              <a:spLocks/>
            </p:cNvSpPr>
            <p:nvPr/>
          </p:nvSpPr>
          <p:spPr bwMode="auto">
            <a:xfrm>
              <a:off x="1460649" y="2543523"/>
              <a:ext cx="84137" cy="131763"/>
            </a:xfrm>
            <a:custGeom>
              <a:avLst/>
              <a:gdLst>
                <a:gd name="T0" fmla="*/ 3 w 20"/>
                <a:gd name="T1" fmla="*/ 14 h 31"/>
                <a:gd name="T2" fmla="*/ 10 w 20"/>
                <a:gd name="T3" fmla="*/ 0 h 31"/>
                <a:gd name="T4" fmla="*/ 19 w 20"/>
                <a:gd name="T5" fmla="*/ 15 h 31"/>
                <a:gd name="T6" fmla="*/ 12 w 20"/>
                <a:gd name="T7" fmla="*/ 30 h 31"/>
                <a:gd name="T8" fmla="*/ 3 w 20"/>
                <a:gd name="T9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1">
                  <a:moveTo>
                    <a:pt x="3" y="14"/>
                  </a:moveTo>
                  <a:cubicBezTo>
                    <a:pt x="3" y="14"/>
                    <a:pt x="0" y="1"/>
                    <a:pt x="10" y="0"/>
                  </a:cubicBezTo>
                  <a:cubicBezTo>
                    <a:pt x="20" y="0"/>
                    <a:pt x="18" y="11"/>
                    <a:pt x="19" y="15"/>
                  </a:cubicBezTo>
                  <a:cubicBezTo>
                    <a:pt x="20" y="20"/>
                    <a:pt x="19" y="30"/>
                    <a:pt x="12" y="30"/>
                  </a:cubicBezTo>
                  <a:cubicBezTo>
                    <a:pt x="5" y="31"/>
                    <a:pt x="3" y="27"/>
                    <a:pt x="3" y="14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2" name="Freeform 413"/>
            <p:cNvSpPr>
              <a:spLocks/>
            </p:cNvSpPr>
            <p:nvPr/>
          </p:nvSpPr>
          <p:spPr bwMode="auto">
            <a:xfrm>
              <a:off x="1473349" y="2637186"/>
              <a:ext cx="66675" cy="38100"/>
            </a:xfrm>
            <a:custGeom>
              <a:avLst/>
              <a:gdLst>
                <a:gd name="T0" fmla="*/ 0 w 16"/>
                <a:gd name="T1" fmla="*/ 0 h 9"/>
                <a:gd name="T2" fmla="*/ 9 w 16"/>
                <a:gd name="T3" fmla="*/ 8 h 9"/>
                <a:gd name="T4" fmla="*/ 16 w 16"/>
                <a:gd name="T5" fmla="*/ 0 h 9"/>
                <a:gd name="T6" fmla="*/ 0 w 16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0" y="0"/>
                  </a:moveTo>
                  <a:cubicBezTo>
                    <a:pt x="1" y="7"/>
                    <a:pt x="4" y="9"/>
                    <a:pt x="9" y="8"/>
                  </a:cubicBezTo>
                  <a:cubicBezTo>
                    <a:pt x="14" y="8"/>
                    <a:pt x="15" y="4"/>
                    <a:pt x="16" y="0"/>
                  </a:cubicBezTo>
                  <a:cubicBezTo>
                    <a:pt x="11" y="1"/>
                    <a:pt x="5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3" name="Freeform 414"/>
            <p:cNvSpPr>
              <a:spLocks noEditPoints="1"/>
            </p:cNvSpPr>
            <p:nvPr/>
          </p:nvSpPr>
          <p:spPr bwMode="auto">
            <a:xfrm>
              <a:off x="1501924" y="2543523"/>
              <a:ext cx="4762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  <a:gd name="T4" fmla="*/ 1 w 1"/>
                <a:gd name="T5" fmla="*/ 1 w 1"/>
                <a:gd name="T6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4" name="Freeform 415"/>
            <p:cNvSpPr>
              <a:spLocks noEditPoints="1"/>
            </p:cNvSpPr>
            <p:nvPr/>
          </p:nvSpPr>
          <p:spPr bwMode="auto">
            <a:xfrm>
              <a:off x="1498749" y="2670523"/>
              <a:ext cx="12700" cy="0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  <a:gd name="T5" fmla="*/ 0 w 3"/>
                <a:gd name="T6" fmla="*/ 0 w 3"/>
                <a:gd name="T7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5" name="Freeform 416"/>
            <p:cNvSpPr>
              <a:spLocks noEditPoints="1"/>
            </p:cNvSpPr>
            <p:nvPr/>
          </p:nvSpPr>
          <p:spPr bwMode="auto">
            <a:xfrm>
              <a:off x="1489224" y="2543523"/>
              <a:ext cx="55562" cy="127000"/>
            </a:xfrm>
            <a:custGeom>
              <a:avLst/>
              <a:gdLst>
                <a:gd name="T0" fmla="*/ 1 w 13"/>
                <a:gd name="T1" fmla="*/ 30 h 30"/>
                <a:gd name="T2" fmla="*/ 1 w 13"/>
                <a:gd name="T3" fmla="*/ 30 h 30"/>
                <a:gd name="T4" fmla="*/ 1 w 13"/>
                <a:gd name="T5" fmla="*/ 30 h 30"/>
                <a:gd name="T6" fmla="*/ 1 w 13"/>
                <a:gd name="T7" fmla="*/ 30 h 30"/>
                <a:gd name="T8" fmla="*/ 1 w 13"/>
                <a:gd name="T9" fmla="*/ 30 h 30"/>
                <a:gd name="T10" fmla="*/ 1 w 13"/>
                <a:gd name="T11" fmla="*/ 30 h 30"/>
                <a:gd name="T12" fmla="*/ 1 w 13"/>
                <a:gd name="T13" fmla="*/ 30 h 30"/>
                <a:gd name="T14" fmla="*/ 4 w 13"/>
                <a:gd name="T15" fmla="*/ 0 h 30"/>
                <a:gd name="T16" fmla="*/ 4 w 13"/>
                <a:gd name="T17" fmla="*/ 0 h 30"/>
                <a:gd name="T18" fmla="*/ 3 w 13"/>
                <a:gd name="T19" fmla="*/ 0 h 30"/>
                <a:gd name="T20" fmla="*/ 3 w 13"/>
                <a:gd name="T21" fmla="*/ 0 h 30"/>
                <a:gd name="T22" fmla="*/ 3 w 13"/>
                <a:gd name="T23" fmla="*/ 0 h 30"/>
                <a:gd name="T24" fmla="*/ 3 w 13"/>
                <a:gd name="T25" fmla="*/ 0 h 30"/>
                <a:gd name="T26" fmla="*/ 0 w 13"/>
                <a:gd name="T27" fmla="*/ 1 h 30"/>
                <a:gd name="T28" fmla="*/ 5 w 13"/>
                <a:gd name="T29" fmla="*/ 15 h 30"/>
                <a:gd name="T30" fmla="*/ 5 w 13"/>
                <a:gd name="T31" fmla="*/ 23 h 30"/>
                <a:gd name="T32" fmla="*/ 12 w 13"/>
                <a:gd name="T33" fmla="*/ 22 h 30"/>
                <a:gd name="T34" fmla="*/ 12 w 13"/>
                <a:gd name="T35" fmla="*/ 22 h 30"/>
                <a:gd name="T36" fmla="*/ 12 w 13"/>
                <a:gd name="T37" fmla="*/ 22 h 30"/>
                <a:gd name="T38" fmla="*/ 5 w 13"/>
                <a:gd name="T39" fmla="*/ 30 h 30"/>
                <a:gd name="T40" fmla="*/ 12 w 13"/>
                <a:gd name="T41" fmla="*/ 19 h 30"/>
                <a:gd name="T42" fmla="*/ 12 w 13"/>
                <a:gd name="T43" fmla="*/ 15 h 30"/>
                <a:gd name="T44" fmla="*/ 12 w 13"/>
                <a:gd name="T45" fmla="*/ 15 h 30"/>
                <a:gd name="T46" fmla="*/ 4 w 13"/>
                <a:gd name="T47" fmla="*/ 0 h 30"/>
                <a:gd name="T48" fmla="*/ 4 w 13"/>
                <a:gd name="T4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" h="30"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6" y="3"/>
                    <a:pt x="4" y="12"/>
                    <a:pt x="5" y="15"/>
                  </a:cubicBezTo>
                  <a:cubicBezTo>
                    <a:pt x="5" y="17"/>
                    <a:pt x="6" y="20"/>
                    <a:pt x="5" y="23"/>
                  </a:cubicBezTo>
                  <a:cubicBezTo>
                    <a:pt x="7" y="23"/>
                    <a:pt x="10" y="23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6"/>
                    <a:pt x="10" y="30"/>
                    <a:pt x="5" y="30"/>
                  </a:cubicBezTo>
                  <a:cubicBezTo>
                    <a:pt x="11" y="30"/>
                    <a:pt x="12" y="24"/>
                    <a:pt x="12" y="19"/>
                  </a:cubicBezTo>
                  <a:cubicBezTo>
                    <a:pt x="12" y="18"/>
                    <a:pt x="12" y="17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1"/>
                    <a:pt x="1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6" name="Freeform 417"/>
            <p:cNvSpPr>
              <a:spLocks/>
            </p:cNvSpPr>
            <p:nvPr/>
          </p:nvSpPr>
          <p:spPr bwMode="auto">
            <a:xfrm>
              <a:off x="1493987" y="2637186"/>
              <a:ext cx="46037" cy="33338"/>
            </a:xfrm>
            <a:custGeom>
              <a:avLst/>
              <a:gdLst>
                <a:gd name="T0" fmla="*/ 11 w 11"/>
                <a:gd name="T1" fmla="*/ 0 h 8"/>
                <a:gd name="T2" fmla="*/ 4 w 11"/>
                <a:gd name="T3" fmla="*/ 1 h 8"/>
                <a:gd name="T4" fmla="*/ 0 w 11"/>
                <a:gd name="T5" fmla="*/ 8 h 8"/>
                <a:gd name="T6" fmla="*/ 0 w 11"/>
                <a:gd name="T7" fmla="*/ 8 h 8"/>
                <a:gd name="T8" fmla="*/ 0 w 11"/>
                <a:gd name="T9" fmla="*/ 8 h 8"/>
                <a:gd name="T10" fmla="*/ 0 w 11"/>
                <a:gd name="T11" fmla="*/ 8 h 8"/>
                <a:gd name="T12" fmla="*/ 1 w 11"/>
                <a:gd name="T13" fmla="*/ 8 h 8"/>
                <a:gd name="T14" fmla="*/ 1 w 11"/>
                <a:gd name="T15" fmla="*/ 8 h 8"/>
                <a:gd name="T16" fmla="*/ 1 w 11"/>
                <a:gd name="T17" fmla="*/ 8 h 8"/>
                <a:gd name="T18" fmla="*/ 3 w 11"/>
                <a:gd name="T19" fmla="*/ 8 h 8"/>
                <a:gd name="T20" fmla="*/ 4 w 11"/>
                <a:gd name="T21" fmla="*/ 8 h 8"/>
                <a:gd name="T22" fmla="*/ 4 w 11"/>
                <a:gd name="T23" fmla="*/ 8 h 8"/>
                <a:gd name="T24" fmla="*/ 4 w 11"/>
                <a:gd name="T25" fmla="*/ 8 h 8"/>
                <a:gd name="T26" fmla="*/ 11 w 11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9" y="1"/>
                    <a:pt x="6" y="1"/>
                    <a:pt x="4" y="1"/>
                  </a:cubicBezTo>
                  <a:cubicBezTo>
                    <a:pt x="4" y="4"/>
                    <a:pt x="2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9" y="8"/>
                    <a:pt x="10" y="4"/>
                    <a:pt x="11" y="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7" name="Freeform 418"/>
            <p:cNvSpPr>
              <a:spLocks/>
            </p:cNvSpPr>
            <p:nvPr/>
          </p:nvSpPr>
          <p:spPr bwMode="auto">
            <a:xfrm>
              <a:off x="1460649" y="2530823"/>
              <a:ext cx="96837" cy="149225"/>
            </a:xfrm>
            <a:custGeom>
              <a:avLst/>
              <a:gdLst>
                <a:gd name="T0" fmla="*/ 4 w 23"/>
                <a:gd name="T1" fmla="*/ 17 h 35"/>
                <a:gd name="T2" fmla="*/ 6 w 23"/>
                <a:gd name="T3" fmla="*/ 6 h 35"/>
                <a:gd name="T4" fmla="*/ 17 w 23"/>
                <a:gd name="T5" fmla="*/ 9 h 35"/>
                <a:gd name="T6" fmla="*/ 18 w 23"/>
                <a:gd name="T7" fmla="*/ 17 h 35"/>
                <a:gd name="T8" fmla="*/ 11 w 23"/>
                <a:gd name="T9" fmla="*/ 32 h 35"/>
                <a:gd name="T10" fmla="*/ 4 w 23"/>
                <a:gd name="T11" fmla="*/ 17 h 35"/>
                <a:gd name="T12" fmla="*/ 2 w 23"/>
                <a:gd name="T13" fmla="*/ 17 h 35"/>
                <a:gd name="T14" fmla="*/ 11 w 23"/>
                <a:gd name="T15" fmla="*/ 34 h 35"/>
                <a:gd name="T16" fmla="*/ 20 w 23"/>
                <a:gd name="T17" fmla="*/ 16 h 35"/>
                <a:gd name="T18" fmla="*/ 8 w 23"/>
                <a:gd name="T19" fmla="*/ 3 h 35"/>
                <a:gd name="T20" fmla="*/ 2 w 23"/>
                <a:gd name="T21" fmla="*/ 17 h 35"/>
                <a:gd name="T22" fmla="*/ 4 w 23"/>
                <a:gd name="T23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5">
                  <a:moveTo>
                    <a:pt x="4" y="17"/>
                  </a:moveTo>
                  <a:cubicBezTo>
                    <a:pt x="4" y="13"/>
                    <a:pt x="4" y="9"/>
                    <a:pt x="6" y="6"/>
                  </a:cubicBezTo>
                  <a:cubicBezTo>
                    <a:pt x="10" y="1"/>
                    <a:pt x="16" y="6"/>
                    <a:pt x="17" y="9"/>
                  </a:cubicBezTo>
                  <a:cubicBezTo>
                    <a:pt x="18" y="12"/>
                    <a:pt x="17" y="15"/>
                    <a:pt x="18" y="17"/>
                  </a:cubicBezTo>
                  <a:cubicBezTo>
                    <a:pt x="18" y="21"/>
                    <a:pt x="20" y="32"/>
                    <a:pt x="11" y="32"/>
                  </a:cubicBezTo>
                  <a:cubicBezTo>
                    <a:pt x="3" y="33"/>
                    <a:pt x="4" y="21"/>
                    <a:pt x="4" y="17"/>
                  </a:cubicBezTo>
                  <a:cubicBezTo>
                    <a:pt x="4" y="16"/>
                    <a:pt x="2" y="16"/>
                    <a:pt x="2" y="17"/>
                  </a:cubicBezTo>
                  <a:cubicBezTo>
                    <a:pt x="2" y="23"/>
                    <a:pt x="0" y="34"/>
                    <a:pt x="11" y="34"/>
                  </a:cubicBezTo>
                  <a:cubicBezTo>
                    <a:pt x="23" y="35"/>
                    <a:pt x="20" y="22"/>
                    <a:pt x="20" y="16"/>
                  </a:cubicBezTo>
                  <a:cubicBezTo>
                    <a:pt x="20" y="11"/>
                    <a:pt x="19" y="0"/>
                    <a:pt x="8" y="3"/>
                  </a:cubicBezTo>
                  <a:cubicBezTo>
                    <a:pt x="1" y="4"/>
                    <a:pt x="1" y="13"/>
                    <a:pt x="2" y="17"/>
                  </a:cubicBezTo>
                  <a:cubicBezTo>
                    <a:pt x="2" y="18"/>
                    <a:pt x="5" y="18"/>
                    <a:pt x="4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1028" name="Picture 4" descr="26 IMAGES, PHOTOS ET ILLUSTRATIONS VECTORIELLES STOCK APPROPRIÉES SUR LE  THÈME &amp;quot;Cupcake Cartoon&amp;quot; | Adobe Stock"/>
          <p:cNvPicPr>
            <a:picLocks noChangeAspect="1" noChangeArrowheads="1"/>
          </p:cNvPicPr>
          <p:nvPr/>
        </p:nvPicPr>
        <p:blipFill>
          <a:blip r:embed="rId53">
            <a:extLst>
              <a:ext uri="{BEBA8EAE-BF5A-486C-A8C5-ECC9F3942E4B}">
                <a14:imgProps xmlns:a14="http://schemas.microsoft.com/office/drawing/2010/main">
                  <a14:imgLayer r:embed="rId54">
                    <a14:imgEffect>
                      <a14:backgroundRemoval t="0" b="100000" l="55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3271">
            <a:off x="8468994" y="858051"/>
            <a:ext cx="1514919" cy="151492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ute Cartoon Cupcake Vector Illustration Stock Vector (Royalty Free)  574552861"/>
          <p:cNvPicPr>
            <a:picLocks noChangeAspect="1" noChangeArrowheads="1"/>
          </p:cNvPicPr>
          <p:nvPr/>
        </p:nvPicPr>
        <p:blipFill>
          <a:blip r:embed="rId55">
            <a:extLst>
              <a:ext uri="{BEBA8EAE-BF5A-486C-A8C5-ECC9F3942E4B}">
                <a14:imgProps xmlns:a14="http://schemas.microsoft.com/office/drawing/2010/main">
                  <a14:imgLayer r:embed="rId56">
                    <a14:imgEffect>
                      <a14:backgroundRemoval t="357" b="9857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00097">
            <a:off x="3096168" y="3953535"/>
            <a:ext cx="2827611" cy="304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3" name="Picture 422"/>
          <p:cNvPicPr>
            <a:picLocks noChangeAspect="1"/>
          </p:cNvPicPr>
          <p:nvPr/>
        </p:nvPicPr>
        <p:blipFill rotWithShape="1"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-1668780" y="-275194"/>
            <a:ext cx="11200789" cy="1165539"/>
          </a:xfrm>
          <a:prstGeom prst="rect">
            <a:avLst/>
          </a:prstGeom>
        </p:spPr>
      </p:pic>
      <p:pic>
        <p:nvPicPr>
          <p:cNvPr id="429" name="Picture 428"/>
          <p:cNvPicPr>
            <a:picLocks noChangeAspect="1"/>
          </p:cNvPicPr>
          <p:nvPr/>
        </p:nvPicPr>
        <p:blipFill rotWithShape="1"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3026984" y="-282030"/>
            <a:ext cx="10104414" cy="1165539"/>
          </a:xfrm>
          <a:prstGeom prst="rect">
            <a:avLst/>
          </a:prstGeom>
        </p:spPr>
      </p:pic>
      <p:pic>
        <p:nvPicPr>
          <p:cNvPr id="430" name="Picture 429"/>
          <p:cNvPicPr>
            <a:picLocks noChangeAspect="1"/>
          </p:cNvPicPr>
          <p:nvPr/>
        </p:nvPicPr>
        <p:blipFill rotWithShape="1"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6929901" y="-267015"/>
            <a:ext cx="10478028" cy="1165539"/>
          </a:xfrm>
          <a:prstGeom prst="rect">
            <a:avLst/>
          </a:prstGeom>
        </p:spPr>
      </p:pic>
      <p:pic>
        <p:nvPicPr>
          <p:cNvPr id="431" name="Picture 430"/>
          <p:cNvPicPr>
            <a:picLocks noChangeAspect="1"/>
          </p:cNvPicPr>
          <p:nvPr/>
        </p:nvPicPr>
        <p:blipFill>
          <a:blip r:embed="rId58">
            <a:extLst>
              <a:ext uri="{BEBA8EAE-BF5A-486C-A8C5-ECC9F3942E4B}">
                <a14:imgProps xmlns:a14="http://schemas.microsoft.com/office/drawing/2010/main">
                  <a14:imgLayer r:embed="rId59">
                    <a14:imgEffect>
                      <a14:backgroundRemoval t="10000" b="90000" l="10000" r="90000">
                        <a14:foregroundMark x1="37057" y1="38652" x2="39007" y2="38652"/>
                        <a14:foregroundMark x1="38298" y1="35993" x2="39894" y2="40248"/>
                        <a14:foregroundMark x1="48582" y1="32624" x2="48582" y2="36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0222" y="490699"/>
            <a:ext cx="6268341" cy="62683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E83037-6F56-666A-F8E3-89C3956E5D50}"/>
              </a:ext>
            </a:extLst>
      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843309" y="1109297"/>
            <a:ext cx="11449280" cy="402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25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0"/>
                            </p:stCondLst>
                            <p:childTnLst>
                              <p:par>
                                <p:cTn id="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8" name="Group 1037">
            <a:extLst>
              <a:ext uri="{FF2B5EF4-FFF2-40B4-BE49-F238E27FC236}">
                <a16:creationId xmlns:a16="http://schemas.microsoft.com/office/drawing/2014/main" id="{8292599B-8A3E-4FD6-846A-889E950A6C1C}"/>
              </a:ext>
            </a:extLst>
          </p:cNvPr>
          <p:cNvGrpSpPr/>
          <p:nvPr/>
        </p:nvGrpSpPr>
        <p:grpSpPr>
          <a:xfrm>
            <a:off x="-1" y="4968887"/>
            <a:ext cx="12192001" cy="1889113"/>
            <a:chOff x="-1" y="4968887"/>
            <a:chExt cx="12192001" cy="1889113"/>
          </a:xfrm>
          <a:effectLst>
            <a:outerShdw blurRad="355600" dist="139700" dir="16200000" rotWithShape="0">
              <a:prstClr val="black">
                <a:alpha val="17000"/>
              </a:prstClr>
            </a:outerShdw>
          </a:effectLst>
        </p:grpSpPr>
        <p:sp>
          <p:nvSpPr>
            <p:cNvPr id="1036" name="Rectangle 1035">
              <a:extLst>
                <a:ext uri="{FF2B5EF4-FFF2-40B4-BE49-F238E27FC236}">
                  <a16:creationId xmlns:a16="http://schemas.microsoft.com/office/drawing/2014/main" id="{6D2547A7-AE95-417A-9E12-0793D52FC235}"/>
                </a:ext>
              </a:extLst>
            </p:cNvPr>
            <p:cNvSpPr/>
            <p:nvPr/>
          </p:nvSpPr>
          <p:spPr>
            <a:xfrm>
              <a:off x="-1" y="4973205"/>
              <a:ext cx="12191248" cy="1884795"/>
            </a:xfrm>
            <a:custGeom>
              <a:avLst/>
              <a:gdLst>
                <a:gd name="connsiteX0" fmla="*/ 0 w 12191248"/>
                <a:gd name="connsiteY0" fmla="*/ 0 h 2711894"/>
                <a:gd name="connsiteX1" fmla="*/ 12191248 w 12191248"/>
                <a:gd name="connsiteY1" fmla="*/ 0 h 2711894"/>
                <a:gd name="connsiteX2" fmla="*/ 12191248 w 12191248"/>
                <a:gd name="connsiteY2" fmla="*/ 2711894 h 2711894"/>
                <a:gd name="connsiteX3" fmla="*/ 0 w 12191248"/>
                <a:gd name="connsiteY3" fmla="*/ 2711894 h 2711894"/>
                <a:gd name="connsiteX4" fmla="*/ 0 w 12191248"/>
                <a:gd name="connsiteY4" fmla="*/ 0 h 2711894"/>
                <a:gd name="connsiteX0" fmla="*/ 0 w 12191248"/>
                <a:gd name="connsiteY0" fmla="*/ 0 h 2711894"/>
                <a:gd name="connsiteX1" fmla="*/ 12191248 w 12191248"/>
                <a:gd name="connsiteY1" fmla="*/ 83127 h 2711894"/>
                <a:gd name="connsiteX2" fmla="*/ 12191248 w 12191248"/>
                <a:gd name="connsiteY2" fmla="*/ 2711894 h 2711894"/>
                <a:gd name="connsiteX3" fmla="*/ 0 w 12191248"/>
                <a:gd name="connsiteY3" fmla="*/ 2711894 h 2711894"/>
                <a:gd name="connsiteX4" fmla="*/ 0 w 12191248"/>
                <a:gd name="connsiteY4" fmla="*/ 0 h 2711894"/>
                <a:gd name="connsiteX0" fmla="*/ 27710 w 12191248"/>
                <a:gd name="connsiteY0" fmla="*/ 27710 h 2628767"/>
                <a:gd name="connsiteX1" fmla="*/ 12191248 w 12191248"/>
                <a:gd name="connsiteY1" fmla="*/ 0 h 2628767"/>
                <a:gd name="connsiteX2" fmla="*/ 12191248 w 12191248"/>
                <a:gd name="connsiteY2" fmla="*/ 2628767 h 2628767"/>
                <a:gd name="connsiteX3" fmla="*/ 0 w 12191248"/>
                <a:gd name="connsiteY3" fmla="*/ 2628767 h 2628767"/>
                <a:gd name="connsiteX4" fmla="*/ 27710 w 12191248"/>
                <a:gd name="connsiteY4" fmla="*/ 27710 h 2628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1248" h="2628767">
                  <a:moveTo>
                    <a:pt x="27710" y="27710"/>
                  </a:moveTo>
                  <a:lnTo>
                    <a:pt x="12191248" y="0"/>
                  </a:lnTo>
                  <a:lnTo>
                    <a:pt x="12191248" y="2628767"/>
                  </a:lnTo>
                  <a:lnTo>
                    <a:pt x="0" y="2628767"/>
                  </a:lnTo>
                  <a:lnTo>
                    <a:pt x="27710" y="27710"/>
                  </a:lnTo>
                  <a:close/>
                </a:path>
              </a:pathLst>
            </a:custGeom>
            <a:solidFill>
              <a:srgbClr val="FEFC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35" name="Picture 1034">
              <a:extLst>
                <a:ext uri="{FF2B5EF4-FFF2-40B4-BE49-F238E27FC236}">
                  <a16:creationId xmlns:a16="http://schemas.microsoft.com/office/drawing/2014/main" id="{6302AFE2-22EC-49E8-8BBA-0E94FF0DA3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10" r="16667" b="54144"/>
            <a:stretch/>
          </p:blipFill>
          <p:spPr>
            <a:xfrm>
              <a:off x="-1" y="4968887"/>
              <a:ext cx="12192001" cy="1889113"/>
            </a:xfrm>
            <a:prstGeom prst="rect">
              <a:avLst/>
            </a:prstGeom>
          </p:spPr>
        </p:pic>
      </p:grp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02EED0F4-792E-4F62-B95D-203D4E97B349}"/>
              </a:ext>
            </a:extLst>
          </p:cNvPr>
          <p:cNvCxnSpPr>
            <a:cxnSpLocks/>
          </p:cNvCxnSpPr>
          <p:nvPr/>
        </p:nvCxnSpPr>
        <p:spPr>
          <a:xfrm>
            <a:off x="291443" y="4023742"/>
            <a:ext cx="0" cy="1546594"/>
          </a:xfrm>
          <a:prstGeom prst="line">
            <a:avLst/>
          </a:prstGeom>
          <a:ln w="22225" cap="rnd">
            <a:solidFill>
              <a:srgbClr val="D5093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D8365D8C-3460-4837-8EE7-B33E47842154}"/>
              </a:ext>
            </a:extLst>
          </p:cNvPr>
          <p:cNvSpPr txBox="1"/>
          <p:nvPr/>
        </p:nvSpPr>
        <p:spPr>
          <a:xfrm>
            <a:off x="11793143" y="96564"/>
            <a:ext cx="3016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ABB80D3E-C08C-44DB-9BD0-F96282A8D047}"/>
              </a:ext>
            </a:extLst>
          </p:cNvPr>
          <p:cNvGrpSpPr/>
          <p:nvPr/>
        </p:nvGrpSpPr>
        <p:grpSpPr>
          <a:xfrm>
            <a:off x="201516" y="6544075"/>
            <a:ext cx="177302" cy="177302"/>
            <a:chOff x="1309606" y="5350067"/>
            <a:chExt cx="246222" cy="246222"/>
          </a:xfrm>
        </p:grpSpPr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26D3B3E3-218A-4127-BEA8-54871C916913}"/>
                </a:ext>
              </a:extLst>
            </p:cNvPr>
            <p:cNvSpPr/>
            <p:nvPr/>
          </p:nvSpPr>
          <p:spPr>
            <a:xfrm>
              <a:off x="1309606" y="5350067"/>
              <a:ext cx="246222" cy="246222"/>
            </a:xfrm>
            <a:prstGeom prst="roundRect">
              <a:avLst>
                <a:gd name="adj" fmla="val 28857"/>
              </a:avLst>
            </a:prstGeom>
            <a:noFill/>
            <a:ln>
              <a:solidFill>
                <a:srgbClr val="D509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47234209-E86D-4714-A6A2-6435D3950C42}"/>
                </a:ext>
              </a:extLst>
            </p:cNvPr>
            <p:cNvSpPr/>
            <p:nvPr/>
          </p:nvSpPr>
          <p:spPr>
            <a:xfrm>
              <a:off x="1373081" y="5414830"/>
              <a:ext cx="119270" cy="119270"/>
            </a:xfrm>
            <a:prstGeom prst="ellipse">
              <a:avLst/>
            </a:prstGeom>
            <a:noFill/>
            <a:ln>
              <a:solidFill>
                <a:srgbClr val="D509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3778EAA3-0D08-42BC-A625-9E82429A6273}"/>
                </a:ext>
              </a:extLst>
            </p:cNvPr>
            <p:cNvSpPr/>
            <p:nvPr/>
          </p:nvSpPr>
          <p:spPr>
            <a:xfrm>
              <a:off x="1476087" y="5373064"/>
              <a:ext cx="46384" cy="46384"/>
            </a:xfrm>
            <a:prstGeom prst="ellipse">
              <a:avLst/>
            </a:prstGeom>
            <a:solidFill>
              <a:srgbClr val="D50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5B70E59A-0B25-4CB1-A157-AB88A7E7F210}"/>
              </a:ext>
            </a:extLst>
          </p:cNvPr>
          <p:cNvCxnSpPr>
            <a:cxnSpLocks/>
          </p:cNvCxnSpPr>
          <p:nvPr/>
        </p:nvCxnSpPr>
        <p:spPr>
          <a:xfrm>
            <a:off x="11943986" y="609094"/>
            <a:ext cx="0" cy="1791013"/>
          </a:xfrm>
          <a:prstGeom prst="line">
            <a:avLst/>
          </a:prstGeom>
          <a:ln w="22225" cap="rnd">
            <a:solidFill>
              <a:srgbClr val="D5093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A41AF076-DED4-416E-83C6-158F0261ACCB}"/>
              </a:ext>
            </a:extLst>
          </p:cNvPr>
          <p:cNvCxnSpPr>
            <a:cxnSpLocks/>
          </p:cNvCxnSpPr>
          <p:nvPr/>
        </p:nvCxnSpPr>
        <p:spPr>
          <a:xfrm>
            <a:off x="11946063" y="5066987"/>
            <a:ext cx="0" cy="1791013"/>
          </a:xfrm>
          <a:prstGeom prst="line">
            <a:avLst/>
          </a:prstGeom>
          <a:ln w="22225" cap="rnd">
            <a:solidFill>
              <a:srgbClr val="D5093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A37F96A0-C82B-41B8-8A78-D435818CDDC0}"/>
              </a:ext>
            </a:extLst>
          </p:cNvPr>
          <p:cNvCxnSpPr>
            <a:cxnSpLocks/>
          </p:cNvCxnSpPr>
          <p:nvPr/>
        </p:nvCxnSpPr>
        <p:spPr>
          <a:xfrm rot="5400000">
            <a:off x="10025461" y="-668137"/>
            <a:ext cx="0" cy="1791013"/>
          </a:xfrm>
          <a:prstGeom prst="line">
            <a:avLst/>
          </a:prstGeom>
          <a:ln w="22225" cap="rnd">
            <a:solidFill>
              <a:srgbClr val="D5093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F21DEE4A-D486-4B46-A994-26F7FF28F910}"/>
              </a:ext>
            </a:extLst>
          </p:cNvPr>
          <p:cNvGrpSpPr/>
          <p:nvPr/>
        </p:nvGrpSpPr>
        <p:grpSpPr>
          <a:xfrm>
            <a:off x="11730828" y="-3217"/>
            <a:ext cx="461172" cy="461172"/>
            <a:chOff x="11730828" y="-3217"/>
            <a:chExt cx="461172" cy="461172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1ABCB39F-EFEE-443E-BECB-B8356A6E3FFE}"/>
                </a:ext>
              </a:extLst>
            </p:cNvPr>
            <p:cNvSpPr txBox="1"/>
            <p:nvPr/>
          </p:nvSpPr>
          <p:spPr>
            <a:xfrm>
              <a:off x="11793143" y="96564"/>
              <a:ext cx="30168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153E4BE6-5527-4C6E-AF70-98A8DE3B6B59}"/>
                </a:ext>
              </a:extLst>
            </p:cNvPr>
            <p:cNvSpPr/>
            <p:nvPr/>
          </p:nvSpPr>
          <p:spPr>
            <a:xfrm>
              <a:off x="11730828" y="-3217"/>
              <a:ext cx="461172" cy="461172"/>
            </a:xfrm>
            <a:prstGeom prst="rect">
              <a:avLst/>
            </a:prstGeom>
            <a:solidFill>
              <a:srgbClr val="D50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Arrow: Chevron 132">
              <a:extLst>
                <a:ext uri="{FF2B5EF4-FFF2-40B4-BE49-F238E27FC236}">
                  <a16:creationId xmlns:a16="http://schemas.microsoft.com/office/drawing/2014/main" id="{9B90A767-7EC7-40D4-A1A0-FD56279680CF}"/>
                </a:ext>
              </a:extLst>
            </p:cNvPr>
            <p:cNvSpPr/>
            <p:nvPr/>
          </p:nvSpPr>
          <p:spPr>
            <a:xfrm rot="5400000">
              <a:off x="11869990" y="135945"/>
              <a:ext cx="182847" cy="182847"/>
            </a:xfrm>
            <a:prstGeom prst="chevron">
              <a:avLst>
                <a:gd name="adj" fmla="val 5236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74" name="Group 1073">
            <a:extLst>
              <a:ext uri="{FF2B5EF4-FFF2-40B4-BE49-F238E27FC236}">
                <a16:creationId xmlns:a16="http://schemas.microsoft.com/office/drawing/2014/main" id="{D945C335-256F-4D77-B584-0DC17E808E68}"/>
              </a:ext>
            </a:extLst>
          </p:cNvPr>
          <p:cNvGrpSpPr/>
          <p:nvPr/>
        </p:nvGrpSpPr>
        <p:grpSpPr>
          <a:xfrm>
            <a:off x="6783209" y="2320879"/>
            <a:ext cx="3593395" cy="4235484"/>
            <a:chOff x="6783209" y="2320879"/>
            <a:chExt cx="3593395" cy="4235484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1098CF7C-47A3-4CBE-B154-E23F2424E17C}"/>
                </a:ext>
              </a:extLst>
            </p:cNvPr>
            <p:cNvSpPr/>
            <p:nvPr/>
          </p:nvSpPr>
          <p:spPr>
            <a:xfrm>
              <a:off x="6783209" y="5418661"/>
              <a:ext cx="3593395" cy="1137702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9000"/>
              </a:schemeClr>
            </a:solidFill>
            <a:ln>
              <a:noFill/>
            </a:ln>
            <a:effectLst>
              <a:softEdge rad="241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50" name="Picture 1049">
              <a:extLst>
                <a:ext uri="{FF2B5EF4-FFF2-40B4-BE49-F238E27FC236}">
                  <a16:creationId xmlns:a16="http://schemas.microsoft.com/office/drawing/2014/main" id="{0ABB5E41-92A5-4C31-BCFA-C3E16993A9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611" b="90000" l="10000" r="90000">
                          <a14:foregroundMark x1="48889" y1="28056" x2="33611" y2="41667"/>
                          <a14:foregroundMark x1="33611" y1="41667" x2="33056" y2="42500"/>
                          <a14:foregroundMark x1="54391" y1="14722" x2="54444" y2="14444"/>
                          <a14:foregroundMark x1="50556" y1="35000" x2="54391" y2="14722"/>
                          <a14:foregroundMark x1="54444" y1="14444" x2="57365" y2="13860"/>
                          <a14:foregroundMark x1="56152" y1="12344" x2="54444" y2="12778"/>
                          <a14:foregroundMark x1="61944" y1="11944" x2="61944" y2="11944"/>
                          <a14:foregroundMark x1="64167" y1="11389" x2="65278" y2="11389"/>
                          <a14:foregroundMark x1="68333" y1="10000" x2="68333" y2="10000"/>
                          <a14:foregroundMark x1="71667" y1="9444" x2="71667" y2="9444"/>
                          <a14:foregroundMark x1="67500" y1="11111" x2="67500" y2="11111"/>
                          <a14:foregroundMark x1="70833" y1="8889" x2="70833" y2="8889"/>
                          <a14:foregroundMark x1="71111" y1="8333" x2="56667" y2="12500"/>
                          <a14:backgroundMark x1="58321" y1="14634" x2="58056" y2="14722"/>
                          <a14:backgroundMark x1="73891" y1="9444" x2="72367" y2="9952"/>
                          <a14:backgroundMark x1="75556" y1="8889" x2="73891" y2="9444"/>
                          <a14:backgroundMark x1="58056" y1="14722" x2="58056" y2="147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72" t="3818" r="23555" b="10227"/>
            <a:stretch/>
          </p:blipFill>
          <p:spPr>
            <a:xfrm>
              <a:off x="7465059" y="2320879"/>
              <a:ext cx="2229693" cy="3873916"/>
            </a:xfrm>
            <a:prstGeom prst="rect">
              <a:avLst/>
            </a:prstGeom>
            <a:effectLst>
              <a:outerShdw blurRad="228600" dist="76200" dir="18900000" algn="bl" rotWithShape="0">
                <a:prstClr val="black">
                  <a:alpha val="21000"/>
                </a:prstClr>
              </a:outerShdw>
            </a:effectLst>
          </p:spPr>
        </p:pic>
      </p:grpSp>
      <p:grpSp>
        <p:nvGrpSpPr>
          <p:cNvPr id="1072" name="Group 1071">
            <a:extLst>
              <a:ext uri="{FF2B5EF4-FFF2-40B4-BE49-F238E27FC236}">
                <a16:creationId xmlns:a16="http://schemas.microsoft.com/office/drawing/2014/main" id="{55090D20-786F-4E96-9FD6-F6E2B4828211}"/>
              </a:ext>
            </a:extLst>
          </p:cNvPr>
          <p:cNvGrpSpPr/>
          <p:nvPr/>
        </p:nvGrpSpPr>
        <p:grpSpPr>
          <a:xfrm>
            <a:off x="4058932" y="2956297"/>
            <a:ext cx="4414847" cy="3503227"/>
            <a:chOff x="4058932" y="2956297"/>
            <a:chExt cx="4414847" cy="3503227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93437E6-1ED1-4AA1-A067-85021B61ECA6}"/>
                </a:ext>
              </a:extLst>
            </p:cNvPr>
            <p:cNvSpPr/>
            <p:nvPr/>
          </p:nvSpPr>
          <p:spPr>
            <a:xfrm rot="385340">
              <a:off x="4058932" y="5556414"/>
              <a:ext cx="3593395" cy="80759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9000"/>
              </a:schemeClr>
            </a:solidFill>
            <a:ln>
              <a:noFill/>
            </a:ln>
            <a:effectLst>
              <a:softEdge rad="304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44" name="Picture 1043">
              <a:extLst>
                <a:ext uri="{FF2B5EF4-FFF2-40B4-BE49-F238E27FC236}">
                  <a16:creationId xmlns:a16="http://schemas.microsoft.com/office/drawing/2014/main" id="{8C4ECEA7-9987-4BF6-B6F2-F96049738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786" b="93930" l="9585" r="89617">
                          <a14:foregroundMark x1="62939" y1="8786" x2="62939" y2="8786"/>
                          <a14:foregroundMark x1="52875" y1="89776" x2="57348" y2="90575"/>
                          <a14:foregroundMark x1="34824" y1="93930" x2="36422" y2="9393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70552" y="2956297"/>
              <a:ext cx="3503227" cy="3503227"/>
            </a:xfrm>
            <a:prstGeom prst="rect">
              <a:avLst/>
            </a:prstGeom>
            <a:effectLst>
              <a:outerShdw blurRad="228600" dist="76200" dir="18900000" algn="bl" rotWithShape="0">
                <a:prstClr val="black">
                  <a:alpha val="21000"/>
                </a:prstClr>
              </a:outerShdw>
            </a:effectLst>
          </p:spPr>
        </p:pic>
      </p:grpSp>
      <p:grpSp>
        <p:nvGrpSpPr>
          <p:cNvPr id="1071" name="Group 1070">
            <a:extLst>
              <a:ext uri="{FF2B5EF4-FFF2-40B4-BE49-F238E27FC236}">
                <a16:creationId xmlns:a16="http://schemas.microsoft.com/office/drawing/2014/main" id="{1B72399A-F2E5-4413-AA93-CE79D901CBB0}"/>
              </a:ext>
            </a:extLst>
          </p:cNvPr>
          <p:cNvGrpSpPr/>
          <p:nvPr/>
        </p:nvGrpSpPr>
        <p:grpSpPr>
          <a:xfrm>
            <a:off x="4136061" y="2956296"/>
            <a:ext cx="2825514" cy="3926812"/>
            <a:chOff x="3807795" y="4256273"/>
            <a:chExt cx="1887013" cy="2565422"/>
          </a:xfrm>
        </p:grpSpPr>
        <p:sp>
          <p:nvSpPr>
            <p:cNvPr id="1061" name="Oval 1060">
              <a:extLst>
                <a:ext uri="{FF2B5EF4-FFF2-40B4-BE49-F238E27FC236}">
                  <a16:creationId xmlns:a16="http://schemas.microsoft.com/office/drawing/2014/main" id="{1922E09D-8A56-4EB9-AAE6-B634AC3E8CB7}"/>
                </a:ext>
              </a:extLst>
            </p:cNvPr>
            <p:cNvSpPr/>
            <p:nvPr/>
          </p:nvSpPr>
          <p:spPr>
            <a:xfrm>
              <a:off x="3807795" y="6308029"/>
              <a:ext cx="1579621" cy="436125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9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40" name="Picture 1039">
              <a:extLst>
                <a:ext uri="{FF2B5EF4-FFF2-40B4-BE49-F238E27FC236}">
                  <a16:creationId xmlns:a16="http://schemas.microsoft.com/office/drawing/2014/main" id="{E524C587-9B17-4A35-90AC-9860B99121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751" b="89776" l="9744" r="89776">
                          <a14:foregroundMark x1="26518" y1="9585" x2="27955" y2="18051"/>
                          <a14:foregroundMark x1="24121" y1="5751" x2="24121" y2="5751"/>
                          <a14:foregroundMark x1="24760" y1="19329" x2="27636" y2="41534"/>
                          <a14:foregroundMark x1="34505" y1="39137" x2="36741" y2="40895"/>
                          <a14:foregroundMark x1="40895" y1="43291" x2="39776" y2="43930"/>
                          <a14:foregroundMark x1="33227" y1="46166" x2="34505" y2="47764"/>
                          <a14:foregroundMark x1="36262" y1="47923" x2="35304" y2="48562"/>
                          <a14:foregroundMark x1="70767" y1="53514" x2="69329" y2="59425"/>
                          <a14:foregroundMark x1="76358" y1="81949" x2="79553" y2="83706"/>
                          <a14:foregroundMark x1="26837" y1="59105" x2="27157" y2="72524"/>
                          <a14:foregroundMark x1="35623" y1="89617" x2="36422" y2="89617"/>
                          <a14:backgroundMark x1="13578" y1="8786" x2="12460" y2="92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703" t="48624" r="10580" b="5357"/>
            <a:stretch/>
          </p:blipFill>
          <p:spPr>
            <a:xfrm>
              <a:off x="3815190" y="4256273"/>
              <a:ext cx="1879618" cy="2565422"/>
            </a:xfrm>
            <a:prstGeom prst="rect">
              <a:avLst/>
            </a:prstGeom>
            <a:effectLst>
              <a:outerShdw blurRad="228600" dist="76200" dir="18900000" algn="bl" rotWithShape="0">
                <a:prstClr val="black">
                  <a:alpha val="21000"/>
                </a:prstClr>
              </a:outerShdw>
            </a:effectLst>
          </p:spPr>
        </p:pic>
      </p:grpSp>
      <p:grpSp>
        <p:nvGrpSpPr>
          <p:cNvPr id="1073" name="Group 1072">
            <a:extLst>
              <a:ext uri="{FF2B5EF4-FFF2-40B4-BE49-F238E27FC236}">
                <a16:creationId xmlns:a16="http://schemas.microsoft.com/office/drawing/2014/main" id="{A790AA95-AA7A-47FB-BBE8-020280F89FEA}"/>
              </a:ext>
            </a:extLst>
          </p:cNvPr>
          <p:cNvGrpSpPr/>
          <p:nvPr/>
        </p:nvGrpSpPr>
        <p:grpSpPr>
          <a:xfrm>
            <a:off x="6220979" y="5980511"/>
            <a:ext cx="1312389" cy="715275"/>
            <a:chOff x="6220979" y="5980511"/>
            <a:chExt cx="1312389" cy="715275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3415026E-A5D9-43C5-99ED-01B97820953C}"/>
                </a:ext>
              </a:extLst>
            </p:cNvPr>
            <p:cNvSpPr/>
            <p:nvPr/>
          </p:nvSpPr>
          <p:spPr>
            <a:xfrm>
              <a:off x="6220979" y="6259661"/>
              <a:ext cx="1312389" cy="436125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9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54" name="Picture 1053">
              <a:extLst>
                <a:ext uri="{FF2B5EF4-FFF2-40B4-BE49-F238E27FC236}">
                  <a16:creationId xmlns:a16="http://schemas.microsoft.com/office/drawing/2014/main" id="{A89A0AE8-CFE4-4960-ACEF-74A063567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6475" y="6017281"/>
              <a:ext cx="632295" cy="484761"/>
            </a:xfrm>
            <a:prstGeom prst="rect">
              <a:avLst/>
            </a:prstGeom>
          </p:spPr>
        </p:pic>
        <p:pic>
          <p:nvPicPr>
            <p:cNvPr id="1056" name="Picture 1055">
              <a:extLst>
                <a:ext uri="{FF2B5EF4-FFF2-40B4-BE49-F238E27FC236}">
                  <a16:creationId xmlns:a16="http://schemas.microsoft.com/office/drawing/2014/main" id="{9F6C0833-647F-4555-9125-099A13114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16879" y="5980511"/>
              <a:ext cx="442609" cy="558528"/>
            </a:xfrm>
            <a:prstGeom prst="rect">
              <a:avLst/>
            </a:prstGeom>
          </p:spPr>
        </p:pic>
      </p:grpSp>
      <p:grpSp>
        <p:nvGrpSpPr>
          <p:cNvPr id="1075" name="Group 1074">
            <a:extLst>
              <a:ext uri="{FF2B5EF4-FFF2-40B4-BE49-F238E27FC236}">
                <a16:creationId xmlns:a16="http://schemas.microsoft.com/office/drawing/2014/main" id="{D5996E63-D1E4-4434-BBCC-AC3724EF4BE9}"/>
              </a:ext>
            </a:extLst>
          </p:cNvPr>
          <p:cNvGrpSpPr/>
          <p:nvPr/>
        </p:nvGrpSpPr>
        <p:grpSpPr>
          <a:xfrm>
            <a:off x="7290189" y="5505566"/>
            <a:ext cx="1579621" cy="1283312"/>
            <a:chOff x="9200264" y="5570336"/>
            <a:chExt cx="1579621" cy="1283312"/>
          </a:xfrm>
        </p:grpSpPr>
        <p:pic>
          <p:nvPicPr>
            <p:cNvPr id="1058" name="Picture 1057">
              <a:extLst>
                <a:ext uri="{FF2B5EF4-FFF2-40B4-BE49-F238E27FC236}">
                  <a16:creationId xmlns:a16="http://schemas.microsoft.com/office/drawing/2014/main" id="{D2CE8733-235E-4880-B686-2A5E08876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3404" y="5570336"/>
              <a:ext cx="663914" cy="695528"/>
            </a:xfrm>
            <a:prstGeom prst="rect">
              <a:avLst/>
            </a:prstGeom>
          </p:spPr>
        </p:pic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05FA2204-CA1B-4B26-B089-467B6D51B9B7}"/>
                </a:ext>
              </a:extLst>
            </p:cNvPr>
            <p:cNvSpPr/>
            <p:nvPr/>
          </p:nvSpPr>
          <p:spPr>
            <a:xfrm>
              <a:off x="9200264" y="6417523"/>
              <a:ext cx="1579621" cy="436125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9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60" name="Picture 1059">
              <a:extLst>
                <a:ext uri="{FF2B5EF4-FFF2-40B4-BE49-F238E27FC236}">
                  <a16:creationId xmlns:a16="http://schemas.microsoft.com/office/drawing/2014/main" id="{D19BC593-8BDB-4790-AF5B-AAB77E33F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6629" y="6051542"/>
              <a:ext cx="935137" cy="642904"/>
            </a:xfrm>
            <a:prstGeom prst="rect">
              <a:avLst/>
            </a:prstGeom>
          </p:spPr>
        </p:pic>
        <p:pic>
          <p:nvPicPr>
            <p:cNvPr id="1052" name="Picture 1051">
              <a:extLst>
                <a:ext uri="{FF2B5EF4-FFF2-40B4-BE49-F238E27FC236}">
                  <a16:creationId xmlns:a16="http://schemas.microsoft.com/office/drawing/2014/main" id="{BBF797C0-5332-474D-B35A-49331C1CD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87396" y="6056679"/>
              <a:ext cx="547991" cy="558529"/>
            </a:xfrm>
            <a:prstGeom prst="rect">
              <a:avLst/>
            </a:prstGeom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D7A581F4-5053-4112-9ADE-2E7E3C9A43D9}"/>
              </a:ext>
            </a:extLst>
          </p:cNvPr>
          <p:cNvSpPr txBox="1"/>
          <p:nvPr/>
        </p:nvSpPr>
        <p:spPr>
          <a:xfrm>
            <a:off x="847725" y="549697"/>
            <a:ext cx="109632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Cùng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chuẩn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bị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nguyên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liệu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để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làm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ra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những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li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trà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sữa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ngọt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ngào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nhé</a:t>
            </a:r>
            <a:endParaRPr kumimoji="0" lang="en-US" sz="6000" b="1" i="1" u="none" strike="noStrike" kern="1200" cap="none" spc="0" normalizeH="0" baseline="0" noProof="0" dirty="0">
              <a:ln>
                <a:noFill/>
              </a:ln>
              <a:solidFill>
                <a:srgbClr val="D5093A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5380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10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4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750" fill="hold"/>
                                            <p:tgtEl>
                                              <p:spTgt spid="10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750" fill="hold"/>
                                            <p:tgtEl>
                                              <p:spTgt spid="10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750" fill="hold"/>
                                            <p:tgtEl>
                                              <p:spTgt spid="10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750" fill="hold"/>
                                            <p:tgtEl>
                                              <p:spTgt spid="10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750" fill="hold"/>
                                            <p:tgtEl>
                                              <p:spTgt spid="10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750" fill="hold"/>
                                            <p:tgtEl>
                                              <p:spTgt spid="10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750" fill="hold"/>
                                            <p:tgtEl>
                                              <p:spTgt spid="10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750" fill="hold"/>
                                            <p:tgtEl>
                                              <p:spTgt spid="10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750" fill="hold"/>
                                            <p:tgtEl>
                                              <p:spTgt spid="10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750" fill="hold"/>
                                            <p:tgtEl>
                                              <p:spTgt spid="10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10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0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0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0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0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0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0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0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0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0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10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0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0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0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1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2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3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4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0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5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10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3" grpId="0"/>
          <p:bldP spid="43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4" name="Group 433">
            <a:extLst>
              <a:ext uri="{FF2B5EF4-FFF2-40B4-BE49-F238E27FC236}">
                <a16:creationId xmlns:a16="http://schemas.microsoft.com/office/drawing/2014/main" id="{5647972E-362A-4C4E-9120-7D159CB5A016}"/>
              </a:ext>
            </a:extLst>
          </p:cNvPr>
          <p:cNvGrpSpPr/>
          <p:nvPr/>
        </p:nvGrpSpPr>
        <p:grpSpPr>
          <a:xfrm>
            <a:off x="0" y="1473824"/>
            <a:ext cx="12192000" cy="4555251"/>
            <a:chOff x="0" y="1473824"/>
            <a:chExt cx="12192000" cy="4555251"/>
          </a:xfrm>
        </p:grpSpPr>
        <p:grpSp>
          <p:nvGrpSpPr>
            <p:cNvPr id="288" name="Group 287">
              <a:extLst>
                <a:ext uri="{FF2B5EF4-FFF2-40B4-BE49-F238E27FC236}">
                  <a16:creationId xmlns:a16="http://schemas.microsoft.com/office/drawing/2014/main" id="{288C83F3-7DEB-4BFE-9081-EE6A5E22BEF6}"/>
                </a:ext>
              </a:extLst>
            </p:cNvPr>
            <p:cNvGrpSpPr/>
            <p:nvPr/>
          </p:nvGrpSpPr>
          <p:grpSpPr>
            <a:xfrm>
              <a:off x="0" y="1780221"/>
              <a:ext cx="12192000" cy="3841878"/>
              <a:chOff x="0" y="1856423"/>
              <a:chExt cx="12192000" cy="3841878"/>
            </a:xfrm>
          </p:grpSpPr>
          <p:cxnSp>
            <p:nvCxnSpPr>
              <p:cNvPr id="278" name="Straight Connector 277">
                <a:extLst>
                  <a:ext uri="{FF2B5EF4-FFF2-40B4-BE49-F238E27FC236}">
                    <a16:creationId xmlns:a16="http://schemas.microsoft.com/office/drawing/2014/main" id="{FC9A6DE6-A83C-4330-B81F-25DE879F99BB}"/>
                  </a:ext>
                </a:extLst>
              </p:cNvPr>
              <p:cNvCxnSpPr/>
              <p:nvPr/>
            </p:nvCxnSpPr>
            <p:spPr>
              <a:xfrm>
                <a:off x="0" y="1856423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9" name="Straight Connector 278">
                <a:extLst>
                  <a:ext uri="{FF2B5EF4-FFF2-40B4-BE49-F238E27FC236}">
                    <a16:creationId xmlns:a16="http://schemas.microsoft.com/office/drawing/2014/main" id="{0E699C82-6881-4A5A-B0C7-9A846790D11F}"/>
                  </a:ext>
                </a:extLst>
              </p:cNvPr>
              <p:cNvCxnSpPr/>
              <p:nvPr/>
            </p:nvCxnSpPr>
            <p:spPr>
              <a:xfrm>
                <a:off x="0" y="2290930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id="{94561E5F-B829-49F8-8FFF-79762204C96A}"/>
                  </a:ext>
                </a:extLst>
              </p:cNvPr>
              <p:cNvCxnSpPr/>
              <p:nvPr/>
            </p:nvCxnSpPr>
            <p:spPr>
              <a:xfrm>
                <a:off x="0" y="2694623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Straight Connector 280">
                <a:extLst>
                  <a:ext uri="{FF2B5EF4-FFF2-40B4-BE49-F238E27FC236}">
                    <a16:creationId xmlns:a16="http://schemas.microsoft.com/office/drawing/2014/main" id="{984A7D4D-6E32-4CDF-8D9F-1688E140600D}"/>
                  </a:ext>
                </a:extLst>
              </p:cNvPr>
              <p:cNvCxnSpPr/>
              <p:nvPr/>
            </p:nvCxnSpPr>
            <p:spPr>
              <a:xfrm>
                <a:off x="0" y="3129130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Straight Connector 281">
                <a:extLst>
                  <a:ext uri="{FF2B5EF4-FFF2-40B4-BE49-F238E27FC236}">
                    <a16:creationId xmlns:a16="http://schemas.microsoft.com/office/drawing/2014/main" id="{64776996-693C-45EB-A6A4-F60C6211CD6F}"/>
                  </a:ext>
                </a:extLst>
              </p:cNvPr>
              <p:cNvCxnSpPr/>
              <p:nvPr/>
            </p:nvCxnSpPr>
            <p:spPr>
              <a:xfrm>
                <a:off x="0" y="3532823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3" name="Straight Connector 282">
                <a:extLst>
                  <a:ext uri="{FF2B5EF4-FFF2-40B4-BE49-F238E27FC236}">
                    <a16:creationId xmlns:a16="http://schemas.microsoft.com/office/drawing/2014/main" id="{57527306-B134-4F20-9E74-99ADDCF4336B}"/>
                  </a:ext>
                </a:extLst>
              </p:cNvPr>
              <p:cNvCxnSpPr/>
              <p:nvPr/>
            </p:nvCxnSpPr>
            <p:spPr>
              <a:xfrm>
                <a:off x="0" y="3967330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id="{023C5C04-FE9D-4D3B-BA1D-7AD70EB7B9A1}"/>
                  </a:ext>
                </a:extLst>
              </p:cNvPr>
              <p:cNvCxnSpPr/>
              <p:nvPr/>
            </p:nvCxnSpPr>
            <p:spPr>
              <a:xfrm>
                <a:off x="0" y="4382052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Straight Connector 284">
                <a:extLst>
                  <a:ext uri="{FF2B5EF4-FFF2-40B4-BE49-F238E27FC236}">
                    <a16:creationId xmlns:a16="http://schemas.microsoft.com/office/drawing/2014/main" id="{CEC3858F-7419-4116-960A-609C335DEE0F}"/>
                  </a:ext>
                </a:extLst>
              </p:cNvPr>
              <p:cNvCxnSpPr/>
              <p:nvPr/>
            </p:nvCxnSpPr>
            <p:spPr>
              <a:xfrm>
                <a:off x="0" y="4816559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285">
                <a:extLst>
                  <a:ext uri="{FF2B5EF4-FFF2-40B4-BE49-F238E27FC236}">
                    <a16:creationId xmlns:a16="http://schemas.microsoft.com/office/drawing/2014/main" id="{7B737B6D-5C48-4A67-B028-08E7F91A620E}"/>
                  </a:ext>
                </a:extLst>
              </p:cNvPr>
              <p:cNvCxnSpPr/>
              <p:nvPr/>
            </p:nvCxnSpPr>
            <p:spPr>
              <a:xfrm>
                <a:off x="0" y="5263794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Straight Connector 286">
                <a:extLst>
                  <a:ext uri="{FF2B5EF4-FFF2-40B4-BE49-F238E27FC236}">
                    <a16:creationId xmlns:a16="http://schemas.microsoft.com/office/drawing/2014/main" id="{FB2AAB76-D1CA-40BD-97D4-3F4ABD3BCEE3}"/>
                  </a:ext>
                </a:extLst>
              </p:cNvPr>
              <p:cNvCxnSpPr/>
              <p:nvPr/>
            </p:nvCxnSpPr>
            <p:spPr>
              <a:xfrm>
                <a:off x="0" y="5698301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07B60A61-24C4-4B30-8222-269C5958C4D2}"/>
                </a:ext>
              </a:extLst>
            </p:cNvPr>
            <p:cNvCxnSpPr>
              <a:cxnSpLocks/>
            </p:cNvCxnSpPr>
            <p:nvPr/>
          </p:nvCxnSpPr>
          <p:spPr>
            <a:xfrm>
              <a:off x="324956" y="147382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31E0A96B-9D1A-450A-A7F8-685A1D806DC1}"/>
                </a:ext>
              </a:extLst>
            </p:cNvPr>
            <p:cNvCxnSpPr>
              <a:cxnSpLocks/>
            </p:cNvCxnSpPr>
            <p:nvPr/>
          </p:nvCxnSpPr>
          <p:spPr>
            <a:xfrm>
              <a:off x="1580425" y="147382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20A9237E-703A-4E61-946E-F50757E3874C}"/>
                </a:ext>
              </a:extLst>
            </p:cNvPr>
            <p:cNvCxnSpPr>
              <a:cxnSpLocks/>
            </p:cNvCxnSpPr>
            <p:nvPr/>
          </p:nvCxnSpPr>
          <p:spPr>
            <a:xfrm>
              <a:off x="2852359" y="147382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D09EDCDC-2413-4B30-A6E3-B5CB3885EAD3}"/>
                </a:ext>
              </a:extLst>
            </p:cNvPr>
            <p:cNvCxnSpPr>
              <a:cxnSpLocks/>
            </p:cNvCxnSpPr>
            <p:nvPr/>
          </p:nvCxnSpPr>
          <p:spPr>
            <a:xfrm>
              <a:off x="4107828" y="147382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31175162-B381-4DEC-857A-310CBE9FD207}"/>
                </a:ext>
              </a:extLst>
            </p:cNvPr>
            <p:cNvCxnSpPr>
              <a:cxnSpLocks/>
            </p:cNvCxnSpPr>
            <p:nvPr/>
          </p:nvCxnSpPr>
          <p:spPr>
            <a:xfrm>
              <a:off x="5325401" y="147382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D46850AE-B10D-4279-A5DE-902EF361B835}"/>
                </a:ext>
              </a:extLst>
            </p:cNvPr>
            <p:cNvCxnSpPr>
              <a:cxnSpLocks/>
            </p:cNvCxnSpPr>
            <p:nvPr/>
          </p:nvCxnSpPr>
          <p:spPr>
            <a:xfrm>
              <a:off x="6580870" y="147382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CF079487-F948-47F4-BC08-09A5B97AF164}"/>
                </a:ext>
              </a:extLst>
            </p:cNvPr>
            <p:cNvCxnSpPr>
              <a:cxnSpLocks/>
            </p:cNvCxnSpPr>
            <p:nvPr/>
          </p:nvCxnSpPr>
          <p:spPr>
            <a:xfrm>
              <a:off x="7852804" y="147382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714B3CC8-2CEA-4FA5-9645-1D310DD55D99}"/>
                </a:ext>
              </a:extLst>
            </p:cNvPr>
            <p:cNvCxnSpPr>
              <a:cxnSpLocks/>
            </p:cNvCxnSpPr>
            <p:nvPr/>
          </p:nvCxnSpPr>
          <p:spPr>
            <a:xfrm>
              <a:off x="9108273" y="147382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CF636144-F460-46E9-AC61-41C501B5610B}"/>
                </a:ext>
              </a:extLst>
            </p:cNvPr>
            <p:cNvCxnSpPr>
              <a:cxnSpLocks/>
            </p:cNvCxnSpPr>
            <p:nvPr/>
          </p:nvCxnSpPr>
          <p:spPr>
            <a:xfrm>
              <a:off x="10442835" y="148476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B770C082-D1AC-4196-9CC9-AC9668669D9E}"/>
                </a:ext>
              </a:extLst>
            </p:cNvPr>
            <p:cNvCxnSpPr>
              <a:cxnSpLocks/>
            </p:cNvCxnSpPr>
            <p:nvPr/>
          </p:nvCxnSpPr>
          <p:spPr>
            <a:xfrm>
              <a:off x="11698304" y="148476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B791D99F-942D-4025-9606-9915BDCA330B}"/>
                </a:ext>
              </a:extLst>
            </p:cNvPr>
            <p:cNvCxnSpPr>
              <a:cxnSpLocks/>
            </p:cNvCxnSpPr>
            <p:nvPr/>
          </p:nvCxnSpPr>
          <p:spPr>
            <a:xfrm>
              <a:off x="955407" y="179331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0EE9E294-A0A6-4712-9796-13DD9B988684}"/>
                </a:ext>
              </a:extLst>
            </p:cNvPr>
            <p:cNvCxnSpPr>
              <a:cxnSpLocks/>
            </p:cNvCxnSpPr>
            <p:nvPr/>
          </p:nvCxnSpPr>
          <p:spPr>
            <a:xfrm>
              <a:off x="2227341" y="179331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DCDC0395-9B65-4846-B24A-07E494308E13}"/>
                </a:ext>
              </a:extLst>
            </p:cNvPr>
            <p:cNvCxnSpPr>
              <a:cxnSpLocks/>
            </p:cNvCxnSpPr>
            <p:nvPr/>
          </p:nvCxnSpPr>
          <p:spPr>
            <a:xfrm>
              <a:off x="3482810" y="179331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95E331EE-4EF0-4CBF-AA8B-A5CBBD64D086}"/>
                </a:ext>
              </a:extLst>
            </p:cNvPr>
            <p:cNvCxnSpPr>
              <a:cxnSpLocks/>
            </p:cNvCxnSpPr>
            <p:nvPr/>
          </p:nvCxnSpPr>
          <p:spPr>
            <a:xfrm>
              <a:off x="4700383" y="179331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FF5BE462-C6C2-4784-A984-E284E024264F}"/>
                </a:ext>
              </a:extLst>
            </p:cNvPr>
            <p:cNvCxnSpPr>
              <a:cxnSpLocks/>
            </p:cNvCxnSpPr>
            <p:nvPr/>
          </p:nvCxnSpPr>
          <p:spPr>
            <a:xfrm>
              <a:off x="5955852" y="179331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A6EA2871-6DE0-4F51-B661-74F78A7D8604}"/>
                </a:ext>
              </a:extLst>
            </p:cNvPr>
            <p:cNvCxnSpPr>
              <a:cxnSpLocks/>
            </p:cNvCxnSpPr>
            <p:nvPr/>
          </p:nvCxnSpPr>
          <p:spPr>
            <a:xfrm>
              <a:off x="7227786" y="179331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2D719B42-70B8-4F69-AF11-FCE46FEC0935}"/>
                </a:ext>
              </a:extLst>
            </p:cNvPr>
            <p:cNvCxnSpPr>
              <a:cxnSpLocks/>
            </p:cNvCxnSpPr>
            <p:nvPr/>
          </p:nvCxnSpPr>
          <p:spPr>
            <a:xfrm>
              <a:off x="8483255" y="179331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3868B38D-E795-4ACC-AD7E-DE221C254CFF}"/>
                </a:ext>
              </a:extLst>
            </p:cNvPr>
            <p:cNvCxnSpPr>
              <a:cxnSpLocks/>
            </p:cNvCxnSpPr>
            <p:nvPr/>
          </p:nvCxnSpPr>
          <p:spPr>
            <a:xfrm>
              <a:off x="9817817" y="180887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11D4D732-7BDF-42C1-B604-91527055CF95}"/>
                </a:ext>
              </a:extLst>
            </p:cNvPr>
            <p:cNvCxnSpPr>
              <a:cxnSpLocks/>
            </p:cNvCxnSpPr>
            <p:nvPr/>
          </p:nvCxnSpPr>
          <p:spPr>
            <a:xfrm>
              <a:off x="11073286" y="180887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DAA2F0C1-C7F6-4A8E-A82B-7A12EE745DCB}"/>
                </a:ext>
              </a:extLst>
            </p:cNvPr>
            <p:cNvCxnSpPr>
              <a:cxnSpLocks/>
            </p:cNvCxnSpPr>
            <p:nvPr/>
          </p:nvCxnSpPr>
          <p:spPr>
            <a:xfrm>
              <a:off x="327401" y="222319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D53C7214-E8E1-40C8-B287-E21785A21AFF}"/>
                </a:ext>
              </a:extLst>
            </p:cNvPr>
            <p:cNvCxnSpPr>
              <a:cxnSpLocks/>
            </p:cNvCxnSpPr>
            <p:nvPr/>
          </p:nvCxnSpPr>
          <p:spPr>
            <a:xfrm>
              <a:off x="1582870" y="222319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2AD7730A-710B-4D44-8E55-AD4999EBE1BD}"/>
                </a:ext>
              </a:extLst>
            </p:cNvPr>
            <p:cNvCxnSpPr>
              <a:cxnSpLocks/>
            </p:cNvCxnSpPr>
            <p:nvPr/>
          </p:nvCxnSpPr>
          <p:spPr>
            <a:xfrm>
              <a:off x="2854804" y="222319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AA30110D-8933-4EE5-8476-4ECCA900EA23}"/>
                </a:ext>
              </a:extLst>
            </p:cNvPr>
            <p:cNvCxnSpPr>
              <a:cxnSpLocks/>
            </p:cNvCxnSpPr>
            <p:nvPr/>
          </p:nvCxnSpPr>
          <p:spPr>
            <a:xfrm>
              <a:off x="4110273" y="222319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5ADEDE60-6AFA-4B0F-9F1A-96959B46019A}"/>
                </a:ext>
              </a:extLst>
            </p:cNvPr>
            <p:cNvCxnSpPr>
              <a:cxnSpLocks/>
            </p:cNvCxnSpPr>
            <p:nvPr/>
          </p:nvCxnSpPr>
          <p:spPr>
            <a:xfrm>
              <a:off x="5327846" y="222319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81B5855C-9850-4914-BCE3-0F458A38CA17}"/>
                </a:ext>
              </a:extLst>
            </p:cNvPr>
            <p:cNvCxnSpPr>
              <a:cxnSpLocks/>
            </p:cNvCxnSpPr>
            <p:nvPr/>
          </p:nvCxnSpPr>
          <p:spPr>
            <a:xfrm>
              <a:off x="6583315" y="222319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E0F6AAD2-4949-4BBD-B2A3-A565C7208835}"/>
                </a:ext>
              </a:extLst>
            </p:cNvPr>
            <p:cNvCxnSpPr>
              <a:cxnSpLocks/>
            </p:cNvCxnSpPr>
            <p:nvPr/>
          </p:nvCxnSpPr>
          <p:spPr>
            <a:xfrm>
              <a:off x="7855249" y="222319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7E6017B4-7EB7-4A7F-8F84-81135211C98C}"/>
                </a:ext>
              </a:extLst>
            </p:cNvPr>
            <p:cNvCxnSpPr>
              <a:cxnSpLocks/>
            </p:cNvCxnSpPr>
            <p:nvPr/>
          </p:nvCxnSpPr>
          <p:spPr>
            <a:xfrm>
              <a:off x="9110718" y="222319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88495975-F620-4D59-927D-FE57F5B8F537}"/>
                </a:ext>
              </a:extLst>
            </p:cNvPr>
            <p:cNvCxnSpPr>
              <a:cxnSpLocks/>
            </p:cNvCxnSpPr>
            <p:nvPr/>
          </p:nvCxnSpPr>
          <p:spPr>
            <a:xfrm>
              <a:off x="10445280" y="223719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9C63B4F9-0AF0-41D1-B7CB-664DFB29FC8D}"/>
                </a:ext>
              </a:extLst>
            </p:cNvPr>
            <p:cNvCxnSpPr>
              <a:cxnSpLocks/>
            </p:cNvCxnSpPr>
            <p:nvPr/>
          </p:nvCxnSpPr>
          <p:spPr>
            <a:xfrm>
              <a:off x="11700749" y="223719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B6450E92-929F-4A81-BA6E-6D1DEEC94C11}"/>
                </a:ext>
              </a:extLst>
            </p:cNvPr>
            <p:cNvCxnSpPr>
              <a:cxnSpLocks/>
            </p:cNvCxnSpPr>
            <p:nvPr/>
          </p:nvCxnSpPr>
          <p:spPr>
            <a:xfrm>
              <a:off x="952962" y="2622439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0858535E-6EB0-4E24-BCD2-213EC20AB426}"/>
                </a:ext>
              </a:extLst>
            </p:cNvPr>
            <p:cNvCxnSpPr>
              <a:cxnSpLocks/>
            </p:cNvCxnSpPr>
            <p:nvPr/>
          </p:nvCxnSpPr>
          <p:spPr>
            <a:xfrm>
              <a:off x="2224896" y="2622439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A3178DA0-D3C5-4D9F-93C1-D4FEDFE31D0B}"/>
                </a:ext>
              </a:extLst>
            </p:cNvPr>
            <p:cNvCxnSpPr>
              <a:cxnSpLocks/>
            </p:cNvCxnSpPr>
            <p:nvPr/>
          </p:nvCxnSpPr>
          <p:spPr>
            <a:xfrm>
              <a:off x="3480365" y="2622439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69B5C3FC-B532-4AAA-B67C-5FA7E6824F24}"/>
                </a:ext>
              </a:extLst>
            </p:cNvPr>
            <p:cNvCxnSpPr>
              <a:cxnSpLocks/>
            </p:cNvCxnSpPr>
            <p:nvPr/>
          </p:nvCxnSpPr>
          <p:spPr>
            <a:xfrm>
              <a:off x="4697938" y="2622439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76D037A8-D466-411E-B830-1B3798330FDC}"/>
                </a:ext>
              </a:extLst>
            </p:cNvPr>
            <p:cNvCxnSpPr>
              <a:cxnSpLocks/>
            </p:cNvCxnSpPr>
            <p:nvPr/>
          </p:nvCxnSpPr>
          <p:spPr>
            <a:xfrm>
              <a:off x="5953407" y="2622439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18D616B1-82AF-4384-9F9C-AD77622D65F5}"/>
                </a:ext>
              </a:extLst>
            </p:cNvPr>
            <p:cNvCxnSpPr>
              <a:cxnSpLocks/>
            </p:cNvCxnSpPr>
            <p:nvPr/>
          </p:nvCxnSpPr>
          <p:spPr>
            <a:xfrm>
              <a:off x="7225341" y="2622439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72A02AB4-F14A-4053-86B3-A0CB28B7D8E8}"/>
                </a:ext>
              </a:extLst>
            </p:cNvPr>
            <p:cNvCxnSpPr>
              <a:cxnSpLocks/>
            </p:cNvCxnSpPr>
            <p:nvPr/>
          </p:nvCxnSpPr>
          <p:spPr>
            <a:xfrm>
              <a:off x="8480810" y="2622439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B814D64C-90AC-40A0-80F9-B89CB9E48442}"/>
                </a:ext>
              </a:extLst>
            </p:cNvPr>
            <p:cNvCxnSpPr>
              <a:cxnSpLocks/>
            </p:cNvCxnSpPr>
            <p:nvPr/>
          </p:nvCxnSpPr>
          <p:spPr>
            <a:xfrm>
              <a:off x="9815372" y="2638004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EFDE2DF3-784E-43DA-8059-EC189493145E}"/>
                </a:ext>
              </a:extLst>
            </p:cNvPr>
            <p:cNvCxnSpPr>
              <a:cxnSpLocks/>
            </p:cNvCxnSpPr>
            <p:nvPr/>
          </p:nvCxnSpPr>
          <p:spPr>
            <a:xfrm>
              <a:off x="11070841" y="2638004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AE1C84E5-4476-4C87-9210-866668A13EA4}"/>
                </a:ext>
              </a:extLst>
            </p:cNvPr>
            <p:cNvCxnSpPr>
              <a:cxnSpLocks/>
            </p:cNvCxnSpPr>
            <p:nvPr/>
          </p:nvCxnSpPr>
          <p:spPr>
            <a:xfrm>
              <a:off x="324956" y="3052319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04ED05BA-90EE-4AA9-BF81-87880FC35395}"/>
                </a:ext>
              </a:extLst>
            </p:cNvPr>
            <p:cNvCxnSpPr>
              <a:cxnSpLocks/>
            </p:cNvCxnSpPr>
            <p:nvPr/>
          </p:nvCxnSpPr>
          <p:spPr>
            <a:xfrm>
              <a:off x="1580425" y="3052319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7F7D7B79-5A0D-4D12-8078-122D597A0576}"/>
                </a:ext>
              </a:extLst>
            </p:cNvPr>
            <p:cNvCxnSpPr>
              <a:cxnSpLocks/>
            </p:cNvCxnSpPr>
            <p:nvPr/>
          </p:nvCxnSpPr>
          <p:spPr>
            <a:xfrm>
              <a:off x="2852359" y="3052319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0D788996-4C15-4B79-8ADB-35ADF56FA3B3}"/>
                </a:ext>
              </a:extLst>
            </p:cNvPr>
            <p:cNvCxnSpPr>
              <a:cxnSpLocks/>
            </p:cNvCxnSpPr>
            <p:nvPr/>
          </p:nvCxnSpPr>
          <p:spPr>
            <a:xfrm>
              <a:off x="4107828" y="3052319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7529B72A-DD14-4E1F-8083-676970C25617}"/>
                </a:ext>
              </a:extLst>
            </p:cNvPr>
            <p:cNvCxnSpPr>
              <a:cxnSpLocks/>
            </p:cNvCxnSpPr>
            <p:nvPr/>
          </p:nvCxnSpPr>
          <p:spPr>
            <a:xfrm>
              <a:off x="5325401" y="3052319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4794255F-A8BC-4BB6-81A9-59E5AE0B7CB1}"/>
                </a:ext>
              </a:extLst>
            </p:cNvPr>
            <p:cNvCxnSpPr>
              <a:cxnSpLocks/>
            </p:cNvCxnSpPr>
            <p:nvPr/>
          </p:nvCxnSpPr>
          <p:spPr>
            <a:xfrm>
              <a:off x="6580870" y="3052319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7C5008E3-70E0-48B2-980A-CBEE79422185}"/>
                </a:ext>
              </a:extLst>
            </p:cNvPr>
            <p:cNvCxnSpPr>
              <a:cxnSpLocks/>
            </p:cNvCxnSpPr>
            <p:nvPr/>
          </p:nvCxnSpPr>
          <p:spPr>
            <a:xfrm>
              <a:off x="7852804" y="3052319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615E76F9-CEA1-4727-929E-D9C9D378A4D7}"/>
                </a:ext>
              </a:extLst>
            </p:cNvPr>
            <p:cNvCxnSpPr>
              <a:cxnSpLocks/>
            </p:cNvCxnSpPr>
            <p:nvPr/>
          </p:nvCxnSpPr>
          <p:spPr>
            <a:xfrm>
              <a:off x="9108273" y="3052319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2AFB9DC2-EF30-4257-A2EA-1DE2EC105E9E}"/>
                </a:ext>
              </a:extLst>
            </p:cNvPr>
            <p:cNvCxnSpPr>
              <a:cxnSpLocks/>
            </p:cNvCxnSpPr>
            <p:nvPr/>
          </p:nvCxnSpPr>
          <p:spPr>
            <a:xfrm>
              <a:off x="10442835" y="3066324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7DC40925-9582-47DA-BF06-BB199E59C72D}"/>
                </a:ext>
              </a:extLst>
            </p:cNvPr>
            <p:cNvCxnSpPr>
              <a:cxnSpLocks/>
            </p:cNvCxnSpPr>
            <p:nvPr/>
          </p:nvCxnSpPr>
          <p:spPr>
            <a:xfrm>
              <a:off x="11698304" y="3066324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E9F6D2B9-9ADC-43E5-84B7-9AE2B956DF94}"/>
                </a:ext>
              </a:extLst>
            </p:cNvPr>
            <p:cNvCxnSpPr>
              <a:cxnSpLocks/>
            </p:cNvCxnSpPr>
            <p:nvPr/>
          </p:nvCxnSpPr>
          <p:spPr>
            <a:xfrm>
              <a:off x="951867" y="3472026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AF173452-AFB7-4D5E-BF72-A293DF569AFE}"/>
                </a:ext>
              </a:extLst>
            </p:cNvPr>
            <p:cNvCxnSpPr>
              <a:cxnSpLocks/>
            </p:cNvCxnSpPr>
            <p:nvPr/>
          </p:nvCxnSpPr>
          <p:spPr>
            <a:xfrm>
              <a:off x="2223801" y="3472026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Connector 359">
              <a:extLst>
                <a:ext uri="{FF2B5EF4-FFF2-40B4-BE49-F238E27FC236}">
                  <a16:creationId xmlns:a16="http://schemas.microsoft.com/office/drawing/2014/main" id="{E796D8FF-7AF8-43AF-AB10-98DF3A38A355}"/>
                </a:ext>
              </a:extLst>
            </p:cNvPr>
            <p:cNvCxnSpPr>
              <a:cxnSpLocks/>
            </p:cNvCxnSpPr>
            <p:nvPr/>
          </p:nvCxnSpPr>
          <p:spPr>
            <a:xfrm>
              <a:off x="3479270" y="3472026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Connector 360">
              <a:extLst>
                <a:ext uri="{FF2B5EF4-FFF2-40B4-BE49-F238E27FC236}">
                  <a16:creationId xmlns:a16="http://schemas.microsoft.com/office/drawing/2014/main" id="{D9A7CCB4-B363-4FFF-9AE3-92CE2FFA3F9E}"/>
                </a:ext>
              </a:extLst>
            </p:cNvPr>
            <p:cNvCxnSpPr>
              <a:cxnSpLocks/>
            </p:cNvCxnSpPr>
            <p:nvPr/>
          </p:nvCxnSpPr>
          <p:spPr>
            <a:xfrm>
              <a:off x="4696843" y="3472026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Straight Connector 361">
              <a:extLst>
                <a:ext uri="{FF2B5EF4-FFF2-40B4-BE49-F238E27FC236}">
                  <a16:creationId xmlns:a16="http://schemas.microsoft.com/office/drawing/2014/main" id="{B16AD9EC-934E-47DD-9D8C-7AA04DD769DE}"/>
                </a:ext>
              </a:extLst>
            </p:cNvPr>
            <p:cNvCxnSpPr>
              <a:cxnSpLocks/>
            </p:cNvCxnSpPr>
            <p:nvPr/>
          </p:nvCxnSpPr>
          <p:spPr>
            <a:xfrm>
              <a:off x="5952312" y="3472026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Connector 362">
              <a:extLst>
                <a:ext uri="{FF2B5EF4-FFF2-40B4-BE49-F238E27FC236}">
                  <a16:creationId xmlns:a16="http://schemas.microsoft.com/office/drawing/2014/main" id="{035BB38B-D057-495D-8C0B-DDC0696D0356}"/>
                </a:ext>
              </a:extLst>
            </p:cNvPr>
            <p:cNvCxnSpPr>
              <a:cxnSpLocks/>
            </p:cNvCxnSpPr>
            <p:nvPr/>
          </p:nvCxnSpPr>
          <p:spPr>
            <a:xfrm>
              <a:off x="7224246" y="3472026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192326BC-364D-4E98-B3E8-8CACC31E236A}"/>
                </a:ext>
              </a:extLst>
            </p:cNvPr>
            <p:cNvCxnSpPr>
              <a:cxnSpLocks/>
            </p:cNvCxnSpPr>
            <p:nvPr/>
          </p:nvCxnSpPr>
          <p:spPr>
            <a:xfrm>
              <a:off x="8479715" y="3472026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Connector 364">
              <a:extLst>
                <a:ext uri="{FF2B5EF4-FFF2-40B4-BE49-F238E27FC236}">
                  <a16:creationId xmlns:a16="http://schemas.microsoft.com/office/drawing/2014/main" id="{D30A5C5C-6563-41EF-8C28-5CB21D13D1E1}"/>
                </a:ext>
              </a:extLst>
            </p:cNvPr>
            <p:cNvCxnSpPr>
              <a:cxnSpLocks/>
            </p:cNvCxnSpPr>
            <p:nvPr/>
          </p:nvCxnSpPr>
          <p:spPr>
            <a:xfrm>
              <a:off x="9814277" y="3487591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>
              <a:extLst>
                <a:ext uri="{FF2B5EF4-FFF2-40B4-BE49-F238E27FC236}">
                  <a16:creationId xmlns:a16="http://schemas.microsoft.com/office/drawing/2014/main" id="{8E26531B-B1C5-4AE4-9CAD-9C4F98AB6839}"/>
                </a:ext>
              </a:extLst>
            </p:cNvPr>
            <p:cNvCxnSpPr>
              <a:cxnSpLocks/>
            </p:cNvCxnSpPr>
            <p:nvPr/>
          </p:nvCxnSpPr>
          <p:spPr>
            <a:xfrm>
              <a:off x="11069746" y="3487591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Connector 369">
              <a:extLst>
                <a:ext uri="{FF2B5EF4-FFF2-40B4-BE49-F238E27FC236}">
                  <a16:creationId xmlns:a16="http://schemas.microsoft.com/office/drawing/2014/main" id="{2B5693A4-4BF2-4340-85E5-F9F8BB6D5028}"/>
                </a:ext>
              </a:extLst>
            </p:cNvPr>
            <p:cNvCxnSpPr>
              <a:cxnSpLocks/>
            </p:cNvCxnSpPr>
            <p:nvPr/>
          </p:nvCxnSpPr>
          <p:spPr>
            <a:xfrm>
              <a:off x="323861" y="3901906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traight Connector 370">
              <a:extLst>
                <a:ext uri="{FF2B5EF4-FFF2-40B4-BE49-F238E27FC236}">
                  <a16:creationId xmlns:a16="http://schemas.microsoft.com/office/drawing/2014/main" id="{294DA6AD-425A-46EB-91FF-C99F5F897974}"/>
                </a:ext>
              </a:extLst>
            </p:cNvPr>
            <p:cNvCxnSpPr>
              <a:cxnSpLocks/>
            </p:cNvCxnSpPr>
            <p:nvPr/>
          </p:nvCxnSpPr>
          <p:spPr>
            <a:xfrm>
              <a:off x="1579330" y="3901906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Straight Connector 371">
              <a:extLst>
                <a:ext uri="{FF2B5EF4-FFF2-40B4-BE49-F238E27FC236}">
                  <a16:creationId xmlns:a16="http://schemas.microsoft.com/office/drawing/2014/main" id="{A750F78C-5502-47DF-94A6-BD83D4D3A2EA}"/>
                </a:ext>
              </a:extLst>
            </p:cNvPr>
            <p:cNvCxnSpPr>
              <a:cxnSpLocks/>
            </p:cNvCxnSpPr>
            <p:nvPr/>
          </p:nvCxnSpPr>
          <p:spPr>
            <a:xfrm>
              <a:off x="2851264" y="3901906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Connector 372">
              <a:extLst>
                <a:ext uri="{FF2B5EF4-FFF2-40B4-BE49-F238E27FC236}">
                  <a16:creationId xmlns:a16="http://schemas.microsoft.com/office/drawing/2014/main" id="{6C4DED3A-62DF-48A4-8201-90011C6BA9AB}"/>
                </a:ext>
              </a:extLst>
            </p:cNvPr>
            <p:cNvCxnSpPr>
              <a:cxnSpLocks/>
            </p:cNvCxnSpPr>
            <p:nvPr/>
          </p:nvCxnSpPr>
          <p:spPr>
            <a:xfrm>
              <a:off x="4106733" y="3901906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3C832EE0-615C-40A1-B063-3D00E7F8ED56}"/>
                </a:ext>
              </a:extLst>
            </p:cNvPr>
            <p:cNvCxnSpPr>
              <a:cxnSpLocks/>
            </p:cNvCxnSpPr>
            <p:nvPr/>
          </p:nvCxnSpPr>
          <p:spPr>
            <a:xfrm>
              <a:off x="5324306" y="3901906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Connector 374">
              <a:extLst>
                <a:ext uri="{FF2B5EF4-FFF2-40B4-BE49-F238E27FC236}">
                  <a16:creationId xmlns:a16="http://schemas.microsoft.com/office/drawing/2014/main" id="{A5BF7733-F751-40D1-9AFE-3EFAE7A7F8CB}"/>
                </a:ext>
              </a:extLst>
            </p:cNvPr>
            <p:cNvCxnSpPr>
              <a:cxnSpLocks/>
            </p:cNvCxnSpPr>
            <p:nvPr/>
          </p:nvCxnSpPr>
          <p:spPr>
            <a:xfrm>
              <a:off x="6579775" y="3901906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Connector 375">
              <a:extLst>
                <a:ext uri="{FF2B5EF4-FFF2-40B4-BE49-F238E27FC236}">
                  <a16:creationId xmlns:a16="http://schemas.microsoft.com/office/drawing/2014/main" id="{7C2934D3-FDB0-4A6B-AF81-27B9FA603A82}"/>
                </a:ext>
              </a:extLst>
            </p:cNvPr>
            <p:cNvCxnSpPr>
              <a:cxnSpLocks/>
            </p:cNvCxnSpPr>
            <p:nvPr/>
          </p:nvCxnSpPr>
          <p:spPr>
            <a:xfrm>
              <a:off x="7851709" y="3901906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EB8FBA19-0E9D-4E05-9C74-8872663A61D2}"/>
                </a:ext>
              </a:extLst>
            </p:cNvPr>
            <p:cNvCxnSpPr>
              <a:cxnSpLocks/>
            </p:cNvCxnSpPr>
            <p:nvPr/>
          </p:nvCxnSpPr>
          <p:spPr>
            <a:xfrm>
              <a:off x="9107178" y="3901906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id="{F153D53A-2B68-459C-9F60-5C9D3FCAF2B3}"/>
                </a:ext>
              </a:extLst>
            </p:cNvPr>
            <p:cNvCxnSpPr>
              <a:cxnSpLocks/>
            </p:cNvCxnSpPr>
            <p:nvPr/>
          </p:nvCxnSpPr>
          <p:spPr>
            <a:xfrm>
              <a:off x="10441740" y="3915911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41F03D10-5591-4043-A4A1-647FB0AAAEBB}"/>
                </a:ext>
              </a:extLst>
            </p:cNvPr>
            <p:cNvCxnSpPr>
              <a:cxnSpLocks/>
            </p:cNvCxnSpPr>
            <p:nvPr/>
          </p:nvCxnSpPr>
          <p:spPr>
            <a:xfrm>
              <a:off x="11697209" y="3915911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83D799A1-634D-4F44-9505-C76B3CACE2D7}"/>
                </a:ext>
              </a:extLst>
            </p:cNvPr>
            <p:cNvCxnSpPr>
              <a:cxnSpLocks/>
            </p:cNvCxnSpPr>
            <p:nvPr/>
          </p:nvCxnSpPr>
          <p:spPr>
            <a:xfrm>
              <a:off x="973298" y="4307333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>
              <a:extLst>
                <a:ext uri="{FF2B5EF4-FFF2-40B4-BE49-F238E27FC236}">
                  <a16:creationId xmlns:a16="http://schemas.microsoft.com/office/drawing/2014/main" id="{AFA3F4EF-8665-45CE-A8DC-DC172992C039}"/>
                </a:ext>
              </a:extLst>
            </p:cNvPr>
            <p:cNvCxnSpPr>
              <a:cxnSpLocks/>
            </p:cNvCxnSpPr>
            <p:nvPr/>
          </p:nvCxnSpPr>
          <p:spPr>
            <a:xfrm>
              <a:off x="2245232" y="4307333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>
              <a:extLst>
                <a:ext uri="{FF2B5EF4-FFF2-40B4-BE49-F238E27FC236}">
                  <a16:creationId xmlns:a16="http://schemas.microsoft.com/office/drawing/2014/main" id="{AD108A21-7EA4-4A44-A136-485D0D2A905D}"/>
                </a:ext>
              </a:extLst>
            </p:cNvPr>
            <p:cNvCxnSpPr>
              <a:cxnSpLocks/>
            </p:cNvCxnSpPr>
            <p:nvPr/>
          </p:nvCxnSpPr>
          <p:spPr>
            <a:xfrm>
              <a:off x="3500701" y="4307333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F99BEBC5-0134-40F8-BC97-6BEFF541407E}"/>
                </a:ext>
              </a:extLst>
            </p:cNvPr>
            <p:cNvCxnSpPr>
              <a:cxnSpLocks/>
            </p:cNvCxnSpPr>
            <p:nvPr/>
          </p:nvCxnSpPr>
          <p:spPr>
            <a:xfrm>
              <a:off x="4718274" y="4307333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>
              <a:extLst>
                <a:ext uri="{FF2B5EF4-FFF2-40B4-BE49-F238E27FC236}">
                  <a16:creationId xmlns:a16="http://schemas.microsoft.com/office/drawing/2014/main" id="{E045E7F7-FF4E-49A5-8C66-E4FA626A64BE}"/>
                </a:ext>
              </a:extLst>
            </p:cNvPr>
            <p:cNvCxnSpPr>
              <a:cxnSpLocks/>
            </p:cNvCxnSpPr>
            <p:nvPr/>
          </p:nvCxnSpPr>
          <p:spPr>
            <a:xfrm>
              <a:off x="5973743" y="4307333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8335B75E-A183-43EE-8A94-BF32FA2FB43C}"/>
                </a:ext>
              </a:extLst>
            </p:cNvPr>
            <p:cNvCxnSpPr>
              <a:cxnSpLocks/>
            </p:cNvCxnSpPr>
            <p:nvPr/>
          </p:nvCxnSpPr>
          <p:spPr>
            <a:xfrm>
              <a:off x="7245677" y="4307333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>
              <a:extLst>
                <a:ext uri="{FF2B5EF4-FFF2-40B4-BE49-F238E27FC236}">
                  <a16:creationId xmlns:a16="http://schemas.microsoft.com/office/drawing/2014/main" id="{2C3C1B41-EBF0-416D-8A13-9377D70D770D}"/>
                </a:ext>
              </a:extLst>
            </p:cNvPr>
            <p:cNvCxnSpPr>
              <a:cxnSpLocks/>
            </p:cNvCxnSpPr>
            <p:nvPr/>
          </p:nvCxnSpPr>
          <p:spPr>
            <a:xfrm>
              <a:off x="8501146" y="4307333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:a16="http://schemas.microsoft.com/office/drawing/2014/main" id="{8DF12111-3A84-462C-9D6C-EABB6B1B9AA5}"/>
                </a:ext>
              </a:extLst>
            </p:cNvPr>
            <p:cNvCxnSpPr>
              <a:cxnSpLocks/>
            </p:cNvCxnSpPr>
            <p:nvPr/>
          </p:nvCxnSpPr>
          <p:spPr>
            <a:xfrm>
              <a:off x="9835708" y="4322898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DE183FCD-5BC5-4AF8-A864-B979ECA2AA0F}"/>
                </a:ext>
              </a:extLst>
            </p:cNvPr>
            <p:cNvCxnSpPr>
              <a:cxnSpLocks/>
            </p:cNvCxnSpPr>
            <p:nvPr/>
          </p:nvCxnSpPr>
          <p:spPr>
            <a:xfrm>
              <a:off x="11091177" y="4322898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Straight Connector 395">
              <a:extLst>
                <a:ext uri="{FF2B5EF4-FFF2-40B4-BE49-F238E27FC236}">
                  <a16:creationId xmlns:a16="http://schemas.microsoft.com/office/drawing/2014/main" id="{321D0BE5-6066-4E88-8F1E-A141C61266CF}"/>
                </a:ext>
              </a:extLst>
            </p:cNvPr>
            <p:cNvCxnSpPr>
              <a:cxnSpLocks/>
            </p:cNvCxnSpPr>
            <p:nvPr/>
          </p:nvCxnSpPr>
          <p:spPr>
            <a:xfrm>
              <a:off x="345292" y="4737212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Straight Connector 396">
              <a:extLst>
                <a:ext uri="{FF2B5EF4-FFF2-40B4-BE49-F238E27FC236}">
                  <a16:creationId xmlns:a16="http://schemas.microsoft.com/office/drawing/2014/main" id="{CC578C32-7216-44E6-B5E3-BE45302186B8}"/>
                </a:ext>
              </a:extLst>
            </p:cNvPr>
            <p:cNvCxnSpPr>
              <a:cxnSpLocks/>
            </p:cNvCxnSpPr>
            <p:nvPr/>
          </p:nvCxnSpPr>
          <p:spPr>
            <a:xfrm>
              <a:off x="1600761" y="4737212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Connector 397">
              <a:extLst>
                <a:ext uri="{FF2B5EF4-FFF2-40B4-BE49-F238E27FC236}">
                  <a16:creationId xmlns:a16="http://schemas.microsoft.com/office/drawing/2014/main" id="{FA775A97-D966-470C-BB71-E5C6A70312A6}"/>
                </a:ext>
              </a:extLst>
            </p:cNvPr>
            <p:cNvCxnSpPr>
              <a:cxnSpLocks/>
            </p:cNvCxnSpPr>
            <p:nvPr/>
          </p:nvCxnSpPr>
          <p:spPr>
            <a:xfrm>
              <a:off x="2872695" y="4737212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F1F37C9D-20BA-4941-8EDE-EB7052B48745}"/>
                </a:ext>
              </a:extLst>
            </p:cNvPr>
            <p:cNvCxnSpPr>
              <a:cxnSpLocks/>
            </p:cNvCxnSpPr>
            <p:nvPr/>
          </p:nvCxnSpPr>
          <p:spPr>
            <a:xfrm>
              <a:off x="4128164" y="4737212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>
              <a:extLst>
                <a:ext uri="{FF2B5EF4-FFF2-40B4-BE49-F238E27FC236}">
                  <a16:creationId xmlns:a16="http://schemas.microsoft.com/office/drawing/2014/main" id="{A198EABE-BB26-4FCE-88F2-09FCEED50C95}"/>
                </a:ext>
              </a:extLst>
            </p:cNvPr>
            <p:cNvCxnSpPr>
              <a:cxnSpLocks/>
            </p:cNvCxnSpPr>
            <p:nvPr/>
          </p:nvCxnSpPr>
          <p:spPr>
            <a:xfrm>
              <a:off x="5345737" y="4737212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traight Connector 400">
              <a:extLst>
                <a:ext uri="{FF2B5EF4-FFF2-40B4-BE49-F238E27FC236}">
                  <a16:creationId xmlns:a16="http://schemas.microsoft.com/office/drawing/2014/main" id="{FA015D6E-1B41-4B0D-9DD7-BB91A01C7271}"/>
                </a:ext>
              </a:extLst>
            </p:cNvPr>
            <p:cNvCxnSpPr>
              <a:cxnSpLocks/>
            </p:cNvCxnSpPr>
            <p:nvPr/>
          </p:nvCxnSpPr>
          <p:spPr>
            <a:xfrm>
              <a:off x="6601206" y="4737212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F6ED3622-8BC4-42AF-B399-5B78E38E1F02}"/>
                </a:ext>
              </a:extLst>
            </p:cNvPr>
            <p:cNvCxnSpPr>
              <a:cxnSpLocks/>
            </p:cNvCxnSpPr>
            <p:nvPr/>
          </p:nvCxnSpPr>
          <p:spPr>
            <a:xfrm>
              <a:off x="7873140" y="4737212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>
              <a:extLst>
                <a:ext uri="{FF2B5EF4-FFF2-40B4-BE49-F238E27FC236}">
                  <a16:creationId xmlns:a16="http://schemas.microsoft.com/office/drawing/2014/main" id="{45E48312-DB0A-41C0-8AFD-FD2FC9234305}"/>
                </a:ext>
              </a:extLst>
            </p:cNvPr>
            <p:cNvCxnSpPr>
              <a:cxnSpLocks/>
            </p:cNvCxnSpPr>
            <p:nvPr/>
          </p:nvCxnSpPr>
          <p:spPr>
            <a:xfrm>
              <a:off x="9128609" y="4737212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2F00BFF9-F83D-4D3D-8BD6-B494FB98BFB7}"/>
                </a:ext>
              </a:extLst>
            </p:cNvPr>
            <p:cNvCxnSpPr>
              <a:cxnSpLocks/>
            </p:cNvCxnSpPr>
            <p:nvPr/>
          </p:nvCxnSpPr>
          <p:spPr>
            <a:xfrm>
              <a:off x="10463171" y="4753310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>
              <a:extLst>
                <a:ext uri="{FF2B5EF4-FFF2-40B4-BE49-F238E27FC236}">
                  <a16:creationId xmlns:a16="http://schemas.microsoft.com/office/drawing/2014/main" id="{AB353712-893B-4781-8A52-6ADC20D9DE1E}"/>
                </a:ext>
              </a:extLst>
            </p:cNvPr>
            <p:cNvCxnSpPr>
              <a:cxnSpLocks/>
            </p:cNvCxnSpPr>
            <p:nvPr/>
          </p:nvCxnSpPr>
          <p:spPr>
            <a:xfrm>
              <a:off x="11718640" y="4753310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3A59933A-99DD-4A09-858A-BF7F66FAB30E}"/>
                </a:ext>
              </a:extLst>
            </p:cNvPr>
            <p:cNvCxnSpPr>
              <a:cxnSpLocks/>
            </p:cNvCxnSpPr>
            <p:nvPr/>
          </p:nvCxnSpPr>
          <p:spPr>
            <a:xfrm>
              <a:off x="957916" y="519293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D292B3D8-F02E-4AA8-BEC4-EDA11B7EBC00}"/>
                </a:ext>
              </a:extLst>
            </p:cNvPr>
            <p:cNvCxnSpPr>
              <a:cxnSpLocks/>
            </p:cNvCxnSpPr>
            <p:nvPr/>
          </p:nvCxnSpPr>
          <p:spPr>
            <a:xfrm>
              <a:off x="2229850" y="519293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EBA76FA6-1592-4EE2-BA96-940653EA3548}"/>
                </a:ext>
              </a:extLst>
            </p:cNvPr>
            <p:cNvCxnSpPr>
              <a:cxnSpLocks/>
            </p:cNvCxnSpPr>
            <p:nvPr/>
          </p:nvCxnSpPr>
          <p:spPr>
            <a:xfrm>
              <a:off x="3485319" y="519293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>
              <a:extLst>
                <a:ext uri="{FF2B5EF4-FFF2-40B4-BE49-F238E27FC236}">
                  <a16:creationId xmlns:a16="http://schemas.microsoft.com/office/drawing/2014/main" id="{3FED64CE-FD76-4369-B39B-B2CFFB064152}"/>
                </a:ext>
              </a:extLst>
            </p:cNvPr>
            <p:cNvCxnSpPr>
              <a:cxnSpLocks/>
            </p:cNvCxnSpPr>
            <p:nvPr/>
          </p:nvCxnSpPr>
          <p:spPr>
            <a:xfrm>
              <a:off x="4702892" y="519293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9A66CCD8-F86F-4547-8725-E8F383E0B828}"/>
                </a:ext>
              </a:extLst>
            </p:cNvPr>
            <p:cNvCxnSpPr>
              <a:cxnSpLocks/>
            </p:cNvCxnSpPr>
            <p:nvPr/>
          </p:nvCxnSpPr>
          <p:spPr>
            <a:xfrm>
              <a:off x="5958361" y="519293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21FA89CD-7F10-49EB-BFDE-E3C03D6C69B9}"/>
                </a:ext>
              </a:extLst>
            </p:cNvPr>
            <p:cNvCxnSpPr>
              <a:cxnSpLocks/>
            </p:cNvCxnSpPr>
            <p:nvPr/>
          </p:nvCxnSpPr>
          <p:spPr>
            <a:xfrm>
              <a:off x="7230295" y="519293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A675E6E6-77F1-4013-BDC9-4CF6740A1BC7}"/>
                </a:ext>
              </a:extLst>
            </p:cNvPr>
            <p:cNvCxnSpPr>
              <a:cxnSpLocks/>
            </p:cNvCxnSpPr>
            <p:nvPr/>
          </p:nvCxnSpPr>
          <p:spPr>
            <a:xfrm>
              <a:off x="8485764" y="519293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6DFEFD27-6428-4F93-9523-F1B0EA9AB7A7}"/>
                </a:ext>
              </a:extLst>
            </p:cNvPr>
            <p:cNvCxnSpPr>
              <a:cxnSpLocks/>
            </p:cNvCxnSpPr>
            <p:nvPr/>
          </p:nvCxnSpPr>
          <p:spPr>
            <a:xfrm>
              <a:off x="9820326" y="520850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0D8377E2-EE1A-4A7F-9761-602F4A9AC766}"/>
                </a:ext>
              </a:extLst>
            </p:cNvPr>
            <p:cNvCxnSpPr>
              <a:cxnSpLocks/>
            </p:cNvCxnSpPr>
            <p:nvPr/>
          </p:nvCxnSpPr>
          <p:spPr>
            <a:xfrm>
              <a:off x="11075795" y="520850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1ED55E44-E5CB-4A19-9CC1-D885C30AFEB8}"/>
                </a:ext>
              </a:extLst>
            </p:cNvPr>
            <p:cNvCxnSpPr>
              <a:cxnSpLocks/>
            </p:cNvCxnSpPr>
            <p:nvPr/>
          </p:nvCxnSpPr>
          <p:spPr>
            <a:xfrm>
              <a:off x="329910" y="562281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6B5C4B11-67DA-43F5-BF7D-AFD8AA4ACD7D}"/>
                </a:ext>
              </a:extLst>
            </p:cNvPr>
            <p:cNvCxnSpPr>
              <a:cxnSpLocks/>
            </p:cNvCxnSpPr>
            <p:nvPr/>
          </p:nvCxnSpPr>
          <p:spPr>
            <a:xfrm>
              <a:off x="1585379" y="562281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3351A35B-A833-4B01-8025-CAB7B54345B0}"/>
                </a:ext>
              </a:extLst>
            </p:cNvPr>
            <p:cNvCxnSpPr>
              <a:cxnSpLocks/>
            </p:cNvCxnSpPr>
            <p:nvPr/>
          </p:nvCxnSpPr>
          <p:spPr>
            <a:xfrm>
              <a:off x="2857313" y="562281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Connector 424">
              <a:extLst>
                <a:ext uri="{FF2B5EF4-FFF2-40B4-BE49-F238E27FC236}">
                  <a16:creationId xmlns:a16="http://schemas.microsoft.com/office/drawing/2014/main" id="{ED9F7FD7-8247-4EE5-B9C7-49A7584C5762}"/>
                </a:ext>
              </a:extLst>
            </p:cNvPr>
            <p:cNvCxnSpPr>
              <a:cxnSpLocks/>
            </p:cNvCxnSpPr>
            <p:nvPr/>
          </p:nvCxnSpPr>
          <p:spPr>
            <a:xfrm>
              <a:off x="4112782" y="562281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Straight Connector 425">
              <a:extLst>
                <a:ext uri="{FF2B5EF4-FFF2-40B4-BE49-F238E27FC236}">
                  <a16:creationId xmlns:a16="http://schemas.microsoft.com/office/drawing/2014/main" id="{82A87FC3-3427-4BBE-BED5-F3744C109294}"/>
                </a:ext>
              </a:extLst>
            </p:cNvPr>
            <p:cNvCxnSpPr>
              <a:cxnSpLocks/>
            </p:cNvCxnSpPr>
            <p:nvPr/>
          </p:nvCxnSpPr>
          <p:spPr>
            <a:xfrm>
              <a:off x="5330355" y="562281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Straight Connector 426">
              <a:extLst>
                <a:ext uri="{FF2B5EF4-FFF2-40B4-BE49-F238E27FC236}">
                  <a16:creationId xmlns:a16="http://schemas.microsoft.com/office/drawing/2014/main" id="{493D8D1C-02E7-4608-B142-26D7B37912D4}"/>
                </a:ext>
              </a:extLst>
            </p:cNvPr>
            <p:cNvCxnSpPr>
              <a:cxnSpLocks/>
            </p:cNvCxnSpPr>
            <p:nvPr/>
          </p:nvCxnSpPr>
          <p:spPr>
            <a:xfrm>
              <a:off x="6585824" y="562281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Straight Connector 427">
              <a:extLst>
                <a:ext uri="{FF2B5EF4-FFF2-40B4-BE49-F238E27FC236}">
                  <a16:creationId xmlns:a16="http://schemas.microsoft.com/office/drawing/2014/main" id="{30DF05A3-6804-4A39-AE21-2F1AA28D4E84}"/>
                </a:ext>
              </a:extLst>
            </p:cNvPr>
            <p:cNvCxnSpPr>
              <a:cxnSpLocks/>
            </p:cNvCxnSpPr>
            <p:nvPr/>
          </p:nvCxnSpPr>
          <p:spPr>
            <a:xfrm>
              <a:off x="7857758" y="562281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F6991377-B7E5-48EC-A248-4B54F6814238}"/>
                </a:ext>
              </a:extLst>
            </p:cNvPr>
            <p:cNvCxnSpPr>
              <a:cxnSpLocks/>
            </p:cNvCxnSpPr>
            <p:nvPr/>
          </p:nvCxnSpPr>
          <p:spPr>
            <a:xfrm>
              <a:off x="9113227" y="562281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BC4FAAED-207C-41F0-BBE4-732617BD6651}"/>
                </a:ext>
              </a:extLst>
            </p:cNvPr>
            <p:cNvCxnSpPr>
              <a:cxnSpLocks/>
            </p:cNvCxnSpPr>
            <p:nvPr/>
          </p:nvCxnSpPr>
          <p:spPr>
            <a:xfrm>
              <a:off x="10447789" y="563682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Straight Connector 430">
              <a:extLst>
                <a:ext uri="{FF2B5EF4-FFF2-40B4-BE49-F238E27FC236}">
                  <a16:creationId xmlns:a16="http://schemas.microsoft.com/office/drawing/2014/main" id="{14EBE032-A604-4908-B4C8-CA8F8EB1EE15}"/>
                </a:ext>
              </a:extLst>
            </p:cNvPr>
            <p:cNvCxnSpPr>
              <a:cxnSpLocks/>
            </p:cNvCxnSpPr>
            <p:nvPr/>
          </p:nvCxnSpPr>
          <p:spPr>
            <a:xfrm>
              <a:off x="11703258" y="563682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2" name="Rectangle 271">
            <a:extLst>
              <a:ext uri="{FF2B5EF4-FFF2-40B4-BE49-F238E27FC236}">
                <a16:creationId xmlns:a16="http://schemas.microsoft.com/office/drawing/2014/main" id="{15052044-4DED-4232-AE39-034228DE3E70}"/>
              </a:ext>
            </a:extLst>
          </p:cNvPr>
          <p:cNvSpPr/>
          <p:nvPr/>
        </p:nvSpPr>
        <p:spPr>
          <a:xfrm>
            <a:off x="0" y="6153341"/>
            <a:ext cx="12192000" cy="704659"/>
          </a:xfrm>
          <a:prstGeom prst="rect">
            <a:avLst/>
          </a:prstGeom>
          <a:solidFill>
            <a:srgbClr val="E56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B45E16EC-CF96-49EE-933D-B15A27606A3D}"/>
              </a:ext>
            </a:extLst>
          </p:cNvPr>
          <p:cNvSpPr/>
          <p:nvPr/>
        </p:nvSpPr>
        <p:spPr>
          <a:xfrm>
            <a:off x="0" y="5946723"/>
            <a:ext cx="12192000" cy="235311"/>
          </a:xfrm>
          <a:prstGeom prst="rect">
            <a:avLst/>
          </a:prstGeom>
          <a:solidFill>
            <a:srgbClr val="F17F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2A45B38-2D38-413D-9A73-3FF122309D6D}"/>
              </a:ext>
            </a:extLst>
          </p:cNvPr>
          <p:cNvGrpSpPr/>
          <p:nvPr/>
        </p:nvGrpSpPr>
        <p:grpSpPr>
          <a:xfrm>
            <a:off x="851484" y="1912056"/>
            <a:ext cx="2354306" cy="3093260"/>
            <a:chOff x="1226033" y="2051823"/>
            <a:chExt cx="2019088" cy="2652826"/>
          </a:xfrm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1EEA435F-7CCB-475E-A731-9B7C57FF6903}"/>
                </a:ext>
              </a:extLst>
            </p:cNvPr>
            <p:cNvSpPr/>
            <p:nvPr/>
          </p:nvSpPr>
          <p:spPr>
            <a:xfrm>
              <a:off x="1386217" y="2318637"/>
              <a:ext cx="1684621" cy="2386012"/>
            </a:xfrm>
            <a:prstGeom prst="roundRect">
              <a:avLst>
                <a:gd name="adj" fmla="val 13516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63500">
              <a:solidFill>
                <a:srgbClr val="E56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4FFDD5F4-F452-4148-B602-9A1859D02533}"/>
                </a:ext>
              </a:extLst>
            </p:cNvPr>
            <p:cNvGrpSpPr/>
            <p:nvPr/>
          </p:nvGrpSpPr>
          <p:grpSpPr>
            <a:xfrm>
              <a:off x="1226033" y="2051823"/>
              <a:ext cx="2019088" cy="1008467"/>
              <a:chOff x="1226033" y="2051823"/>
              <a:chExt cx="2019088" cy="1008467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B4F26A80-B9C5-49E5-938F-911962ABE9B2}"/>
                  </a:ext>
                </a:extLst>
              </p:cNvPr>
              <p:cNvGrpSpPr/>
              <p:nvPr/>
            </p:nvGrpSpPr>
            <p:grpSpPr>
              <a:xfrm>
                <a:off x="1228248" y="2051823"/>
                <a:ext cx="2016757" cy="986505"/>
                <a:chOff x="1741204" y="769299"/>
                <a:chExt cx="3592129" cy="2291333"/>
              </a:xfrm>
            </p:grpSpPr>
            <p:sp>
              <p:nvSpPr>
                <p:cNvPr id="29" name="Rectangle: Rounded Corners 1">
                  <a:extLst>
                    <a:ext uri="{FF2B5EF4-FFF2-40B4-BE49-F238E27FC236}">
                      <a16:creationId xmlns:a16="http://schemas.microsoft.com/office/drawing/2014/main" id="{DB036279-C096-4265-8A9D-C7B7E50BFD18}"/>
                    </a:ext>
                  </a:extLst>
                </p:cNvPr>
                <p:cNvSpPr/>
                <p:nvPr/>
              </p:nvSpPr>
              <p:spPr>
                <a:xfrm flipH="1">
                  <a:off x="4536164" y="990691"/>
                  <a:ext cx="797169" cy="2066953"/>
                </a:xfrm>
                <a:custGeom>
                  <a:avLst/>
                  <a:gdLst>
                    <a:gd name="connsiteX0" fmla="*/ 0 w 516135"/>
                    <a:gd name="connsiteY0" fmla="*/ 258068 h 1562100"/>
                    <a:gd name="connsiteX1" fmla="*/ 258068 w 516135"/>
                    <a:gd name="connsiteY1" fmla="*/ 0 h 1562100"/>
                    <a:gd name="connsiteX2" fmla="*/ 258068 w 516135"/>
                    <a:gd name="connsiteY2" fmla="*/ 0 h 1562100"/>
                    <a:gd name="connsiteX3" fmla="*/ 516136 w 516135"/>
                    <a:gd name="connsiteY3" fmla="*/ 258068 h 1562100"/>
                    <a:gd name="connsiteX4" fmla="*/ 516135 w 516135"/>
                    <a:gd name="connsiteY4" fmla="*/ 1304033 h 1562100"/>
                    <a:gd name="connsiteX5" fmla="*/ 258067 w 516135"/>
                    <a:gd name="connsiteY5" fmla="*/ 1562101 h 1562100"/>
                    <a:gd name="connsiteX6" fmla="*/ 258068 w 516135"/>
                    <a:gd name="connsiteY6" fmla="*/ 1562100 h 1562100"/>
                    <a:gd name="connsiteX7" fmla="*/ 0 w 516135"/>
                    <a:gd name="connsiteY7" fmla="*/ 1304032 h 1562100"/>
                    <a:gd name="connsiteX8" fmla="*/ 0 w 516135"/>
                    <a:gd name="connsiteY8" fmla="*/ 258068 h 1562100"/>
                    <a:gd name="connsiteX0" fmla="*/ 0 w 535099"/>
                    <a:gd name="connsiteY0" fmla="*/ 258068 h 1562101"/>
                    <a:gd name="connsiteX1" fmla="*/ 258068 w 535099"/>
                    <a:gd name="connsiteY1" fmla="*/ 0 h 1562101"/>
                    <a:gd name="connsiteX2" fmla="*/ 258068 w 535099"/>
                    <a:gd name="connsiteY2" fmla="*/ 0 h 1562101"/>
                    <a:gd name="connsiteX3" fmla="*/ 516136 w 535099"/>
                    <a:gd name="connsiteY3" fmla="*/ 258068 h 1562101"/>
                    <a:gd name="connsiteX4" fmla="*/ 515676 w 535099"/>
                    <a:gd name="connsiteY4" fmla="*/ 565569 h 1562101"/>
                    <a:gd name="connsiteX5" fmla="*/ 516135 w 535099"/>
                    <a:gd name="connsiteY5" fmla="*/ 1304033 h 1562101"/>
                    <a:gd name="connsiteX6" fmla="*/ 258067 w 535099"/>
                    <a:gd name="connsiteY6" fmla="*/ 1562101 h 1562101"/>
                    <a:gd name="connsiteX7" fmla="*/ 258068 w 535099"/>
                    <a:gd name="connsiteY7" fmla="*/ 1562100 h 1562101"/>
                    <a:gd name="connsiteX8" fmla="*/ 0 w 535099"/>
                    <a:gd name="connsiteY8" fmla="*/ 1304032 h 1562101"/>
                    <a:gd name="connsiteX9" fmla="*/ 0 w 535099"/>
                    <a:gd name="connsiteY9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517295 w 536258"/>
                    <a:gd name="connsiteY2" fmla="*/ 258068 h 1562101"/>
                    <a:gd name="connsiteX3" fmla="*/ 516835 w 536258"/>
                    <a:gd name="connsiteY3" fmla="*/ 565569 h 1562101"/>
                    <a:gd name="connsiteX4" fmla="*/ 517294 w 536258"/>
                    <a:gd name="connsiteY4" fmla="*/ 1304033 h 1562101"/>
                    <a:gd name="connsiteX5" fmla="*/ 259226 w 536258"/>
                    <a:gd name="connsiteY5" fmla="*/ 1562101 h 1562101"/>
                    <a:gd name="connsiteX6" fmla="*/ 259227 w 536258"/>
                    <a:gd name="connsiteY6" fmla="*/ 1562100 h 1562101"/>
                    <a:gd name="connsiteX7" fmla="*/ 1159 w 536258"/>
                    <a:gd name="connsiteY7" fmla="*/ 1304032 h 1562101"/>
                    <a:gd name="connsiteX8" fmla="*/ 0 w 536258"/>
                    <a:gd name="connsiteY8" fmla="*/ 569986 h 1562101"/>
                    <a:gd name="connsiteX9" fmla="*/ 1159 w 536258"/>
                    <a:gd name="connsiteY9" fmla="*/ 258068 h 1562101"/>
                    <a:gd name="connsiteX0" fmla="*/ 1159 w 555374"/>
                    <a:gd name="connsiteY0" fmla="*/ 38714 h 1342747"/>
                    <a:gd name="connsiteX1" fmla="*/ 517295 w 555374"/>
                    <a:gd name="connsiteY1" fmla="*/ 38714 h 1342747"/>
                    <a:gd name="connsiteX2" fmla="*/ 516835 w 555374"/>
                    <a:gd name="connsiteY2" fmla="*/ 346215 h 1342747"/>
                    <a:gd name="connsiteX3" fmla="*/ 517294 w 555374"/>
                    <a:gd name="connsiteY3" fmla="*/ 1084679 h 1342747"/>
                    <a:gd name="connsiteX4" fmla="*/ 259226 w 555374"/>
                    <a:gd name="connsiteY4" fmla="*/ 1342747 h 1342747"/>
                    <a:gd name="connsiteX5" fmla="*/ 259227 w 555374"/>
                    <a:gd name="connsiteY5" fmla="*/ 1342746 h 1342747"/>
                    <a:gd name="connsiteX6" fmla="*/ 1159 w 555374"/>
                    <a:gd name="connsiteY6" fmla="*/ 1084678 h 1342747"/>
                    <a:gd name="connsiteX7" fmla="*/ 0 w 555374"/>
                    <a:gd name="connsiteY7" fmla="*/ 350632 h 1342747"/>
                    <a:gd name="connsiteX8" fmla="*/ 1159 w 555374"/>
                    <a:gd name="connsiteY8" fmla="*/ 38714 h 1342747"/>
                    <a:gd name="connsiteX0" fmla="*/ 263994 w 535905"/>
                    <a:gd name="connsiteY0" fmla="*/ 3045 h 2060243"/>
                    <a:gd name="connsiteX1" fmla="*/ 517295 w 535905"/>
                    <a:gd name="connsiteY1" fmla="*/ 756210 h 2060243"/>
                    <a:gd name="connsiteX2" fmla="*/ 516835 w 535905"/>
                    <a:gd name="connsiteY2" fmla="*/ 1063711 h 2060243"/>
                    <a:gd name="connsiteX3" fmla="*/ 517294 w 535905"/>
                    <a:gd name="connsiteY3" fmla="*/ 1802175 h 2060243"/>
                    <a:gd name="connsiteX4" fmla="*/ 259226 w 535905"/>
                    <a:gd name="connsiteY4" fmla="*/ 2060243 h 2060243"/>
                    <a:gd name="connsiteX5" fmla="*/ 259227 w 535905"/>
                    <a:gd name="connsiteY5" fmla="*/ 2060242 h 2060243"/>
                    <a:gd name="connsiteX6" fmla="*/ 1159 w 535905"/>
                    <a:gd name="connsiteY6" fmla="*/ 1802174 h 2060243"/>
                    <a:gd name="connsiteX7" fmla="*/ 0 w 535905"/>
                    <a:gd name="connsiteY7" fmla="*/ 1068128 h 2060243"/>
                    <a:gd name="connsiteX8" fmla="*/ 263994 w 535905"/>
                    <a:gd name="connsiteY8" fmla="*/ 3045 h 2060243"/>
                    <a:gd name="connsiteX0" fmla="*/ 263994 w 664925"/>
                    <a:gd name="connsiteY0" fmla="*/ 87056 h 2144254"/>
                    <a:gd name="connsiteX1" fmla="*/ 658652 w 664925"/>
                    <a:gd name="connsiteY1" fmla="*/ 93682 h 2144254"/>
                    <a:gd name="connsiteX2" fmla="*/ 516835 w 664925"/>
                    <a:gd name="connsiteY2" fmla="*/ 1147722 h 2144254"/>
                    <a:gd name="connsiteX3" fmla="*/ 517294 w 664925"/>
                    <a:gd name="connsiteY3" fmla="*/ 1886186 h 2144254"/>
                    <a:gd name="connsiteX4" fmla="*/ 259226 w 664925"/>
                    <a:gd name="connsiteY4" fmla="*/ 2144254 h 2144254"/>
                    <a:gd name="connsiteX5" fmla="*/ 259227 w 664925"/>
                    <a:gd name="connsiteY5" fmla="*/ 2144253 h 2144254"/>
                    <a:gd name="connsiteX6" fmla="*/ 1159 w 664925"/>
                    <a:gd name="connsiteY6" fmla="*/ 1886185 h 2144254"/>
                    <a:gd name="connsiteX7" fmla="*/ 0 w 664925"/>
                    <a:gd name="connsiteY7" fmla="*/ 1152139 h 2144254"/>
                    <a:gd name="connsiteX8" fmla="*/ 263994 w 664925"/>
                    <a:gd name="connsiteY8" fmla="*/ 87056 h 2144254"/>
                    <a:gd name="connsiteX0" fmla="*/ 263994 w 710801"/>
                    <a:gd name="connsiteY0" fmla="*/ 28420 h 2085618"/>
                    <a:gd name="connsiteX1" fmla="*/ 658652 w 710801"/>
                    <a:gd name="connsiteY1" fmla="*/ 35046 h 2085618"/>
                    <a:gd name="connsiteX2" fmla="*/ 516835 w 710801"/>
                    <a:gd name="connsiteY2" fmla="*/ 1089086 h 2085618"/>
                    <a:gd name="connsiteX3" fmla="*/ 517294 w 710801"/>
                    <a:gd name="connsiteY3" fmla="*/ 1827550 h 2085618"/>
                    <a:gd name="connsiteX4" fmla="*/ 259226 w 710801"/>
                    <a:gd name="connsiteY4" fmla="*/ 2085618 h 2085618"/>
                    <a:gd name="connsiteX5" fmla="*/ 259227 w 710801"/>
                    <a:gd name="connsiteY5" fmla="*/ 2085617 h 2085618"/>
                    <a:gd name="connsiteX6" fmla="*/ 1159 w 710801"/>
                    <a:gd name="connsiteY6" fmla="*/ 1827549 h 2085618"/>
                    <a:gd name="connsiteX7" fmla="*/ 0 w 710801"/>
                    <a:gd name="connsiteY7" fmla="*/ 1093503 h 2085618"/>
                    <a:gd name="connsiteX8" fmla="*/ 263994 w 710801"/>
                    <a:gd name="connsiteY8" fmla="*/ 28420 h 2085618"/>
                    <a:gd name="connsiteX0" fmla="*/ 263994 w 710801"/>
                    <a:gd name="connsiteY0" fmla="*/ 7864 h 2065062"/>
                    <a:gd name="connsiteX1" fmla="*/ 658652 w 710801"/>
                    <a:gd name="connsiteY1" fmla="*/ 14490 h 2065062"/>
                    <a:gd name="connsiteX2" fmla="*/ 516835 w 710801"/>
                    <a:gd name="connsiteY2" fmla="*/ 1068530 h 2065062"/>
                    <a:gd name="connsiteX3" fmla="*/ 517294 w 710801"/>
                    <a:gd name="connsiteY3" fmla="*/ 1806994 h 2065062"/>
                    <a:gd name="connsiteX4" fmla="*/ 259226 w 710801"/>
                    <a:gd name="connsiteY4" fmla="*/ 2065062 h 2065062"/>
                    <a:gd name="connsiteX5" fmla="*/ 259227 w 710801"/>
                    <a:gd name="connsiteY5" fmla="*/ 2065061 h 2065062"/>
                    <a:gd name="connsiteX6" fmla="*/ 1159 w 710801"/>
                    <a:gd name="connsiteY6" fmla="*/ 1806993 h 2065062"/>
                    <a:gd name="connsiteX7" fmla="*/ 0 w 710801"/>
                    <a:gd name="connsiteY7" fmla="*/ 1072947 h 2065062"/>
                    <a:gd name="connsiteX8" fmla="*/ 263994 w 710801"/>
                    <a:gd name="connsiteY8" fmla="*/ 7864 h 2065062"/>
                    <a:gd name="connsiteX0" fmla="*/ 263994 w 713316"/>
                    <a:gd name="connsiteY0" fmla="*/ 0 h 2057198"/>
                    <a:gd name="connsiteX1" fmla="*/ 658652 w 713316"/>
                    <a:gd name="connsiteY1" fmla="*/ 6626 h 2057198"/>
                    <a:gd name="connsiteX2" fmla="*/ 516835 w 713316"/>
                    <a:gd name="connsiteY2" fmla="*/ 1060666 h 2057198"/>
                    <a:gd name="connsiteX3" fmla="*/ 517294 w 713316"/>
                    <a:gd name="connsiteY3" fmla="*/ 1799130 h 2057198"/>
                    <a:gd name="connsiteX4" fmla="*/ 259226 w 713316"/>
                    <a:gd name="connsiteY4" fmla="*/ 2057198 h 2057198"/>
                    <a:gd name="connsiteX5" fmla="*/ 259227 w 713316"/>
                    <a:gd name="connsiteY5" fmla="*/ 2057197 h 2057198"/>
                    <a:gd name="connsiteX6" fmla="*/ 1159 w 713316"/>
                    <a:gd name="connsiteY6" fmla="*/ 1799129 h 2057198"/>
                    <a:gd name="connsiteX7" fmla="*/ 0 w 713316"/>
                    <a:gd name="connsiteY7" fmla="*/ 1065083 h 2057198"/>
                    <a:gd name="connsiteX8" fmla="*/ 263994 w 713316"/>
                    <a:gd name="connsiteY8" fmla="*/ 0 h 2057198"/>
                    <a:gd name="connsiteX0" fmla="*/ 263994 w 663537"/>
                    <a:gd name="connsiteY0" fmla="*/ 33591 h 2090789"/>
                    <a:gd name="connsiteX1" fmla="*/ 658652 w 663537"/>
                    <a:gd name="connsiteY1" fmla="*/ 40217 h 2090789"/>
                    <a:gd name="connsiteX2" fmla="*/ 516835 w 663537"/>
                    <a:gd name="connsiteY2" fmla="*/ 1094257 h 2090789"/>
                    <a:gd name="connsiteX3" fmla="*/ 517294 w 663537"/>
                    <a:gd name="connsiteY3" fmla="*/ 1832721 h 2090789"/>
                    <a:gd name="connsiteX4" fmla="*/ 259226 w 663537"/>
                    <a:gd name="connsiteY4" fmla="*/ 2090789 h 2090789"/>
                    <a:gd name="connsiteX5" fmla="*/ 259227 w 663537"/>
                    <a:gd name="connsiteY5" fmla="*/ 2090788 h 2090789"/>
                    <a:gd name="connsiteX6" fmla="*/ 1159 w 663537"/>
                    <a:gd name="connsiteY6" fmla="*/ 1832720 h 2090789"/>
                    <a:gd name="connsiteX7" fmla="*/ 0 w 663537"/>
                    <a:gd name="connsiteY7" fmla="*/ 1098674 h 2090789"/>
                    <a:gd name="connsiteX8" fmla="*/ 263994 w 663537"/>
                    <a:gd name="connsiteY8" fmla="*/ 33591 h 2090789"/>
                    <a:gd name="connsiteX0" fmla="*/ 263994 w 666512"/>
                    <a:gd name="connsiteY0" fmla="*/ 0 h 2057198"/>
                    <a:gd name="connsiteX1" fmla="*/ 658652 w 666512"/>
                    <a:gd name="connsiteY1" fmla="*/ 6626 h 2057198"/>
                    <a:gd name="connsiteX2" fmla="*/ 516835 w 666512"/>
                    <a:gd name="connsiteY2" fmla="*/ 1060666 h 2057198"/>
                    <a:gd name="connsiteX3" fmla="*/ 517294 w 666512"/>
                    <a:gd name="connsiteY3" fmla="*/ 1799130 h 2057198"/>
                    <a:gd name="connsiteX4" fmla="*/ 259226 w 666512"/>
                    <a:gd name="connsiteY4" fmla="*/ 2057198 h 2057198"/>
                    <a:gd name="connsiteX5" fmla="*/ 259227 w 666512"/>
                    <a:gd name="connsiteY5" fmla="*/ 2057197 h 2057198"/>
                    <a:gd name="connsiteX6" fmla="*/ 1159 w 666512"/>
                    <a:gd name="connsiteY6" fmla="*/ 1799129 h 2057198"/>
                    <a:gd name="connsiteX7" fmla="*/ 0 w 666512"/>
                    <a:gd name="connsiteY7" fmla="*/ 1065083 h 2057198"/>
                    <a:gd name="connsiteX8" fmla="*/ 263994 w 666512"/>
                    <a:gd name="connsiteY8" fmla="*/ 0 h 2057198"/>
                    <a:gd name="connsiteX0" fmla="*/ 263994 w 661028"/>
                    <a:gd name="connsiteY0" fmla="*/ 9281 h 2066479"/>
                    <a:gd name="connsiteX1" fmla="*/ 658652 w 661028"/>
                    <a:gd name="connsiteY1" fmla="*/ 15907 h 2066479"/>
                    <a:gd name="connsiteX2" fmla="*/ 516835 w 661028"/>
                    <a:gd name="connsiteY2" fmla="*/ 1069947 h 2066479"/>
                    <a:gd name="connsiteX3" fmla="*/ 517294 w 661028"/>
                    <a:gd name="connsiteY3" fmla="*/ 1808411 h 2066479"/>
                    <a:gd name="connsiteX4" fmla="*/ 259226 w 661028"/>
                    <a:gd name="connsiteY4" fmla="*/ 2066479 h 2066479"/>
                    <a:gd name="connsiteX5" fmla="*/ 259227 w 661028"/>
                    <a:gd name="connsiteY5" fmla="*/ 2066478 h 2066479"/>
                    <a:gd name="connsiteX6" fmla="*/ 1159 w 661028"/>
                    <a:gd name="connsiteY6" fmla="*/ 1808410 h 2066479"/>
                    <a:gd name="connsiteX7" fmla="*/ 0 w 661028"/>
                    <a:gd name="connsiteY7" fmla="*/ 1074364 h 2066479"/>
                    <a:gd name="connsiteX8" fmla="*/ 263994 w 661028"/>
                    <a:gd name="connsiteY8" fmla="*/ 9281 h 2066479"/>
                    <a:gd name="connsiteX0" fmla="*/ 263994 w 661136"/>
                    <a:gd name="connsiteY0" fmla="*/ 1620 h 2058818"/>
                    <a:gd name="connsiteX1" fmla="*/ 658652 w 661136"/>
                    <a:gd name="connsiteY1" fmla="*/ 8246 h 2058818"/>
                    <a:gd name="connsiteX2" fmla="*/ 516835 w 661136"/>
                    <a:gd name="connsiteY2" fmla="*/ 1062286 h 2058818"/>
                    <a:gd name="connsiteX3" fmla="*/ 517294 w 661136"/>
                    <a:gd name="connsiteY3" fmla="*/ 1800750 h 2058818"/>
                    <a:gd name="connsiteX4" fmla="*/ 259226 w 661136"/>
                    <a:gd name="connsiteY4" fmla="*/ 2058818 h 2058818"/>
                    <a:gd name="connsiteX5" fmla="*/ 259227 w 661136"/>
                    <a:gd name="connsiteY5" fmla="*/ 2058817 h 2058818"/>
                    <a:gd name="connsiteX6" fmla="*/ 1159 w 661136"/>
                    <a:gd name="connsiteY6" fmla="*/ 1800749 h 2058818"/>
                    <a:gd name="connsiteX7" fmla="*/ 0 w 661136"/>
                    <a:gd name="connsiteY7" fmla="*/ 1066703 h 2058818"/>
                    <a:gd name="connsiteX8" fmla="*/ 263994 w 661136"/>
                    <a:gd name="connsiteY8" fmla="*/ 1620 h 2058818"/>
                    <a:gd name="connsiteX0" fmla="*/ 263994 w 658957"/>
                    <a:gd name="connsiteY0" fmla="*/ 9787 h 2066985"/>
                    <a:gd name="connsiteX1" fmla="*/ 656443 w 658957"/>
                    <a:gd name="connsiteY1" fmla="*/ 5370 h 2066985"/>
                    <a:gd name="connsiteX2" fmla="*/ 516835 w 658957"/>
                    <a:gd name="connsiteY2" fmla="*/ 1070453 h 2066985"/>
                    <a:gd name="connsiteX3" fmla="*/ 517294 w 658957"/>
                    <a:gd name="connsiteY3" fmla="*/ 1808917 h 2066985"/>
                    <a:gd name="connsiteX4" fmla="*/ 259226 w 658957"/>
                    <a:gd name="connsiteY4" fmla="*/ 2066985 h 2066985"/>
                    <a:gd name="connsiteX5" fmla="*/ 259227 w 658957"/>
                    <a:gd name="connsiteY5" fmla="*/ 2066984 h 2066985"/>
                    <a:gd name="connsiteX6" fmla="*/ 1159 w 658957"/>
                    <a:gd name="connsiteY6" fmla="*/ 1808916 h 2066985"/>
                    <a:gd name="connsiteX7" fmla="*/ 0 w 658957"/>
                    <a:gd name="connsiteY7" fmla="*/ 1074870 h 2066985"/>
                    <a:gd name="connsiteX8" fmla="*/ 263994 w 658957"/>
                    <a:gd name="connsiteY8" fmla="*/ 9787 h 2066985"/>
                    <a:gd name="connsiteX0" fmla="*/ 263994 w 658983"/>
                    <a:gd name="connsiteY0" fmla="*/ 6145 h 2063343"/>
                    <a:gd name="connsiteX1" fmla="*/ 656443 w 658983"/>
                    <a:gd name="connsiteY1" fmla="*/ 1728 h 2063343"/>
                    <a:gd name="connsiteX2" fmla="*/ 516835 w 658983"/>
                    <a:gd name="connsiteY2" fmla="*/ 1066811 h 2063343"/>
                    <a:gd name="connsiteX3" fmla="*/ 517294 w 658983"/>
                    <a:gd name="connsiteY3" fmla="*/ 1805275 h 2063343"/>
                    <a:gd name="connsiteX4" fmla="*/ 259226 w 658983"/>
                    <a:gd name="connsiteY4" fmla="*/ 2063343 h 2063343"/>
                    <a:gd name="connsiteX5" fmla="*/ 259227 w 658983"/>
                    <a:gd name="connsiteY5" fmla="*/ 2063342 h 2063343"/>
                    <a:gd name="connsiteX6" fmla="*/ 1159 w 658983"/>
                    <a:gd name="connsiteY6" fmla="*/ 1805274 h 2063343"/>
                    <a:gd name="connsiteX7" fmla="*/ 0 w 658983"/>
                    <a:gd name="connsiteY7" fmla="*/ 1071228 h 2063343"/>
                    <a:gd name="connsiteX8" fmla="*/ 263994 w 658983"/>
                    <a:gd name="connsiteY8" fmla="*/ 6145 h 2063343"/>
                    <a:gd name="connsiteX0" fmla="*/ 263994 w 678609"/>
                    <a:gd name="connsiteY0" fmla="*/ 7785 h 2064983"/>
                    <a:gd name="connsiteX1" fmla="*/ 676321 w 678609"/>
                    <a:gd name="connsiteY1" fmla="*/ 1560 h 2064983"/>
                    <a:gd name="connsiteX2" fmla="*/ 516835 w 678609"/>
                    <a:gd name="connsiteY2" fmla="*/ 1068451 h 2064983"/>
                    <a:gd name="connsiteX3" fmla="*/ 517294 w 678609"/>
                    <a:gd name="connsiteY3" fmla="*/ 1806915 h 2064983"/>
                    <a:gd name="connsiteX4" fmla="*/ 259226 w 678609"/>
                    <a:gd name="connsiteY4" fmla="*/ 2064983 h 2064983"/>
                    <a:gd name="connsiteX5" fmla="*/ 259227 w 678609"/>
                    <a:gd name="connsiteY5" fmla="*/ 2064982 h 2064983"/>
                    <a:gd name="connsiteX6" fmla="*/ 1159 w 678609"/>
                    <a:gd name="connsiteY6" fmla="*/ 1806914 h 2064983"/>
                    <a:gd name="connsiteX7" fmla="*/ 0 w 678609"/>
                    <a:gd name="connsiteY7" fmla="*/ 1072868 h 2064983"/>
                    <a:gd name="connsiteX8" fmla="*/ 263994 w 678609"/>
                    <a:gd name="connsiteY8" fmla="*/ 7785 h 2064983"/>
                    <a:gd name="connsiteX0" fmla="*/ 263994 w 676632"/>
                    <a:gd name="connsiteY0" fmla="*/ 31105 h 2088303"/>
                    <a:gd name="connsiteX1" fmla="*/ 676321 w 676632"/>
                    <a:gd name="connsiteY1" fmla="*/ 24880 h 2088303"/>
                    <a:gd name="connsiteX2" fmla="*/ 516835 w 676632"/>
                    <a:gd name="connsiteY2" fmla="*/ 1091771 h 2088303"/>
                    <a:gd name="connsiteX3" fmla="*/ 517294 w 676632"/>
                    <a:gd name="connsiteY3" fmla="*/ 1830235 h 2088303"/>
                    <a:gd name="connsiteX4" fmla="*/ 259226 w 676632"/>
                    <a:gd name="connsiteY4" fmla="*/ 2088303 h 2088303"/>
                    <a:gd name="connsiteX5" fmla="*/ 259227 w 676632"/>
                    <a:gd name="connsiteY5" fmla="*/ 2088302 h 2088303"/>
                    <a:gd name="connsiteX6" fmla="*/ 1159 w 676632"/>
                    <a:gd name="connsiteY6" fmla="*/ 1830234 h 2088303"/>
                    <a:gd name="connsiteX7" fmla="*/ 0 w 676632"/>
                    <a:gd name="connsiteY7" fmla="*/ 1096188 h 2088303"/>
                    <a:gd name="connsiteX8" fmla="*/ 263994 w 676632"/>
                    <a:gd name="connsiteY8" fmla="*/ 31105 h 2088303"/>
                    <a:gd name="connsiteX0" fmla="*/ 263994 w 676730"/>
                    <a:gd name="connsiteY0" fmla="*/ 6225 h 2063423"/>
                    <a:gd name="connsiteX1" fmla="*/ 676321 w 676730"/>
                    <a:gd name="connsiteY1" fmla="*/ 0 h 2063423"/>
                    <a:gd name="connsiteX2" fmla="*/ 516835 w 676730"/>
                    <a:gd name="connsiteY2" fmla="*/ 1066891 h 2063423"/>
                    <a:gd name="connsiteX3" fmla="*/ 517294 w 676730"/>
                    <a:gd name="connsiteY3" fmla="*/ 1805355 h 2063423"/>
                    <a:gd name="connsiteX4" fmla="*/ 259226 w 676730"/>
                    <a:gd name="connsiteY4" fmla="*/ 2063423 h 2063423"/>
                    <a:gd name="connsiteX5" fmla="*/ 259227 w 676730"/>
                    <a:gd name="connsiteY5" fmla="*/ 2063422 h 2063423"/>
                    <a:gd name="connsiteX6" fmla="*/ 1159 w 676730"/>
                    <a:gd name="connsiteY6" fmla="*/ 1805354 h 2063423"/>
                    <a:gd name="connsiteX7" fmla="*/ 0 w 676730"/>
                    <a:gd name="connsiteY7" fmla="*/ 1071308 h 2063423"/>
                    <a:gd name="connsiteX8" fmla="*/ 263994 w 676730"/>
                    <a:gd name="connsiteY8" fmla="*/ 6225 h 2063423"/>
                    <a:gd name="connsiteX0" fmla="*/ 267608 w 681973"/>
                    <a:gd name="connsiteY0" fmla="*/ 78285 h 2142712"/>
                    <a:gd name="connsiteX1" fmla="*/ 676321 w 681973"/>
                    <a:gd name="connsiteY1" fmla="*/ 79289 h 2142712"/>
                    <a:gd name="connsiteX2" fmla="*/ 516835 w 681973"/>
                    <a:gd name="connsiteY2" fmla="*/ 1146180 h 2142712"/>
                    <a:gd name="connsiteX3" fmla="*/ 517294 w 681973"/>
                    <a:gd name="connsiteY3" fmla="*/ 1884644 h 2142712"/>
                    <a:gd name="connsiteX4" fmla="*/ 259226 w 681973"/>
                    <a:gd name="connsiteY4" fmla="*/ 2142712 h 2142712"/>
                    <a:gd name="connsiteX5" fmla="*/ 259227 w 681973"/>
                    <a:gd name="connsiteY5" fmla="*/ 2142711 h 2142712"/>
                    <a:gd name="connsiteX6" fmla="*/ 1159 w 681973"/>
                    <a:gd name="connsiteY6" fmla="*/ 1884643 h 2142712"/>
                    <a:gd name="connsiteX7" fmla="*/ 0 w 681973"/>
                    <a:gd name="connsiteY7" fmla="*/ 1150597 h 2142712"/>
                    <a:gd name="connsiteX8" fmla="*/ 267608 w 681973"/>
                    <a:gd name="connsiteY8" fmla="*/ 78285 h 2142712"/>
                    <a:gd name="connsiteX0" fmla="*/ 267608 w 730032"/>
                    <a:gd name="connsiteY0" fmla="*/ 0 h 2064427"/>
                    <a:gd name="connsiteX1" fmla="*/ 676321 w 730032"/>
                    <a:gd name="connsiteY1" fmla="*/ 1004 h 2064427"/>
                    <a:gd name="connsiteX2" fmla="*/ 516835 w 730032"/>
                    <a:gd name="connsiteY2" fmla="*/ 1067895 h 2064427"/>
                    <a:gd name="connsiteX3" fmla="*/ 517294 w 730032"/>
                    <a:gd name="connsiteY3" fmla="*/ 1806359 h 2064427"/>
                    <a:gd name="connsiteX4" fmla="*/ 259226 w 730032"/>
                    <a:gd name="connsiteY4" fmla="*/ 2064427 h 2064427"/>
                    <a:gd name="connsiteX5" fmla="*/ 259227 w 730032"/>
                    <a:gd name="connsiteY5" fmla="*/ 2064426 h 2064427"/>
                    <a:gd name="connsiteX6" fmla="*/ 1159 w 730032"/>
                    <a:gd name="connsiteY6" fmla="*/ 1806358 h 2064427"/>
                    <a:gd name="connsiteX7" fmla="*/ 0 w 730032"/>
                    <a:gd name="connsiteY7" fmla="*/ 1072312 h 2064427"/>
                    <a:gd name="connsiteX8" fmla="*/ 267608 w 730032"/>
                    <a:gd name="connsiteY8" fmla="*/ 0 h 2064427"/>
                    <a:gd name="connsiteX0" fmla="*/ 267608 w 681218"/>
                    <a:gd name="connsiteY0" fmla="*/ 0 h 2064427"/>
                    <a:gd name="connsiteX1" fmla="*/ 676321 w 681218"/>
                    <a:gd name="connsiteY1" fmla="*/ 1004 h 2064427"/>
                    <a:gd name="connsiteX2" fmla="*/ 516835 w 681218"/>
                    <a:gd name="connsiteY2" fmla="*/ 1067895 h 2064427"/>
                    <a:gd name="connsiteX3" fmla="*/ 517294 w 681218"/>
                    <a:gd name="connsiteY3" fmla="*/ 1806359 h 2064427"/>
                    <a:gd name="connsiteX4" fmla="*/ 259226 w 681218"/>
                    <a:gd name="connsiteY4" fmla="*/ 2064427 h 2064427"/>
                    <a:gd name="connsiteX5" fmla="*/ 259227 w 681218"/>
                    <a:gd name="connsiteY5" fmla="*/ 2064426 h 2064427"/>
                    <a:gd name="connsiteX6" fmla="*/ 1159 w 681218"/>
                    <a:gd name="connsiteY6" fmla="*/ 1806358 h 2064427"/>
                    <a:gd name="connsiteX7" fmla="*/ 0 w 681218"/>
                    <a:gd name="connsiteY7" fmla="*/ 1072312 h 2064427"/>
                    <a:gd name="connsiteX8" fmla="*/ 267608 w 681218"/>
                    <a:gd name="connsiteY8" fmla="*/ 0 h 2064427"/>
                    <a:gd name="connsiteX0" fmla="*/ 267608 w 788233"/>
                    <a:gd name="connsiteY0" fmla="*/ 0 h 2064427"/>
                    <a:gd name="connsiteX1" fmla="*/ 784938 w 788233"/>
                    <a:gd name="connsiteY1" fmla="*/ 6056 h 2064427"/>
                    <a:gd name="connsiteX2" fmla="*/ 516835 w 788233"/>
                    <a:gd name="connsiteY2" fmla="*/ 1067895 h 2064427"/>
                    <a:gd name="connsiteX3" fmla="*/ 517294 w 788233"/>
                    <a:gd name="connsiteY3" fmla="*/ 1806359 h 2064427"/>
                    <a:gd name="connsiteX4" fmla="*/ 259226 w 788233"/>
                    <a:gd name="connsiteY4" fmla="*/ 2064427 h 2064427"/>
                    <a:gd name="connsiteX5" fmla="*/ 259227 w 788233"/>
                    <a:gd name="connsiteY5" fmla="*/ 2064426 h 2064427"/>
                    <a:gd name="connsiteX6" fmla="*/ 1159 w 788233"/>
                    <a:gd name="connsiteY6" fmla="*/ 1806358 h 2064427"/>
                    <a:gd name="connsiteX7" fmla="*/ 0 w 788233"/>
                    <a:gd name="connsiteY7" fmla="*/ 1072312 h 2064427"/>
                    <a:gd name="connsiteX8" fmla="*/ 267608 w 788233"/>
                    <a:gd name="connsiteY8" fmla="*/ 0 h 2064427"/>
                    <a:gd name="connsiteX0" fmla="*/ 267608 w 788334"/>
                    <a:gd name="connsiteY0" fmla="*/ 0 h 2064427"/>
                    <a:gd name="connsiteX1" fmla="*/ 784938 w 788334"/>
                    <a:gd name="connsiteY1" fmla="*/ 6056 h 2064427"/>
                    <a:gd name="connsiteX2" fmla="*/ 516835 w 788334"/>
                    <a:gd name="connsiteY2" fmla="*/ 1067895 h 2064427"/>
                    <a:gd name="connsiteX3" fmla="*/ 517294 w 788334"/>
                    <a:gd name="connsiteY3" fmla="*/ 1806359 h 2064427"/>
                    <a:gd name="connsiteX4" fmla="*/ 259226 w 788334"/>
                    <a:gd name="connsiteY4" fmla="*/ 2064427 h 2064427"/>
                    <a:gd name="connsiteX5" fmla="*/ 259227 w 788334"/>
                    <a:gd name="connsiteY5" fmla="*/ 2064426 h 2064427"/>
                    <a:gd name="connsiteX6" fmla="*/ 1159 w 788334"/>
                    <a:gd name="connsiteY6" fmla="*/ 1806358 h 2064427"/>
                    <a:gd name="connsiteX7" fmla="*/ 0 w 788334"/>
                    <a:gd name="connsiteY7" fmla="*/ 1072312 h 2064427"/>
                    <a:gd name="connsiteX8" fmla="*/ 267608 w 788334"/>
                    <a:gd name="connsiteY8" fmla="*/ 0 h 2064427"/>
                    <a:gd name="connsiteX0" fmla="*/ 267608 w 788308"/>
                    <a:gd name="connsiteY0" fmla="*/ 0 h 2064427"/>
                    <a:gd name="connsiteX1" fmla="*/ 784938 w 788308"/>
                    <a:gd name="connsiteY1" fmla="*/ 6056 h 2064427"/>
                    <a:gd name="connsiteX2" fmla="*/ 516835 w 788308"/>
                    <a:gd name="connsiteY2" fmla="*/ 1067895 h 2064427"/>
                    <a:gd name="connsiteX3" fmla="*/ 517294 w 788308"/>
                    <a:gd name="connsiteY3" fmla="*/ 1806359 h 2064427"/>
                    <a:gd name="connsiteX4" fmla="*/ 259226 w 788308"/>
                    <a:gd name="connsiteY4" fmla="*/ 2064427 h 2064427"/>
                    <a:gd name="connsiteX5" fmla="*/ 259227 w 788308"/>
                    <a:gd name="connsiteY5" fmla="*/ 2064426 h 2064427"/>
                    <a:gd name="connsiteX6" fmla="*/ 1159 w 788308"/>
                    <a:gd name="connsiteY6" fmla="*/ 1806358 h 2064427"/>
                    <a:gd name="connsiteX7" fmla="*/ 0 w 788308"/>
                    <a:gd name="connsiteY7" fmla="*/ 1072312 h 2064427"/>
                    <a:gd name="connsiteX8" fmla="*/ 267608 w 788308"/>
                    <a:gd name="connsiteY8" fmla="*/ 0 h 2064427"/>
                    <a:gd name="connsiteX0" fmla="*/ 323179 w 787421"/>
                    <a:gd name="connsiteY0" fmla="*/ 72332 h 2139285"/>
                    <a:gd name="connsiteX1" fmla="*/ 784938 w 787421"/>
                    <a:gd name="connsiteY1" fmla="*/ 80914 h 2139285"/>
                    <a:gd name="connsiteX2" fmla="*/ 516835 w 787421"/>
                    <a:gd name="connsiteY2" fmla="*/ 1142753 h 2139285"/>
                    <a:gd name="connsiteX3" fmla="*/ 517294 w 787421"/>
                    <a:gd name="connsiteY3" fmla="*/ 1881217 h 2139285"/>
                    <a:gd name="connsiteX4" fmla="*/ 259226 w 787421"/>
                    <a:gd name="connsiteY4" fmla="*/ 2139285 h 2139285"/>
                    <a:gd name="connsiteX5" fmla="*/ 259227 w 787421"/>
                    <a:gd name="connsiteY5" fmla="*/ 2139284 h 2139285"/>
                    <a:gd name="connsiteX6" fmla="*/ 1159 w 787421"/>
                    <a:gd name="connsiteY6" fmla="*/ 1881216 h 2139285"/>
                    <a:gd name="connsiteX7" fmla="*/ 0 w 787421"/>
                    <a:gd name="connsiteY7" fmla="*/ 1147170 h 2139285"/>
                    <a:gd name="connsiteX8" fmla="*/ 323179 w 787421"/>
                    <a:gd name="connsiteY8" fmla="*/ 72332 h 2139285"/>
                    <a:gd name="connsiteX0" fmla="*/ 323179 w 810872"/>
                    <a:gd name="connsiteY0" fmla="*/ 0 h 2066953"/>
                    <a:gd name="connsiteX1" fmla="*/ 784938 w 810872"/>
                    <a:gd name="connsiteY1" fmla="*/ 8582 h 2066953"/>
                    <a:gd name="connsiteX2" fmla="*/ 516835 w 810872"/>
                    <a:gd name="connsiteY2" fmla="*/ 1070421 h 2066953"/>
                    <a:gd name="connsiteX3" fmla="*/ 517294 w 810872"/>
                    <a:gd name="connsiteY3" fmla="*/ 1808885 h 2066953"/>
                    <a:gd name="connsiteX4" fmla="*/ 259226 w 810872"/>
                    <a:gd name="connsiteY4" fmla="*/ 2066953 h 2066953"/>
                    <a:gd name="connsiteX5" fmla="*/ 259227 w 810872"/>
                    <a:gd name="connsiteY5" fmla="*/ 2066952 h 2066953"/>
                    <a:gd name="connsiteX6" fmla="*/ 1159 w 810872"/>
                    <a:gd name="connsiteY6" fmla="*/ 1808884 h 2066953"/>
                    <a:gd name="connsiteX7" fmla="*/ 0 w 810872"/>
                    <a:gd name="connsiteY7" fmla="*/ 1074838 h 2066953"/>
                    <a:gd name="connsiteX8" fmla="*/ 323179 w 810872"/>
                    <a:gd name="connsiteY8" fmla="*/ 0 h 2066953"/>
                    <a:gd name="connsiteX0" fmla="*/ 323179 w 797169"/>
                    <a:gd name="connsiteY0" fmla="*/ 0 h 2066953"/>
                    <a:gd name="connsiteX1" fmla="*/ 784938 w 797169"/>
                    <a:gd name="connsiteY1" fmla="*/ 8582 h 2066953"/>
                    <a:gd name="connsiteX2" fmla="*/ 516835 w 797169"/>
                    <a:gd name="connsiteY2" fmla="*/ 1070421 h 2066953"/>
                    <a:gd name="connsiteX3" fmla="*/ 517294 w 797169"/>
                    <a:gd name="connsiteY3" fmla="*/ 1808885 h 2066953"/>
                    <a:gd name="connsiteX4" fmla="*/ 259226 w 797169"/>
                    <a:gd name="connsiteY4" fmla="*/ 2066953 h 2066953"/>
                    <a:gd name="connsiteX5" fmla="*/ 259227 w 797169"/>
                    <a:gd name="connsiteY5" fmla="*/ 2066952 h 2066953"/>
                    <a:gd name="connsiteX6" fmla="*/ 1159 w 797169"/>
                    <a:gd name="connsiteY6" fmla="*/ 1808884 h 2066953"/>
                    <a:gd name="connsiteX7" fmla="*/ 0 w 797169"/>
                    <a:gd name="connsiteY7" fmla="*/ 1074838 h 2066953"/>
                    <a:gd name="connsiteX8" fmla="*/ 323179 w 797169"/>
                    <a:gd name="connsiteY8" fmla="*/ 0 h 206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169" h="2066953">
                      <a:moveTo>
                        <a:pt x="323179" y="0"/>
                      </a:moveTo>
                      <a:lnTo>
                        <a:pt x="784938" y="8582"/>
                      </a:lnTo>
                      <a:cubicBezTo>
                        <a:pt x="865207" y="7641"/>
                        <a:pt x="524413" y="908724"/>
                        <a:pt x="516835" y="1070421"/>
                      </a:cubicBezTo>
                      <a:cubicBezTo>
                        <a:pt x="509257" y="1232118"/>
                        <a:pt x="516055" y="1642796"/>
                        <a:pt x="517294" y="1808885"/>
                      </a:cubicBezTo>
                      <a:cubicBezTo>
                        <a:pt x="518574" y="1980429"/>
                        <a:pt x="401753" y="2066953"/>
                        <a:pt x="259226" y="2066953"/>
                      </a:cubicBezTo>
                      <a:lnTo>
                        <a:pt x="259227" y="2066952"/>
                      </a:lnTo>
                      <a:cubicBezTo>
                        <a:pt x="116700" y="2066952"/>
                        <a:pt x="1159" y="1951411"/>
                        <a:pt x="1159" y="1808884"/>
                      </a:cubicBezTo>
                      <a:cubicBezTo>
                        <a:pt x="773" y="1564202"/>
                        <a:pt x="386" y="1319520"/>
                        <a:pt x="0" y="1074838"/>
                      </a:cubicBezTo>
                      <a:cubicBezTo>
                        <a:pt x="386" y="970865"/>
                        <a:pt x="322793" y="103973"/>
                        <a:pt x="32317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Rectangle: Rounded Corners 1">
                  <a:extLst>
                    <a:ext uri="{FF2B5EF4-FFF2-40B4-BE49-F238E27FC236}">
                      <a16:creationId xmlns:a16="http://schemas.microsoft.com/office/drawing/2014/main" id="{83BC42AE-3D94-439A-AE0E-D2F6B5CC4D4E}"/>
                    </a:ext>
                  </a:extLst>
                </p:cNvPr>
                <p:cNvSpPr/>
                <p:nvPr/>
              </p:nvSpPr>
              <p:spPr>
                <a:xfrm>
                  <a:off x="1741204" y="979246"/>
                  <a:ext cx="797169" cy="2066953"/>
                </a:xfrm>
                <a:custGeom>
                  <a:avLst/>
                  <a:gdLst>
                    <a:gd name="connsiteX0" fmla="*/ 0 w 516135"/>
                    <a:gd name="connsiteY0" fmla="*/ 258068 h 1562100"/>
                    <a:gd name="connsiteX1" fmla="*/ 258068 w 516135"/>
                    <a:gd name="connsiteY1" fmla="*/ 0 h 1562100"/>
                    <a:gd name="connsiteX2" fmla="*/ 258068 w 516135"/>
                    <a:gd name="connsiteY2" fmla="*/ 0 h 1562100"/>
                    <a:gd name="connsiteX3" fmla="*/ 516136 w 516135"/>
                    <a:gd name="connsiteY3" fmla="*/ 258068 h 1562100"/>
                    <a:gd name="connsiteX4" fmla="*/ 516135 w 516135"/>
                    <a:gd name="connsiteY4" fmla="*/ 1304033 h 1562100"/>
                    <a:gd name="connsiteX5" fmla="*/ 258067 w 516135"/>
                    <a:gd name="connsiteY5" fmla="*/ 1562101 h 1562100"/>
                    <a:gd name="connsiteX6" fmla="*/ 258068 w 516135"/>
                    <a:gd name="connsiteY6" fmla="*/ 1562100 h 1562100"/>
                    <a:gd name="connsiteX7" fmla="*/ 0 w 516135"/>
                    <a:gd name="connsiteY7" fmla="*/ 1304032 h 1562100"/>
                    <a:gd name="connsiteX8" fmla="*/ 0 w 516135"/>
                    <a:gd name="connsiteY8" fmla="*/ 258068 h 1562100"/>
                    <a:gd name="connsiteX0" fmla="*/ 0 w 535099"/>
                    <a:gd name="connsiteY0" fmla="*/ 258068 h 1562101"/>
                    <a:gd name="connsiteX1" fmla="*/ 258068 w 535099"/>
                    <a:gd name="connsiteY1" fmla="*/ 0 h 1562101"/>
                    <a:gd name="connsiteX2" fmla="*/ 258068 w 535099"/>
                    <a:gd name="connsiteY2" fmla="*/ 0 h 1562101"/>
                    <a:gd name="connsiteX3" fmla="*/ 516136 w 535099"/>
                    <a:gd name="connsiteY3" fmla="*/ 258068 h 1562101"/>
                    <a:gd name="connsiteX4" fmla="*/ 515676 w 535099"/>
                    <a:gd name="connsiteY4" fmla="*/ 565569 h 1562101"/>
                    <a:gd name="connsiteX5" fmla="*/ 516135 w 535099"/>
                    <a:gd name="connsiteY5" fmla="*/ 1304033 h 1562101"/>
                    <a:gd name="connsiteX6" fmla="*/ 258067 w 535099"/>
                    <a:gd name="connsiteY6" fmla="*/ 1562101 h 1562101"/>
                    <a:gd name="connsiteX7" fmla="*/ 258068 w 535099"/>
                    <a:gd name="connsiteY7" fmla="*/ 1562100 h 1562101"/>
                    <a:gd name="connsiteX8" fmla="*/ 0 w 535099"/>
                    <a:gd name="connsiteY8" fmla="*/ 1304032 h 1562101"/>
                    <a:gd name="connsiteX9" fmla="*/ 0 w 535099"/>
                    <a:gd name="connsiteY9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517295 w 536258"/>
                    <a:gd name="connsiteY2" fmla="*/ 258068 h 1562101"/>
                    <a:gd name="connsiteX3" fmla="*/ 516835 w 536258"/>
                    <a:gd name="connsiteY3" fmla="*/ 565569 h 1562101"/>
                    <a:gd name="connsiteX4" fmla="*/ 517294 w 536258"/>
                    <a:gd name="connsiteY4" fmla="*/ 1304033 h 1562101"/>
                    <a:gd name="connsiteX5" fmla="*/ 259226 w 536258"/>
                    <a:gd name="connsiteY5" fmla="*/ 1562101 h 1562101"/>
                    <a:gd name="connsiteX6" fmla="*/ 259227 w 536258"/>
                    <a:gd name="connsiteY6" fmla="*/ 1562100 h 1562101"/>
                    <a:gd name="connsiteX7" fmla="*/ 1159 w 536258"/>
                    <a:gd name="connsiteY7" fmla="*/ 1304032 h 1562101"/>
                    <a:gd name="connsiteX8" fmla="*/ 0 w 536258"/>
                    <a:gd name="connsiteY8" fmla="*/ 569986 h 1562101"/>
                    <a:gd name="connsiteX9" fmla="*/ 1159 w 536258"/>
                    <a:gd name="connsiteY9" fmla="*/ 258068 h 1562101"/>
                    <a:gd name="connsiteX0" fmla="*/ 1159 w 555374"/>
                    <a:gd name="connsiteY0" fmla="*/ 38714 h 1342747"/>
                    <a:gd name="connsiteX1" fmla="*/ 517295 w 555374"/>
                    <a:gd name="connsiteY1" fmla="*/ 38714 h 1342747"/>
                    <a:gd name="connsiteX2" fmla="*/ 516835 w 555374"/>
                    <a:gd name="connsiteY2" fmla="*/ 346215 h 1342747"/>
                    <a:gd name="connsiteX3" fmla="*/ 517294 w 555374"/>
                    <a:gd name="connsiteY3" fmla="*/ 1084679 h 1342747"/>
                    <a:gd name="connsiteX4" fmla="*/ 259226 w 555374"/>
                    <a:gd name="connsiteY4" fmla="*/ 1342747 h 1342747"/>
                    <a:gd name="connsiteX5" fmla="*/ 259227 w 555374"/>
                    <a:gd name="connsiteY5" fmla="*/ 1342746 h 1342747"/>
                    <a:gd name="connsiteX6" fmla="*/ 1159 w 555374"/>
                    <a:gd name="connsiteY6" fmla="*/ 1084678 h 1342747"/>
                    <a:gd name="connsiteX7" fmla="*/ 0 w 555374"/>
                    <a:gd name="connsiteY7" fmla="*/ 350632 h 1342747"/>
                    <a:gd name="connsiteX8" fmla="*/ 1159 w 555374"/>
                    <a:gd name="connsiteY8" fmla="*/ 38714 h 1342747"/>
                    <a:gd name="connsiteX0" fmla="*/ 263994 w 535905"/>
                    <a:gd name="connsiteY0" fmla="*/ 3045 h 2060243"/>
                    <a:gd name="connsiteX1" fmla="*/ 517295 w 535905"/>
                    <a:gd name="connsiteY1" fmla="*/ 756210 h 2060243"/>
                    <a:gd name="connsiteX2" fmla="*/ 516835 w 535905"/>
                    <a:gd name="connsiteY2" fmla="*/ 1063711 h 2060243"/>
                    <a:gd name="connsiteX3" fmla="*/ 517294 w 535905"/>
                    <a:gd name="connsiteY3" fmla="*/ 1802175 h 2060243"/>
                    <a:gd name="connsiteX4" fmla="*/ 259226 w 535905"/>
                    <a:gd name="connsiteY4" fmla="*/ 2060243 h 2060243"/>
                    <a:gd name="connsiteX5" fmla="*/ 259227 w 535905"/>
                    <a:gd name="connsiteY5" fmla="*/ 2060242 h 2060243"/>
                    <a:gd name="connsiteX6" fmla="*/ 1159 w 535905"/>
                    <a:gd name="connsiteY6" fmla="*/ 1802174 h 2060243"/>
                    <a:gd name="connsiteX7" fmla="*/ 0 w 535905"/>
                    <a:gd name="connsiteY7" fmla="*/ 1068128 h 2060243"/>
                    <a:gd name="connsiteX8" fmla="*/ 263994 w 535905"/>
                    <a:gd name="connsiteY8" fmla="*/ 3045 h 2060243"/>
                    <a:gd name="connsiteX0" fmla="*/ 263994 w 664925"/>
                    <a:gd name="connsiteY0" fmla="*/ 87056 h 2144254"/>
                    <a:gd name="connsiteX1" fmla="*/ 658652 w 664925"/>
                    <a:gd name="connsiteY1" fmla="*/ 93682 h 2144254"/>
                    <a:gd name="connsiteX2" fmla="*/ 516835 w 664925"/>
                    <a:gd name="connsiteY2" fmla="*/ 1147722 h 2144254"/>
                    <a:gd name="connsiteX3" fmla="*/ 517294 w 664925"/>
                    <a:gd name="connsiteY3" fmla="*/ 1886186 h 2144254"/>
                    <a:gd name="connsiteX4" fmla="*/ 259226 w 664925"/>
                    <a:gd name="connsiteY4" fmla="*/ 2144254 h 2144254"/>
                    <a:gd name="connsiteX5" fmla="*/ 259227 w 664925"/>
                    <a:gd name="connsiteY5" fmla="*/ 2144253 h 2144254"/>
                    <a:gd name="connsiteX6" fmla="*/ 1159 w 664925"/>
                    <a:gd name="connsiteY6" fmla="*/ 1886185 h 2144254"/>
                    <a:gd name="connsiteX7" fmla="*/ 0 w 664925"/>
                    <a:gd name="connsiteY7" fmla="*/ 1152139 h 2144254"/>
                    <a:gd name="connsiteX8" fmla="*/ 263994 w 664925"/>
                    <a:gd name="connsiteY8" fmla="*/ 87056 h 2144254"/>
                    <a:gd name="connsiteX0" fmla="*/ 263994 w 710801"/>
                    <a:gd name="connsiteY0" fmla="*/ 28420 h 2085618"/>
                    <a:gd name="connsiteX1" fmla="*/ 658652 w 710801"/>
                    <a:gd name="connsiteY1" fmla="*/ 35046 h 2085618"/>
                    <a:gd name="connsiteX2" fmla="*/ 516835 w 710801"/>
                    <a:gd name="connsiteY2" fmla="*/ 1089086 h 2085618"/>
                    <a:gd name="connsiteX3" fmla="*/ 517294 w 710801"/>
                    <a:gd name="connsiteY3" fmla="*/ 1827550 h 2085618"/>
                    <a:gd name="connsiteX4" fmla="*/ 259226 w 710801"/>
                    <a:gd name="connsiteY4" fmla="*/ 2085618 h 2085618"/>
                    <a:gd name="connsiteX5" fmla="*/ 259227 w 710801"/>
                    <a:gd name="connsiteY5" fmla="*/ 2085617 h 2085618"/>
                    <a:gd name="connsiteX6" fmla="*/ 1159 w 710801"/>
                    <a:gd name="connsiteY6" fmla="*/ 1827549 h 2085618"/>
                    <a:gd name="connsiteX7" fmla="*/ 0 w 710801"/>
                    <a:gd name="connsiteY7" fmla="*/ 1093503 h 2085618"/>
                    <a:gd name="connsiteX8" fmla="*/ 263994 w 710801"/>
                    <a:gd name="connsiteY8" fmla="*/ 28420 h 2085618"/>
                    <a:gd name="connsiteX0" fmla="*/ 263994 w 710801"/>
                    <a:gd name="connsiteY0" fmla="*/ 7864 h 2065062"/>
                    <a:gd name="connsiteX1" fmla="*/ 658652 w 710801"/>
                    <a:gd name="connsiteY1" fmla="*/ 14490 h 2065062"/>
                    <a:gd name="connsiteX2" fmla="*/ 516835 w 710801"/>
                    <a:gd name="connsiteY2" fmla="*/ 1068530 h 2065062"/>
                    <a:gd name="connsiteX3" fmla="*/ 517294 w 710801"/>
                    <a:gd name="connsiteY3" fmla="*/ 1806994 h 2065062"/>
                    <a:gd name="connsiteX4" fmla="*/ 259226 w 710801"/>
                    <a:gd name="connsiteY4" fmla="*/ 2065062 h 2065062"/>
                    <a:gd name="connsiteX5" fmla="*/ 259227 w 710801"/>
                    <a:gd name="connsiteY5" fmla="*/ 2065061 h 2065062"/>
                    <a:gd name="connsiteX6" fmla="*/ 1159 w 710801"/>
                    <a:gd name="connsiteY6" fmla="*/ 1806993 h 2065062"/>
                    <a:gd name="connsiteX7" fmla="*/ 0 w 710801"/>
                    <a:gd name="connsiteY7" fmla="*/ 1072947 h 2065062"/>
                    <a:gd name="connsiteX8" fmla="*/ 263994 w 710801"/>
                    <a:gd name="connsiteY8" fmla="*/ 7864 h 2065062"/>
                    <a:gd name="connsiteX0" fmla="*/ 263994 w 713316"/>
                    <a:gd name="connsiteY0" fmla="*/ 0 h 2057198"/>
                    <a:gd name="connsiteX1" fmla="*/ 658652 w 713316"/>
                    <a:gd name="connsiteY1" fmla="*/ 6626 h 2057198"/>
                    <a:gd name="connsiteX2" fmla="*/ 516835 w 713316"/>
                    <a:gd name="connsiteY2" fmla="*/ 1060666 h 2057198"/>
                    <a:gd name="connsiteX3" fmla="*/ 517294 w 713316"/>
                    <a:gd name="connsiteY3" fmla="*/ 1799130 h 2057198"/>
                    <a:gd name="connsiteX4" fmla="*/ 259226 w 713316"/>
                    <a:gd name="connsiteY4" fmla="*/ 2057198 h 2057198"/>
                    <a:gd name="connsiteX5" fmla="*/ 259227 w 713316"/>
                    <a:gd name="connsiteY5" fmla="*/ 2057197 h 2057198"/>
                    <a:gd name="connsiteX6" fmla="*/ 1159 w 713316"/>
                    <a:gd name="connsiteY6" fmla="*/ 1799129 h 2057198"/>
                    <a:gd name="connsiteX7" fmla="*/ 0 w 713316"/>
                    <a:gd name="connsiteY7" fmla="*/ 1065083 h 2057198"/>
                    <a:gd name="connsiteX8" fmla="*/ 263994 w 713316"/>
                    <a:gd name="connsiteY8" fmla="*/ 0 h 2057198"/>
                    <a:gd name="connsiteX0" fmla="*/ 263994 w 663537"/>
                    <a:gd name="connsiteY0" fmla="*/ 33591 h 2090789"/>
                    <a:gd name="connsiteX1" fmla="*/ 658652 w 663537"/>
                    <a:gd name="connsiteY1" fmla="*/ 40217 h 2090789"/>
                    <a:gd name="connsiteX2" fmla="*/ 516835 w 663537"/>
                    <a:gd name="connsiteY2" fmla="*/ 1094257 h 2090789"/>
                    <a:gd name="connsiteX3" fmla="*/ 517294 w 663537"/>
                    <a:gd name="connsiteY3" fmla="*/ 1832721 h 2090789"/>
                    <a:gd name="connsiteX4" fmla="*/ 259226 w 663537"/>
                    <a:gd name="connsiteY4" fmla="*/ 2090789 h 2090789"/>
                    <a:gd name="connsiteX5" fmla="*/ 259227 w 663537"/>
                    <a:gd name="connsiteY5" fmla="*/ 2090788 h 2090789"/>
                    <a:gd name="connsiteX6" fmla="*/ 1159 w 663537"/>
                    <a:gd name="connsiteY6" fmla="*/ 1832720 h 2090789"/>
                    <a:gd name="connsiteX7" fmla="*/ 0 w 663537"/>
                    <a:gd name="connsiteY7" fmla="*/ 1098674 h 2090789"/>
                    <a:gd name="connsiteX8" fmla="*/ 263994 w 663537"/>
                    <a:gd name="connsiteY8" fmla="*/ 33591 h 2090789"/>
                    <a:gd name="connsiteX0" fmla="*/ 263994 w 666512"/>
                    <a:gd name="connsiteY0" fmla="*/ 0 h 2057198"/>
                    <a:gd name="connsiteX1" fmla="*/ 658652 w 666512"/>
                    <a:gd name="connsiteY1" fmla="*/ 6626 h 2057198"/>
                    <a:gd name="connsiteX2" fmla="*/ 516835 w 666512"/>
                    <a:gd name="connsiteY2" fmla="*/ 1060666 h 2057198"/>
                    <a:gd name="connsiteX3" fmla="*/ 517294 w 666512"/>
                    <a:gd name="connsiteY3" fmla="*/ 1799130 h 2057198"/>
                    <a:gd name="connsiteX4" fmla="*/ 259226 w 666512"/>
                    <a:gd name="connsiteY4" fmla="*/ 2057198 h 2057198"/>
                    <a:gd name="connsiteX5" fmla="*/ 259227 w 666512"/>
                    <a:gd name="connsiteY5" fmla="*/ 2057197 h 2057198"/>
                    <a:gd name="connsiteX6" fmla="*/ 1159 w 666512"/>
                    <a:gd name="connsiteY6" fmla="*/ 1799129 h 2057198"/>
                    <a:gd name="connsiteX7" fmla="*/ 0 w 666512"/>
                    <a:gd name="connsiteY7" fmla="*/ 1065083 h 2057198"/>
                    <a:gd name="connsiteX8" fmla="*/ 263994 w 666512"/>
                    <a:gd name="connsiteY8" fmla="*/ 0 h 2057198"/>
                    <a:gd name="connsiteX0" fmla="*/ 263994 w 661028"/>
                    <a:gd name="connsiteY0" fmla="*/ 9281 h 2066479"/>
                    <a:gd name="connsiteX1" fmla="*/ 658652 w 661028"/>
                    <a:gd name="connsiteY1" fmla="*/ 15907 h 2066479"/>
                    <a:gd name="connsiteX2" fmla="*/ 516835 w 661028"/>
                    <a:gd name="connsiteY2" fmla="*/ 1069947 h 2066479"/>
                    <a:gd name="connsiteX3" fmla="*/ 517294 w 661028"/>
                    <a:gd name="connsiteY3" fmla="*/ 1808411 h 2066479"/>
                    <a:gd name="connsiteX4" fmla="*/ 259226 w 661028"/>
                    <a:gd name="connsiteY4" fmla="*/ 2066479 h 2066479"/>
                    <a:gd name="connsiteX5" fmla="*/ 259227 w 661028"/>
                    <a:gd name="connsiteY5" fmla="*/ 2066478 h 2066479"/>
                    <a:gd name="connsiteX6" fmla="*/ 1159 w 661028"/>
                    <a:gd name="connsiteY6" fmla="*/ 1808410 h 2066479"/>
                    <a:gd name="connsiteX7" fmla="*/ 0 w 661028"/>
                    <a:gd name="connsiteY7" fmla="*/ 1074364 h 2066479"/>
                    <a:gd name="connsiteX8" fmla="*/ 263994 w 661028"/>
                    <a:gd name="connsiteY8" fmla="*/ 9281 h 2066479"/>
                    <a:gd name="connsiteX0" fmla="*/ 263994 w 661136"/>
                    <a:gd name="connsiteY0" fmla="*/ 1620 h 2058818"/>
                    <a:gd name="connsiteX1" fmla="*/ 658652 w 661136"/>
                    <a:gd name="connsiteY1" fmla="*/ 8246 h 2058818"/>
                    <a:gd name="connsiteX2" fmla="*/ 516835 w 661136"/>
                    <a:gd name="connsiteY2" fmla="*/ 1062286 h 2058818"/>
                    <a:gd name="connsiteX3" fmla="*/ 517294 w 661136"/>
                    <a:gd name="connsiteY3" fmla="*/ 1800750 h 2058818"/>
                    <a:gd name="connsiteX4" fmla="*/ 259226 w 661136"/>
                    <a:gd name="connsiteY4" fmla="*/ 2058818 h 2058818"/>
                    <a:gd name="connsiteX5" fmla="*/ 259227 w 661136"/>
                    <a:gd name="connsiteY5" fmla="*/ 2058817 h 2058818"/>
                    <a:gd name="connsiteX6" fmla="*/ 1159 w 661136"/>
                    <a:gd name="connsiteY6" fmla="*/ 1800749 h 2058818"/>
                    <a:gd name="connsiteX7" fmla="*/ 0 w 661136"/>
                    <a:gd name="connsiteY7" fmla="*/ 1066703 h 2058818"/>
                    <a:gd name="connsiteX8" fmla="*/ 263994 w 661136"/>
                    <a:gd name="connsiteY8" fmla="*/ 1620 h 2058818"/>
                    <a:gd name="connsiteX0" fmla="*/ 263994 w 658957"/>
                    <a:gd name="connsiteY0" fmla="*/ 9787 h 2066985"/>
                    <a:gd name="connsiteX1" fmla="*/ 656443 w 658957"/>
                    <a:gd name="connsiteY1" fmla="*/ 5370 h 2066985"/>
                    <a:gd name="connsiteX2" fmla="*/ 516835 w 658957"/>
                    <a:gd name="connsiteY2" fmla="*/ 1070453 h 2066985"/>
                    <a:gd name="connsiteX3" fmla="*/ 517294 w 658957"/>
                    <a:gd name="connsiteY3" fmla="*/ 1808917 h 2066985"/>
                    <a:gd name="connsiteX4" fmla="*/ 259226 w 658957"/>
                    <a:gd name="connsiteY4" fmla="*/ 2066985 h 2066985"/>
                    <a:gd name="connsiteX5" fmla="*/ 259227 w 658957"/>
                    <a:gd name="connsiteY5" fmla="*/ 2066984 h 2066985"/>
                    <a:gd name="connsiteX6" fmla="*/ 1159 w 658957"/>
                    <a:gd name="connsiteY6" fmla="*/ 1808916 h 2066985"/>
                    <a:gd name="connsiteX7" fmla="*/ 0 w 658957"/>
                    <a:gd name="connsiteY7" fmla="*/ 1074870 h 2066985"/>
                    <a:gd name="connsiteX8" fmla="*/ 263994 w 658957"/>
                    <a:gd name="connsiteY8" fmla="*/ 9787 h 2066985"/>
                    <a:gd name="connsiteX0" fmla="*/ 263994 w 658983"/>
                    <a:gd name="connsiteY0" fmla="*/ 6145 h 2063343"/>
                    <a:gd name="connsiteX1" fmla="*/ 656443 w 658983"/>
                    <a:gd name="connsiteY1" fmla="*/ 1728 h 2063343"/>
                    <a:gd name="connsiteX2" fmla="*/ 516835 w 658983"/>
                    <a:gd name="connsiteY2" fmla="*/ 1066811 h 2063343"/>
                    <a:gd name="connsiteX3" fmla="*/ 517294 w 658983"/>
                    <a:gd name="connsiteY3" fmla="*/ 1805275 h 2063343"/>
                    <a:gd name="connsiteX4" fmla="*/ 259226 w 658983"/>
                    <a:gd name="connsiteY4" fmla="*/ 2063343 h 2063343"/>
                    <a:gd name="connsiteX5" fmla="*/ 259227 w 658983"/>
                    <a:gd name="connsiteY5" fmla="*/ 2063342 h 2063343"/>
                    <a:gd name="connsiteX6" fmla="*/ 1159 w 658983"/>
                    <a:gd name="connsiteY6" fmla="*/ 1805274 h 2063343"/>
                    <a:gd name="connsiteX7" fmla="*/ 0 w 658983"/>
                    <a:gd name="connsiteY7" fmla="*/ 1071228 h 2063343"/>
                    <a:gd name="connsiteX8" fmla="*/ 263994 w 658983"/>
                    <a:gd name="connsiteY8" fmla="*/ 6145 h 2063343"/>
                    <a:gd name="connsiteX0" fmla="*/ 263994 w 678609"/>
                    <a:gd name="connsiteY0" fmla="*/ 7785 h 2064983"/>
                    <a:gd name="connsiteX1" fmla="*/ 676321 w 678609"/>
                    <a:gd name="connsiteY1" fmla="*/ 1560 h 2064983"/>
                    <a:gd name="connsiteX2" fmla="*/ 516835 w 678609"/>
                    <a:gd name="connsiteY2" fmla="*/ 1068451 h 2064983"/>
                    <a:gd name="connsiteX3" fmla="*/ 517294 w 678609"/>
                    <a:gd name="connsiteY3" fmla="*/ 1806915 h 2064983"/>
                    <a:gd name="connsiteX4" fmla="*/ 259226 w 678609"/>
                    <a:gd name="connsiteY4" fmla="*/ 2064983 h 2064983"/>
                    <a:gd name="connsiteX5" fmla="*/ 259227 w 678609"/>
                    <a:gd name="connsiteY5" fmla="*/ 2064982 h 2064983"/>
                    <a:gd name="connsiteX6" fmla="*/ 1159 w 678609"/>
                    <a:gd name="connsiteY6" fmla="*/ 1806914 h 2064983"/>
                    <a:gd name="connsiteX7" fmla="*/ 0 w 678609"/>
                    <a:gd name="connsiteY7" fmla="*/ 1072868 h 2064983"/>
                    <a:gd name="connsiteX8" fmla="*/ 263994 w 678609"/>
                    <a:gd name="connsiteY8" fmla="*/ 7785 h 2064983"/>
                    <a:gd name="connsiteX0" fmla="*/ 263994 w 676632"/>
                    <a:gd name="connsiteY0" fmla="*/ 31105 h 2088303"/>
                    <a:gd name="connsiteX1" fmla="*/ 676321 w 676632"/>
                    <a:gd name="connsiteY1" fmla="*/ 24880 h 2088303"/>
                    <a:gd name="connsiteX2" fmla="*/ 516835 w 676632"/>
                    <a:gd name="connsiteY2" fmla="*/ 1091771 h 2088303"/>
                    <a:gd name="connsiteX3" fmla="*/ 517294 w 676632"/>
                    <a:gd name="connsiteY3" fmla="*/ 1830235 h 2088303"/>
                    <a:gd name="connsiteX4" fmla="*/ 259226 w 676632"/>
                    <a:gd name="connsiteY4" fmla="*/ 2088303 h 2088303"/>
                    <a:gd name="connsiteX5" fmla="*/ 259227 w 676632"/>
                    <a:gd name="connsiteY5" fmla="*/ 2088302 h 2088303"/>
                    <a:gd name="connsiteX6" fmla="*/ 1159 w 676632"/>
                    <a:gd name="connsiteY6" fmla="*/ 1830234 h 2088303"/>
                    <a:gd name="connsiteX7" fmla="*/ 0 w 676632"/>
                    <a:gd name="connsiteY7" fmla="*/ 1096188 h 2088303"/>
                    <a:gd name="connsiteX8" fmla="*/ 263994 w 676632"/>
                    <a:gd name="connsiteY8" fmla="*/ 31105 h 2088303"/>
                    <a:gd name="connsiteX0" fmla="*/ 263994 w 676730"/>
                    <a:gd name="connsiteY0" fmla="*/ 6225 h 2063423"/>
                    <a:gd name="connsiteX1" fmla="*/ 676321 w 676730"/>
                    <a:gd name="connsiteY1" fmla="*/ 0 h 2063423"/>
                    <a:gd name="connsiteX2" fmla="*/ 516835 w 676730"/>
                    <a:gd name="connsiteY2" fmla="*/ 1066891 h 2063423"/>
                    <a:gd name="connsiteX3" fmla="*/ 517294 w 676730"/>
                    <a:gd name="connsiteY3" fmla="*/ 1805355 h 2063423"/>
                    <a:gd name="connsiteX4" fmla="*/ 259226 w 676730"/>
                    <a:gd name="connsiteY4" fmla="*/ 2063423 h 2063423"/>
                    <a:gd name="connsiteX5" fmla="*/ 259227 w 676730"/>
                    <a:gd name="connsiteY5" fmla="*/ 2063422 h 2063423"/>
                    <a:gd name="connsiteX6" fmla="*/ 1159 w 676730"/>
                    <a:gd name="connsiteY6" fmla="*/ 1805354 h 2063423"/>
                    <a:gd name="connsiteX7" fmla="*/ 0 w 676730"/>
                    <a:gd name="connsiteY7" fmla="*/ 1071308 h 2063423"/>
                    <a:gd name="connsiteX8" fmla="*/ 263994 w 676730"/>
                    <a:gd name="connsiteY8" fmla="*/ 6225 h 2063423"/>
                    <a:gd name="connsiteX0" fmla="*/ 267608 w 681973"/>
                    <a:gd name="connsiteY0" fmla="*/ 78285 h 2142712"/>
                    <a:gd name="connsiteX1" fmla="*/ 676321 w 681973"/>
                    <a:gd name="connsiteY1" fmla="*/ 79289 h 2142712"/>
                    <a:gd name="connsiteX2" fmla="*/ 516835 w 681973"/>
                    <a:gd name="connsiteY2" fmla="*/ 1146180 h 2142712"/>
                    <a:gd name="connsiteX3" fmla="*/ 517294 w 681973"/>
                    <a:gd name="connsiteY3" fmla="*/ 1884644 h 2142712"/>
                    <a:gd name="connsiteX4" fmla="*/ 259226 w 681973"/>
                    <a:gd name="connsiteY4" fmla="*/ 2142712 h 2142712"/>
                    <a:gd name="connsiteX5" fmla="*/ 259227 w 681973"/>
                    <a:gd name="connsiteY5" fmla="*/ 2142711 h 2142712"/>
                    <a:gd name="connsiteX6" fmla="*/ 1159 w 681973"/>
                    <a:gd name="connsiteY6" fmla="*/ 1884643 h 2142712"/>
                    <a:gd name="connsiteX7" fmla="*/ 0 w 681973"/>
                    <a:gd name="connsiteY7" fmla="*/ 1150597 h 2142712"/>
                    <a:gd name="connsiteX8" fmla="*/ 267608 w 681973"/>
                    <a:gd name="connsiteY8" fmla="*/ 78285 h 2142712"/>
                    <a:gd name="connsiteX0" fmla="*/ 267608 w 730032"/>
                    <a:gd name="connsiteY0" fmla="*/ 0 h 2064427"/>
                    <a:gd name="connsiteX1" fmla="*/ 676321 w 730032"/>
                    <a:gd name="connsiteY1" fmla="*/ 1004 h 2064427"/>
                    <a:gd name="connsiteX2" fmla="*/ 516835 w 730032"/>
                    <a:gd name="connsiteY2" fmla="*/ 1067895 h 2064427"/>
                    <a:gd name="connsiteX3" fmla="*/ 517294 w 730032"/>
                    <a:gd name="connsiteY3" fmla="*/ 1806359 h 2064427"/>
                    <a:gd name="connsiteX4" fmla="*/ 259226 w 730032"/>
                    <a:gd name="connsiteY4" fmla="*/ 2064427 h 2064427"/>
                    <a:gd name="connsiteX5" fmla="*/ 259227 w 730032"/>
                    <a:gd name="connsiteY5" fmla="*/ 2064426 h 2064427"/>
                    <a:gd name="connsiteX6" fmla="*/ 1159 w 730032"/>
                    <a:gd name="connsiteY6" fmla="*/ 1806358 h 2064427"/>
                    <a:gd name="connsiteX7" fmla="*/ 0 w 730032"/>
                    <a:gd name="connsiteY7" fmla="*/ 1072312 h 2064427"/>
                    <a:gd name="connsiteX8" fmla="*/ 267608 w 730032"/>
                    <a:gd name="connsiteY8" fmla="*/ 0 h 2064427"/>
                    <a:gd name="connsiteX0" fmla="*/ 267608 w 681218"/>
                    <a:gd name="connsiteY0" fmla="*/ 0 h 2064427"/>
                    <a:gd name="connsiteX1" fmla="*/ 676321 w 681218"/>
                    <a:gd name="connsiteY1" fmla="*/ 1004 h 2064427"/>
                    <a:gd name="connsiteX2" fmla="*/ 516835 w 681218"/>
                    <a:gd name="connsiteY2" fmla="*/ 1067895 h 2064427"/>
                    <a:gd name="connsiteX3" fmla="*/ 517294 w 681218"/>
                    <a:gd name="connsiteY3" fmla="*/ 1806359 h 2064427"/>
                    <a:gd name="connsiteX4" fmla="*/ 259226 w 681218"/>
                    <a:gd name="connsiteY4" fmla="*/ 2064427 h 2064427"/>
                    <a:gd name="connsiteX5" fmla="*/ 259227 w 681218"/>
                    <a:gd name="connsiteY5" fmla="*/ 2064426 h 2064427"/>
                    <a:gd name="connsiteX6" fmla="*/ 1159 w 681218"/>
                    <a:gd name="connsiteY6" fmla="*/ 1806358 h 2064427"/>
                    <a:gd name="connsiteX7" fmla="*/ 0 w 681218"/>
                    <a:gd name="connsiteY7" fmla="*/ 1072312 h 2064427"/>
                    <a:gd name="connsiteX8" fmla="*/ 267608 w 681218"/>
                    <a:gd name="connsiteY8" fmla="*/ 0 h 2064427"/>
                    <a:gd name="connsiteX0" fmla="*/ 267608 w 788233"/>
                    <a:gd name="connsiteY0" fmla="*/ 0 h 2064427"/>
                    <a:gd name="connsiteX1" fmla="*/ 784938 w 788233"/>
                    <a:gd name="connsiteY1" fmla="*/ 6056 h 2064427"/>
                    <a:gd name="connsiteX2" fmla="*/ 516835 w 788233"/>
                    <a:gd name="connsiteY2" fmla="*/ 1067895 h 2064427"/>
                    <a:gd name="connsiteX3" fmla="*/ 517294 w 788233"/>
                    <a:gd name="connsiteY3" fmla="*/ 1806359 h 2064427"/>
                    <a:gd name="connsiteX4" fmla="*/ 259226 w 788233"/>
                    <a:gd name="connsiteY4" fmla="*/ 2064427 h 2064427"/>
                    <a:gd name="connsiteX5" fmla="*/ 259227 w 788233"/>
                    <a:gd name="connsiteY5" fmla="*/ 2064426 h 2064427"/>
                    <a:gd name="connsiteX6" fmla="*/ 1159 w 788233"/>
                    <a:gd name="connsiteY6" fmla="*/ 1806358 h 2064427"/>
                    <a:gd name="connsiteX7" fmla="*/ 0 w 788233"/>
                    <a:gd name="connsiteY7" fmla="*/ 1072312 h 2064427"/>
                    <a:gd name="connsiteX8" fmla="*/ 267608 w 788233"/>
                    <a:gd name="connsiteY8" fmla="*/ 0 h 2064427"/>
                    <a:gd name="connsiteX0" fmla="*/ 267608 w 788334"/>
                    <a:gd name="connsiteY0" fmla="*/ 0 h 2064427"/>
                    <a:gd name="connsiteX1" fmla="*/ 784938 w 788334"/>
                    <a:gd name="connsiteY1" fmla="*/ 6056 h 2064427"/>
                    <a:gd name="connsiteX2" fmla="*/ 516835 w 788334"/>
                    <a:gd name="connsiteY2" fmla="*/ 1067895 h 2064427"/>
                    <a:gd name="connsiteX3" fmla="*/ 517294 w 788334"/>
                    <a:gd name="connsiteY3" fmla="*/ 1806359 h 2064427"/>
                    <a:gd name="connsiteX4" fmla="*/ 259226 w 788334"/>
                    <a:gd name="connsiteY4" fmla="*/ 2064427 h 2064427"/>
                    <a:gd name="connsiteX5" fmla="*/ 259227 w 788334"/>
                    <a:gd name="connsiteY5" fmla="*/ 2064426 h 2064427"/>
                    <a:gd name="connsiteX6" fmla="*/ 1159 w 788334"/>
                    <a:gd name="connsiteY6" fmla="*/ 1806358 h 2064427"/>
                    <a:gd name="connsiteX7" fmla="*/ 0 w 788334"/>
                    <a:gd name="connsiteY7" fmla="*/ 1072312 h 2064427"/>
                    <a:gd name="connsiteX8" fmla="*/ 267608 w 788334"/>
                    <a:gd name="connsiteY8" fmla="*/ 0 h 2064427"/>
                    <a:gd name="connsiteX0" fmla="*/ 267608 w 788308"/>
                    <a:gd name="connsiteY0" fmla="*/ 0 h 2064427"/>
                    <a:gd name="connsiteX1" fmla="*/ 784938 w 788308"/>
                    <a:gd name="connsiteY1" fmla="*/ 6056 h 2064427"/>
                    <a:gd name="connsiteX2" fmla="*/ 516835 w 788308"/>
                    <a:gd name="connsiteY2" fmla="*/ 1067895 h 2064427"/>
                    <a:gd name="connsiteX3" fmla="*/ 517294 w 788308"/>
                    <a:gd name="connsiteY3" fmla="*/ 1806359 h 2064427"/>
                    <a:gd name="connsiteX4" fmla="*/ 259226 w 788308"/>
                    <a:gd name="connsiteY4" fmla="*/ 2064427 h 2064427"/>
                    <a:gd name="connsiteX5" fmla="*/ 259227 w 788308"/>
                    <a:gd name="connsiteY5" fmla="*/ 2064426 h 2064427"/>
                    <a:gd name="connsiteX6" fmla="*/ 1159 w 788308"/>
                    <a:gd name="connsiteY6" fmla="*/ 1806358 h 2064427"/>
                    <a:gd name="connsiteX7" fmla="*/ 0 w 788308"/>
                    <a:gd name="connsiteY7" fmla="*/ 1072312 h 2064427"/>
                    <a:gd name="connsiteX8" fmla="*/ 267608 w 788308"/>
                    <a:gd name="connsiteY8" fmla="*/ 0 h 2064427"/>
                    <a:gd name="connsiteX0" fmla="*/ 323179 w 787421"/>
                    <a:gd name="connsiteY0" fmla="*/ 72332 h 2139285"/>
                    <a:gd name="connsiteX1" fmla="*/ 784938 w 787421"/>
                    <a:gd name="connsiteY1" fmla="*/ 80914 h 2139285"/>
                    <a:gd name="connsiteX2" fmla="*/ 516835 w 787421"/>
                    <a:gd name="connsiteY2" fmla="*/ 1142753 h 2139285"/>
                    <a:gd name="connsiteX3" fmla="*/ 517294 w 787421"/>
                    <a:gd name="connsiteY3" fmla="*/ 1881217 h 2139285"/>
                    <a:gd name="connsiteX4" fmla="*/ 259226 w 787421"/>
                    <a:gd name="connsiteY4" fmla="*/ 2139285 h 2139285"/>
                    <a:gd name="connsiteX5" fmla="*/ 259227 w 787421"/>
                    <a:gd name="connsiteY5" fmla="*/ 2139284 h 2139285"/>
                    <a:gd name="connsiteX6" fmla="*/ 1159 w 787421"/>
                    <a:gd name="connsiteY6" fmla="*/ 1881216 h 2139285"/>
                    <a:gd name="connsiteX7" fmla="*/ 0 w 787421"/>
                    <a:gd name="connsiteY7" fmla="*/ 1147170 h 2139285"/>
                    <a:gd name="connsiteX8" fmla="*/ 323179 w 787421"/>
                    <a:gd name="connsiteY8" fmla="*/ 72332 h 2139285"/>
                    <a:gd name="connsiteX0" fmla="*/ 323179 w 810872"/>
                    <a:gd name="connsiteY0" fmla="*/ 0 h 2066953"/>
                    <a:gd name="connsiteX1" fmla="*/ 784938 w 810872"/>
                    <a:gd name="connsiteY1" fmla="*/ 8582 h 2066953"/>
                    <a:gd name="connsiteX2" fmla="*/ 516835 w 810872"/>
                    <a:gd name="connsiteY2" fmla="*/ 1070421 h 2066953"/>
                    <a:gd name="connsiteX3" fmla="*/ 517294 w 810872"/>
                    <a:gd name="connsiteY3" fmla="*/ 1808885 h 2066953"/>
                    <a:gd name="connsiteX4" fmla="*/ 259226 w 810872"/>
                    <a:gd name="connsiteY4" fmla="*/ 2066953 h 2066953"/>
                    <a:gd name="connsiteX5" fmla="*/ 259227 w 810872"/>
                    <a:gd name="connsiteY5" fmla="*/ 2066952 h 2066953"/>
                    <a:gd name="connsiteX6" fmla="*/ 1159 w 810872"/>
                    <a:gd name="connsiteY6" fmla="*/ 1808884 h 2066953"/>
                    <a:gd name="connsiteX7" fmla="*/ 0 w 810872"/>
                    <a:gd name="connsiteY7" fmla="*/ 1074838 h 2066953"/>
                    <a:gd name="connsiteX8" fmla="*/ 323179 w 810872"/>
                    <a:gd name="connsiteY8" fmla="*/ 0 h 2066953"/>
                    <a:gd name="connsiteX0" fmla="*/ 323179 w 797169"/>
                    <a:gd name="connsiteY0" fmla="*/ 0 h 2066953"/>
                    <a:gd name="connsiteX1" fmla="*/ 784938 w 797169"/>
                    <a:gd name="connsiteY1" fmla="*/ 8582 h 2066953"/>
                    <a:gd name="connsiteX2" fmla="*/ 516835 w 797169"/>
                    <a:gd name="connsiteY2" fmla="*/ 1070421 h 2066953"/>
                    <a:gd name="connsiteX3" fmla="*/ 517294 w 797169"/>
                    <a:gd name="connsiteY3" fmla="*/ 1808885 h 2066953"/>
                    <a:gd name="connsiteX4" fmla="*/ 259226 w 797169"/>
                    <a:gd name="connsiteY4" fmla="*/ 2066953 h 2066953"/>
                    <a:gd name="connsiteX5" fmla="*/ 259227 w 797169"/>
                    <a:gd name="connsiteY5" fmla="*/ 2066952 h 2066953"/>
                    <a:gd name="connsiteX6" fmla="*/ 1159 w 797169"/>
                    <a:gd name="connsiteY6" fmla="*/ 1808884 h 2066953"/>
                    <a:gd name="connsiteX7" fmla="*/ 0 w 797169"/>
                    <a:gd name="connsiteY7" fmla="*/ 1074838 h 2066953"/>
                    <a:gd name="connsiteX8" fmla="*/ 323179 w 797169"/>
                    <a:gd name="connsiteY8" fmla="*/ 0 h 206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169" h="2066953">
                      <a:moveTo>
                        <a:pt x="323179" y="0"/>
                      </a:moveTo>
                      <a:lnTo>
                        <a:pt x="784938" y="8582"/>
                      </a:lnTo>
                      <a:cubicBezTo>
                        <a:pt x="865207" y="7641"/>
                        <a:pt x="524413" y="908724"/>
                        <a:pt x="516835" y="1070421"/>
                      </a:cubicBezTo>
                      <a:cubicBezTo>
                        <a:pt x="509257" y="1232118"/>
                        <a:pt x="516055" y="1642796"/>
                        <a:pt x="517294" y="1808885"/>
                      </a:cubicBezTo>
                      <a:cubicBezTo>
                        <a:pt x="518574" y="1980429"/>
                        <a:pt x="401753" y="2066953"/>
                        <a:pt x="259226" y="2066953"/>
                      </a:cubicBezTo>
                      <a:lnTo>
                        <a:pt x="259227" y="2066952"/>
                      </a:lnTo>
                      <a:cubicBezTo>
                        <a:pt x="116700" y="2066952"/>
                        <a:pt x="1159" y="1951411"/>
                        <a:pt x="1159" y="1808884"/>
                      </a:cubicBezTo>
                      <a:cubicBezTo>
                        <a:pt x="773" y="1564202"/>
                        <a:pt x="386" y="1319520"/>
                        <a:pt x="0" y="1074838"/>
                      </a:cubicBezTo>
                      <a:cubicBezTo>
                        <a:pt x="386" y="970865"/>
                        <a:pt x="322793" y="103973"/>
                        <a:pt x="32317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FD777FD6-3D2B-4C53-A64A-9CB0D6FEE497}"/>
                    </a:ext>
                  </a:extLst>
                </p:cNvPr>
                <p:cNvGrpSpPr/>
                <p:nvPr/>
              </p:nvGrpSpPr>
              <p:grpSpPr>
                <a:xfrm>
                  <a:off x="2250661" y="981774"/>
                  <a:ext cx="1043666" cy="2064429"/>
                  <a:chOff x="2250661" y="981774"/>
                  <a:chExt cx="1043666" cy="2064429"/>
                </a:xfrm>
              </p:grpSpPr>
              <p:sp>
                <p:nvSpPr>
                  <p:cNvPr id="2" name="Rectangle: Rounded Corners 1">
                    <a:extLst>
                      <a:ext uri="{FF2B5EF4-FFF2-40B4-BE49-F238E27FC236}">
                        <a16:creationId xmlns:a16="http://schemas.microsoft.com/office/drawing/2014/main" id="{6AC000C2-51BA-438F-8DD5-76067315435B}"/>
                      </a:ext>
                    </a:extLst>
                  </p:cNvPr>
                  <p:cNvSpPr/>
                  <p:nvPr/>
                </p:nvSpPr>
                <p:spPr>
                  <a:xfrm>
                    <a:off x="2250661" y="981774"/>
                    <a:ext cx="681218" cy="2064427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0 w 535099"/>
                      <a:gd name="connsiteY0" fmla="*/ 258068 h 1562101"/>
                      <a:gd name="connsiteX1" fmla="*/ 258068 w 535099"/>
                      <a:gd name="connsiteY1" fmla="*/ 0 h 1562101"/>
                      <a:gd name="connsiteX2" fmla="*/ 258068 w 535099"/>
                      <a:gd name="connsiteY2" fmla="*/ 0 h 1562101"/>
                      <a:gd name="connsiteX3" fmla="*/ 516136 w 535099"/>
                      <a:gd name="connsiteY3" fmla="*/ 258068 h 1562101"/>
                      <a:gd name="connsiteX4" fmla="*/ 515676 w 535099"/>
                      <a:gd name="connsiteY4" fmla="*/ 565569 h 1562101"/>
                      <a:gd name="connsiteX5" fmla="*/ 516135 w 535099"/>
                      <a:gd name="connsiteY5" fmla="*/ 1304033 h 1562101"/>
                      <a:gd name="connsiteX6" fmla="*/ 258067 w 535099"/>
                      <a:gd name="connsiteY6" fmla="*/ 1562101 h 1562101"/>
                      <a:gd name="connsiteX7" fmla="*/ 258068 w 535099"/>
                      <a:gd name="connsiteY7" fmla="*/ 1562100 h 1562101"/>
                      <a:gd name="connsiteX8" fmla="*/ 0 w 535099"/>
                      <a:gd name="connsiteY8" fmla="*/ 1304032 h 1562101"/>
                      <a:gd name="connsiteX9" fmla="*/ 0 w 535099"/>
                      <a:gd name="connsiteY9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517295 w 536258"/>
                      <a:gd name="connsiteY2" fmla="*/ 258068 h 1562101"/>
                      <a:gd name="connsiteX3" fmla="*/ 516835 w 536258"/>
                      <a:gd name="connsiteY3" fmla="*/ 565569 h 1562101"/>
                      <a:gd name="connsiteX4" fmla="*/ 517294 w 536258"/>
                      <a:gd name="connsiteY4" fmla="*/ 1304033 h 1562101"/>
                      <a:gd name="connsiteX5" fmla="*/ 259226 w 536258"/>
                      <a:gd name="connsiteY5" fmla="*/ 1562101 h 1562101"/>
                      <a:gd name="connsiteX6" fmla="*/ 259227 w 536258"/>
                      <a:gd name="connsiteY6" fmla="*/ 1562100 h 1562101"/>
                      <a:gd name="connsiteX7" fmla="*/ 1159 w 536258"/>
                      <a:gd name="connsiteY7" fmla="*/ 1304032 h 1562101"/>
                      <a:gd name="connsiteX8" fmla="*/ 0 w 536258"/>
                      <a:gd name="connsiteY8" fmla="*/ 569986 h 1562101"/>
                      <a:gd name="connsiteX9" fmla="*/ 1159 w 536258"/>
                      <a:gd name="connsiteY9" fmla="*/ 258068 h 1562101"/>
                      <a:gd name="connsiteX0" fmla="*/ 1159 w 555374"/>
                      <a:gd name="connsiteY0" fmla="*/ 38714 h 1342747"/>
                      <a:gd name="connsiteX1" fmla="*/ 517295 w 555374"/>
                      <a:gd name="connsiteY1" fmla="*/ 38714 h 1342747"/>
                      <a:gd name="connsiteX2" fmla="*/ 516835 w 555374"/>
                      <a:gd name="connsiteY2" fmla="*/ 346215 h 1342747"/>
                      <a:gd name="connsiteX3" fmla="*/ 517294 w 555374"/>
                      <a:gd name="connsiteY3" fmla="*/ 1084679 h 1342747"/>
                      <a:gd name="connsiteX4" fmla="*/ 259226 w 555374"/>
                      <a:gd name="connsiteY4" fmla="*/ 1342747 h 1342747"/>
                      <a:gd name="connsiteX5" fmla="*/ 259227 w 555374"/>
                      <a:gd name="connsiteY5" fmla="*/ 1342746 h 1342747"/>
                      <a:gd name="connsiteX6" fmla="*/ 1159 w 555374"/>
                      <a:gd name="connsiteY6" fmla="*/ 1084678 h 1342747"/>
                      <a:gd name="connsiteX7" fmla="*/ 0 w 555374"/>
                      <a:gd name="connsiteY7" fmla="*/ 350632 h 1342747"/>
                      <a:gd name="connsiteX8" fmla="*/ 1159 w 555374"/>
                      <a:gd name="connsiteY8" fmla="*/ 38714 h 1342747"/>
                      <a:gd name="connsiteX0" fmla="*/ 263994 w 535905"/>
                      <a:gd name="connsiteY0" fmla="*/ 3045 h 2060243"/>
                      <a:gd name="connsiteX1" fmla="*/ 517295 w 535905"/>
                      <a:gd name="connsiteY1" fmla="*/ 756210 h 2060243"/>
                      <a:gd name="connsiteX2" fmla="*/ 516835 w 535905"/>
                      <a:gd name="connsiteY2" fmla="*/ 1063711 h 2060243"/>
                      <a:gd name="connsiteX3" fmla="*/ 517294 w 535905"/>
                      <a:gd name="connsiteY3" fmla="*/ 1802175 h 2060243"/>
                      <a:gd name="connsiteX4" fmla="*/ 259226 w 535905"/>
                      <a:gd name="connsiteY4" fmla="*/ 2060243 h 2060243"/>
                      <a:gd name="connsiteX5" fmla="*/ 259227 w 535905"/>
                      <a:gd name="connsiteY5" fmla="*/ 2060242 h 2060243"/>
                      <a:gd name="connsiteX6" fmla="*/ 1159 w 535905"/>
                      <a:gd name="connsiteY6" fmla="*/ 1802174 h 2060243"/>
                      <a:gd name="connsiteX7" fmla="*/ 0 w 535905"/>
                      <a:gd name="connsiteY7" fmla="*/ 1068128 h 2060243"/>
                      <a:gd name="connsiteX8" fmla="*/ 263994 w 535905"/>
                      <a:gd name="connsiteY8" fmla="*/ 3045 h 2060243"/>
                      <a:gd name="connsiteX0" fmla="*/ 263994 w 664925"/>
                      <a:gd name="connsiteY0" fmla="*/ 87056 h 2144254"/>
                      <a:gd name="connsiteX1" fmla="*/ 658652 w 664925"/>
                      <a:gd name="connsiteY1" fmla="*/ 93682 h 2144254"/>
                      <a:gd name="connsiteX2" fmla="*/ 516835 w 664925"/>
                      <a:gd name="connsiteY2" fmla="*/ 1147722 h 2144254"/>
                      <a:gd name="connsiteX3" fmla="*/ 517294 w 664925"/>
                      <a:gd name="connsiteY3" fmla="*/ 1886186 h 2144254"/>
                      <a:gd name="connsiteX4" fmla="*/ 259226 w 664925"/>
                      <a:gd name="connsiteY4" fmla="*/ 2144254 h 2144254"/>
                      <a:gd name="connsiteX5" fmla="*/ 259227 w 664925"/>
                      <a:gd name="connsiteY5" fmla="*/ 2144253 h 2144254"/>
                      <a:gd name="connsiteX6" fmla="*/ 1159 w 664925"/>
                      <a:gd name="connsiteY6" fmla="*/ 1886185 h 2144254"/>
                      <a:gd name="connsiteX7" fmla="*/ 0 w 664925"/>
                      <a:gd name="connsiteY7" fmla="*/ 1152139 h 2144254"/>
                      <a:gd name="connsiteX8" fmla="*/ 263994 w 664925"/>
                      <a:gd name="connsiteY8" fmla="*/ 87056 h 2144254"/>
                      <a:gd name="connsiteX0" fmla="*/ 263994 w 710801"/>
                      <a:gd name="connsiteY0" fmla="*/ 28420 h 2085618"/>
                      <a:gd name="connsiteX1" fmla="*/ 658652 w 710801"/>
                      <a:gd name="connsiteY1" fmla="*/ 35046 h 2085618"/>
                      <a:gd name="connsiteX2" fmla="*/ 516835 w 710801"/>
                      <a:gd name="connsiteY2" fmla="*/ 1089086 h 2085618"/>
                      <a:gd name="connsiteX3" fmla="*/ 517294 w 710801"/>
                      <a:gd name="connsiteY3" fmla="*/ 1827550 h 2085618"/>
                      <a:gd name="connsiteX4" fmla="*/ 259226 w 710801"/>
                      <a:gd name="connsiteY4" fmla="*/ 2085618 h 2085618"/>
                      <a:gd name="connsiteX5" fmla="*/ 259227 w 710801"/>
                      <a:gd name="connsiteY5" fmla="*/ 2085617 h 2085618"/>
                      <a:gd name="connsiteX6" fmla="*/ 1159 w 710801"/>
                      <a:gd name="connsiteY6" fmla="*/ 1827549 h 2085618"/>
                      <a:gd name="connsiteX7" fmla="*/ 0 w 710801"/>
                      <a:gd name="connsiteY7" fmla="*/ 1093503 h 2085618"/>
                      <a:gd name="connsiteX8" fmla="*/ 263994 w 710801"/>
                      <a:gd name="connsiteY8" fmla="*/ 28420 h 2085618"/>
                      <a:gd name="connsiteX0" fmla="*/ 263994 w 710801"/>
                      <a:gd name="connsiteY0" fmla="*/ 7864 h 2065062"/>
                      <a:gd name="connsiteX1" fmla="*/ 658652 w 710801"/>
                      <a:gd name="connsiteY1" fmla="*/ 14490 h 2065062"/>
                      <a:gd name="connsiteX2" fmla="*/ 516835 w 710801"/>
                      <a:gd name="connsiteY2" fmla="*/ 1068530 h 2065062"/>
                      <a:gd name="connsiteX3" fmla="*/ 517294 w 710801"/>
                      <a:gd name="connsiteY3" fmla="*/ 1806994 h 2065062"/>
                      <a:gd name="connsiteX4" fmla="*/ 259226 w 710801"/>
                      <a:gd name="connsiteY4" fmla="*/ 2065062 h 2065062"/>
                      <a:gd name="connsiteX5" fmla="*/ 259227 w 710801"/>
                      <a:gd name="connsiteY5" fmla="*/ 2065061 h 2065062"/>
                      <a:gd name="connsiteX6" fmla="*/ 1159 w 710801"/>
                      <a:gd name="connsiteY6" fmla="*/ 1806993 h 2065062"/>
                      <a:gd name="connsiteX7" fmla="*/ 0 w 710801"/>
                      <a:gd name="connsiteY7" fmla="*/ 1072947 h 2065062"/>
                      <a:gd name="connsiteX8" fmla="*/ 263994 w 710801"/>
                      <a:gd name="connsiteY8" fmla="*/ 7864 h 2065062"/>
                      <a:gd name="connsiteX0" fmla="*/ 263994 w 713316"/>
                      <a:gd name="connsiteY0" fmla="*/ 0 h 2057198"/>
                      <a:gd name="connsiteX1" fmla="*/ 658652 w 713316"/>
                      <a:gd name="connsiteY1" fmla="*/ 6626 h 2057198"/>
                      <a:gd name="connsiteX2" fmla="*/ 516835 w 713316"/>
                      <a:gd name="connsiteY2" fmla="*/ 1060666 h 2057198"/>
                      <a:gd name="connsiteX3" fmla="*/ 517294 w 713316"/>
                      <a:gd name="connsiteY3" fmla="*/ 1799130 h 2057198"/>
                      <a:gd name="connsiteX4" fmla="*/ 259226 w 713316"/>
                      <a:gd name="connsiteY4" fmla="*/ 2057198 h 2057198"/>
                      <a:gd name="connsiteX5" fmla="*/ 259227 w 713316"/>
                      <a:gd name="connsiteY5" fmla="*/ 2057197 h 2057198"/>
                      <a:gd name="connsiteX6" fmla="*/ 1159 w 713316"/>
                      <a:gd name="connsiteY6" fmla="*/ 1799129 h 2057198"/>
                      <a:gd name="connsiteX7" fmla="*/ 0 w 713316"/>
                      <a:gd name="connsiteY7" fmla="*/ 1065083 h 2057198"/>
                      <a:gd name="connsiteX8" fmla="*/ 263994 w 713316"/>
                      <a:gd name="connsiteY8" fmla="*/ 0 h 2057198"/>
                      <a:gd name="connsiteX0" fmla="*/ 263994 w 663537"/>
                      <a:gd name="connsiteY0" fmla="*/ 33591 h 2090789"/>
                      <a:gd name="connsiteX1" fmla="*/ 658652 w 663537"/>
                      <a:gd name="connsiteY1" fmla="*/ 40217 h 2090789"/>
                      <a:gd name="connsiteX2" fmla="*/ 516835 w 663537"/>
                      <a:gd name="connsiteY2" fmla="*/ 1094257 h 2090789"/>
                      <a:gd name="connsiteX3" fmla="*/ 517294 w 663537"/>
                      <a:gd name="connsiteY3" fmla="*/ 1832721 h 2090789"/>
                      <a:gd name="connsiteX4" fmla="*/ 259226 w 663537"/>
                      <a:gd name="connsiteY4" fmla="*/ 2090789 h 2090789"/>
                      <a:gd name="connsiteX5" fmla="*/ 259227 w 663537"/>
                      <a:gd name="connsiteY5" fmla="*/ 2090788 h 2090789"/>
                      <a:gd name="connsiteX6" fmla="*/ 1159 w 663537"/>
                      <a:gd name="connsiteY6" fmla="*/ 1832720 h 2090789"/>
                      <a:gd name="connsiteX7" fmla="*/ 0 w 663537"/>
                      <a:gd name="connsiteY7" fmla="*/ 1098674 h 2090789"/>
                      <a:gd name="connsiteX8" fmla="*/ 263994 w 663537"/>
                      <a:gd name="connsiteY8" fmla="*/ 33591 h 2090789"/>
                      <a:gd name="connsiteX0" fmla="*/ 263994 w 666512"/>
                      <a:gd name="connsiteY0" fmla="*/ 0 h 2057198"/>
                      <a:gd name="connsiteX1" fmla="*/ 658652 w 666512"/>
                      <a:gd name="connsiteY1" fmla="*/ 6626 h 2057198"/>
                      <a:gd name="connsiteX2" fmla="*/ 516835 w 666512"/>
                      <a:gd name="connsiteY2" fmla="*/ 1060666 h 2057198"/>
                      <a:gd name="connsiteX3" fmla="*/ 517294 w 666512"/>
                      <a:gd name="connsiteY3" fmla="*/ 1799130 h 2057198"/>
                      <a:gd name="connsiteX4" fmla="*/ 259226 w 666512"/>
                      <a:gd name="connsiteY4" fmla="*/ 2057198 h 2057198"/>
                      <a:gd name="connsiteX5" fmla="*/ 259227 w 666512"/>
                      <a:gd name="connsiteY5" fmla="*/ 2057197 h 2057198"/>
                      <a:gd name="connsiteX6" fmla="*/ 1159 w 666512"/>
                      <a:gd name="connsiteY6" fmla="*/ 1799129 h 2057198"/>
                      <a:gd name="connsiteX7" fmla="*/ 0 w 666512"/>
                      <a:gd name="connsiteY7" fmla="*/ 1065083 h 2057198"/>
                      <a:gd name="connsiteX8" fmla="*/ 263994 w 666512"/>
                      <a:gd name="connsiteY8" fmla="*/ 0 h 2057198"/>
                      <a:gd name="connsiteX0" fmla="*/ 263994 w 661028"/>
                      <a:gd name="connsiteY0" fmla="*/ 9281 h 2066479"/>
                      <a:gd name="connsiteX1" fmla="*/ 658652 w 661028"/>
                      <a:gd name="connsiteY1" fmla="*/ 15907 h 2066479"/>
                      <a:gd name="connsiteX2" fmla="*/ 516835 w 661028"/>
                      <a:gd name="connsiteY2" fmla="*/ 1069947 h 2066479"/>
                      <a:gd name="connsiteX3" fmla="*/ 517294 w 661028"/>
                      <a:gd name="connsiteY3" fmla="*/ 1808411 h 2066479"/>
                      <a:gd name="connsiteX4" fmla="*/ 259226 w 661028"/>
                      <a:gd name="connsiteY4" fmla="*/ 2066479 h 2066479"/>
                      <a:gd name="connsiteX5" fmla="*/ 259227 w 661028"/>
                      <a:gd name="connsiteY5" fmla="*/ 2066478 h 2066479"/>
                      <a:gd name="connsiteX6" fmla="*/ 1159 w 661028"/>
                      <a:gd name="connsiteY6" fmla="*/ 1808410 h 2066479"/>
                      <a:gd name="connsiteX7" fmla="*/ 0 w 661028"/>
                      <a:gd name="connsiteY7" fmla="*/ 1074364 h 2066479"/>
                      <a:gd name="connsiteX8" fmla="*/ 263994 w 661028"/>
                      <a:gd name="connsiteY8" fmla="*/ 9281 h 2066479"/>
                      <a:gd name="connsiteX0" fmla="*/ 263994 w 661136"/>
                      <a:gd name="connsiteY0" fmla="*/ 1620 h 2058818"/>
                      <a:gd name="connsiteX1" fmla="*/ 658652 w 661136"/>
                      <a:gd name="connsiteY1" fmla="*/ 8246 h 2058818"/>
                      <a:gd name="connsiteX2" fmla="*/ 516835 w 661136"/>
                      <a:gd name="connsiteY2" fmla="*/ 1062286 h 2058818"/>
                      <a:gd name="connsiteX3" fmla="*/ 517294 w 661136"/>
                      <a:gd name="connsiteY3" fmla="*/ 1800750 h 2058818"/>
                      <a:gd name="connsiteX4" fmla="*/ 259226 w 661136"/>
                      <a:gd name="connsiteY4" fmla="*/ 2058818 h 2058818"/>
                      <a:gd name="connsiteX5" fmla="*/ 259227 w 661136"/>
                      <a:gd name="connsiteY5" fmla="*/ 2058817 h 2058818"/>
                      <a:gd name="connsiteX6" fmla="*/ 1159 w 661136"/>
                      <a:gd name="connsiteY6" fmla="*/ 1800749 h 2058818"/>
                      <a:gd name="connsiteX7" fmla="*/ 0 w 661136"/>
                      <a:gd name="connsiteY7" fmla="*/ 1066703 h 2058818"/>
                      <a:gd name="connsiteX8" fmla="*/ 263994 w 661136"/>
                      <a:gd name="connsiteY8" fmla="*/ 1620 h 2058818"/>
                      <a:gd name="connsiteX0" fmla="*/ 263994 w 658957"/>
                      <a:gd name="connsiteY0" fmla="*/ 9787 h 2066985"/>
                      <a:gd name="connsiteX1" fmla="*/ 656443 w 658957"/>
                      <a:gd name="connsiteY1" fmla="*/ 5370 h 2066985"/>
                      <a:gd name="connsiteX2" fmla="*/ 516835 w 658957"/>
                      <a:gd name="connsiteY2" fmla="*/ 1070453 h 2066985"/>
                      <a:gd name="connsiteX3" fmla="*/ 517294 w 658957"/>
                      <a:gd name="connsiteY3" fmla="*/ 1808917 h 2066985"/>
                      <a:gd name="connsiteX4" fmla="*/ 259226 w 658957"/>
                      <a:gd name="connsiteY4" fmla="*/ 2066985 h 2066985"/>
                      <a:gd name="connsiteX5" fmla="*/ 259227 w 658957"/>
                      <a:gd name="connsiteY5" fmla="*/ 2066984 h 2066985"/>
                      <a:gd name="connsiteX6" fmla="*/ 1159 w 658957"/>
                      <a:gd name="connsiteY6" fmla="*/ 1808916 h 2066985"/>
                      <a:gd name="connsiteX7" fmla="*/ 0 w 658957"/>
                      <a:gd name="connsiteY7" fmla="*/ 1074870 h 2066985"/>
                      <a:gd name="connsiteX8" fmla="*/ 263994 w 658957"/>
                      <a:gd name="connsiteY8" fmla="*/ 9787 h 2066985"/>
                      <a:gd name="connsiteX0" fmla="*/ 263994 w 658983"/>
                      <a:gd name="connsiteY0" fmla="*/ 6145 h 2063343"/>
                      <a:gd name="connsiteX1" fmla="*/ 656443 w 658983"/>
                      <a:gd name="connsiteY1" fmla="*/ 1728 h 2063343"/>
                      <a:gd name="connsiteX2" fmla="*/ 516835 w 658983"/>
                      <a:gd name="connsiteY2" fmla="*/ 1066811 h 2063343"/>
                      <a:gd name="connsiteX3" fmla="*/ 517294 w 658983"/>
                      <a:gd name="connsiteY3" fmla="*/ 1805275 h 2063343"/>
                      <a:gd name="connsiteX4" fmla="*/ 259226 w 658983"/>
                      <a:gd name="connsiteY4" fmla="*/ 2063343 h 2063343"/>
                      <a:gd name="connsiteX5" fmla="*/ 259227 w 658983"/>
                      <a:gd name="connsiteY5" fmla="*/ 2063342 h 2063343"/>
                      <a:gd name="connsiteX6" fmla="*/ 1159 w 658983"/>
                      <a:gd name="connsiteY6" fmla="*/ 1805274 h 2063343"/>
                      <a:gd name="connsiteX7" fmla="*/ 0 w 658983"/>
                      <a:gd name="connsiteY7" fmla="*/ 1071228 h 2063343"/>
                      <a:gd name="connsiteX8" fmla="*/ 263994 w 658983"/>
                      <a:gd name="connsiteY8" fmla="*/ 6145 h 2063343"/>
                      <a:gd name="connsiteX0" fmla="*/ 263994 w 678609"/>
                      <a:gd name="connsiteY0" fmla="*/ 7785 h 2064983"/>
                      <a:gd name="connsiteX1" fmla="*/ 676321 w 678609"/>
                      <a:gd name="connsiteY1" fmla="*/ 1560 h 2064983"/>
                      <a:gd name="connsiteX2" fmla="*/ 516835 w 678609"/>
                      <a:gd name="connsiteY2" fmla="*/ 1068451 h 2064983"/>
                      <a:gd name="connsiteX3" fmla="*/ 517294 w 678609"/>
                      <a:gd name="connsiteY3" fmla="*/ 1806915 h 2064983"/>
                      <a:gd name="connsiteX4" fmla="*/ 259226 w 678609"/>
                      <a:gd name="connsiteY4" fmla="*/ 2064983 h 2064983"/>
                      <a:gd name="connsiteX5" fmla="*/ 259227 w 678609"/>
                      <a:gd name="connsiteY5" fmla="*/ 2064982 h 2064983"/>
                      <a:gd name="connsiteX6" fmla="*/ 1159 w 678609"/>
                      <a:gd name="connsiteY6" fmla="*/ 1806914 h 2064983"/>
                      <a:gd name="connsiteX7" fmla="*/ 0 w 678609"/>
                      <a:gd name="connsiteY7" fmla="*/ 1072868 h 2064983"/>
                      <a:gd name="connsiteX8" fmla="*/ 263994 w 678609"/>
                      <a:gd name="connsiteY8" fmla="*/ 7785 h 2064983"/>
                      <a:gd name="connsiteX0" fmla="*/ 263994 w 676632"/>
                      <a:gd name="connsiteY0" fmla="*/ 31105 h 2088303"/>
                      <a:gd name="connsiteX1" fmla="*/ 676321 w 676632"/>
                      <a:gd name="connsiteY1" fmla="*/ 24880 h 2088303"/>
                      <a:gd name="connsiteX2" fmla="*/ 516835 w 676632"/>
                      <a:gd name="connsiteY2" fmla="*/ 1091771 h 2088303"/>
                      <a:gd name="connsiteX3" fmla="*/ 517294 w 676632"/>
                      <a:gd name="connsiteY3" fmla="*/ 1830235 h 2088303"/>
                      <a:gd name="connsiteX4" fmla="*/ 259226 w 676632"/>
                      <a:gd name="connsiteY4" fmla="*/ 2088303 h 2088303"/>
                      <a:gd name="connsiteX5" fmla="*/ 259227 w 676632"/>
                      <a:gd name="connsiteY5" fmla="*/ 2088302 h 2088303"/>
                      <a:gd name="connsiteX6" fmla="*/ 1159 w 676632"/>
                      <a:gd name="connsiteY6" fmla="*/ 1830234 h 2088303"/>
                      <a:gd name="connsiteX7" fmla="*/ 0 w 676632"/>
                      <a:gd name="connsiteY7" fmla="*/ 1096188 h 2088303"/>
                      <a:gd name="connsiteX8" fmla="*/ 263994 w 676632"/>
                      <a:gd name="connsiteY8" fmla="*/ 31105 h 2088303"/>
                      <a:gd name="connsiteX0" fmla="*/ 263994 w 676730"/>
                      <a:gd name="connsiteY0" fmla="*/ 6225 h 2063423"/>
                      <a:gd name="connsiteX1" fmla="*/ 676321 w 676730"/>
                      <a:gd name="connsiteY1" fmla="*/ 0 h 2063423"/>
                      <a:gd name="connsiteX2" fmla="*/ 516835 w 676730"/>
                      <a:gd name="connsiteY2" fmla="*/ 1066891 h 2063423"/>
                      <a:gd name="connsiteX3" fmla="*/ 517294 w 676730"/>
                      <a:gd name="connsiteY3" fmla="*/ 1805355 h 2063423"/>
                      <a:gd name="connsiteX4" fmla="*/ 259226 w 676730"/>
                      <a:gd name="connsiteY4" fmla="*/ 2063423 h 2063423"/>
                      <a:gd name="connsiteX5" fmla="*/ 259227 w 676730"/>
                      <a:gd name="connsiteY5" fmla="*/ 2063422 h 2063423"/>
                      <a:gd name="connsiteX6" fmla="*/ 1159 w 676730"/>
                      <a:gd name="connsiteY6" fmla="*/ 1805354 h 2063423"/>
                      <a:gd name="connsiteX7" fmla="*/ 0 w 676730"/>
                      <a:gd name="connsiteY7" fmla="*/ 1071308 h 2063423"/>
                      <a:gd name="connsiteX8" fmla="*/ 263994 w 676730"/>
                      <a:gd name="connsiteY8" fmla="*/ 6225 h 2063423"/>
                      <a:gd name="connsiteX0" fmla="*/ 267608 w 681973"/>
                      <a:gd name="connsiteY0" fmla="*/ 78285 h 2142712"/>
                      <a:gd name="connsiteX1" fmla="*/ 676321 w 681973"/>
                      <a:gd name="connsiteY1" fmla="*/ 79289 h 2142712"/>
                      <a:gd name="connsiteX2" fmla="*/ 516835 w 681973"/>
                      <a:gd name="connsiteY2" fmla="*/ 1146180 h 2142712"/>
                      <a:gd name="connsiteX3" fmla="*/ 517294 w 681973"/>
                      <a:gd name="connsiteY3" fmla="*/ 1884644 h 2142712"/>
                      <a:gd name="connsiteX4" fmla="*/ 259226 w 681973"/>
                      <a:gd name="connsiteY4" fmla="*/ 2142712 h 2142712"/>
                      <a:gd name="connsiteX5" fmla="*/ 259227 w 681973"/>
                      <a:gd name="connsiteY5" fmla="*/ 2142711 h 2142712"/>
                      <a:gd name="connsiteX6" fmla="*/ 1159 w 681973"/>
                      <a:gd name="connsiteY6" fmla="*/ 1884643 h 2142712"/>
                      <a:gd name="connsiteX7" fmla="*/ 0 w 681973"/>
                      <a:gd name="connsiteY7" fmla="*/ 1150597 h 2142712"/>
                      <a:gd name="connsiteX8" fmla="*/ 267608 w 681973"/>
                      <a:gd name="connsiteY8" fmla="*/ 78285 h 2142712"/>
                      <a:gd name="connsiteX0" fmla="*/ 267608 w 730032"/>
                      <a:gd name="connsiteY0" fmla="*/ 0 h 2064427"/>
                      <a:gd name="connsiteX1" fmla="*/ 676321 w 730032"/>
                      <a:gd name="connsiteY1" fmla="*/ 1004 h 2064427"/>
                      <a:gd name="connsiteX2" fmla="*/ 516835 w 730032"/>
                      <a:gd name="connsiteY2" fmla="*/ 1067895 h 2064427"/>
                      <a:gd name="connsiteX3" fmla="*/ 517294 w 730032"/>
                      <a:gd name="connsiteY3" fmla="*/ 1806359 h 2064427"/>
                      <a:gd name="connsiteX4" fmla="*/ 259226 w 730032"/>
                      <a:gd name="connsiteY4" fmla="*/ 2064427 h 2064427"/>
                      <a:gd name="connsiteX5" fmla="*/ 259227 w 730032"/>
                      <a:gd name="connsiteY5" fmla="*/ 2064426 h 2064427"/>
                      <a:gd name="connsiteX6" fmla="*/ 1159 w 730032"/>
                      <a:gd name="connsiteY6" fmla="*/ 1806358 h 2064427"/>
                      <a:gd name="connsiteX7" fmla="*/ 0 w 730032"/>
                      <a:gd name="connsiteY7" fmla="*/ 1072312 h 2064427"/>
                      <a:gd name="connsiteX8" fmla="*/ 267608 w 730032"/>
                      <a:gd name="connsiteY8" fmla="*/ 0 h 2064427"/>
                      <a:gd name="connsiteX0" fmla="*/ 267608 w 681218"/>
                      <a:gd name="connsiteY0" fmla="*/ 0 h 2064427"/>
                      <a:gd name="connsiteX1" fmla="*/ 676321 w 681218"/>
                      <a:gd name="connsiteY1" fmla="*/ 1004 h 2064427"/>
                      <a:gd name="connsiteX2" fmla="*/ 516835 w 681218"/>
                      <a:gd name="connsiteY2" fmla="*/ 1067895 h 2064427"/>
                      <a:gd name="connsiteX3" fmla="*/ 517294 w 681218"/>
                      <a:gd name="connsiteY3" fmla="*/ 1806359 h 2064427"/>
                      <a:gd name="connsiteX4" fmla="*/ 259226 w 681218"/>
                      <a:gd name="connsiteY4" fmla="*/ 2064427 h 2064427"/>
                      <a:gd name="connsiteX5" fmla="*/ 259227 w 681218"/>
                      <a:gd name="connsiteY5" fmla="*/ 2064426 h 2064427"/>
                      <a:gd name="connsiteX6" fmla="*/ 1159 w 681218"/>
                      <a:gd name="connsiteY6" fmla="*/ 1806358 h 2064427"/>
                      <a:gd name="connsiteX7" fmla="*/ 0 w 681218"/>
                      <a:gd name="connsiteY7" fmla="*/ 1072312 h 2064427"/>
                      <a:gd name="connsiteX8" fmla="*/ 267608 w 681218"/>
                      <a:gd name="connsiteY8" fmla="*/ 0 h 206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1218" h="2064427">
                        <a:moveTo>
                          <a:pt x="267608" y="0"/>
                        </a:moveTo>
                        <a:lnTo>
                          <a:pt x="676321" y="1004"/>
                        </a:lnTo>
                        <a:cubicBezTo>
                          <a:pt x="714509" y="855"/>
                          <a:pt x="516835" y="893568"/>
                          <a:pt x="516835" y="1067895"/>
                        </a:cubicBezTo>
                        <a:cubicBezTo>
                          <a:pt x="516835" y="1242222"/>
                          <a:pt x="516055" y="1640270"/>
                          <a:pt x="517294" y="1806359"/>
                        </a:cubicBezTo>
                        <a:cubicBezTo>
                          <a:pt x="518574" y="1977903"/>
                          <a:pt x="401753" y="2064427"/>
                          <a:pt x="259226" y="2064427"/>
                        </a:cubicBezTo>
                        <a:lnTo>
                          <a:pt x="259227" y="2064426"/>
                        </a:lnTo>
                        <a:cubicBezTo>
                          <a:pt x="116700" y="2064426"/>
                          <a:pt x="1159" y="1948885"/>
                          <a:pt x="1159" y="1806358"/>
                        </a:cubicBezTo>
                        <a:cubicBezTo>
                          <a:pt x="773" y="1561676"/>
                          <a:pt x="386" y="1316994"/>
                          <a:pt x="0" y="1072312"/>
                        </a:cubicBezTo>
                        <a:cubicBezTo>
                          <a:pt x="386" y="968339"/>
                          <a:pt x="267222" y="103973"/>
                          <a:pt x="267608" y="0"/>
                        </a:cubicBezTo>
                        <a:close/>
                      </a:path>
                    </a:pathLst>
                  </a:custGeom>
                  <a:solidFill>
                    <a:srgbClr val="F498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" name="Rectangle: Rounded Corners 17">
                    <a:extLst>
                      <a:ext uri="{FF2B5EF4-FFF2-40B4-BE49-F238E27FC236}">
                        <a16:creationId xmlns:a16="http://schemas.microsoft.com/office/drawing/2014/main" id="{11C1CEBF-A955-444F-87AF-6F3C4E3E1D2C}"/>
                      </a:ext>
                    </a:extLst>
                  </p:cNvPr>
                  <p:cNvSpPr/>
                  <p:nvPr/>
                </p:nvSpPr>
                <p:spPr>
                  <a:xfrm>
                    <a:off x="2764062" y="990691"/>
                    <a:ext cx="530265" cy="2055512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317 w 516453"/>
                      <a:gd name="connsiteY0" fmla="*/ 258068 h 1562101"/>
                      <a:gd name="connsiteX1" fmla="*/ 258385 w 516453"/>
                      <a:gd name="connsiteY1" fmla="*/ 0 h 1562101"/>
                      <a:gd name="connsiteX2" fmla="*/ 258385 w 516453"/>
                      <a:gd name="connsiteY2" fmla="*/ 0 h 1562101"/>
                      <a:gd name="connsiteX3" fmla="*/ 516453 w 516453"/>
                      <a:gd name="connsiteY3" fmla="*/ 258068 h 1562101"/>
                      <a:gd name="connsiteX4" fmla="*/ 516452 w 516453"/>
                      <a:gd name="connsiteY4" fmla="*/ 1304033 h 1562101"/>
                      <a:gd name="connsiteX5" fmla="*/ 258384 w 516453"/>
                      <a:gd name="connsiteY5" fmla="*/ 1562101 h 1562101"/>
                      <a:gd name="connsiteX6" fmla="*/ 258385 w 516453"/>
                      <a:gd name="connsiteY6" fmla="*/ 1562100 h 1562101"/>
                      <a:gd name="connsiteX7" fmla="*/ 317 w 516453"/>
                      <a:gd name="connsiteY7" fmla="*/ 1304032 h 1562101"/>
                      <a:gd name="connsiteX8" fmla="*/ 0 w 516453"/>
                      <a:gd name="connsiteY8" fmla="*/ 572790 h 1562101"/>
                      <a:gd name="connsiteX9" fmla="*/ 317 w 516453"/>
                      <a:gd name="connsiteY9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258385 w 535170"/>
                      <a:gd name="connsiteY2" fmla="*/ 0 h 1562101"/>
                      <a:gd name="connsiteX3" fmla="*/ 516453 w 535170"/>
                      <a:gd name="connsiteY3" fmla="*/ 258068 h 1562101"/>
                      <a:gd name="connsiteX4" fmla="*/ 515241 w 535170"/>
                      <a:gd name="connsiteY4" fmla="*/ 564644 h 1562101"/>
                      <a:gd name="connsiteX5" fmla="*/ 516452 w 535170"/>
                      <a:gd name="connsiteY5" fmla="*/ 1304033 h 1562101"/>
                      <a:gd name="connsiteX6" fmla="*/ 258384 w 535170"/>
                      <a:gd name="connsiteY6" fmla="*/ 1562101 h 1562101"/>
                      <a:gd name="connsiteX7" fmla="*/ 258385 w 535170"/>
                      <a:gd name="connsiteY7" fmla="*/ 1562100 h 1562101"/>
                      <a:gd name="connsiteX8" fmla="*/ 317 w 535170"/>
                      <a:gd name="connsiteY8" fmla="*/ 1304032 h 1562101"/>
                      <a:gd name="connsiteX9" fmla="*/ 0 w 535170"/>
                      <a:gd name="connsiteY9" fmla="*/ 572790 h 1562101"/>
                      <a:gd name="connsiteX10" fmla="*/ 317 w 535170"/>
                      <a:gd name="connsiteY10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516453 w 535170"/>
                      <a:gd name="connsiteY2" fmla="*/ 258068 h 1562101"/>
                      <a:gd name="connsiteX3" fmla="*/ 515241 w 535170"/>
                      <a:gd name="connsiteY3" fmla="*/ 564644 h 1562101"/>
                      <a:gd name="connsiteX4" fmla="*/ 516452 w 535170"/>
                      <a:gd name="connsiteY4" fmla="*/ 1304033 h 1562101"/>
                      <a:gd name="connsiteX5" fmla="*/ 258384 w 535170"/>
                      <a:gd name="connsiteY5" fmla="*/ 1562101 h 1562101"/>
                      <a:gd name="connsiteX6" fmla="*/ 258385 w 535170"/>
                      <a:gd name="connsiteY6" fmla="*/ 1562100 h 1562101"/>
                      <a:gd name="connsiteX7" fmla="*/ 317 w 535170"/>
                      <a:gd name="connsiteY7" fmla="*/ 1304032 h 1562101"/>
                      <a:gd name="connsiteX8" fmla="*/ 0 w 535170"/>
                      <a:gd name="connsiteY8" fmla="*/ 572790 h 1562101"/>
                      <a:gd name="connsiteX9" fmla="*/ 317 w 535170"/>
                      <a:gd name="connsiteY9" fmla="*/ 258068 h 1562101"/>
                      <a:gd name="connsiteX0" fmla="*/ 317 w 554283"/>
                      <a:gd name="connsiteY0" fmla="*/ 38833 h 1342866"/>
                      <a:gd name="connsiteX1" fmla="*/ 516453 w 554283"/>
                      <a:gd name="connsiteY1" fmla="*/ 38833 h 1342866"/>
                      <a:gd name="connsiteX2" fmla="*/ 515241 w 554283"/>
                      <a:gd name="connsiteY2" fmla="*/ 345409 h 1342866"/>
                      <a:gd name="connsiteX3" fmla="*/ 516452 w 554283"/>
                      <a:gd name="connsiteY3" fmla="*/ 1084798 h 1342866"/>
                      <a:gd name="connsiteX4" fmla="*/ 258384 w 554283"/>
                      <a:gd name="connsiteY4" fmla="*/ 1342866 h 1342866"/>
                      <a:gd name="connsiteX5" fmla="*/ 258385 w 554283"/>
                      <a:gd name="connsiteY5" fmla="*/ 1342865 h 1342866"/>
                      <a:gd name="connsiteX6" fmla="*/ 317 w 554283"/>
                      <a:gd name="connsiteY6" fmla="*/ 1084797 h 1342866"/>
                      <a:gd name="connsiteX7" fmla="*/ 0 w 554283"/>
                      <a:gd name="connsiteY7" fmla="*/ 353555 h 1342866"/>
                      <a:gd name="connsiteX8" fmla="*/ 317 w 554283"/>
                      <a:gd name="connsiteY8" fmla="*/ 38833 h 1342866"/>
                      <a:gd name="connsiteX0" fmla="*/ 163239 w 542216"/>
                      <a:gd name="connsiteY0" fmla="*/ 3110 h 2056585"/>
                      <a:gd name="connsiteX1" fmla="*/ 516453 w 542216"/>
                      <a:gd name="connsiteY1" fmla="*/ 752552 h 2056585"/>
                      <a:gd name="connsiteX2" fmla="*/ 515241 w 542216"/>
                      <a:gd name="connsiteY2" fmla="*/ 1059128 h 2056585"/>
                      <a:gd name="connsiteX3" fmla="*/ 516452 w 542216"/>
                      <a:gd name="connsiteY3" fmla="*/ 1798517 h 2056585"/>
                      <a:gd name="connsiteX4" fmla="*/ 258384 w 542216"/>
                      <a:gd name="connsiteY4" fmla="*/ 2056585 h 2056585"/>
                      <a:gd name="connsiteX5" fmla="*/ 258385 w 542216"/>
                      <a:gd name="connsiteY5" fmla="*/ 2056584 h 2056585"/>
                      <a:gd name="connsiteX6" fmla="*/ 317 w 542216"/>
                      <a:gd name="connsiteY6" fmla="*/ 1798516 h 2056585"/>
                      <a:gd name="connsiteX7" fmla="*/ 0 w 542216"/>
                      <a:gd name="connsiteY7" fmla="*/ 1067274 h 2056585"/>
                      <a:gd name="connsiteX8" fmla="*/ 163239 w 542216"/>
                      <a:gd name="connsiteY8" fmla="*/ 3110 h 2056585"/>
                      <a:gd name="connsiteX0" fmla="*/ 163239 w 539217"/>
                      <a:gd name="connsiteY0" fmla="*/ 98143 h 2151618"/>
                      <a:gd name="connsiteX1" fmla="*/ 512380 w 539217"/>
                      <a:gd name="connsiteY1" fmla="*/ 87961 h 2151618"/>
                      <a:gd name="connsiteX2" fmla="*/ 515241 w 539217"/>
                      <a:gd name="connsiteY2" fmla="*/ 1154161 h 2151618"/>
                      <a:gd name="connsiteX3" fmla="*/ 516452 w 539217"/>
                      <a:gd name="connsiteY3" fmla="*/ 1893550 h 2151618"/>
                      <a:gd name="connsiteX4" fmla="*/ 258384 w 539217"/>
                      <a:gd name="connsiteY4" fmla="*/ 2151618 h 2151618"/>
                      <a:gd name="connsiteX5" fmla="*/ 258385 w 539217"/>
                      <a:gd name="connsiteY5" fmla="*/ 2151617 h 2151618"/>
                      <a:gd name="connsiteX6" fmla="*/ 317 w 539217"/>
                      <a:gd name="connsiteY6" fmla="*/ 1893549 h 2151618"/>
                      <a:gd name="connsiteX7" fmla="*/ 0 w 539217"/>
                      <a:gd name="connsiteY7" fmla="*/ 1162307 h 2151618"/>
                      <a:gd name="connsiteX8" fmla="*/ 163239 w 539217"/>
                      <a:gd name="connsiteY8" fmla="*/ 98143 h 2151618"/>
                      <a:gd name="connsiteX0" fmla="*/ 163239 w 595457"/>
                      <a:gd name="connsiteY0" fmla="*/ 27667 h 2081142"/>
                      <a:gd name="connsiteX1" fmla="*/ 512380 w 595457"/>
                      <a:gd name="connsiteY1" fmla="*/ 17485 h 2081142"/>
                      <a:gd name="connsiteX2" fmla="*/ 515241 w 595457"/>
                      <a:gd name="connsiteY2" fmla="*/ 1083685 h 2081142"/>
                      <a:gd name="connsiteX3" fmla="*/ 516452 w 595457"/>
                      <a:gd name="connsiteY3" fmla="*/ 1823074 h 2081142"/>
                      <a:gd name="connsiteX4" fmla="*/ 258384 w 595457"/>
                      <a:gd name="connsiteY4" fmla="*/ 2081142 h 2081142"/>
                      <a:gd name="connsiteX5" fmla="*/ 258385 w 595457"/>
                      <a:gd name="connsiteY5" fmla="*/ 2081141 h 2081142"/>
                      <a:gd name="connsiteX6" fmla="*/ 317 w 595457"/>
                      <a:gd name="connsiteY6" fmla="*/ 1823073 h 2081142"/>
                      <a:gd name="connsiteX7" fmla="*/ 0 w 595457"/>
                      <a:gd name="connsiteY7" fmla="*/ 1091831 h 2081142"/>
                      <a:gd name="connsiteX8" fmla="*/ 163239 w 595457"/>
                      <a:gd name="connsiteY8" fmla="*/ 27667 h 2081142"/>
                      <a:gd name="connsiteX0" fmla="*/ 163239 w 595457"/>
                      <a:gd name="connsiteY0" fmla="*/ 11391 h 2064866"/>
                      <a:gd name="connsiteX1" fmla="*/ 512380 w 595457"/>
                      <a:gd name="connsiteY1" fmla="*/ 1209 h 2064866"/>
                      <a:gd name="connsiteX2" fmla="*/ 515241 w 595457"/>
                      <a:gd name="connsiteY2" fmla="*/ 1067409 h 2064866"/>
                      <a:gd name="connsiteX3" fmla="*/ 516452 w 595457"/>
                      <a:gd name="connsiteY3" fmla="*/ 1806798 h 2064866"/>
                      <a:gd name="connsiteX4" fmla="*/ 258384 w 595457"/>
                      <a:gd name="connsiteY4" fmla="*/ 2064866 h 2064866"/>
                      <a:gd name="connsiteX5" fmla="*/ 258385 w 595457"/>
                      <a:gd name="connsiteY5" fmla="*/ 2064865 h 2064866"/>
                      <a:gd name="connsiteX6" fmla="*/ 317 w 595457"/>
                      <a:gd name="connsiteY6" fmla="*/ 1806797 h 2064866"/>
                      <a:gd name="connsiteX7" fmla="*/ 0 w 595457"/>
                      <a:gd name="connsiteY7" fmla="*/ 1075555 h 2064866"/>
                      <a:gd name="connsiteX8" fmla="*/ 163239 w 595457"/>
                      <a:gd name="connsiteY8" fmla="*/ 11391 h 2064866"/>
                      <a:gd name="connsiteX0" fmla="*/ 163239 w 598468"/>
                      <a:gd name="connsiteY0" fmla="*/ 4508 h 2057983"/>
                      <a:gd name="connsiteX1" fmla="*/ 516453 w 598468"/>
                      <a:gd name="connsiteY1" fmla="*/ 2472 h 2057983"/>
                      <a:gd name="connsiteX2" fmla="*/ 515241 w 598468"/>
                      <a:gd name="connsiteY2" fmla="*/ 1060526 h 2057983"/>
                      <a:gd name="connsiteX3" fmla="*/ 516452 w 598468"/>
                      <a:gd name="connsiteY3" fmla="*/ 1799915 h 2057983"/>
                      <a:gd name="connsiteX4" fmla="*/ 258384 w 598468"/>
                      <a:gd name="connsiteY4" fmla="*/ 2057983 h 2057983"/>
                      <a:gd name="connsiteX5" fmla="*/ 258385 w 598468"/>
                      <a:gd name="connsiteY5" fmla="*/ 2057982 h 2057983"/>
                      <a:gd name="connsiteX6" fmla="*/ 317 w 598468"/>
                      <a:gd name="connsiteY6" fmla="*/ 1799914 h 2057983"/>
                      <a:gd name="connsiteX7" fmla="*/ 0 w 598468"/>
                      <a:gd name="connsiteY7" fmla="*/ 1068672 h 2057983"/>
                      <a:gd name="connsiteX8" fmla="*/ 163239 w 598468"/>
                      <a:gd name="connsiteY8" fmla="*/ 4508 h 2057983"/>
                      <a:gd name="connsiteX0" fmla="*/ 163239 w 598587"/>
                      <a:gd name="connsiteY0" fmla="*/ 2042 h 2055517"/>
                      <a:gd name="connsiteX1" fmla="*/ 516453 w 598587"/>
                      <a:gd name="connsiteY1" fmla="*/ 6 h 2055517"/>
                      <a:gd name="connsiteX2" fmla="*/ 515241 w 598587"/>
                      <a:gd name="connsiteY2" fmla="*/ 1058060 h 2055517"/>
                      <a:gd name="connsiteX3" fmla="*/ 516452 w 598587"/>
                      <a:gd name="connsiteY3" fmla="*/ 1797449 h 2055517"/>
                      <a:gd name="connsiteX4" fmla="*/ 258384 w 598587"/>
                      <a:gd name="connsiteY4" fmla="*/ 2055517 h 2055517"/>
                      <a:gd name="connsiteX5" fmla="*/ 258385 w 598587"/>
                      <a:gd name="connsiteY5" fmla="*/ 2055516 h 2055517"/>
                      <a:gd name="connsiteX6" fmla="*/ 317 w 598587"/>
                      <a:gd name="connsiteY6" fmla="*/ 1797448 h 2055517"/>
                      <a:gd name="connsiteX7" fmla="*/ 0 w 598587"/>
                      <a:gd name="connsiteY7" fmla="*/ 1066206 h 2055517"/>
                      <a:gd name="connsiteX8" fmla="*/ 163239 w 598587"/>
                      <a:gd name="connsiteY8" fmla="*/ 2042 h 2055517"/>
                      <a:gd name="connsiteX0" fmla="*/ 163239 w 535169"/>
                      <a:gd name="connsiteY0" fmla="*/ 9542 h 2063017"/>
                      <a:gd name="connsiteX1" fmla="*/ 516453 w 535169"/>
                      <a:gd name="connsiteY1" fmla="*/ 7506 h 2063017"/>
                      <a:gd name="connsiteX2" fmla="*/ 515241 w 535169"/>
                      <a:gd name="connsiteY2" fmla="*/ 1065560 h 2063017"/>
                      <a:gd name="connsiteX3" fmla="*/ 516452 w 535169"/>
                      <a:gd name="connsiteY3" fmla="*/ 1804949 h 2063017"/>
                      <a:gd name="connsiteX4" fmla="*/ 258384 w 535169"/>
                      <a:gd name="connsiteY4" fmla="*/ 2063017 h 2063017"/>
                      <a:gd name="connsiteX5" fmla="*/ 258385 w 535169"/>
                      <a:gd name="connsiteY5" fmla="*/ 2063016 h 2063017"/>
                      <a:gd name="connsiteX6" fmla="*/ 317 w 535169"/>
                      <a:gd name="connsiteY6" fmla="*/ 1804948 h 2063017"/>
                      <a:gd name="connsiteX7" fmla="*/ 0 w 535169"/>
                      <a:gd name="connsiteY7" fmla="*/ 1073706 h 2063017"/>
                      <a:gd name="connsiteX8" fmla="*/ 163239 w 535169"/>
                      <a:gd name="connsiteY8" fmla="*/ 9542 h 2063017"/>
                      <a:gd name="connsiteX0" fmla="*/ 163239 w 535169"/>
                      <a:gd name="connsiteY0" fmla="*/ 2037 h 2055512"/>
                      <a:gd name="connsiteX1" fmla="*/ 516453 w 535169"/>
                      <a:gd name="connsiteY1" fmla="*/ 1 h 2055512"/>
                      <a:gd name="connsiteX2" fmla="*/ 515241 w 535169"/>
                      <a:gd name="connsiteY2" fmla="*/ 1058055 h 2055512"/>
                      <a:gd name="connsiteX3" fmla="*/ 516452 w 535169"/>
                      <a:gd name="connsiteY3" fmla="*/ 1797444 h 2055512"/>
                      <a:gd name="connsiteX4" fmla="*/ 258384 w 535169"/>
                      <a:gd name="connsiteY4" fmla="*/ 2055512 h 2055512"/>
                      <a:gd name="connsiteX5" fmla="*/ 258385 w 535169"/>
                      <a:gd name="connsiteY5" fmla="*/ 2055511 h 2055512"/>
                      <a:gd name="connsiteX6" fmla="*/ 317 w 535169"/>
                      <a:gd name="connsiteY6" fmla="*/ 1797443 h 2055512"/>
                      <a:gd name="connsiteX7" fmla="*/ 0 w 535169"/>
                      <a:gd name="connsiteY7" fmla="*/ 1066201 h 2055512"/>
                      <a:gd name="connsiteX8" fmla="*/ 163239 w 535169"/>
                      <a:gd name="connsiteY8" fmla="*/ 2037 h 2055512"/>
                      <a:gd name="connsiteX0" fmla="*/ 163239 w 529133"/>
                      <a:gd name="connsiteY0" fmla="*/ 2037 h 2055512"/>
                      <a:gd name="connsiteX1" fmla="*/ 516453 w 529133"/>
                      <a:gd name="connsiteY1" fmla="*/ 1 h 2055512"/>
                      <a:gd name="connsiteX2" fmla="*/ 515241 w 529133"/>
                      <a:gd name="connsiteY2" fmla="*/ 1058055 h 2055512"/>
                      <a:gd name="connsiteX3" fmla="*/ 516452 w 529133"/>
                      <a:gd name="connsiteY3" fmla="*/ 1797444 h 2055512"/>
                      <a:gd name="connsiteX4" fmla="*/ 258384 w 529133"/>
                      <a:gd name="connsiteY4" fmla="*/ 2055512 h 2055512"/>
                      <a:gd name="connsiteX5" fmla="*/ 258385 w 529133"/>
                      <a:gd name="connsiteY5" fmla="*/ 2055511 h 2055512"/>
                      <a:gd name="connsiteX6" fmla="*/ 317 w 529133"/>
                      <a:gd name="connsiteY6" fmla="*/ 1797443 h 2055512"/>
                      <a:gd name="connsiteX7" fmla="*/ 0 w 529133"/>
                      <a:gd name="connsiteY7" fmla="*/ 1066201 h 2055512"/>
                      <a:gd name="connsiteX8" fmla="*/ 163239 w 529133"/>
                      <a:gd name="connsiteY8" fmla="*/ 2037 h 2055512"/>
                      <a:gd name="connsiteX0" fmla="*/ 164371 w 530265"/>
                      <a:gd name="connsiteY0" fmla="*/ 2037 h 2055512"/>
                      <a:gd name="connsiteX1" fmla="*/ 517585 w 530265"/>
                      <a:gd name="connsiteY1" fmla="*/ 1 h 2055512"/>
                      <a:gd name="connsiteX2" fmla="*/ 516373 w 530265"/>
                      <a:gd name="connsiteY2" fmla="*/ 1058055 h 2055512"/>
                      <a:gd name="connsiteX3" fmla="*/ 517584 w 530265"/>
                      <a:gd name="connsiteY3" fmla="*/ 1797444 h 2055512"/>
                      <a:gd name="connsiteX4" fmla="*/ 259516 w 530265"/>
                      <a:gd name="connsiteY4" fmla="*/ 2055512 h 2055512"/>
                      <a:gd name="connsiteX5" fmla="*/ 259517 w 530265"/>
                      <a:gd name="connsiteY5" fmla="*/ 2055511 h 2055512"/>
                      <a:gd name="connsiteX6" fmla="*/ 1449 w 530265"/>
                      <a:gd name="connsiteY6" fmla="*/ 1797443 h 2055512"/>
                      <a:gd name="connsiteX7" fmla="*/ 1132 w 530265"/>
                      <a:gd name="connsiteY7" fmla="*/ 1066201 h 2055512"/>
                      <a:gd name="connsiteX8" fmla="*/ 164371 w 530265"/>
                      <a:gd name="connsiteY8" fmla="*/ 2037 h 205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0265" h="2055512">
                        <a:moveTo>
                          <a:pt x="164371" y="2037"/>
                        </a:moveTo>
                        <a:cubicBezTo>
                          <a:pt x="260630" y="-1540"/>
                          <a:pt x="440115" y="2050"/>
                          <a:pt x="517585" y="1"/>
                        </a:cubicBezTo>
                        <a:cubicBezTo>
                          <a:pt x="546807" y="-772"/>
                          <a:pt x="516373" y="883728"/>
                          <a:pt x="516373" y="1058055"/>
                        </a:cubicBezTo>
                        <a:cubicBezTo>
                          <a:pt x="516373" y="1232382"/>
                          <a:pt x="521699" y="1631201"/>
                          <a:pt x="517584" y="1797444"/>
                        </a:cubicBezTo>
                        <a:cubicBezTo>
                          <a:pt x="513336" y="1969058"/>
                          <a:pt x="402043" y="2055512"/>
                          <a:pt x="259516" y="2055512"/>
                        </a:cubicBezTo>
                        <a:lnTo>
                          <a:pt x="259517" y="2055511"/>
                        </a:lnTo>
                        <a:cubicBezTo>
                          <a:pt x="116990" y="2055511"/>
                          <a:pt x="1449" y="1939970"/>
                          <a:pt x="1449" y="1797443"/>
                        </a:cubicBezTo>
                        <a:cubicBezTo>
                          <a:pt x="1343" y="1553696"/>
                          <a:pt x="1238" y="1309948"/>
                          <a:pt x="1132" y="1066201"/>
                        </a:cubicBezTo>
                        <a:cubicBezTo>
                          <a:pt x="-15877" y="963739"/>
                          <a:pt x="164265" y="106944"/>
                          <a:pt x="164371" y="203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E8ECF3B8-7260-4991-9D69-F3505ADF1FC7}"/>
                    </a:ext>
                  </a:extLst>
                </p:cNvPr>
                <p:cNvGrpSpPr/>
                <p:nvPr/>
              </p:nvGrpSpPr>
              <p:grpSpPr>
                <a:xfrm flipH="1">
                  <a:off x="3778215" y="996203"/>
                  <a:ext cx="1043666" cy="2064429"/>
                  <a:chOff x="2250661" y="981774"/>
                  <a:chExt cx="1043666" cy="2064429"/>
                </a:xfrm>
              </p:grpSpPr>
              <p:sp>
                <p:nvSpPr>
                  <p:cNvPr id="25" name="Rectangle: Rounded Corners 1">
                    <a:extLst>
                      <a:ext uri="{FF2B5EF4-FFF2-40B4-BE49-F238E27FC236}">
                        <a16:creationId xmlns:a16="http://schemas.microsoft.com/office/drawing/2014/main" id="{721ABECF-5298-4745-B1ED-F46D256B0A55}"/>
                      </a:ext>
                    </a:extLst>
                  </p:cNvPr>
                  <p:cNvSpPr/>
                  <p:nvPr/>
                </p:nvSpPr>
                <p:spPr>
                  <a:xfrm>
                    <a:off x="2250661" y="981774"/>
                    <a:ext cx="681218" cy="2064427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0 w 535099"/>
                      <a:gd name="connsiteY0" fmla="*/ 258068 h 1562101"/>
                      <a:gd name="connsiteX1" fmla="*/ 258068 w 535099"/>
                      <a:gd name="connsiteY1" fmla="*/ 0 h 1562101"/>
                      <a:gd name="connsiteX2" fmla="*/ 258068 w 535099"/>
                      <a:gd name="connsiteY2" fmla="*/ 0 h 1562101"/>
                      <a:gd name="connsiteX3" fmla="*/ 516136 w 535099"/>
                      <a:gd name="connsiteY3" fmla="*/ 258068 h 1562101"/>
                      <a:gd name="connsiteX4" fmla="*/ 515676 w 535099"/>
                      <a:gd name="connsiteY4" fmla="*/ 565569 h 1562101"/>
                      <a:gd name="connsiteX5" fmla="*/ 516135 w 535099"/>
                      <a:gd name="connsiteY5" fmla="*/ 1304033 h 1562101"/>
                      <a:gd name="connsiteX6" fmla="*/ 258067 w 535099"/>
                      <a:gd name="connsiteY6" fmla="*/ 1562101 h 1562101"/>
                      <a:gd name="connsiteX7" fmla="*/ 258068 w 535099"/>
                      <a:gd name="connsiteY7" fmla="*/ 1562100 h 1562101"/>
                      <a:gd name="connsiteX8" fmla="*/ 0 w 535099"/>
                      <a:gd name="connsiteY8" fmla="*/ 1304032 h 1562101"/>
                      <a:gd name="connsiteX9" fmla="*/ 0 w 535099"/>
                      <a:gd name="connsiteY9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517295 w 536258"/>
                      <a:gd name="connsiteY2" fmla="*/ 258068 h 1562101"/>
                      <a:gd name="connsiteX3" fmla="*/ 516835 w 536258"/>
                      <a:gd name="connsiteY3" fmla="*/ 565569 h 1562101"/>
                      <a:gd name="connsiteX4" fmla="*/ 517294 w 536258"/>
                      <a:gd name="connsiteY4" fmla="*/ 1304033 h 1562101"/>
                      <a:gd name="connsiteX5" fmla="*/ 259226 w 536258"/>
                      <a:gd name="connsiteY5" fmla="*/ 1562101 h 1562101"/>
                      <a:gd name="connsiteX6" fmla="*/ 259227 w 536258"/>
                      <a:gd name="connsiteY6" fmla="*/ 1562100 h 1562101"/>
                      <a:gd name="connsiteX7" fmla="*/ 1159 w 536258"/>
                      <a:gd name="connsiteY7" fmla="*/ 1304032 h 1562101"/>
                      <a:gd name="connsiteX8" fmla="*/ 0 w 536258"/>
                      <a:gd name="connsiteY8" fmla="*/ 569986 h 1562101"/>
                      <a:gd name="connsiteX9" fmla="*/ 1159 w 536258"/>
                      <a:gd name="connsiteY9" fmla="*/ 258068 h 1562101"/>
                      <a:gd name="connsiteX0" fmla="*/ 1159 w 555374"/>
                      <a:gd name="connsiteY0" fmla="*/ 38714 h 1342747"/>
                      <a:gd name="connsiteX1" fmla="*/ 517295 w 555374"/>
                      <a:gd name="connsiteY1" fmla="*/ 38714 h 1342747"/>
                      <a:gd name="connsiteX2" fmla="*/ 516835 w 555374"/>
                      <a:gd name="connsiteY2" fmla="*/ 346215 h 1342747"/>
                      <a:gd name="connsiteX3" fmla="*/ 517294 w 555374"/>
                      <a:gd name="connsiteY3" fmla="*/ 1084679 h 1342747"/>
                      <a:gd name="connsiteX4" fmla="*/ 259226 w 555374"/>
                      <a:gd name="connsiteY4" fmla="*/ 1342747 h 1342747"/>
                      <a:gd name="connsiteX5" fmla="*/ 259227 w 555374"/>
                      <a:gd name="connsiteY5" fmla="*/ 1342746 h 1342747"/>
                      <a:gd name="connsiteX6" fmla="*/ 1159 w 555374"/>
                      <a:gd name="connsiteY6" fmla="*/ 1084678 h 1342747"/>
                      <a:gd name="connsiteX7" fmla="*/ 0 w 555374"/>
                      <a:gd name="connsiteY7" fmla="*/ 350632 h 1342747"/>
                      <a:gd name="connsiteX8" fmla="*/ 1159 w 555374"/>
                      <a:gd name="connsiteY8" fmla="*/ 38714 h 1342747"/>
                      <a:gd name="connsiteX0" fmla="*/ 263994 w 535905"/>
                      <a:gd name="connsiteY0" fmla="*/ 3045 h 2060243"/>
                      <a:gd name="connsiteX1" fmla="*/ 517295 w 535905"/>
                      <a:gd name="connsiteY1" fmla="*/ 756210 h 2060243"/>
                      <a:gd name="connsiteX2" fmla="*/ 516835 w 535905"/>
                      <a:gd name="connsiteY2" fmla="*/ 1063711 h 2060243"/>
                      <a:gd name="connsiteX3" fmla="*/ 517294 w 535905"/>
                      <a:gd name="connsiteY3" fmla="*/ 1802175 h 2060243"/>
                      <a:gd name="connsiteX4" fmla="*/ 259226 w 535905"/>
                      <a:gd name="connsiteY4" fmla="*/ 2060243 h 2060243"/>
                      <a:gd name="connsiteX5" fmla="*/ 259227 w 535905"/>
                      <a:gd name="connsiteY5" fmla="*/ 2060242 h 2060243"/>
                      <a:gd name="connsiteX6" fmla="*/ 1159 w 535905"/>
                      <a:gd name="connsiteY6" fmla="*/ 1802174 h 2060243"/>
                      <a:gd name="connsiteX7" fmla="*/ 0 w 535905"/>
                      <a:gd name="connsiteY7" fmla="*/ 1068128 h 2060243"/>
                      <a:gd name="connsiteX8" fmla="*/ 263994 w 535905"/>
                      <a:gd name="connsiteY8" fmla="*/ 3045 h 2060243"/>
                      <a:gd name="connsiteX0" fmla="*/ 263994 w 664925"/>
                      <a:gd name="connsiteY0" fmla="*/ 87056 h 2144254"/>
                      <a:gd name="connsiteX1" fmla="*/ 658652 w 664925"/>
                      <a:gd name="connsiteY1" fmla="*/ 93682 h 2144254"/>
                      <a:gd name="connsiteX2" fmla="*/ 516835 w 664925"/>
                      <a:gd name="connsiteY2" fmla="*/ 1147722 h 2144254"/>
                      <a:gd name="connsiteX3" fmla="*/ 517294 w 664925"/>
                      <a:gd name="connsiteY3" fmla="*/ 1886186 h 2144254"/>
                      <a:gd name="connsiteX4" fmla="*/ 259226 w 664925"/>
                      <a:gd name="connsiteY4" fmla="*/ 2144254 h 2144254"/>
                      <a:gd name="connsiteX5" fmla="*/ 259227 w 664925"/>
                      <a:gd name="connsiteY5" fmla="*/ 2144253 h 2144254"/>
                      <a:gd name="connsiteX6" fmla="*/ 1159 w 664925"/>
                      <a:gd name="connsiteY6" fmla="*/ 1886185 h 2144254"/>
                      <a:gd name="connsiteX7" fmla="*/ 0 w 664925"/>
                      <a:gd name="connsiteY7" fmla="*/ 1152139 h 2144254"/>
                      <a:gd name="connsiteX8" fmla="*/ 263994 w 664925"/>
                      <a:gd name="connsiteY8" fmla="*/ 87056 h 2144254"/>
                      <a:gd name="connsiteX0" fmla="*/ 263994 w 710801"/>
                      <a:gd name="connsiteY0" fmla="*/ 28420 h 2085618"/>
                      <a:gd name="connsiteX1" fmla="*/ 658652 w 710801"/>
                      <a:gd name="connsiteY1" fmla="*/ 35046 h 2085618"/>
                      <a:gd name="connsiteX2" fmla="*/ 516835 w 710801"/>
                      <a:gd name="connsiteY2" fmla="*/ 1089086 h 2085618"/>
                      <a:gd name="connsiteX3" fmla="*/ 517294 w 710801"/>
                      <a:gd name="connsiteY3" fmla="*/ 1827550 h 2085618"/>
                      <a:gd name="connsiteX4" fmla="*/ 259226 w 710801"/>
                      <a:gd name="connsiteY4" fmla="*/ 2085618 h 2085618"/>
                      <a:gd name="connsiteX5" fmla="*/ 259227 w 710801"/>
                      <a:gd name="connsiteY5" fmla="*/ 2085617 h 2085618"/>
                      <a:gd name="connsiteX6" fmla="*/ 1159 w 710801"/>
                      <a:gd name="connsiteY6" fmla="*/ 1827549 h 2085618"/>
                      <a:gd name="connsiteX7" fmla="*/ 0 w 710801"/>
                      <a:gd name="connsiteY7" fmla="*/ 1093503 h 2085618"/>
                      <a:gd name="connsiteX8" fmla="*/ 263994 w 710801"/>
                      <a:gd name="connsiteY8" fmla="*/ 28420 h 2085618"/>
                      <a:gd name="connsiteX0" fmla="*/ 263994 w 710801"/>
                      <a:gd name="connsiteY0" fmla="*/ 7864 h 2065062"/>
                      <a:gd name="connsiteX1" fmla="*/ 658652 w 710801"/>
                      <a:gd name="connsiteY1" fmla="*/ 14490 h 2065062"/>
                      <a:gd name="connsiteX2" fmla="*/ 516835 w 710801"/>
                      <a:gd name="connsiteY2" fmla="*/ 1068530 h 2065062"/>
                      <a:gd name="connsiteX3" fmla="*/ 517294 w 710801"/>
                      <a:gd name="connsiteY3" fmla="*/ 1806994 h 2065062"/>
                      <a:gd name="connsiteX4" fmla="*/ 259226 w 710801"/>
                      <a:gd name="connsiteY4" fmla="*/ 2065062 h 2065062"/>
                      <a:gd name="connsiteX5" fmla="*/ 259227 w 710801"/>
                      <a:gd name="connsiteY5" fmla="*/ 2065061 h 2065062"/>
                      <a:gd name="connsiteX6" fmla="*/ 1159 w 710801"/>
                      <a:gd name="connsiteY6" fmla="*/ 1806993 h 2065062"/>
                      <a:gd name="connsiteX7" fmla="*/ 0 w 710801"/>
                      <a:gd name="connsiteY7" fmla="*/ 1072947 h 2065062"/>
                      <a:gd name="connsiteX8" fmla="*/ 263994 w 710801"/>
                      <a:gd name="connsiteY8" fmla="*/ 7864 h 2065062"/>
                      <a:gd name="connsiteX0" fmla="*/ 263994 w 713316"/>
                      <a:gd name="connsiteY0" fmla="*/ 0 h 2057198"/>
                      <a:gd name="connsiteX1" fmla="*/ 658652 w 713316"/>
                      <a:gd name="connsiteY1" fmla="*/ 6626 h 2057198"/>
                      <a:gd name="connsiteX2" fmla="*/ 516835 w 713316"/>
                      <a:gd name="connsiteY2" fmla="*/ 1060666 h 2057198"/>
                      <a:gd name="connsiteX3" fmla="*/ 517294 w 713316"/>
                      <a:gd name="connsiteY3" fmla="*/ 1799130 h 2057198"/>
                      <a:gd name="connsiteX4" fmla="*/ 259226 w 713316"/>
                      <a:gd name="connsiteY4" fmla="*/ 2057198 h 2057198"/>
                      <a:gd name="connsiteX5" fmla="*/ 259227 w 713316"/>
                      <a:gd name="connsiteY5" fmla="*/ 2057197 h 2057198"/>
                      <a:gd name="connsiteX6" fmla="*/ 1159 w 713316"/>
                      <a:gd name="connsiteY6" fmla="*/ 1799129 h 2057198"/>
                      <a:gd name="connsiteX7" fmla="*/ 0 w 713316"/>
                      <a:gd name="connsiteY7" fmla="*/ 1065083 h 2057198"/>
                      <a:gd name="connsiteX8" fmla="*/ 263994 w 713316"/>
                      <a:gd name="connsiteY8" fmla="*/ 0 h 2057198"/>
                      <a:gd name="connsiteX0" fmla="*/ 263994 w 663537"/>
                      <a:gd name="connsiteY0" fmla="*/ 33591 h 2090789"/>
                      <a:gd name="connsiteX1" fmla="*/ 658652 w 663537"/>
                      <a:gd name="connsiteY1" fmla="*/ 40217 h 2090789"/>
                      <a:gd name="connsiteX2" fmla="*/ 516835 w 663537"/>
                      <a:gd name="connsiteY2" fmla="*/ 1094257 h 2090789"/>
                      <a:gd name="connsiteX3" fmla="*/ 517294 w 663537"/>
                      <a:gd name="connsiteY3" fmla="*/ 1832721 h 2090789"/>
                      <a:gd name="connsiteX4" fmla="*/ 259226 w 663537"/>
                      <a:gd name="connsiteY4" fmla="*/ 2090789 h 2090789"/>
                      <a:gd name="connsiteX5" fmla="*/ 259227 w 663537"/>
                      <a:gd name="connsiteY5" fmla="*/ 2090788 h 2090789"/>
                      <a:gd name="connsiteX6" fmla="*/ 1159 w 663537"/>
                      <a:gd name="connsiteY6" fmla="*/ 1832720 h 2090789"/>
                      <a:gd name="connsiteX7" fmla="*/ 0 w 663537"/>
                      <a:gd name="connsiteY7" fmla="*/ 1098674 h 2090789"/>
                      <a:gd name="connsiteX8" fmla="*/ 263994 w 663537"/>
                      <a:gd name="connsiteY8" fmla="*/ 33591 h 2090789"/>
                      <a:gd name="connsiteX0" fmla="*/ 263994 w 666512"/>
                      <a:gd name="connsiteY0" fmla="*/ 0 h 2057198"/>
                      <a:gd name="connsiteX1" fmla="*/ 658652 w 666512"/>
                      <a:gd name="connsiteY1" fmla="*/ 6626 h 2057198"/>
                      <a:gd name="connsiteX2" fmla="*/ 516835 w 666512"/>
                      <a:gd name="connsiteY2" fmla="*/ 1060666 h 2057198"/>
                      <a:gd name="connsiteX3" fmla="*/ 517294 w 666512"/>
                      <a:gd name="connsiteY3" fmla="*/ 1799130 h 2057198"/>
                      <a:gd name="connsiteX4" fmla="*/ 259226 w 666512"/>
                      <a:gd name="connsiteY4" fmla="*/ 2057198 h 2057198"/>
                      <a:gd name="connsiteX5" fmla="*/ 259227 w 666512"/>
                      <a:gd name="connsiteY5" fmla="*/ 2057197 h 2057198"/>
                      <a:gd name="connsiteX6" fmla="*/ 1159 w 666512"/>
                      <a:gd name="connsiteY6" fmla="*/ 1799129 h 2057198"/>
                      <a:gd name="connsiteX7" fmla="*/ 0 w 666512"/>
                      <a:gd name="connsiteY7" fmla="*/ 1065083 h 2057198"/>
                      <a:gd name="connsiteX8" fmla="*/ 263994 w 666512"/>
                      <a:gd name="connsiteY8" fmla="*/ 0 h 2057198"/>
                      <a:gd name="connsiteX0" fmla="*/ 263994 w 661028"/>
                      <a:gd name="connsiteY0" fmla="*/ 9281 h 2066479"/>
                      <a:gd name="connsiteX1" fmla="*/ 658652 w 661028"/>
                      <a:gd name="connsiteY1" fmla="*/ 15907 h 2066479"/>
                      <a:gd name="connsiteX2" fmla="*/ 516835 w 661028"/>
                      <a:gd name="connsiteY2" fmla="*/ 1069947 h 2066479"/>
                      <a:gd name="connsiteX3" fmla="*/ 517294 w 661028"/>
                      <a:gd name="connsiteY3" fmla="*/ 1808411 h 2066479"/>
                      <a:gd name="connsiteX4" fmla="*/ 259226 w 661028"/>
                      <a:gd name="connsiteY4" fmla="*/ 2066479 h 2066479"/>
                      <a:gd name="connsiteX5" fmla="*/ 259227 w 661028"/>
                      <a:gd name="connsiteY5" fmla="*/ 2066478 h 2066479"/>
                      <a:gd name="connsiteX6" fmla="*/ 1159 w 661028"/>
                      <a:gd name="connsiteY6" fmla="*/ 1808410 h 2066479"/>
                      <a:gd name="connsiteX7" fmla="*/ 0 w 661028"/>
                      <a:gd name="connsiteY7" fmla="*/ 1074364 h 2066479"/>
                      <a:gd name="connsiteX8" fmla="*/ 263994 w 661028"/>
                      <a:gd name="connsiteY8" fmla="*/ 9281 h 2066479"/>
                      <a:gd name="connsiteX0" fmla="*/ 263994 w 661136"/>
                      <a:gd name="connsiteY0" fmla="*/ 1620 h 2058818"/>
                      <a:gd name="connsiteX1" fmla="*/ 658652 w 661136"/>
                      <a:gd name="connsiteY1" fmla="*/ 8246 h 2058818"/>
                      <a:gd name="connsiteX2" fmla="*/ 516835 w 661136"/>
                      <a:gd name="connsiteY2" fmla="*/ 1062286 h 2058818"/>
                      <a:gd name="connsiteX3" fmla="*/ 517294 w 661136"/>
                      <a:gd name="connsiteY3" fmla="*/ 1800750 h 2058818"/>
                      <a:gd name="connsiteX4" fmla="*/ 259226 w 661136"/>
                      <a:gd name="connsiteY4" fmla="*/ 2058818 h 2058818"/>
                      <a:gd name="connsiteX5" fmla="*/ 259227 w 661136"/>
                      <a:gd name="connsiteY5" fmla="*/ 2058817 h 2058818"/>
                      <a:gd name="connsiteX6" fmla="*/ 1159 w 661136"/>
                      <a:gd name="connsiteY6" fmla="*/ 1800749 h 2058818"/>
                      <a:gd name="connsiteX7" fmla="*/ 0 w 661136"/>
                      <a:gd name="connsiteY7" fmla="*/ 1066703 h 2058818"/>
                      <a:gd name="connsiteX8" fmla="*/ 263994 w 661136"/>
                      <a:gd name="connsiteY8" fmla="*/ 1620 h 2058818"/>
                      <a:gd name="connsiteX0" fmla="*/ 263994 w 658957"/>
                      <a:gd name="connsiteY0" fmla="*/ 9787 h 2066985"/>
                      <a:gd name="connsiteX1" fmla="*/ 656443 w 658957"/>
                      <a:gd name="connsiteY1" fmla="*/ 5370 h 2066985"/>
                      <a:gd name="connsiteX2" fmla="*/ 516835 w 658957"/>
                      <a:gd name="connsiteY2" fmla="*/ 1070453 h 2066985"/>
                      <a:gd name="connsiteX3" fmla="*/ 517294 w 658957"/>
                      <a:gd name="connsiteY3" fmla="*/ 1808917 h 2066985"/>
                      <a:gd name="connsiteX4" fmla="*/ 259226 w 658957"/>
                      <a:gd name="connsiteY4" fmla="*/ 2066985 h 2066985"/>
                      <a:gd name="connsiteX5" fmla="*/ 259227 w 658957"/>
                      <a:gd name="connsiteY5" fmla="*/ 2066984 h 2066985"/>
                      <a:gd name="connsiteX6" fmla="*/ 1159 w 658957"/>
                      <a:gd name="connsiteY6" fmla="*/ 1808916 h 2066985"/>
                      <a:gd name="connsiteX7" fmla="*/ 0 w 658957"/>
                      <a:gd name="connsiteY7" fmla="*/ 1074870 h 2066985"/>
                      <a:gd name="connsiteX8" fmla="*/ 263994 w 658957"/>
                      <a:gd name="connsiteY8" fmla="*/ 9787 h 2066985"/>
                      <a:gd name="connsiteX0" fmla="*/ 263994 w 658983"/>
                      <a:gd name="connsiteY0" fmla="*/ 6145 h 2063343"/>
                      <a:gd name="connsiteX1" fmla="*/ 656443 w 658983"/>
                      <a:gd name="connsiteY1" fmla="*/ 1728 h 2063343"/>
                      <a:gd name="connsiteX2" fmla="*/ 516835 w 658983"/>
                      <a:gd name="connsiteY2" fmla="*/ 1066811 h 2063343"/>
                      <a:gd name="connsiteX3" fmla="*/ 517294 w 658983"/>
                      <a:gd name="connsiteY3" fmla="*/ 1805275 h 2063343"/>
                      <a:gd name="connsiteX4" fmla="*/ 259226 w 658983"/>
                      <a:gd name="connsiteY4" fmla="*/ 2063343 h 2063343"/>
                      <a:gd name="connsiteX5" fmla="*/ 259227 w 658983"/>
                      <a:gd name="connsiteY5" fmla="*/ 2063342 h 2063343"/>
                      <a:gd name="connsiteX6" fmla="*/ 1159 w 658983"/>
                      <a:gd name="connsiteY6" fmla="*/ 1805274 h 2063343"/>
                      <a:gd name="connsiteX7" fmla="*/ 0 w 658983"/>
                      <a:gd name="connsiteY7" fmla="*/ 1071228 h 2063343"/>
                      <a:gd name="connsiteX8" fmla="*/ 263994 w 658983"/>
                      <a:gd name="connsiteY8" fmla="*/ 6145 h 2063343"/>
                      <a:gd name="connsiteX0" fmla="*/ 263994 w 678609"/>
                      <a:gd name="connsiteY0" fmla="*/ 7785 h 2064983"/>
                      <a:gd name="connsiteX1" fmla="*/ 676321 w 678609"/>
                      <a:gd name="connsiteY1" fmla="*/ 1560 h 2064983"/>
                      <a:gd name="connsiteX2" fmla="*/ 516835 w 678609"/>
                      <a:gd name="connsiteY2" fmla="*/ 1068451 h 2064983"/>
                      <a:gd name="connsiteX3" fmla="*/ 517294 w 678609"/>
                      <a:gd name="connsiteY3" fmla="*/ 1806915 h 2064983"/>
                      <a:gd name="connsiteX4" fmla="*/ 259226 w 678609"/>
                      <a:gd name="connsiteY4" fmla="*/ 2064983 h 2064983"/>
                      <a:gd name="connsiteX5" fmla="*/ 259227 w 678609"/>
                      <a:gd name="connsiteY5" fmla="*/ 2064982 h 2064983"/>
                      <a:gd name="connsiteX6" fmla="*/ 1159 w 678609"/>
                      <a:gd name="connsiteY6" fmla="*/ 1806914 h 2064983"/>
                      <a:gd name="connsiteX7" fmla="*/ 0 w 678609"/>
                      <a:gd name="connsiteY7" fmla="*/ 1072868 h 2064983"/>
                      <a:gd name="connsiteX8" fmla="*/ 263994 w 678609"/>
                      <a:gd name="connsiteY8" fmla="*/ 7785 h 2064983"/>
                      <a:gd name="connsiteX0" fmla="*/ 263994 w 676632"/>
                      <a:gd name="connsiteY0" fmla="*/ 31105 h 2088303"/>
                      <a:gd name="connsiteX1" fmla="*/ 676321 w 676632"/>
                      <a:gd name="connsiteY1" fmla="*/ 24880 h 2088303"/>
                      <a:gd name="connsiteX2" fmla="*/ 516835 w 676632"/>
                      <a:gd name="connsiteY2" fmla="*/ 1091771 h 2088303"/>
                      <a:gd name="connsiteX3" fmla="*/ 517294 w 676632"/>
                      <a:gd name="connsiteY3" fmla="*/ 1830235 h 2088303"/>
                      <a:gd name="connsiteX4" fmla="*/ 259226 w 676632"/>
                      <a:gd name="connsiteY4" fmla="*/ 2088303 h 2088303"/>
                      <a:gd name="connsiteX5" fmla="*/ 259227 w 676632"/>
                      <a:gd name="connsiteY5" fmla="*/ 2088302 h 2088303"/>
                      <a:gd name="connsiteX6" fmla="*/ 1159 w 676632"/>
                      <a:gd name="connsiteY6" fmla="*/ 1830234 h 2088303"/>
                      <a:gd name="connsiteX7" fmla="*/ 0 w 676632"/>
                      <a:gd name="connsiteY7" fmla="*/ 1096188 h 2088303"/>
                      <a:gd name="connsiteX8" fmla="*/ 263994 w 676632"/>
                      <a:gd name="connsiteY8" fmla="*/ 31105 h 2088303"/>
                      <a:gd name="connsiteX0" fmla="*/ 263994 w 676730"/>
                      <a:gd name="connsiteY0" fmla="*/ 6225 h 2063423"/>
                      <a:gd name="connsiteX1" fmla="*/ 676321 w 676730"/>
                      <a:gd name="connsiteY1" fmla="*/ 0 h 2063423"/>
                      <a:gd name="connsiteX2" fmla="*/ 516835 w 676730"/>
                      <a:gd name="connsiteY2" fmla="*/ 1066891 h 2063423"/>
                      <a:gd name="connsiteX3" fmla="*/ 517294 w 676730"/>
                      <a:gd name="connsiteY3" fmla="*/ 1805355 h 2063423"/>
                      <a:gd name="connsiteX4" fmla="*/ 259226 w 676730"/>
                      <a:gd name="connsiteY4" fmla="*/ 2063423 h 2063423"/>
                      <a:gd name="connsiteX5" fmla="*/ 259227 w 676730"/>
                      <a:gd name="connsiteY5" fmla="*/ 2063422 h 2063423"/>
                      <a:gd name="connsiteX6" fmla="*/ 1159 w 676730"/>
                      <a:gd name="connsiteY6" fmla="*/ 1805354 h 2063423"/>
                      <a:gd name="connsiteX7" fmla="*/ 0 w 676730"/>
                      <a:gd name="connsiteY7" fmla="*/ 1071308 h 2063423"/>
                      <a:gd name="connsiteX8" fmla="*/ 263994 w 676730"/>
                      <a:gd name="connsiteY8" fmla="*/ 6225 h 2063423"/>
                      <a:gd name="connsiteX0" fmla="*/ 267608 w 681973"/>
                      <a:gd name="connsiteY0" fmla="*/ 78285 h 2142712"/>
                      <a:gd name="connsiteX1" fmla="*/ 676321 w 681973"/>
                      <a:gd name="connsiteY1" fmla="*/ 79289 h 2142712"/>
                      <a:gd name="connsiteX2" fmla="*/ 516835 w 681973"/>
                      <a:gd name="connsiteY2" fmla="*/ 1146180 h 2142712"/>
                      <a:gd name="connsiteX3" fmla="*/ 517294 w 681973"/>
                      <a:gd name="connsiteY3" fmla="*/ 1884644 h 2142712"/>
                      <a:gd name="connsiteX4" fmla="*/ 259226 w 681973"/>
                      <a:gd name="connsiteY4" fmla="*/ 2142712 h 2142712"/>
                      <a:gd name="connsiteX5" fmla="*/ 259227 w 681973"/>
                      <a:gd name="connsiteY5" fmla="*/ 2142711 h 2142712"/>
                      <a:gd name="connsiteX6" fmla="*/ 1159 w 681973"/>
                      <a:gd name="connsiteY6" fmla="*/ 1884643 h 2142712"/>
                      <a:gd name="connsiteX7" fmla="*/ 0 w 681973"/>
                      <a:gd name="connsiteY7" fmla="*/ 1150597 h 2142712"/>
                      <a:gd name="connsiteX8" fmla="*/ 267608 w 681973"/>
                      <a:gd name="connsiteY8" fmla="*/ 78285 h 2142712"/>
                      <a:gd name="connsiteX0" fmla="*/ 267608 w 730032"/>
                      <a:gd name="connsiteY0" fmla="*/ 0 h 2064427"/>
                      <a:gd name="connsiteX1" fmla="*/ 676321 w 730032"/>
                      <a:gd name="connsiteY1" fmla="*/ 1004 h 2064427"/>
                      <a:gd name="connsiteX2" fmla="*/ 516835 w 730032"/>
                      <a:gd name="connsiteY2" fmla="*/ 1067895 h 2064427"/>
                      <a:gd name="connsiteX3" fmla="*/ 517294 w 730032"/>
                      <a:gd name="connsiteY3" fmla="*/ 1806359 h 2064427"/>
                      <a:gd name="connsiteX4" fmla="*/ 259226 w 730032"/>
                      <a:gd name="connsiteY4" fmla="*/ 2064427 h 2064427"/>
                      <a:gd name="connsiteX5" fmla="*/ 259227 w 730032"/>
                      <a:gd name="connsiteY5" fmla="*/ 2064426 h 2064427"/>
                      <a:gd name="connsiteX6" fmla="*/ 1159 w 730032"/>
                      <a:gd name="connsiteY6" fmla="*/ 1806358 h 2064427"/>
                      <a:gd name="connsiteX7" fmla="*/ 0 w 730032"/>
                      <a:gd name="connsiteY7" fmla="*/ 1072312 h 2064427"/>
                      <a:gd name="connsiteX8" fmla="*/ 267608 w 730032"/>
                      <a:gd name="connsiteY8" fmla="*/ 0 h 2064427"/>
                      <a:gd name="connsiteX0" fmla="*/ 267608 w 681218"/>
                      <a:gd name="connsiteY0" fmla="*/ 0 h 2064427"/>
                      <a:gd name="connsiteX1" fmla="*/ 676321 w 681218"/>
                      <a:gd name="connsiteY1" fmla="*/ 1004 h 2064427"/>
                      <a:gd name="connsiteX2" fmla="*/ 516835 w 681218"/>
                      <a:gd name="connsiteY2" fmla="*/ 1067895 h 2064427"/>
                      <a:gd name="connsiteX3" fmla="*/ 517294 w 681218"/>
                      <a:gd name="connsiteY3" fmla="*/ 1806359 h 2064427"/>
                      <a:gd name="connsiteX4" fmla="*/ 259226 w 681218"/>
                      <a:gd name="connsiteY4" fmla="*/ 2064427 h 2064427"/>
                      <a:gd name="connsiteX5" fmla="*/ 259227 w 681218"/>
                      <a:gd name="connsiteY5" fmla="*/ 2064426 h 2064427"/>
                      <a:gd name="connsiteX6" fmla="*/ 1159 w 681218"/>
                      <a:gd name="connsiteY6" fmla="*/ 1806358 h 2064427"/>
                      <a:gd name="connsiteX7" fmla="*/ 0 w 681218"/>
                      <a:gd name="connsiteY7" fmla="*/ 1072312 h 2064427"/>
                      <a:gd name="connsiteX8" fmla="*/ 267608 w 681218"/>
                      <a:gd name="connsiteY8" fmla="*/ 0 h 206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1218" h="2064427">
                        <a:moveTo>
                          <a:pt x="267608" y="0"/>
                        </a:moveTo>
                        <a:lnTo>
                          <a:pt x="676321" y="1004"/>
                        </a:lnTo>
                        <a:cubicBezTo>
                          <a:pt x="714509" y="855"/>
                          <a:pt x="516835" y="893568"/>
                          <a:pt x="516835" y="1067895"/>
                        </a:cubicBezTo>
                        <a:cubicBezTo>
                          <a:pt x="516835" y="1242222"/>
                          <a:pt x="516055" y="1640270"/>
                          <a:pt x="517294" y="1806359"/>
                        </a:cubicBezTo>
                        <a:cubicBezTo>
                          <a:pt x="518574" y="1977903"/>
                          <a:pt x="401753" y="2064427"/>
                          <a:pt x="259226" y="2064427"/>
                        </a:cubicBezTo>
                        <a:lnTo>
                          <a:pt x="259227" y="2064426"/>
                        </a:lnTo>
                        <a:cubicBezTo>
                          <a:pt x="116700" y="2064426"/>
                          <a:pt x="1159" y="1948885"/>
                          <a:pt x="1159" y="1806358"/>
                        </a:cubicBezTo>
                        <a:cubicBezTo>
                          <a:pt x="773" y="1561676"/>
                          <a:pt x="386" y="1316994"/>
                          <a:pt x="0" y="1072312"/>
                        </a:cubicBezTo>
                        <a:cubicBezTo>
                          <a:pt x="386" y="968339"/>
                          <a:pt x="267222" y="103973"/>
                          <a:pt x="267608" y="0"/>
                        </a:cubicBezTo>
                        <a:close/>
                      </a:path>
                    </a:pathLst>
                  </a:custGeom>
                  <a:solidFill>
                    <a:srgbClr val="F498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" name="Rectangle: Rounded Corners 17">
                    <a:extLst>
                      <a:ext uri="{FF2B5EF4-FFF2-40B4-BE49-F238E27FC236}">
                        <a16:creationId xmlns:a16="http://schemas.microsoft.com/office/drawing/2014/main" id="{F75540BA-5B8C-415E-B608-2957195C54E5}"/>
                      </a:ext>
                    </a:extLst>
                  </p:cNvPr>
                  <p:cNvSpPr/>
                  <p:nvPr/>
                </p:nvSpPr>
                <p:spPr>
                  <a:xfrm>
                    <a:off x="2764062" y="990691"/>
                    <a:ext cx="530265" cy="2055512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317 w 516453"/>
                      <a:gd name="connsiteY0" fmla="*/ 258068 h 1562101"/>
                      <a:gd name="connsiteX1" fmla="*/ 258385 w 516453"/>
                      <a:gd name="connsiteY1" fmla="*/ 0 h 1562101"/>
                      <a:gd name="connsiteX2" fmla="*/ 258385 w 516453"/>
                      <a:gd name="connsiteY2" fmla="*/ 0 h 1562101"/>
                      <a:gd name="connsiteX3" fmla="*/ 516453 w 516453"/>
                      <a:gd name="connsiteY3" fmla="*/ 258068 h 1562101"/>
                      <a:gd name="connsiteX4" fmla="*/ 516452 w 516453"/>
                      <a:gd name="connsiteY4" fmla="*/ 1304033 h 1562101"/>
                      <a:gd name="connsiteX5" fmla="*/ 258384 w 516453"/>
                      <a:gd name="connsiteY5" fmla="*/ 1562101 h 1562101"/>
                      <a:gd name="connsiteX6" fmla="*/ 258385 w 516453"/>
                      <a:gd name="connsiteY6" fmla="*/ 1562100 h 1562101"/>
                      <a:gd name="connsiteX7" fmla="*/ 317 w 516453"/>
                      <a:gd name="connsiteY7" fmla="*/ 1304032 h 1562101"/>
                      <a:gd name="connsiteX8" fmla="*/ 0 w 516453"/>
                      <a:gd name="connsiteY8" fmla="*/ 572790 h 1562101"/>
                      <a:gd name="connsiteX9" fmla="*/ 317 w 516453"/>
                      <a:gd name="connsiteY9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258385 w 535170"/>
                      <a:gd name="connsiteY2" fmla="*/ 0 h 1562101"/>
                      <a:gd name="connsiteX3" fmla="*/ 516453 w 535170"/>
                      <a:gd name="connsiteY3" fmla="*/ 258068 h 1562101"/>
                      <a:gd name="connsiteX4" fmla="*/ 515241 w 535170"/>
                      <a:gd name="connsiteY4" fmla="*/ 564644 h 1562101"/>
                      <a:gd name="connsiteX5" fmla="*/ 516452 w 535170"/>
                      <a:gd name="connsiteY5" fmla="*/ 1304033 h 1562101"/>
                      <a:gd name="connsiteX6" fmla="*/ 258384 w 535170"/>
                      <a:gd name="connsiteY6" fmla="*/ 1562101 h 1562101"/>
                      <a:gd name="connsiteX7" fmla="*/ 258385 w 535170"/>
                      <a:gd name="connsiteY7" fmla="*/ 1562100 h 1562101"/>
                      <a:gd name="connsiteX8" fmla="*/ 317 w 535170"/>
                      <a:gd name="connsiteY8" fmla="*/ 1304032 h 1562101"/>
                      <a:gd name="connsiteX9" fmla="*/ 0 w 535170"/>
                      <a:gd name="connsiteY9" fmla="*/ 572790 h 1562101"/>
                      <a:gd name="connsiteX10" fmla="*/ 317 w 535170"/>
                      <a:gd name="connsiteY10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516453 w 535170"/>
                      <a:gd name="connsiteY2" fmla="*/ 258068 h 1562101"/>
                      <a:gd name="connsiteX3" fmla="*/ 515241 w 535170"/>
                      <a:gd name="connsiteY3" fmla="*/ 564644 h 1562101"/>
                      <a:gd name="connsiteX4" fmla="*/ 516452 w 535170"/>
                      <a:gd name="connsiteY4" fmla="*/ 1304033 h 1562101"/>
                      <a:gd name="connsiteX5" fmla="*/ 258384 w 535170"/>
                      <a:gd name="connsiteY5" fmla="*/ 1562101 h 1562101"/>
                      <a:gd name="connsiteX6" fmla="*/ 258385 w 535170"/>
                      <a:gd name="connsiteY6" fmla="*/ 1562100 h 1562101"/>
                      <a:gd name="connsiteX7" fmla="*/ 317 w 535170"/>
                      <a:gd name="connsiteY7" fmla="*/ 1304032 h 1562101"/>
                      <a:gd name="connsiteX8" fmla="*/ 0 w 535170"/>
                      <a:gd name="connsiteY8" fmla="*/ 572790 h 1562101"/>
                      <a:gd name="connsiteX9" fmla="*/ 317 w 535170"/>
                      <a:gd name="connsiteY9" fmla="*/ 258068 h 1562101"/>
                      <a:gd name="connsiteX0" fmla="*/ 317 w 554283"/>
                      <a:gd name="connsiteY0" fmla="*/ 38833 h 1342866"/>
                      <a:gd name="connsiteX1" fmla="*/ 516453 w 554283"/>
                      <a:gd name="connsiteY1" fmla="*/ 38833 h 1342866"/>
                      <a:gd name="connsiteX2" fmla="*/ 515241 w 554283"/>
                      <a:gd name="connsiteY2" fmla="*/ 345409 h 1342866"/>
                      <a:gd name="connsiteX3" fmla="*/ 516452 w 554283"/>
                      <a:gd name="connsiteY3" fmla="*/ 1084798 h 1342866"/>
                      <a:gd name="connsiteX4" fmla="*/ 258384 w 554283"/>
                      <a:gd name="connsiteY4" fmla="*/ 1342866 h 1342866"/>
                      <a:gd name="connsiteX5" fmla="*/ 258385 w 554283"/>
                      <a:gd name="connsiteY5" fmla="*/ 1342865 h 1342866"/>
                      <a:gd name="connsiteX6" fmla="*/ 317 w 554283"/>
                      <a:gd name="connsiteY6" fmla="*/ 1084797 h 1342866"/>
                      <a:gd name="connsiteX7" fmla="*/ 0 w 554283"/>
                      <a:gd name="connsiteY7" fmla="*/ 353555 h 1342866"/>
                      <a:gd name="connsiteX8" fmla="*/ 317 w 554283"/>
                      <a:gd name="connsiteY8" fmla="*/ 38833 h 1342866"/>
                      <a:gd name="connsiteX0" fmla="*/ 163239 w 542216"/>
                      <a:gd name="connsiteY0" fmla="*/ 3110 h 2056585"/>
                      <a:gd name="connsiteX1" fmla="*/ 516453 w 542216"/>
                      <a:gd name="connsiteY1" fmla="*/ 752552 h 2056585"/>
                      <a:gd name="connsiteX2" fmla="*/ 515241 w 542216"/>
                      <a:gd name="connsiteY2" fmla="*/ 1059128 h 2056585"/>
                      <a:gd name="connsiteX3" fmla="*/ 516452 w 542216"/>
                      <a:gd name="connsiteY3" fmla="*/ 1798517 h 2056585"/>
                      <a:gd name="connsiteX4" fmla="*/ 258384 w 542216"/>
                      <a:gd name="connsiteY4" fmla="*/ 2056585 h 2056585"/>
                      <a:gd name="connsiteX5" fmla="*/ 258385 w 542216"/>
                      <a:gd name="connsiteY5" fmla="*/ 2056584 h 2056585"/>
                      <a:gd name="connsiteX6" fmla="*/ 317 w 542216"/>
                      <a:gd name="connsiteY6" fmla="*/ 1798516 h 2056585"/>
                      <a:gd name="connsiteX7" fmla="*/ 0 w 542216"/>
                      <a:gd name="connsiteY7" fmla="*/ 1067274 h 2056585"/>
                      <a:gd name="connsiteX8" fmla="*/ 163239 w 542216"/>
                      <a:gd name="connsiteY8" fmla="*/ 3110 h 2056585"/>
                      <a:gd name="connsiteX0" fmla="*/ 163239 w 539217"/>
                      <a:gd name="connsiteY0" fmla="*/ 98143 h 2151618"/>
                      <a:gd name="connsiteX1" fmla="*/ 512380 w 539217"/>
                      <a:gd name="connsiteY1" fmla="*/ 87961 h 2151618"/>
                      <a:gd name="connsiteX2" fmla="*/ 515241 w 539217"/>
                      <a:gd name="connsiteY2" fmla="*/ 1154161 h 2151618"/>
                      <a:gd name="connsiteX3" fmla="*/ 516452 w 539217"/>
                      <a:gd name="connsiteY3" fmla="*/ 1893550 h 2151618"/>
                      <a:gd name="connsiteX4" fmla="*/ 258384 w 539217"/>
                      <a:gd name="connsiteY4" fmla="*/ 2151618 h 2151618"/>
                      <a:gd name="connsiteX5" fmla="*/ 258385 w 539217"/>
                      <a:gd name="connsiteY5" fmla="*/ 2151617 h 2151618"/>
                      <a:gd name="connsiteX6" fmla="*/ 317 w 539217"/>
                      <a:gd name="connsiteY6" fmla="*/ 1893549 h 2151618"/>
                      <a:gd name="connsiteX7" fmla="*/ 0 w 539217"/>
                      <a:gd name="connsiteY7" fmla="*/ 1162307 h 2151618"/>
                      <a:gd name="connsiteX8" fmla="*/ 163239 w 539217"/>
                      <a:gd name="connsiteY8" fmla="*/ 98143 h 2151618"/>
                      <a:gd name="connsiteX0" fmla="*/ 163239 w 595457"/>
                      <a:gd name="connsiteY0" fmla="*/ 27667 h 2081142"/>
                      <a:gd name="connsiteX1" fmla="*/ 512380 w 595457"/>
                      <a:gd name="connsiteY1" fmla="*/ 17485 h 2081142"/>
                      <a:gd name="connsiteX2" fmla="*/ 515241 w 595457"/>
                      <a:gd name="connsiteY2" fmla="*/ 1083685 h 2081142"/>
                      <a:gd name="connsiteX3" fmla="*/ 516452 w 595457"/>
                      <a:gd name="connsiteY3" fmla="*/ 1823074 h 2081142"/>
                      <a:gd name="connsiteX4" fmla="*/ 258384 w 595457"/>
                      <a:gd name="connsiteY4" fmla="*/ 2081142 h 2081142"/>
                      <a:gd name="connsiteX5" fmla="*/ 258385 w 595457"/>
                      <a:gd name="connsiteY5" fmla="*/ 2081141 h 2081142"/>
                      <a:gd name="connsiteX6" fmla="*/ 317 w 595457"/>
                      <a:gd name="connsiteY6" fmla="*/ 1823073 h 2081142"/>
                      <a:gd name="connsiteX7" fmla="*/ 0 w 595457"/>
                      <a:gd name="connsiteY7" fmla="*/ 1091831 h 2081142"/>
                      <a:gd name="connsiteX8" fmla="*/ 163239 w 595457"/>
                      <a:gd name="connsiteY8" fmla="*/ 27667 h 2081142"/>
                      <a:gd name="connsiteX0" fmla="*/ 163239 w 595457"/>
                      <a:gd name="connsiteY0" fmla="*/ 11391 h 2064866"/>
                      <a:gd name="connsiteX1" fmla="*/ 512380 w 595457"/>
                      <a:gd name="connsiteY1" fmla="*/ 1209 h 2064866"/>
                      <a:gd name="connsiteX2" fmla="*/ 515241 w 595457"/>
                      <a:gd name="connsiteY2" fmla="*/ 1067409 h 2064866"/>
                      <a:gd name="connsiteX3" fmla="*/ 516452 w 595457"/>
                      <a:gd name="connsiteY3" fmla="*/ 1806798 h 2064866"/>
                      <a:gd name="connsiteX4" fmla="*/ 258384 w 595457"/>
                      <a:gd name="connsiteY4" fmla="*/ 2064866 h 2064866"/>
                      <a:gd name="connsiteX5" fmla="*/ 258385 w 595457"/>
                      <a:gd name="connsiteY5" fmla="*/ 2064865 h 2064866"/>
                      <a:gd name="connsiteX6" fmla="*/ 317 w 595457"/>
                      <a:gd name="connsiteY6" fmla="*/ 1806797 h 2064866"/>
                      <a:gd name="connsiteX7" fmla="*/ 0 w 595457"/>
                      <a:gd name="connsiteY7" fmla="*/ 1075555 h 2064866"/>
                      <a:gd name="connsiteX8" fmla="*/ 163239 w 595457"/>
                      <a:gd name="connsiteY8" fmla="*/ 11391 h 2064866"/>
                      <a:gd name="connsiteX0" fmla="*/ 163239 w 598468"/>
                      <a:gd name="connsiteY0" fmla="*/ 4508 h 2057983"/>
                      <a:gd name="connsiteX1" fmla="*/ 516453 w 598468"/>
                      <a:gd name="connsiteY1" fmla="*/ 2472 h 2057983"/>
                      <a:gd name="connsiteX2" fmla="*/ 515241 w 598468"/>
                      <a:gd name="connsiteY2" fmla="*/ 1060526 h 2057983"/>
                      <a:gd name="connsiteX3" fmla="*/ 516452 w 598468"/>
                      <a:gd name="connsiteY3" fmla="*/ 1799915 h 2057983"/>
                      <a:gd name="connsiteX4" fmla="*/ 258384 w 598468"/>
                      <a:gd name="connsiteY4" fmla="*/ 2057983 h 2057983"/>
                      <a:gd name="connsiteX5" fmla="*/ 258385 w 598468"/>
                      <a:gd name="connsiteY5" fmla="*/ 2057982 h 2057983"/>
                      <a:gd name="connsiteX6" fmla="*/ 317 w 598468"/>
                      <a:gd name="connsiteY6" fmla="*/ 1799914 h 2057983"/>
                      <a:gd name="connsiteX7" fmla="*/ 0 w 598468"/>
                      <a:gd name="connsiteY7" fmla="*/ 1068672 h 2057983"/>
                      <a:gd name="connsiteX8" fmla="*/ 163239 w 598468"/>
                      <a:gd name="connsiteY8" fmla="*/ 4508 h 2057983"/>
                      <a:gd name="connsiteX0" fmla="*/ 163239 w 598587"/>
                      <a:gd name="connsiteY0" fmla="*/ 2042 h 2055517"/>
                      <a:gd name="connsiteX1" fmla="*/ 516453 w 598587"/>
                      <a:gd name="connsiteY1" fmla="*/ 6 h 2055517"/>
                      <a:gd name="connsiteX2" fmla="*/ 515241 w 598587"/>
                      <a:gd name="connsiteY2" fmla="*/ 1058060 h 2055517"/>
                      <a:gd name="connsiteX3" fmla="*/ 516452 w 598587"/>
                      <a:gd name="connsiteY3" fmla="*/ 1797449 h 2055517"/>
                      <a:gd name="connsiteX4" fmla="*/ 258384 w 598587"/>
                      <a:gd name="connsiteY4" fmla="*/ 2055517 h 2055517"/>
                      <a:gd name="connsiteX5" fmla="*/ 258385 w 598587"/>
                      <a:gd name="connsiteY5" fmla="*/ 2055516 h 2055517"/>
                      <a:gd name="connsiteX6" fmla="*/ 317 w 598587"/>
                      <a:gd name="connsiteY6" fmla="*/ 1797448 h 2055517"/>
                      <a:gd name="connsiteX7" fmla="*/ 0 w 598587"/>
                      <a:gd name="connsiteY7" fmla="*/ 1066206 h 2055517"/>
                      <a:gd name="connsiteX8" fmla="*/ 163239 w 598587"/>
                      <a:gd name="connsiteY8" fmla="*/ 2042 h 2055517"/>
                      <a:gd name="connsiteX0" fmla="*/ 163239 w 535169"/>
                      <a:gd name="connsiteY0" fmla="*/ 9542 h 2063017"/>
                      <a:gd name="connsiteX1" fmla="*/ 516453 w 535169"/>
                      <a:gd name="connsiteY1" fmla="*/ 7506 h 2063017"/>
                      <a:gd name="connsiteX2" fmla="*/ 515241 w 535169"/>
                      <a:gd name="connsiteY2" fmla="*/ 1065560 h 2063017"/>
                      <a:gd name="connsiteX3" fmla="*/ 516452 w 535169"/>
                      <a:gd name="connsiteY3" fmla="*/ 1804949 h 2063017"/>
                      <a:gd name="connsiteX4" fmla="*/ 258384 w 535169"/>
                      <a:gd name="connsiteY4" fmla="*/ 2063017 h 2063017"/>
                      <a:gd name="connsiteX5" fmla="*/ 258385 w 535169"/>
                      <a:gd name="connsiteY5" fmla="*/ 2063016 h 2063017"/>
                      <a:gd name="connsiteX6" fmla="*/ 317 w 535169"/>
                      <a:gd name="connsiteY6" fmla="*/ 1804948 h 2063017"/>
                      <a:gd name="connsiteX7" fmla="*/ 0 w 535169"/>
                      <a:gd name="connsiteY7" fmla="*/ 1073706 h 2063017"/>
                      <a:gd name="connsiteX8" fmla="*/ 163239 w 535169"/>
                      <a:gd name="connsiteY8" fmla="*/ 9542 h 2063017"/>
                      <a:gd name="connsiteX0" fmla="*/ 163239 w 535169"/>
                      <a:gd name="connsiteY0" fmla="*/ 2037 h 2055512"/>
                      <a:gd name="connsiteX1" fmla="*/ 516453 w 535169"/>
                      <a:gd name="connsiteY1" fmla="*/ 1 h 2055512"/>
                      <a:gd name="connsiteX2" fmla="*/ 515241 w 535169"/>
                      <a:gd name="connsiteY2" fmla="*/ 1058055 h 2055512"/>
                      <a:gd name="connsiteX3" fmla="*/ 516452 w 535169"/>
                      <a:gd name="connsiteY3" fmla="*/ 1797444 h 2055512"/>
                      <a:gd name="connsiteX4" fmla="*/ 258384 w 535169"/>
                      <a:gd name="connsiteY4" fmla="*/ 2055512 h 2055512"/>
                      <a:gd name="connsiteX5" fmla="*/ 258385 w 535169"/>
                      <a:gd name="connsiteY5" fmla="*/ 2055511 h 2055512"/>
                      <a:gd name="connsiteX6" fmla="*/ 317 w 535169"/>
                      <a:gd name="connsiteY6" fmla="*/ 1797443 h 2055512"/>
                      <a:gd name="connsiteX7" fmla="*/ 0 w 535169"/>
                      <a:gd name="connsiteY7" fmla="*/ 1066201 h 2055512"/>
                      <a:gd name="connsiteX8" fmla="*/ 163239 w 535169"/>
                      <a:gd name="connsiteY8" fmla="*/ 2037 h 2055512"/>
                      <a:gd name="connsiteX0" fmla="*/ 163239 w 529133"/>
                      <a:gd name="connsiteY0" fmla="*/ 2037 h 2055512"/>
                      <a:gd name="connsiteX1" fmla="*/ 516453 w 529133"/>
                      <a:gd name="connsiteY1" fmla="*/ 1 h 2055512"/>
                      <a:gd name="connsiteX2" fmla="*/ 515241 w 529133"/>
                      <a:gd name="connsiteY2" fmla="*/ 1058055 h 2055512"/>
                      <a:gd name="connsiteX3" fmla="*/ 516452 w 529133"/>
                      <a:gd name="connsiteY3" fmla="*/ 1797444 h 2055512"/>
                      <a:gd name="connsiteX4" fmla="*/ 258384 w 529133"/>
                      <a:gd name="connsiteY4" fmla="*/ 2055512 h 2055512"/>
                      <a:gd name="connsiteX5" fmla="*/ 258385 w 529133"/>
                      <a:gd name="connsiteY5" fmla="*/ 2055511 h 2055512"/>
                      <a:gd name="connsiteX6" fmla="*/ 317 w 529133"/>
                      <a:gd name="connsiteY6" fmla="*/ 1797443 h 2055512"/>
                      <a:gd name="connsiteX7" fmla="*/ 0 w 529133"/>
                      <a:gd name="connsiteY7" fmla="*/ 1066201 h 2055512"/>
                      <a:gd name="connsiteX8" fmla="*/ 163239 w 529133"/>
                      <a:gd name="connsiteY8" fmla="*/ 2037 h 2055512"/>
                      <a:gd name="connsiteX0" fmla="*/ 164371 w 530265"/>
                      <a:gd name="connsiteY0" fmla="*/ 2037 h 2055512"/>
                      <a:gd name="connsiteX1" fmla="*/ 517585 w 530265"/>
                      <a:gd name="connsiteY1" fmla="*/ 1 h 2055512"/>
                      <a:gd name="connsiteX2" fmla="*/ 516373 w 530265"/>
                      <a:gd name="connsiteY2" fmla="*/ 1058055 h 2055512"/>
                      <a:gd name="connsiteX3" fmla="*/ 517584 w 530265"/>
                      <a:gd name="connsiteY3" fmla="*/ 1797444 h 2055512"/>
                      <a:gd name="connsiteX4" fmla="*/ 259516 w 530265"/>
                      <a:gd name="connsiteY4" fmla="*/ 2055512 h 2055512"/>
                      <a:gd name="connsiteX5" fmla="*/ 259517 w 530265"/>
                      <a:gd name="connsiteY5" fmla="*/ 2055511 h 2055512"/>
                      <a:gd name="connsiteX6" fmla="*/ 1449 w 530265"/>
                      <a:gd name="connsiteY6" fmla="*/ 1797443 h 2055512"/>
                      <a:gd name="connsiteX7" fmla="*/ 1132 w 530265"/>
                      <a:gd name="connsiteY7" fmla="*/ 1066201 h 2055512"/>
                      <a:gd name="connsiteX8" fmla="*/ 164371 w 530265"/>
                      <a:gd name="connsiteY8" fmla="*/ 2037 h 205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0265" h="2055512">
                        <a:moveTo>
                          <a:pt x="164371" y="2037"/>
                        </a:moveTo>
                        <a:cubicBezTo>
                          <a:pt x="260630" y="-1540"/>
                          <a:pt x="440115" y="2050"/>
                          <a:pt x="517585" y="1"/>
                        </a:cubicBezTo>
                        <a:cubicBezTo>
                          <a:pt x="546807" y="-772"/>
                          <a:pt x="516373" y="883728"/>
                          <a:pt x="516373" y="1058055"/>
                        </a:cubicBezTo>
                        <a:cubicBezTo>
                          <a:pt x="516373" y="1232382"/>
                          <a:pt x="521699" y="1631201"/>
                          <a:pt x="517584" y="1797444"/>
                        </a:cubicBezTo>
                        <a:cubicBezTo>
                          <a:pt x="513336" y="1969058"/>
                          <a:pt x="402043" y="2055512"/>
                          <a:pt x="259516" y="2055512"/>
                        </a:cubicBezTo>
                        <a:lnTo>
                          <a:pt x="259517" y="2055511"/>
                        </a:lnTo>
                        <a:cubicBezTo>
                          <a:pt x="116990" y="2055511"/>
                          <a:pt x="1449" y="1939970"/>
                          <a:pt x="1449" y="1797443"/>
                        </a:cubicBezTo>
                        <a:cubicBezTo>
                          <a:pt x="1343" y="1553696"/>
                          <a:pt x="1238" y="1309948"/>
                          <a:pt x="1132" y="1066201"/>
                        </a:cubicBezTo>
                        <a:cubicBezTo>
                          <a:pt x="-15877" y="963739"/>
                          <a:pt x="164265" y="106944"/>
                          <a:pt x="164371" y="203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7F83EF50-2F4C-4968-B147-D32B81CF315C}"/>
                    </a:ext>
                  </a:extLst>
                </p:cNvPr>
                <p:cNvSpPr/>
                <p:nvPr/>
              </p:nvSpPr>
              <p:spPr>
                <a:xfrm>
                  <a:off x="3279201" y="987704"/>
                  <a:ext cx="516136" cy="2072928"/>
                </a:xfrm>
                <a:custGeom>
                  <a:avLst/>
                  <a:gdLst>
                    <a:gd name="connsiteX0" fmla="*/ 2112 w 516136"/>
                    <a:gd name="connsiteY0" fmla="*/ 0 h 2072928"/>
                    <a:gd name="connsiteX1" fmla="*/ 514024 w 516136"/>
                    <a:gd name="connsiteY1" fmla="*/ 0 h 2072928"/>
                    <a:gd name="connsiteX2" fmla="*/ 516136 w 516136"/>
                    <a:gd name="connsiteY2" fmla="*/ 20953 h 2072928"/>
                    <a:gd name="connsiteX3" fmla="*/ 516135 w 516136"/>
                    <a:gd name="connsiteY3" fmla="*/ 1814860 h 2072928"/>
                    <a:gd name="connsiteX4" fmla="*/ 258067 w 516136"/>
                    <a:gd name="connsiteY4" fmla="*/ 2072928 h 2072928"/>
                    <a:gd name="connsiteX5" fmla="*/ 258068 w 516136"/>
                    <a:gd name="connsiteY5" fmla="*/ 2072927 h 2072928"/>
                    <a:gd name="connsiteX6" fmla="*/ 0 w 516136"/>
                    <a:gd name="connsiteY6" fmla="*/ 1814859 h 2072928"/>
                    <a:gd name="connsiteX7" fmla="*/ 0 w 516136"/>
                    <a:gd name="connsiteY7" fmla="*/ 20953 h 2072928"/>
                    <a:gd name="connsiteX8" fmla="*/ 2112 w 516136"/>
                    <a:gd name="connsiteY8" fmla="*/ 0 h 2072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6136" h="2072928">
                      <a:moveTo>
                        <a:pt x="2112" y="0"/>
                      </a:moveTo>
                      <a:lnTo>
                        <a:pt x="514024" y="0"/>
                      </a:lnTo>
                      <a:lnTo>
                        <a:pt x="516136" y="20953"/>
                      </a:lnTo>
                      <a:cubicBezTo>
                        <a:pt x="516136" y="618922"/>
                        <a:pt x="516135" y="1216891"/>
                        <a:pt x="516135" y="1814860"/>
                      </a:cubicBezTo>
                      <a:cubicBezTo>
                        <a:pt x="516135" y="1957387"/>
                        <a:pt x="400594" y="2072928"/>
                        <a:pt x="258067" y="2072928"/>
                      </a:cubicBezTo>
                      <a:lnTo>
                        <a:pt x="258068" y="2072927"/>
                      </a:lnTo>
                      <a:cubicBezTo>
                        <a:pt x="115541" y="2072927"/>
                        <a:pt x="0" y="1957386"/>
                        <a:pt x="0" y="1814859"/>
                      </a:cubicBezTo>
                      <a:lnTo>
                        <a:pt x="0" y="20953"/>
                      </a:lnTo>
                      <a:lnTo>
                        <a:pt x="2112" y="0"/>
                      </a:lnTo>
                      <a:close/>
                    </a:path>
                  </a:pathLst>
                </a:custGeom>
                <a:solidFill>
                  <a:srgbClr val="F498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4F2E2705-B7CC-4144-80B9-ED07E79522BD}"/>
                    </a:ext>
                  </a:extLst>
                </p:cNvPr>
                <p:cNvSpPr/>
                <p:nvPr/>
              </p:nvSpPr>
              <p:spPr>
                <a:xfrm>
                  <a:off x="1953928" y="769299"/>
                  <a:ext cx="3137835" cy="23581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563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7" name="Rectangle: Rounded Corners 76">
                <a:extLst>
                  <a:ext uri="{FF2B5EF4-FFF2-40B4-BE49-F238E27FC236}">
                    <a16:creationId xmlns:a16="http://schemas.microsoft.com/office/drawing/2014/main" id="{5A51F96D-5E3D-4A4A-A412-6039335F8125}"/>
                  </a:ext>
                </a:extLst>
              </p:cNvPr>
              <p:cNvSpPr/>
              <p:nvPr/>
            </p:nvSpPr>
            <p:spPr>
              <a:xfrm>
                <a:off x="1226033" y="2509834"/>
                <a:ext cx="289891" cy="550456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8" name="Rectangle: Rounded Corners 77">
                <a:extLst>
                  <a:ext uri="{FF2B5EF4-FFF2-40B4-BE49-F238E27FC236}">
                    <a16:creationId xmlns:a16="http://schemas.microsoft.com/office/drawing/2014/main" id="{4654C4AE-003C-4707-90B3-47B4E253CD1A}"/>
                  </a:ext>
                </a:extLst>
              </p:cNvPr>
              <p:cNvSpPr/>
              <p:nvPr/>
            </p:nvSpPr>
            <p:spPr>
              <a:xfrm>
                <a:off x="1517750" y="2509834"/>
                <a:ext cx="289891" cy="542767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9" name="Rectangle: Rounded Corners 78">
                <a:extLst>
                  <a:ext uri="{FF2B5EF4-FFF2-40B4-BE49-F238E27FC236}">
                    <a16:creationId xmlns:a16="http://schemas.microsoft.com/office/drawing/2014/main" id="{F29887FD-8246-4F4D-9064-1580A111A66A}"/>
                  </a:ext>
                </a:extLst>
              </p:cNvPr>
              <p:cNvSpPr/>
              <p:nvPr/>
            </p:nvSpPr>
            <p:spPr>
              <a:xfrm>
                <a:off x="1807410" y="2509836"/>
                <a:ext cx="289891" cy="542766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80" name="Rectangle: Rounded Corners 79">
                <a:extLst>
                  <a:ext uri="{FF2B5EF4-FFF2-40B4-BE49-F238E27FC236}">
                    <a16:creationId xmlns:a16="http://schemas.microsoft.com/office/drawing/2014/main" id="{CA8ED10E-3566-454B-B7EF-B79D6DEAD4C7}"/>
                  </a:ext>
                </a:extLst>
              </p:cNvPr>
              <p:cNvSpPr/>
              <p:nvPr/>
            </p:nvSpPr>
            <p:spPr>
              <a:xfrm>
                <a:off x="2099127" y="2509836"/>
                <a:ext cx="277353" cy="535078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81" name="Rectangle: Rounded Corners 80">
                <a:extLst>
                  <a:ext uri="{FF2B5EF4-FFF2-40B4-BE49-F238E27FC236}">
                    <a16:creationId xmlns:a16="http://schemas.microsoft.com/office/drawing/2014/main" id="{977C9199-9A0B-48E2-A5A5-0B621606880A}"/>
                  </a:ext>
                </a:extLst>
              </p:cNvPr>
              <p:cNvSpPr/>
              <p:nvPr/>
            </p:nvSpPr>
            <p:spPr>
              <a:xfrm>
                <a:off x="2380724" y="2509836"/>
                <a:ext cx="289891" cy="532521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id="{4BD52CE9-EA22-4EF9-9733-B09C3777E7F7}"/>
                  </a:ext>
                </a:extLst>
              </p:cNvPr>
              <p:cNvSpPr/>
              <p:nvPr/>
            </p:nvSpPr>
            <p:spPr>
              <a:xfrm>
                <a:off x="2672441" y="2509838"/>
                <a:ext cx="284415" cy="524832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24474C26-1002-440B-A93E-8EDD27556D48}"/>
                  </a:ext>
                </a:extLst>
              </p:cNvPr>
              <p:cNvSpPr/>
              <p:nvPr/>
            </p:nvSpPr>
            <p:spPr>
              <a:xfrm>
                <a:off x="2957857" y="2509838"/>
                <a:ext cx="287264" cy="532520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5C07B8D-92EC-4785-A768-D53037FDA9D9}"/>
              </a:ext>
            </a:extLst>
          </p:cNvPr>
          <p:cNvGrpSpPr/>
          <p:nvPr/>
        </p:nvGrpSpPr>
        <p:grpSpPr>
          <a:xfrm>
            <a:off x="1010040" y="5210363"/>
            <a:ext cx="2103120" cy="1285006"/>
            <a:chOff x="1086241" y="5210349"/>
            <a:chExt cx="1831551" cy="560925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8F9B772C-F031-4507-BB99-2E51F4AA3E8A}"/>
                </a:ext>
              </a:extLst>
            </p:cNvPr>
            <p:cNvGrpSpPr/>
            <p:nvPr/>
          </p:nvGrpSpPr>
          <p:grpSpPr>
            <a:xfrm>
              <a:off x="1086241" y="5210349"/>
              <a:ext cx="1831551" cy="532522"/>
              <a:chOff x="1358050" y="5449369"/>
              <a:chExt cx="1831551" cy="532522"/>
            </a:xfrm>
          </p:grpSpPr>
          <p:sp>
            <p:nvSpPr>
              <p:cNvPr id="106" name="Rectangle: Rounded Corners 105">
                <a:extLst>
                  <a:ext uri="{FF2B5EF4-FFF2-40B4-BE49-F238E27FC236}">
                    <a16:creationId xmlns:a16="http://schemas.microsoft.com/office/drawing/2014/main" id="{5C464947-E55E-418F-BAA0-79302822AAAD}"/>
                  </a:ext>
                </a:extLst>
              </p:cNvPr>
              <p:cNvSpPr/>
              <p:nvPr/>
            </p:nvSpPr>
            <p:spPr>
              <a:xfrm>
                <a:off x="1358050" y="5449369"/>
                <a:ext cx="1831551" cy="532522"/>
              </a:xfrm>
              <a:prstGeom prst="roundRect">
                <a:avLst>
                  <a:gd name="adj" fmla="val 19476"/>
                </a:avLst>
              </a:prstGeom>
              <a:solidFill>
                <a:srgbClr val="876A4F"/>
              </a:solidFill>
              <a:ln w="25400">
                <a:solidFill>
                  <a:srgbClr val="503E2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93" name="Rectangle: Rounded Corners 192">
                <a:extLst>
                  <a:ext uri="{FF2B5EF4-FFF2-40B4-BE49-F238E27FC236}">
                    <a16:creationId xmlns:a16="http://schemas.microsoft.com/office/drawing/2014/main" id="{1A1AC333-FFD3-44AE-AF55-C758564165D9}"/>
                  </a:ext>
                </a:extLst>
              </p:cNvPr>
              <p:cNvSpPr/>
              <p:nvPr/>
            </p:nvSpPr>
            <p:spPr>
              <a:xfrm>
                <a:off x="1393903" y="5491974"/>
                <a:ext cx="1747572" cy="452443"/>
              </a:xfrm>
              <a:prstGeom prst="roundRect">
                <a:avLst>
                  <a:gd name="adj" fmla="val 19476"/>
                </a:avLst>
              </a:prstGeom>
              <a:noFill/>
              <a:ln w="12700">
                <a:solidFill>
                  <a:srgbClr val="D2C1B2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BF4ECC50-E3A5-4E40-B8A5-69BED35D95E2}"/>
                </a:ext>
              </a:extLst>
            </p:cNvPr>
            <p:cNvSpPr txBox="1"/>
            <p:nvPr/>
          </p:nvSpPr>
          <p:spPr>
            <a:xfrm>
              <a:off x="1157079" y="5247312"/>
              <a:ext cx="1738218" cy="523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Bốn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phần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năm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43325FEF-63BE-4AEB-B961-E898B66C9C21}"/>
              </a:ext>
            </a:extLst>
          </p:cNvPr>
          <p:cNvGrpSpPr/>
          <p:nvPr/>
        </p:nvGrpSpPr>
        <p:grpSpPr>
          <a:xfrm>
            <a:off x="3628974" y="1913641"/>
            <a:ext cx="2354306" cy="3093260"/>
            <a:chOff x="1226033" y="2051823"/>
            <a:chExt cx="2019088" cy="2652826"/>
          </a:xfrm>
        </p:grpSpPr>
        <p:sp>
          <p:nvSpPr>
            <p:cNvPr id="197" name="Rectangle: Rounded Corners 196">
              <a:extLst>
                <a:ext uri="{FF2B5EF4-FFF2-40B4-BE49-F238E27FC236}">
                  <a16:creationId xmlns:a16="http://schemas.microsoft.com/office/drawing/2014/main" id="{9D6F7420-CF47-4DC6-AB58-4EFE326905AB}"/>
                </a:ext>
              </a:extLst>
            </p:cNvPr>
            <p:cNvSpPr/>
            <p:nvPr/>
          </p:nvSpPr>
          <p:spPr>
            <a:xfrm>
              <a:off x="1386217" y="2318637"/>
              <a:ext cx="1684621" cy="2386012"/>
            </a:xfrm>
            <a:prstGeom prst="roundRect">
              <a:avLst>
                <a:gd name="adj" fmla="val 13516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63500">
              <a:solidFill>
                <a:srgbClr val="E56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6F6658AC-7A5A-48F0-967F-EA2CC39EB229}"/>
                </a:ext>
              </a:extLst>
            </p:cNvPr>
            <p:cNvGrpSpPr/>
            <p:nvPr/>
          </p:nvGrpSpPr>
          <p:grpSpPr>
            <a:xfrm>
              <a:off x="1226033" y="2051823"/>
              <a:ext cx="2019088" cy="1008467"/>
              <a:chOff x="1226033" y="2051823"/>
              <a:chExt cx="2019088" cy="1008467"/>
            </a:xfrm>
          </p:grpSpPr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F59BCCF4-7EEC-4694-9C27-EA4875A84FFF}"/>
                  </a:ext>
                </a:extLst>
              </p:cNvPr>
              <p:cNvGrpSpPr/>
              <p:nvPr/>
            </p:nvGrpSpPr>
            <p:grpSpPr>
              <a:xfrm>
                <a:off x="1228248" y="2051823"/>
                <a:ext cx="2016757" cy="986505"/>
                <a:chOff x="1741204" y="769299"/>
                <a:chExt cx="3592129" cy="2291333"/>
              </a:xfrm>
            </p:grpSpPr>
            <p:sp>
              <p:nvSpPr>
                <p:cNvPr id="207" name="Rectangle: Rounded Corners 1">
                  <a:extLst>
                    <a:ext uri="{FF2B5EF4-FFF2-40B4-BE49-F238E27FC236}">
                      <a16:creationId xmlns:a16="http://schemas.microsoft.com/office/drawing/2014/main" id="{255BB33E-74D9-490F-8CEA-1D38CC9FFEF3}"/>
                    </a:ext>
                  </a:extLst>
                </p:cNvPr>
                <p:cNvSpPr/>
                <p:nvPr/>
              </p:nvSpPr>
              <p:spPr>
                <a:xfrm flipH="1">
                  <a:off x="4536164" y="990691"/>
                  <a:ext cx="797169" cy="2066953"/>
                </a:xfrm>
                <a:custGeom>
                  <a:avLst/>
                  <a:gdLst>
                    <a:gd name="connsiteX0" fmla="*/ 0 w 516135"/>
                    <a:gd name="connsiteY0" fmla="*/ 258068 h 1562100"/>
                    <a:gd name="connsiteX1" fmla="*/ 258068 w 516135"/>
                    <a:gd name="connsiteY1" fmla="*/ 0 h 1562100"/>
                    <a:gd name="connsiteX2" fmla="*/ 258068 w 516135"/>
                    <a:gd name="connsiteY2" fmla="*/ 0 h 1562100"/>
                    <a:gd name="connsiteX3" fmla="*/ 516136 w 516135"/>
                    <a:gd name="connsiteY3" fmla="*/ 258068 h 1562100"/>
                    <a:gd name="connsiteX4" fmla="*/ 516135 w 516135"/>
                    <a:gd name="connsiteY4" fmla="*/ 1304033 h 1562100"/>
                    <a:gd name="connsiteX5" fmla="*/ 258067 w 516135"/>
                    <a:gd name="connsiteY5" fmla="*/ 1562101 h 1562100"/>
                    <a:gd name="connsiteX6" fmla="*/ 258068 w 516135"/>
                    <a:gd name="connsiteY6" fmla="*/ 1562100 h 1562100"/>
                    <a:gd name="connsiteX7" fmla="*/ 0 w 516135"/>
                    <a:gd name="connsiteY7" fmla="*/ 1304032 h 1562100"/>
                    <a:gd name="connsiteX8" fmla="*/ 0 w 516135"/>
                    <a:gd name="connsiteY8" fmla="*/ 258068 h 1562100"/>
                    <a:gd name="connsiteX0" fmla="*/ 0 w 535099"/>
                    <a:gd name="connsiteY0" fmla="*/ 258068 h 1562101"/>
                    <a:gd name="connsiteX1" fmla="*/ 258068 w 535099"/>
                    <a:gd name="connsiteY1" fmla="*/ 0 h 1562101"/>
                    <a:gd name="connsiteX2" fmla="*/ 258068 w 535099"/>
                    <a:gd name="connsiteY2" fmla="*/ 0 h 1562101"/>
                    <a:gd name="connsiteX3" fmla="*/ 516136 w 535099"/>
                    <a:gd name="connsiteY3" fmla="*/ 258068 h 1562101"/>
                    <a:gd name="connsiteX4" fmla="*/ 515676 w 535099"/>
                    <a:gd name="connsiteY4" fmla="*/ 565569 h 1562101"/>
                    <a:gd name="connsiteX5" fmla="*/ 516135 w 535099"/>
                    <a:gd name="connsiteY5" fmla="*/ 1304033 h 1562101"/>
                    <a:gd name="connsiteX6" fmla="*/ 258067 w 535099"/>
                    <a:gd name="connsiteY6" fmla="*/ 1562101 h 1562101"/>
                    <a:gd name="connsiteX7" fmla="*/ 258068 w 535099"/>
                    <a:gd name="connsiteY7" fmla="*/ 1562100 h 1562101"/>
                    <a:gd name="connsiteX8" fmla="*/ 0 w 535099"/>
                    <a:gd name="connsiteY8" fmla="*/ 1304032 h 1562101"/>
                    <a:gd name="connsiteX9" fmla="*/ 0 w 535099"/>
                    <a:gd name="connsiteY9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517295 w 536258"/>
                    <a:gd name="connsiteY2" fmla="*/ 258068 h 1562101"/>
                    <a:gd name="connsiteX3" fmla="*/ 516835 w 536258"/>
                    <a:gd name="connsiteY3" fmla="*/ 565569 h 1562101"/>
                    <a:gd name="connsiteX4" fmla="*/ 517294 w 536258"/>
                    <a:gd name="connsiteY4" fmla="*/ 1304033 h 1562101"/>
                    <a:gd name="connsiteX5" fmla="*/ 259226 w 536258"/>
                    <a:gd name="connsiteY5" fmla="*/ 1562101 h 1562101"/>
                    <a:gd name="connsiteX6" fmla="*/ 259227 w 536258"/>
                    <a:gd name="connsiteY6" fmla="*/ 1562100 h 1562101"/>
                    <a:gd name="connsiteX7" fmla="*/ 1159 w 536258"/>
                    <a:gd name="connsiteY7" fmla="*/ 1304032 h 1562101"/>
                    <a:gd name="connsiteX8" fmla="*/ 0 w 536258"/>
                    <a:gd name="connsiteY8" fmla="*/ 569986 h 1562101"/>
                    <a:gd name="connsiteX9" fmla="*/ 1159 w 536258"/>
                    <a:gd name="connsiteY9" fmla="*/ 258068 h 1562101"/>
                    <a:gd name="connsiteX0" fmla="*/ 1159 w 555374"/>
                    <a:gd name="connsiteY0" fmla="*/ 38714 h 1342747"/>
                    <a:gd name="connsiteX1" fmla="*/ 517295 w 555374"/>
                    <a:gd name="connsiteY1" fmla="*/ 38714 h 1342747"/>
                    <a:gd name="connsiteX2" fmla="*/ 516835 w 555374"/>
                    <a:gd name="connsiteY2" fmla="*/ 346215 h 1342747"/>
                    <a:gd name="connsiteX3" fmla="*/ 517294 w 555374"/>
                    <a:gd name="connsiteY3" fmla="*/ 1084679 h 1342747"/>
                    <a:gd name="connsiteX4" fmla="*/ 259226 w 555374"/>
                    <a:gd name="connsiteY4" fmla="*/ 1342747 h 1342747"/>
                    <a:gd name="connsiteX5" fmla="*/ 259227 w 555374"/>
                    <a:gd name="connsiteY5" fmla="*/ 1342746 h 1342747"/>
                    <a:gd name="connsiteX6" fmla="*/ 1159 w 555374"/>
                    <a:gd name="connsiteY6" fmla="*/ 1084678 h 1342747"/>
                    <a:gd name="connsiteX7" fmla="*/ 0 w 555374"/>
                    <a:gd name="connsiteY7" fmla="*/ 350632 h 1342747"/>
                    <a:gd name="connsiteX8" fmla="*/ 1159 w 555374"/>
                    <a:gd name="connsiteY8" fmla="*/ 38714 h 1342747"/>
                    <a:gd name="connsiteX0" fmla="*/ 263994 w 535905"/>
                    <a:gd name="connsiteY0" fmla="*/ 3045 h 2060243"/>
                    <a:gd name="connsiteX1" fmla="*/ 517295 w 535905"/>
                    <a:gd name="connsiteY1" fmla="*/ 756210 h 2060243"/>
                    <a:gd name="connsiteX2" fmla="*/ 516835 w 535905"/>
                    <a:gd name="connsiteY2" fmla="*/ 1063711 h 2060243"/>
                    <a:gd name="connsiteX3" fmla="*/ 517294 w 535905"/>
                    <a:gd name="connsiteY3" fmla="*/ 1802175 h 2060243"/>
                    <a:gd name="connsiteX4" fmla="*/ 259226 w 535905"/>
                    <a:gd name="connsiteY4" fmla="*/ 2060243 h 2060243"/>
                    <a:gd name="connsiteX5" fmla="*/ 259227 w 535905"/>
                    <a:gd name="connsiteY5" fmla="*/ 2060242 h 2060243"/>
                    <a:gd name="connsiteX6" fmla="*/ 1159 w 535905"/>
                    <a:gd name="connsiteY6" fmla="*/ 1802174 h 2060243"/>
                    <a:gd name="connsiteX7" fmla="*/ 0 w 535905"/>
                    <a:gd name="connsiteY7" fmla="*/ 1068128 h 2060243"/>
                    <a:gd name="connsiteX8" fmla="*/ 263994 w 535905"/>
                    <a:gd name="connsiteY8" fmla="*/ 3045 h 2060243"/>
                    <a:gd name="connsiteX0" fmla="*/ 263994 w 664925"/>
                    <a:gd name="connsiteY0" fmla="*/ 87056 h 2144254"/>
                    <a:gd name="connsiteX1" fmla="*/ 658652 w 664925"/>
                    <a:gd name="connsiteY1" fmla="*/ 93682 h 2144254"/>
                    <a:gd name="connsiteX2" fmla="*/ 516835 w 664925"/>
                    <a:gd name="connsiteY2" fmla="*/ 1147722 h 2144254"/>
                    <a:gd name="connsiteX3" fmla="*/ 517294 w 664925"/>
                    <a:gd name="connsiteY3" fmla="*/ 1886186 h 2144254"/>
                    <a:gd name="connsiteX4" fmla="*/ 259226 w 664925"/>
                    <a:gd name="connsiteY4" fmla="*/ 2144254 h 2144254"/>
                    <a:gd name="connsiteX5" fmla="*/ 259227 w 664925"/>
                    <a:gd name="connsiteY5" fmla="*/ 2144253 h 2144254"/>
                    <a:gd name="connsiteX6" fmla="*/ 1159 w 664925"/>
                    <a:gd name="connsiteY6" fmla="*/ 1886185 h 2144254"/>
                    <a:gd name="connsiteX7" fmla="*/ 0 w 664925"/>
                    <a:gd name="connsiteY7" fmla="*/ 1152139 h 2144254"/>
                    <a:gd name="connsiteX8" fmla="*/ 263994 w 664925"/>
                    <a:gd name="connsiteY8" fmla="*/ 87056 h 2144254"/>
                    <a:gd name="connsiteX0" fmla="*/ 263994 w 710801"/>
                    <a:gd name="connsiteY0" fmla="*/ 28420 h 2085618"/>
                    <a:gd name="connsiteX1" fmla="*/ 658652 w 710801"/>
                    <a:gd name="connsiteY1" fmla="*/ 35046 h 2085618"/>
                    <a:gd name="connsiteX2" fmla="*/ 516835 w 710801"/>
                    <a:gd name="connsiteY2" fmla="*/ 1089086 h 2085618"/>
                    <a:gd name="connsiteX3" fmla="*/ 517294 w 710801"/>
                    <a:gd name="connsiteY3" fmla="*/ 1827550 h 2085618"/>
                    <a:gd name="connsiteX4" fmla="*/ 259226 w 710801"/>
                    <a:gd name="connsiteY4" fmla="*/ 2085618 h 2085618"/>
                    <a:gd name="connsiteX5" fmla="*/ 259227 w 710801"/>
                    <a:gd name="connsiteY5" fmla="*/ 2085617 h 2085618"/>
                    <a:gd name="connsiteX6" fmla="*/ 1159 w 710801"/>
                    <a:gd name="connsiteY6" fmla="*/ 1827549 h 2085618"/>
                    <a:gd name="connsiteX7" fmla="*/ 0 w 710801"/>
                    <a:gd name="connsiteY7" fmla="*/ 1093503 h 2085618"/>
                    <a:gd name="connsiteX8" fmla="*/ 263994 w 710801"/>
                    <a:gd name="connsiteY8" fmla="*/ 28420 h 2085618"/>
                    <a:gd name="connsiteX0" fmla="*/ 263994 w 710801"/>
                    <a:gd name="connsiteY0" fmla="*/ 7864 h 2065062"/>
                    <a:gd name="connsiteX1" fmla="*/ 658652 w 710801"/>
                    <a:gd name="connsiteY1" fmla="*/ 14490 h 2065062"/>
                    <a:gd name="connsiteX2" fmla="*/ 516835 w 710801"/>
                    <a:gd name="connsiteY2" fmla="*/ 1068530 h 2065062"/>
                    <a:gd name="connsiteX3" fmla="*/ 517294 w 710801"/>
                    <a:gd name="connsiteY3" fmla="*/ 1806994 h 2065062"/>
                    <a:gd name="connsiteX4" fmla="*/ 259226 w 710801"/>
                    <a:gd name="connsiteY4" fmla="*/ 2065062 h 2065062"/>
                    <a:gd name="connsiteX5" fmla="*/ 259227 w 710801"/>
                    <a:gd name="connsiteY5" fmla="*/ 2065061 h 2065062"/>
                    <a:gd name="connsiteX6" fmla="*/ 1159 w 710801"/>
                    <a:gd name="connsiteY6" fmla="*/ 1806993 h 2065062"/>
                    <a:gd name="connsiteX7" fmla="*/ 0 w 710801"/>
                    <a:gd name="connsiteY7" fmla="*/ 1072947 h 2065062"/>
                    <a:gd name="connsiteX8" fmla="*/ 263994 w 710801"/>
                    <a:gd name="connsiteY8" fmla="*/ 7864 h 2065062"/>
                    <a:gd name="connsiteX0" fmla="*/ 263994 w 713316"/>
                    <a:gd name="connsiteY0" fmla="*/ 0 h 2057198"/>
                    <a:gd name="connsiteX1" fmla="*/ 658652 w 713316"/>
                    <a:gd name="connsiteY1" fmla="*/ 6626 h 2057198"/>
                    <a:gd name="connsiteX2" fmla="*/ 516835 w 713316"/>
                    <a:gd name="connsiteY2" fmla="*/ 1060666 h 2057198"/>
                    <a:gd name="connsiteX3" fmla="*/ 517294 w 713316"/>
                    <a:gd name="connsiteY3" fmla="*/ 1799130 h 2057198"/>
                    <a:gd name="connsiteX4" fmla="*/ 259226 w 713316"/>
                    <a:gd name="connsiteY4" fmla="*/ 2057198 h 2057198"/>
                    <a:gd name="connsiteX5" fmla="*/ 259227 w 713316"/>
                    <a:gd name="connsiteY5" fmla="*/ 2057197 h 2057198"/>
                    <a:gd name="connsiteX6" fmla="*/ 1159 w 713316"/>
                    <a:gd name="connsiteY6" fmla="*/ 1799129 h 2057198"/>
                    <a:gd name="connsiteX7" fmla="*/ 0 w 713316"/>
                    <a:gd name="connsiteY7" fmla="*/ 1065083 h 2057198"/>
                    <a:gd name="connsiteX8" fmla="*/ 263994 w 713316"/>
                    <a:gd name="connsiteY8" fmla="*/ 0 h 2057198"/>
                    <a:gd name="connsiteX0" fmla="*/ 263994 w 663537"/>
                    <a:gd name="connsiteY0" fmla="*/ 33591 h 2090789"/>
                    <a:gd name="connsiteX1" fmla="*/ 658652 w 663537"/>
                    <a:gd name="connsiteY1" fmla="*/ 40217 h 2090789"/>
                    <a:gd name="connsiteX2" fmla="*/ 516835 w 663537"/>
                    <a:gd name="connsiteY2" fmla="*/ 1094257 h 2090789"/>
                    <a:gd name="connsiteX3" fmla="*/ 517294 w 663537"/>
                    <a:gd name="connsiteY3" fmla="*/ 1832721 h 2090789"/>
                    <a:gd name="connsiteX4" fmla="*/ 259226 w 663537"/>
                    <a:gd name="connsiteY4" fmla="*/ 2090789 h 2090789"/>
                    <a:gd name="connsiteX5" fmla="*/ 259227 w 663537"/>
                    <a:gd name="connsiteY5" fmla="*/ 2090788 h 2090789"/>
                    <a:gd name="connsiteX6" fmla="*/ 1159 w 663537"/>
                    <a:gd name="connsiteY6" fmla="*/ 1832720 h 2090789"/>
                    <a:gd name="connsiteX7" fmla="*/ 0 w 663537"/>
                    <a:gd name="connsiteY7" fmla="*/ 1098674 h 2090789"/>
                    <a:gd name="connsiteX8" fmla="*/ 263994 w 663537"/>
                    <a:gd name="connsiteY8" fmla="*/ 33591 h 2090789"/>
                    <a:gd name="connsiteX0" fmla="*/ 263994 w 666512"/>
                    <a:gd name="connsiteY0" fmla="*/ 0 h 2057198"/>
                    <a:gd name="connsiteX1" fmla="*/ 658652 w 666512"/>
                    <a:gd name="connsiteY1" fmla="*/ 6626 h 2057198"/>
                    <a:gd name="connsiteX2" fmla="*/ 516835 w 666512"/>
                    <a:gd name="connsiteY2" fmla="*/ 1060666 h 2057198"/>
                    <a:gd name="connsiteX3" fmla="*/ 517294 w 666512"/>
                    <a:gd name="connsiteY3" fmla="*/ 1799130 h 2057198"/>
                    <a:gd name="connsiteX4" fmla="*/ 259226 w 666512"/>
                    <a:gd name="connsiteY4" fmla="*/ 2057198 h 2057198"/>
                    <a:gd name="connsiteX5" fmla="*/ 259227 w 666512"/>
                    <a:gd name="connsiteY5" fmla="*/ 2057197 h 2057198"/>
                    <a:gd name="connsiteX6" fmla="*/ 1159 w 666512"/>
                    <a:gd name="connsiteY6" fmla="*/ 1799129 h 2057198"/>
                    <a:gd name="connsiteX7" fmla="*/ 0 w 666512"/>
                    <a:gd name="connsiteY7" fmla="*/ 1065083 h 2057198"/>
                    <a:gd name="connsiteX8" fmla="*/ 263994 w 666512"/>
                    <a:gd name="connsiteY8" fmla="*/ 0 h 2057198"/>
                    <a:gd name="connsiteX0" fmla="*/ 263994 w 661028"/>
                    <a:gd name="connsiteY0" fmla="*/ 9281 h 2066479"/>
                    <a:gd name="connsiteX1" fmla="*/ 658652 w 661028"/>
                    <a:gd name="connsiteY1" fmla="*/ 15907 h 2066479"/>
                    <a:gd name="connsiteX2" fmla="*/ 516835 w 661028"/>
                    <a:gd name="connsiteY2" fmla="*/ 1069947 h 2066479"/>
                    <a:gd name="connsiteX3" fmla="*/ 517294 w 661028"/>
                    <a:gd name="connsiteY3" fmla="*/ 1808411 h 2066479"/>
                    <a:gd name="connsiteX4" fmla="*/ 259226 w 661028"/>
                    <a:gd name="connsiteY4" fmla="*/ 2066479 h 2066479"/>
                    <a:gd name="connsiteX5" fmla="*/ 259227 w 661028"/>
                    <a:gd name="connsiteY5" fmla="*/ 2066478 h 2066479"/>
                    <a:gd name="connsiteX6" fmla="*/ 1159 w 661028"/>
                    <a:gd name="connsiteY6" fmla="*/ 1808410 h 2066479"/>
                    <a:gd name="connsiteX7" fmla="*/ 0 w 661028"/>
                    <a:gd name="connsiteY7" fmla="*/ 1074364 h 2066479"/>
                    <a:gd name="connsiteX8" fmla="*/ 263994 w 661028"/>
                    <a:gd name="connsiteY8" fmla="*/ 9281 h 2066479"/>
                    <a:gd name="connsiteX0" fmla="*/ 263994 w 661136"/>
                    <a:gd name="connsiteY0" fmla="*/ 1620 h 2058818"/>
                    <a:gd name="connsiteX1" fmla="*/ 658652 w 661136"/>
                    <a:gd name="connsiteY1" fmla="*/ 8246 h 2058818"/>
                    <a:gd name="connsiteX2" fmla="*/ 516835 w 661136"/>
                    <a:gd name="connsiteY2" fmla="*/ 1062286 h 2058818"/>
                    <a:gd name="connsiteX3" fmla="*/ 517294 w 661136"/>
                    <a:gd name="connsiteY3" fmla="*/ 1800750 h 2058818"/>
                    <a:gd name="connsiteX4" fmla="*/ 259226 w 661136"/>
                    <a:gd name="connsiteY4" fmla="*/ 2058818 h 2058818"/>
                    <a:gd name="connsiteX5" fmla="*/ 259227 w 661136"/>
                    <a:gd name="connsiteY5" fmla="*/ 2058817 h 2058818"/>
                    <a:gd name="connsiteX6" fmla="*/ 1159 w 661136"/>
                    <a:gd name="connsiteY6" fmla="*/ 1800749 h 2058818"/>
                    <a:gd name="connsiteX7" fmla="*/ 0 w 661136"/>
                    <a:gd name="connsiteY7" fmla="*/ 1066703 h 2058818"/>
                    <a:gd name="connsiteX8" fmla="*/ 263994 w 661136"/>
                    <a:gd name="connsiteY8" fmla="*/ 1620 h 2058818"/>
                    <a:gd name="connsiteX0" fmla="*/ 263994 w 658957"/>
                    <a:gd name="connsiteY0" fmla="*/ 9787 h 2066985"/>
                    <a:gd name="connsiteX1" fmla="*/ 656443 w 658957"/>
                    <a:gd name="connsiteY1" fmla="*/ 5370 h 2066985"/>
                    <a:gd name="connsiteX2" fmla="*/ 516835 w 658957"/>
                    <a:gd name="connsiteY2" fmla="*/ 1070453 h 2066985"/>
                    <a:gd name="connsiteX3" fmla="*/ 517294 w 658957"/>
                    <a:gd name="connsiteY3" fmla="*/ 1808917 h 2066985"/>
                    <a:gd name="connsiteX4" fmla="*/ 259226 w 658957"/>
                    <a:gd name="connsiteY4" fmla="*/ 2066985 h 2066985"/>
                    <a:gd name="connsiteX5" fmla="*/ 259227 w 658957"/>
                    <a:gd name="connsiteY5" fmla="*/ 2066984 h 2066985"/>
                    <a:gd name="connsiteX6" fmla="*/ 1159 w 658957"/>
                    <a:gd name="connsiteY6" fmla="*/ 1808916 h 2066985"/>
                    <a:gd name="connsiteX7" fmla="*/ 0 w 658957"/>
                    <a:gd name="connsiteY7" fmla="*/ 1074870 h 2066985"/>
                    <a:gd name="connsiteX8" fmla="*/ 263994 w 658957"/>
                    <a:gd name="connsiteY8" fmla="*/ 9787 h 2066985"/>
                    <a:gd name="connsiteX0" fmla="*/ 263994 w 658983"/>
                    <a:gd name="connsiteY0" fmla="*/ 6145 h 2063343"/>
                    <a:gd name="connsiteX1" fmla="*/ 656443 w 658983"/>
                    <a:gd name="connsiteY1" fmla="*/ 1728 h 2063343"/>
                    <a:gd name="connsiteX2" fmla="*/ 516835 w 658983"/>
                    <a:gd name="connsiteY2" fmla="*/ 1066811 h 2063343"/>
                    <a:gd name="connsiteX3" fmla="*/ 517294 w 658983"/>
                    <a:gd name="connsiteY3" fmla="*/ 1805275 h 2063343"/>
                    <a:gd name="connsiteX4" fmla="*/ 259226 w 658983"/>
                    <a:gd name="connsiteY4" fmla="*/ 2063343 h 2063343"/>
                    <a:gd name="connsiteX5" fmla="*/ 259227 w 658983"/>
                    <a:gd name="connsiteY5" fmla="*/ 2063342 h 2063343"/>
                    <a:gd name="connsiteX6" fmla="*/ 1159 w 658983"/>
                    <a:gd name="connsiteY6" fmla="*/ 1805274 h 2063343"/>
                    <a:gd name="connsiteX7" fmla="*/ 0 w 658983"/>
                    <a:gd name="connsiteY7" fmla="*/ 1071228 h 2063343"/>
                    <a:gd name="connsiteX8" fmla="*/ 263994 w 658983"/>
                    <a:gd name="connsiteY8" fmla="*/ 6145 h 2063343"/>
                    <a:gd name="connsiteX0" fmla="*/ 263994 w 678609"/>
                    <a:gd name="connsiteY0" fmla="*/ 7785 h 2064983"/>
                    <a:gd name="connsiteX1" fmla="*/ 676321 w 678609"/>
                    <a:gd name="connsiteY1" fmla="*/ 1560 h 2064983"/>
                    <a:gd name="connsiteX2" fmla="*/ 516835 w 678609"/>
                    <a:gd name="connsiteY2" fmla="*/ 1068451 h 2064983"/>
                    <a:gd name="connsiteX3" fmla="*/ 517294 w 678609"/>
                    <a:gd name="connsiteY3" fmla="*/ 1806915 h 2064983"/>
                    <a:gd name="connsiteX4" fmla="*/ 259226 w 678609"/>
                    <a:gd name="connsiteY4" fmla="*/ 2064983 h 2064983"/>
                    <a:gd name="connsiteX5" fmla="*/ 259227 w 678609"/>
                    <a:gd name="connsiteY5" fmla="*/ 2064982 h 2064983"/>
                    <a:gd name="connsiteX6" fmla="*/ 1159 w 678609"/>
                    <a:gd name="connsiteY6" fmla="*/ 1806914 h 2064983"/>
                    <a:gd name="connsiteX7" fmla="*/ 0 w 678609"/>
                    <a:gd name="connsiteY7" fmla="*/ 1072868 h 2064983"/>
                    <a:gd name="connsiteX8" fmla="*/ 263994 w 678609"/>
                    <a:gd name="connsiteY8" fmla="*/ 7785 h 2064983"/>
                    <a:gd name="connsiteX0" fmla="*/ 263994 w 676632"/>
                    <a:gd name="connsiteY0" fmla="*/ 31105 h 2088303"/>
                    <a:gd name="connsiteX1" fmla="*/ 676321 w 676632"/>
                    <a:gd name="connsiteY1" fmla="*/ 24880 h 2088303"/>
                    <a:gd name="connsiteX2" fmla="*/ 516835 w 676632"/>
                    <a:gd name="connsiteY2" fmla="*/ 1091771 h 2088303"/>
                    <a:gd name="connsiteX3" fmla="*/ 517294 w 676632"/>
                    <a:gd name="connsiteY3" fmla="*/ 1830235 h 2088303"/>
                    <a:gd name="connsiteX4" fmla="*/ 259226 w 676632"/>
                    <a:gd name="connsiteY4" fmla="*/ 2088303 h 2088303"/>
                    <a:gd name="connsiteX5" fmla="*/ 259227 w 676632"/>
                    <a:gd name="connsiteY5" fmla="*/ 2088302 h 2088303"/>
                    <a:gd name="connsiteX6" fmla="*/ 1159 w 676632"/>
                    <a:gd name="connsiteY6" fmla="*/ 1830234 h 2088303"/>
                    <a:gd name="connsiteX7" fmla="*/ 0 w 676632"/>
                    <a:gd name="connsiteY7" fmla="*/ 1096188 h 2088303"/>
                    <a:gd name="connsiteX8" fmla="*/ 263994 w 676632"/>
                    <a:gd name="connsiteY8" fmla="*/ 31105 h 2088303"/>
                    <a:gd name="connsiteX0" fmla="*/ 263994 w 676730"/>
                    <a:gd name="connsiteY0" fmla="*/ 6225 h 2063423"/>
                    <a:gd name="connsiteX1" fmla="*/ 676321 w 676730"/>
                    <a:gd name="connsiteY1" fmla="*/ 0 h 2063423"/>
                    <a:gd name="connsiteX2" fmla="*/ 516835 w 676730"/>
                    <a:gd name="connsiteY2" fmla="*/ 1066891 h 2063423"/>
                    <a:gd name="connsiteX3" fmla="*/ 517294 w 676730"/>
                    <a:gd name="connsiteY3" fmla="*/ 1805355 h 2063423"/>
                    <a:gd name="connsiteX4" fmla="*/ 259226 w 676730"/>
                    <a:gd name="connsiteY4" fmla="*/ 2063423 h 2063423"/>
                    <a:gd name="connsiteX5" fmla="*/ 259227 w 676730"/>
                    <a:gd name="connsiteY5" fmla="*/ 2063422 h 2063423"/>
                    <a:gd name="connsiteX6" fmla="*/ 1159 w 676730"/>
                    <a:gd name="connsiteY6" fmla="*/ 1805354 h 2063423"/>
                    <a:gd name="connsiteX7" fmla="*/ 0 w 676730"/>
                    <a:gd name="connsiteY7" fmla="*/ 1071308 h 2063423"/>
                    <a:gd name="connsiteX8" fmla="*/ 263994 w 676730"/>
                    <a:gd name="connsiteY8" fmla="*/ 6225 h 2063423"/>
                    <a:gd name="connsiteX0" fmla="*/ 267608 w 681973"/>
                    <a:gd name="connsiteY0" fmla="*/ 78285 h 2142712"/>
                    <a:gd name="connsiteX1" fmla="*/ 676321 w 681973"/>
                    <a:gd name="connsiteY1" fmla="*/ 79289 h 2142712"/>
                    <a:gd name="connsiteX2" fmla="*/ 516835 w 681973"/>
                    <a:gd name="connsiteY2" fmla="*/ 1146180 h 2142712"/>
                    <a:gd name="connsiteX3" fmla="*/ 517294 w 681973"/>
                    <a:gd name="connsiteY3" fmla="*/ 1884644 h 2142712"/>
                    <a:gd name="connsiteX4" fmla="*/ 259226 w 681973"/>
                    <a:gd name="connsiteY4" fmla="*/ 2142712 h 2142712"/>
                    <a:gd name="connsiteX5" fmla="*/ 259227 w 681973"/>
                    <a:gd name="connsiteY5" fmla="*/ 2142711 h 2142712"/>
                    <a:gd name="connsiteX6" fmla="*/ 1159 w 681973"/>
                    <a:gd name="connsiteY6" fmla="*/ 1884643 h 2142712"/>
                    <a:gd name="connsiteX7" fmla="*/ 0 w 681973"/>
                    <a:gd name="connsiteY7" fmla="*/ 1150597 h 2142712"/>
                    <a:gd name="connsiteX8" fmla="*/ 267608 w 681973"/>
                    <a:gd name="connsiteY8" fmla="*/ 78285 h 2142712"/>
                    <a:gd name="connsiteX0" fmla="*/ 267608 w 730032"/>
                    <a:gd name="connsiteY0" fmla="*/ 0 h 2064427"/>
                    <a:gd name="connsiteX1" fmla="*/ 676321 w 730032"/>
                    <a:gd name="connsiteY1" fmla="*/ 1004 h 2064427"/>
                    <a:gd name="connsiteX2" fmla="*/ 516835 w 730032"/>
                    <a:gd name="connsiteY2" fmla="*/ 1067895 h 2064427"/>
                    <a:gd name="connsiteX3" fmla="*/ 517294 w 730032"/>
                    <a:gd name="connsiteY3" fmla="*/ 1806359 h 2064427"/>
                    <a:gd name="connsiteX4" fmla="*/ 259226 w 730032"/>
                    <a:gd name="connsiteY4" fmla="*/ 2064427 h 2064427"/>
                    <a:gd name="connsiteX5" fmla="*/ 259227 w 730032"/>
                    <a:gd name="connsiteY5" fmla="*/ 2064426 h 2064427"/>
                    <a:gd name="connsiteX6" fmla="*/ 1159 w 730032"/>
                    <a:gd name="connsiteY6" fmla="*/ 1806358 h 2064427"/>
                    <a:gd name="connsiteX7" fmla="*/ 0 w 730032"/>
                    <a:gd name="connsiteY7" fmla="*/ 1072312 h 2064427"/>
                    <a:gd name="connsiteX8" fmla="*/ 267608 w 730032"/>
                    <a:gd name="connsiteY8" fmla="*/ 0 h 2064427"/>
                    <a:gd name="connsiteX0" fmla="*/ 267608 w 681218"/>
                    <a:gd name="connsiteY0" fmla="*/ 0 h 2064427"/>
                    <a:gd name="connsiteX1" fmla="*/ 676321 w 681218"/>
                    <a:gd name="connsiteY1" fmla="*/ 1004 h 2064427"/>
                    <a:gd name="connsiteX2" fmla="*/ 516835 w 681218"/>
                    <a:gd name="connsiteY2" fmla="*/ 1067895 h 2064427"/>
                    <a:gd name="connsiteX3" fmla="*/ 517294 w 681218"/>
                    <a:gd name="connsiteY3" fmla="*/ 1806359 h 2064427"/>
                    <a:gd name="connsiteX4" fmla="*/ 259226 w 681218"/>
                    <a:gd name="connsiteY4" fmla="*/ 2064427 h 2064427"/>
                    <a:gd name="connsiteX5" fmla="*/ 259227 w 681218"/>
                    <a:gd name="connsiteY5" fmla="*/ 2064426 h 2064427"/>
                    <a:gd name="connsiteX6" fmla="*/ 1159 w 681218"/>
                    <a:gd name="connsiteY6" fmla="*/ 1806358 h 2064427"/>
                    <a:gd name="connsiteX7" fmla="*/ 0 w 681218"/>
                    <a:gd name="connsiteY7" fmla="*/ 1072312 h 2064427"/>
                    <a:gd name="connsiteX8" fmla="*/ 267608 w 681218"/>
                    <a:gd name="connsiteY8" fmla="*/ 0 h 2064427"/>
                    <a:gd name="connsiteX0" fmla="*/ 267608 w 788233"/>
                    <a:gd name="connsiteY0" fmla="*/ 0 h 2064427"/>
                    <a:gd name="connsiteX1" fmla="*/ 784938 w 788233"/>
                    <a:gd name="connsiteY1" fmla="*/ 6056 h 2064427"/>
                    <a:gd name="connsiteX2" fmla="*/ 516835 w 788233"/>
                    <a:gd name="connsiteY2" fmla="*/ 1067895 h 2064427"/>
                    <a:gd name="connsiteX3" fmla="*/ 517294 w 788233"/>
                    <a:gd name="connsiteY3" fmla="*/ 1806359 h 2064427"/>
                    <a:gd name="connsiteX4" fmla="*/ 259226 w 788233"/>
                    <a:gd name="connsiteY4" fmla="*/ 2064427 h 2064427"/>
                    <a:gd name="connsiteX5" fmla="*/ 259227 w 788233"/>
                    <a:gd name="connsiteY5" fmla="*/ 2064426 h 2064427"/>
                    <a:gd name="connsiteX6" fmla="*/ 1159 w 788233"/>
                    <a:gd name="connsiteY6" fmla="*/ 1806358 h 2064427"/>
                    <a:gd name="connsiteX7" fmla="*/ 0 w 788233"/>
                    <a:gd name="connsiteY7" fmla="*/ 1072312 h 2064427"/>
                    <a:gd name="connsiteX8" fmla="*/ 267608 w 788233"/>
                    <a:gd name="connsiteY8" fmla="*/ 0 h 2064427"/>
                    <a:gd name="connsiteX0" fmla="*/ 267608 w 788334"/>
                    <a:gd name="connsiteY0" fmla="*/ 0 h 2064427"/>
                    <a:gd name="connsiteX1" fmla="*/ 784938 w 788334"/>
                    <a:gd name="connsiteY1" fmla="*/ 6056 h 2064427"/>
                    <a:gd name="connsiteX2" fmla="*/ 516835 w 788334"/>
                    <a:gd name="connsiteY2" fmla="*/ 1067895 h 2064427"/>
                    <a:gd name="connsiteX3" fmla="*/ 517294 w 788334"/>
                    <a:gd name="connsiteY3" fmla="*/ 1806359 h 2064427"/>
                    <a:gd name="connsiteX4" fmla="*/ 259226 w 788334"/>
                    <a:gd name="connsiteY4" fmla="*/ 2064427 h 2064427"/>
                    <a:gd name="connsiteX5" fmla="*/ 259227 w 788334"/>
                    <a:gd name="connsiteY5" fmla="*/ 2064426 h 2064427"/>
                    <a:gd name="connsiteX6" fmla="*/ 1159 w 788334"/>
                    <a:gd name="connsiteY6" fmla="*/ 1806358 h 2064427"/>
                    <a:gd name="connsiteX7" fmla="*/ 0 w 788334"/>
                    <a:gd name="connsiteY7" fmla="*/ 1072312 h 2064427"/>
                    <a:gd name="connsiteX8" fmla="*/ 267608 w 788334"/>
                    <a:gd name="connsiteY8" fmla="*/ 0 h 2064427"/>
                    <a:gd name="connsiteX0" fmla="*/ 267608 w 788308"/>
                    <a:gd name="connsiteY0" fmla="*/ 0 h 2064427"/>
                    <a:gd name="connsiteX1" fmla="*/ 784938 w 788308"/>
                    <a:gd name="connsiteY1" fmla="*/ 6056 h 2064427"/>
                    <a:gd name="connsiteX2" fmla="*/ 516835 w 788308"/>
                    <a:gd name="connsiteY2" fmla="*/ 1067895 h 2064427"/>
                    <a:gd name="connsiteX3" fmla="*/ 517294 w 788308"/>
                    <a:gd name="connsiteY3" fmla="*/ 1806359 h 2064427"/>
                    <a:gd name="connsiteX4" fmla="*/ 259226 w 788308"/>
                    <a:gd name="connsiteY4" fmla="*/ 2064427 h 2064427"/>
                    <a:gd name="connsiteX5" fmla="*/ 259227 w 788308"/>
                    <a:gd name="connsiteY5" fmla="*/ 2064426 h 2064427"/>
                    <a:gd name="connsiteX6" fmla="*/ 1159 w 788308"/>
                    <a:gd name="connsiteY6" fmla="*/ 1806358 h 2064427"/>
                    <a:gd name="connsiteX7" fmla="*/ 0 w 788308"/>
                    <a:gd name="connsiteY7" fmla="*/ 1072312 h 2064427"/>
                    <a:gd name="connsiteX8" fmla="*/ 267608 w 788308"/>
                    <a:gd name="connsiteY8" fmla="*/ 0 h 2064427"/>
                    <a:gd name="connsiteX0" fmla="*/ 323179 w 787421"/>
                    <a:gd name="connsiteY0" fmla="*/ 72332 h 2139285"/>
                    <a:gd name="connsiteX1" fmla="*/ 784938 w 787421"/>
                    <a:gd name="connsiteY1" fmla="*/ 80914 h 2139285"/>
                    <a:gd name="connsiteX2" fmla="*/ 516835 w 787421"/>
                    <a:gd name="connsiteY2" fmla="*/ 1142753 h 2139285"/>
                    <a:gd name="connsiteX3" fmla="*/ 517294 w 787421"/>
                    <a:gd name="connsiteY3" fmla="*/ 1881217 h 2139285"/>
                    <a:gd name="connsiteX4" fmla="*/ 259226 w 787421"/>
                    <a:gd name="connsiteY4" fmla="*/ 2139285 h 2139285"/>
                    <a:gd name="connsiteX5" fmla="*/ 259227 w 787421"/>
                    <a:gd name="connsiteY5" fmla="*/ 2139284 h 2139285"/>
                    <a:gd name="connsiteX6" fmla="*/ 1159 w 787421"/>
                    <a:gd name="connsiteY6" fmla="*/ 1881216 h 2139285"/>
                    <a:gd name="connsiteX7" fmla="*/ 0 w 787421"/>
                    <a:gd name="connsiteY7" fmla="*/ 1147170 h 2139285"/>
                    <a:gd name="connsiteX8" fmla="*/ 323179 w 787421"/>
                    <a:gd name="connsiteY8" fmla="*/ 72332 h 2139285"/>
                    <a:gd name="connsiteX0" fmla="*/ 323179 w 810872"/>
                    <a:gd name="connsiteY0" fmla="*/ 0 h 2066953"/>
                    <a:gd name="connsiteX1" fmla="*/ 784938 w 810872"/>
                    <a:gd name="connsiteY1" fmla="*/ 8582 h 2066953"/>
                    <a:gd name="connsiteX2" fmla="*/ 516835 w 810872"/>
                    <a:gd name="connsiteY2" fmla="*/ 1070421 h 2066953"/>
                    <a:gd name="connsiteX3" fmla="*/ 517294 w 810872"/>
                    <a:gd name="connsiteY3" fmla="*/ 1808885 h 2066953"/>
                    <a:gd name="connsiteX4" fmla="*/ 259226 w 810872"/>
                    <a:gd name="connsiteY4" fmla="*/ 2066953 h 2066953"/>
                    <a:gd name="connsiteX5" fmla="*/ 259227 w 810872"/>
                    <a:gd name="connsiteY5" fmla="*/ 2066952 h 2066953"/>
                    <a:gd name="connsiteX6" fmla="*/ 1159 w 810872"/>
                    <a:gd name="connsiteY6" fmla="*/ 1808884 h 2066953"/>
                    <a:gd name="connsiteX7" fmla="*/ 0 w 810872"/>
                    <a:gd name="connsiteY7" fmla="*/ 1074838 h 2066953"/>
                    <a:gd name="connsiteX8" fmla="*/ 323179 w 810872"/>
                    <a:gd name="connsiteY8" fmla="*/ 0 h 2066953"/>
                    <a:gd name="connsiteX0" fmla="*/ 323179 w 797169"/>
                    <a:gd name="connsiteY0" fmla="*/ 0 h 2066953"/>
                    <a:gd name="connsiteX1" fmla="*/ 784938 w 797169"/>
                    <a:gd name="connsiteY1" fmla="*/ 8582 h 2066953"/>
                    <a:gd name="connsiteX2" fmla="*/ 516835 w 797169"/>
                    <a:gd name="connsiteY2" fmla="*/ 1070421 h 2066953"/>
                    <a:gd name="connsiteX3" fmla="*/ 517294 w 797169"/>
                    <a:gd name="connsiteY3" fmla="*/ 1808885 h 2066953"/>
                    <a:gd name="connsiteX4" fmla="*/ 259226 w 797169"/>
                    <a:gd name="connsiteY4" fmla="*/ 2066953 h 2066953"/>
                    <a:gd name="connsiteX5" fmla="*/ 259227 w 797169"/>
                    <a:gd name="connsiteY5" fmla="*/ 2066952 h 2066953"/>
                    <a:gd name="connsiteX6" fmla="*/ 1159 w 797169"/>
                    <a:gd name="connsiteY6" fmla="*/ 1808884 h 2066953"/>
                    <a:gd name="connsiteX7" fmla="*/ 0 w 797169"/>
                    <a:gd name="connsiteY7" fmla="*/ 1074838 h 2066953"/>
                    <a:gd name="connsiteX8" fmla="*/ 323179 w 797169"/>
                    <a:gd name="connsiteY8" fmla="*/ 0 h 206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169" h="2066953">
                      <a:moveTo>
                        <a:pt x="323179" y="0"/>
                      </a:moveTo>
                      <a:lnTo>
                        <a:pt x="784938" y="8582"/>
                      </a:lnTo>
                      <a:cubicBezTo>
                        <a:pt x="865207" y="7641"/>
                        <a:pt x="524413" y="908724"/>
                        <a:pt x="516835" y="1070421"/>
                      </a:cubicBezTo>
                      <a:cubicBezTo>
                        <a:pt x="509257" y="1232118"/>
                        <a:pt x="516055" y="1642796"/>
                        <a:pt x="517294" y="1808885"/>
                      </a:cubicBezTo>
                      <a:cubicBezTo>
                        <a:pt x="518574" y="1980429"/>
                        <a:pt x="401753" y="2066953"/>
                        <a:pt x="259226" y="2066953"/>
                      </a:cubicBezTo>
                      <a:lnTo>
                        <a:pt x="259227" y="2066952"/>
                      </a:lnTo>
                      <a:cubicBezTo>
                        <a:pt x="116700" y="2066952"/>
                        <a:pt x="1159" y="1951411"/>
                        <a:pt x="1159" y="1808884"/>
                      </a:cubicBezTo>
                      <a:cubicBezTo>
                        <a:pt x="773" y="1564202"/>
                        <a:pt x="386" y="1319520"/>
                        <a:pt x="0" y="1074838"/>
                      </a:cubicBezTo>
                      <a:cubicBezTo>
                        <a:pt x="386" y="970865"/>
                        <a:pt x="322793" y="103973"/>
                        <a:pt x="32317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08" name="Rectangle: Rounded Corners 1">
                  <a:extLst>
                    <a:ext uri="{FF2B5EF4-FFF2-40B4-BE49-F238E27FC236}">
                      <a16:creationId xmlns:a16="http://schemas.microsoft.com/office/drawing/2014/main" id="{9800C480-1204-403D-87A6-8D25E4531087}"/>
                    </a:ext>
                  </a:extLst>
                </p:cNvPr>
                <p:cNvSpPr/>
                <p:nvPr/>
              </p:nvSpPr>
              <p:spPr>
                <a:xfrm>
                  <a:off x="1741204" y="979246"/>
                  <a:ext cx="797169" cy="2066953"/>
                </a:xfrm>
                <a:custGeom>
                  <a:avLst/>
                  <a:gdLst>
                    <a:gd name="connsiteX0" fmla="*/ 0 w 516135"/>
                    <a:gd name="connsiteY0" fmla="*/ 258068 h 1562100"/>
                    <a:gd name="connsiteX1" fmla="*/ 258068 w 516135"/>
                    <a:gd name="connsiteY1" fmla="*/ 0 h 1562100"/>
                    <a:gd name="connsiteX2" fmla="*/ 258068 w 516135"/>
                    <a:gd name="connsiteY2" fmla="*/ 0 h 1562100"/>
                    <a:gd name="connsiteX3" fmla="*/ 516136 w 516135"/>
                    <a:gd name="connsiteY3" fmla="*/ 258068 h 1562100"/>
                    <a:gd name="connsiteX4" fmla="*/ 516135 w 516135"/>
                    <a:gd name="connsiteY4" fmla="*/ 1304033 h 1562100"/>
                    <a:gd name="connsiteX5" fmla="*/ 258067 w 516135"/>
                    <a:gd name="connsiteY5" fmla="*/ 1562101 h 1562100"/>
                    <a:gd name="connsiteX6" fmla="*/ 258068 w 516135"/>
                    <a:gd name="connsiteY6" fmla="*/ 1562100 h 1562100"/>
                    <a:gd name="connsiteX7" fmla="*/ 0 w 516135"/>
                    <a:gd name="connsiteY7" fmla="*/ 1304032 h 1562100"/>
                    <a:gd name="connsiteX8" fmla="*/ 0 w 516135"/>
                    <a:gd name="connsiteY8" fmla="*/ 258068 h 1562100"/>
                    <a:gd name="connsiteX0" fmla="*/ 0 w 535099"/>
                    <a:gd name="connsiteY0" fmla="*/ 258068 h 1562101"/>
                    <a:gd name="connsiteX1" fmla="*/ 258068 w 535099"/>
                    <a:gd name="connsiteY1" fmla="*/ 0 h 1562101"/>
                    <a:gd name="connsiteX2" fmla="*/ 258068 w 535099"/>
                    <a:gd name="connsiteY2" fmla="*/ 0 h 1562101"/>
                    <a:gd name="connsiteX3" fmla="*/ 516136 w 535099"/>
                    <a:gd name="connsiteY3" fmla="*/ 258068 h 1562101"/>
                    <a:gd name="connsiteX4" fmla="*/ 515676 w 535099"/>
                    <a:gd name="connsiteY4" fmla="*/ 565569 h 1562101"/>
                    <a:gd name="connsiteX5" fmla="*/ 516135 w 535099"/>
                    <a:gd name="connsiteY5" fmla="*/ 1304033 h 1562101"/>
                    <a:gd name="connsiteX6" fmla="*/ 258067 w 535099"/>
                    <a:gd name="connsiteY6" fmla="*/ 1562101 h 1562101"/>
                    <a:gd name="connsiteX7" fmla="*/ 258068 w 535099"/>
                    <a:gd name="connsiteY7" fmla="*/ 1562100 h 1562101"/>
                    <a:gd name="connsiteX8" fmla="*/ 0 w 535099"/>
                    <a:gd name="connsiteY8" fmla="*/ 1304032 h 1562101"/>
                    <a:gd name="connsiteX9" fmla="*/ 0 w 535099"/>
                    <a:gd name="connsiteY9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517295 w 536258"/>
                    <a:gd name="connsiteY2" fmla="*/ 258068 h 1562101"/>
                    <a:gd name="connsiteX3" fmla="*/ 516835 w 536258"/>
                    <a:gd name="connsiteY3" fmla="*/ 565569 h 1562101"/>
                    <a:gd name="connsiteX4" fmla="*/ 517294 w 536258"/>
                    <a:gd name="connsiteY4" fmla="*/ 1304033 h 1562101"/>
                    <a:gd name="connsiteX5" fmla="*/ 259226 w 536258"/>
                    <a:gd name="connsiteY5" fmla="*/ 1562101 h 1562101"/>
                    <a:gd name="connsiteX6" fmla="*/ 259227 w 536258"/>
                    <a:gd name="connsiteY6" fmla="*/ 1562100 h 1562101"/>
                    <a:gd name="connsiteX7" fmla="*/ 1159 w 536258"/>
                    <a:gd name="connsiteY7" fmla="*/ 1304032 h 1562101"/>
                    <a:gd name="connsiteX8" fmla="*/ 0 w 536258"/>
                    <a:gd name="connsiteY8" fmla="*/ 569986 h 1562101"/>
                    <a:gd name="connsiteX9" fmla="*/ 1159 w 536258"/>
                    <a:gd name="connsiteY9" fmla="*/ 258068 h 1562101"/>
                    <a:gd name="connsiteX0" fmla="*/ 1159 w 555374"/>
                    <a:gd name="connsiteY0" fmla="*/ 38714 h 1342747"/>
                    <a:gd name="connsiteX1" fmla="*/ 517295 w 555374"/>
                    <a:gd name="connsiteY1" fmla="*/ 38714 h 1342747"/>
                    <a:gd name="connsiteX2" fmla="*/ 516835 w 555374"/>
                    <a:gd name="connsiteY2" fmla="*/ 346215 h 1342747"/>
                    <a:gd name="connsiteX3" fmla="*/ 517294 w 555374"/>
                    <a:gd name="connsiteY3" fmla="*/ 1084679 h 1342747"/>
                    <a:gd name="connsiteX4" fmla="*/ 259226 w 555374"/>
                    <a:gd name="connsiteY4" fmla="*/ 1342747 h 1342747"/>
                    <a:gd name="connsiteX5" fmla="*/ 259227 w 555374"/>
                    <a:gd name="connsiteY5" fmla="*/ 1342746 h 1342747"/>
                    <a:gd name="connsiteX6" fmla="*/ 1159 w 555374"/>
                    <a:gd name="connsiteY6" fmla="*/ 1084678 h 1342747"/>
                    <a:gd name="connsiteX7" fmla="*/ 0 w 555374"/>
                    <a:gd name="connsiteY7" fmla="*/ 350632 h 1342747"/>
                    <a:gd name="connsiteX8" fmla="*/ 1159 w 555374"/>
                    <a:gd name="connsiteY8" fmla="*/ 38714 h 1342747"/>
                    <a:gd name="connsiteX0" fmla="*/ 263994 w 535905"/>
                    <a:gd name="connsiteY0" fmla="*/ 3045 h 2060243"/>
                    <a:gd name="connsiteX1" fmla="*/ 517295 w 535905"/>
                    <a:gd name="connsiteY1" fmla="*/ 756210 h 2060243"/>
                    <a:gd name="connsiteX2" fmla="*/ 516835 w 535905"/>
                    <a:gd name="connsiteY2" fmla="*/ 1063711 h 2060243"/>
                    <a:gd name="connsiteX3" fmla="*/ 517294 w 535905"/>
                    <a:gd name="connsiteY3" fmla="*/ 1802175 h 2060243"/>
                    <a:gd name="connsiteX4" fmla="*/ 259226 w 535905"/>
                    <a:gd name="connsiteY4" fmla="*/ 2060243 h 2060243"/>
                    <a:gd name="connsiteX5" fmla="*/ 259227 w 535905"/>
                    <a:gd name="connsiteY5" fmla="*/ 2060242 h 2060243"/>
                    <a:gd name="connsiteX6" fmla="*/ 1159 w 535905"/>
                    <a:gd name="connsiteY6" fmla="*/ 1802174 h 2060243"/>
                    <a:gd name="connsiteX7" fmla="*/ 0 w 535905"/>
                    <a:gd name="connsiteY7" fmla="*/ 1068128 h 2060243"/>
                    <a:gd name="connsiteX8" fmla="*/ 263994 w 535905"/>
                    <a:gd name="connsiteY8" fmla="*/ 3045 h 2060243"/>
                    <a:gd name="connsiteX0" fmla="*/ 263994 w 664925"/>
                    <a:gd name="connsiteY0" fmla="*/ 87056 h 2144254"/>
                    <a:gd name="connsiteX1" fmla="*/ 658652 w 664925"/>
                    <a:gd name="connsiteY1" fmla="*/ 93682 h 2144254"/>
                    <a:gd name="connsiteX2" fmla="*/ 516835 w 664925"/>
                    <a:gd name="connsiteY2" fmla="*/ 1147722 h 2144254"/>
                    <a:gd name="connsiteX3" fmla="*/ 517294 w 664925"/>
                    <a:gd name="connsiteY3" fmla="*/ 1886186 h 2144254"/>
                    <a:gd name="connsiteX4" fmla="*/ 259226 w 664925"/>
                    <a:gd name="connsiteY4" fmla="*/ 2144254 h 2144254"/>
                    <a:gd name="connsiteX5" fmla="*/ 259227 w 664925"/>
                    <a:gd name="connsiteY5" fmla="*/ 2144253 h 2144254"/>
                    <a:gd name="connsiteX6" fmla="*/ 1159 w 664925"/>
                    <a:gd name="connsiteY6" fmla="*/ 1886185 h 2144254"/>
                    <a:gd name="connsiteX7" fmla="*/ 0 w 664925"/>
                    <a:gd name="connsiteY7" fmla="*/ 1152139 h 2144254"/>
                    <a:gd name="connsiteX8" fmla="*/ 263994 w 664925"/>
                    <a:gd name="connsiteY8" fmla="*/ 87056 h 2144254"/>
                    <a:gd name="connsiteX0" fmla="*/ 263994 w 710801"/>
                    <a:gd name="connsiteY0" fmla="*/ 28420 h 2085618"/>
                    <a:gd name="connsiteX1" fmla="*/ 658652 w 710801"/>
                    <a:gd name="connsiteY1" fmla="*/ 35046 h 2085618"/>
                    <a:gd name="connsiteX2" fmla="*/ 516835 w 710801"/>
                    <a:gd name="connsiteY2" fmla="*/ 1089086 h 2085618"/>
                    <a:gd name="connsiteX3" fmla="*/ 517294 w 710801"/>
                    <a:gd name="connsiteY3" fmla="*/ 1827550 h 2085618"/>
                    <a:gd name="connsiteX4" fmla="*/ 259226 w 710801"/>
                    <a:gd name="connsiteY4" fmla="*/ 2085618 h 2085618"/>
                    <a:gd name="connsiteX5" fmla="*/ 259227 w 710801"/>
                    <a:gd name="connsiteY5" fmla="*/ 2085617 h 2085618"/>
                    <a:gd name="connsiteX6" fmla="*/ 1159 w 710801"/>
                    <a:gd name="connsiteY6" fmla="*/ 1827549 h 2085618"/>
                    <a:gd name="connsiteX7" fmla="*/ 0 w 710801"/>
                    <a:gd name="connsiteY7" fmla="*/ 1093503 h 2085618"/>
                    <a:gd name="connsiteX8" fmla="*/ 263994 w 710801"/>
                    <a:gd name="connsiteY8" fmla="*/ 28420 h 2085618"/>
                    <a:gd name="connsiteX0" fmla="*/ 263994 w 710801"/>
                    <a:gd name="connsiteY0" fmla="*/ 7864 h 2065062"/>
                    <a:gd name="connsiteX1" fmla="*/ 658652 w 710801"/>
                    <a:gd name="connsiteY1" fmla="*/ 14490 h 2065062"/>
                    <a:gd name="connsiteX2" fmla="*/ 516835 w 710801"/>
                    <a:gd name="connsiteY2" fmla="*/ 1068530 h 2065062"/>
                    <a:gd name="connsiteX3" fmla="*/ 517294 w 710801"/>
                    <a:gd name="connsiteY3" fmla="*/ 1806994 h 2065062"/>
                    <a:gd name="connsiteX4" fmla="*/ 259226 w 710801"/>
                    <a:gd name="connsiteY4" fmla="*/ 2065062 h 2065062"/>
                    <a:gd name="connsiteX5" fmla="*/ 259227 w 710801"/>
                    <a:gd name="connsiteY5" fmla="*/ 2065061 h 2065062"/>
                    <a:gd name="connsiteX6" fmla="*/ 1159 w 710801"/>
                    <a:gd name="connsiteY6" fmla="*/ 1806993 h 2065062"/>
                    <a:gd name="connsiteX7" fmla="*/ 0 w 710801"/>
                    <a:gd name="connsiteY7" fmla="*/ 1072947 h 2065062"/>
                    <a:gd name="connsiteX8" fmla="*/ 263994 w 710801"/>
                    <a:gd name="connsiteY8" fmla="*/ 7864 h 2065062"/>
                    <a:gd name="connsiteX0" fmla="*/ 263994 w 713316"/>
                    <a:gd name="connsiteY0" fmla="*/ 0 h 2057198"/>
                    <a:gd name="connsiteX1" fmla="*/ 658652 w 713316"/>
                    <a:gd name="connsiteY1" fmla="*/ 6626 h 2057198"/>
                    <a:gd name="connsiteX2" fmla="*/ 516835 w 713316"/>
                    <a:gd name="connsiteY2" fmla="*/ 1060666 h 2057198"/>
                    <a:gd name="connsiteX3" fmla="*/ 517294 w 713316"/>
                    <a:gd name="connsiteY3" fmla="*/ 1799130 h 2057198"/>
                    <a:gd name="connsiteX4" fmla="*/ 259226 w 713316"/>
                    <a:gd name="connsiteY4" fmla="*/ 2057198 h 2057198"/>
                    <a:gd name="connsiteX5" fmla="*/ 259227 w 713316"/>
                    <a:gd name="connsiteY5" fmla="*/ 2057197 h 2057198"/>
                    <a:gd name="connsiteX6" fmla="*/ 1159 w 713316"/>
                    <a:gd name="connsiteY6" fmla="*/ 1799129 h 2057198"/>
                    <a:gd name="connsiteX7" fmla="*/ 0 w 713316"/>
                    <a:gd name="connsiteY7" fmla="*/ 1065083 h 2057198"/>
                    <a:gd name="connsiteX8" fmla="*/ 263994 w 713316"/>
                    <a:gd name="connsiteY8" fmla="*/ 0 h 2057198"/>
                    <a:gd name="connsiteX0" fmla="*/ 263994 w 663537"/>
                    <a:gd name="connsiteY0" fmla="*/ 33591 h 2090789"/>
                    <a:gd name="connsiteX1" fmla="*/ 658652 w 663537"/>
                    <a:gd name="connsiteY1" fmla="*/ 40217 h 2090789"/>
                    <a:gd name="connsiteX2" fmla="*/ 516835 w 663537"/>
                    <a:gd name="connsiteY2" fmla="*/ 1094257 h 2090789"/>
                    <a:gd name="connsiteX3" fmla="*/ 517294 w 663537"/>
                    <a:gd name="connsiteY3" fmla="*/ 1832721 h 2090789"/>
                    <a:gd name="connsiteX4" fmla="*/ 259226 w 663537"/>
                    <a:gd name="connsiteY4" fmla="*/ 2090789 h 2090789"/>
                    <a:gd name="connsiteX5" fmla="*/ 259227 w 663537"/>
                    <a:gd name="connsiteY5" fmla="*/ 2090788 h 2090789"/>
                    <a:gd name="connsiteX6" fmla="*/ 1159 w 663537"/>
                    <a:gd name="connsiteY6" fmla="*/ 1832720 h 2090789"/>
                    <a:gd name="connsiteX7" fmla="*/ 0 w 663537"/>
                    <a:gd name="connsiteY7" fmla="*/ 1098674 h 2090789"/>
                    <a:gd name="connsiteX8" fmla="*/ 263994 w 663537"/>
                    <a:gd name="connsiteY8" fmla="*/ 33591 h 2090789"/>
                    <a:gd name="connsiteX0" fmla="*/ 263994 w 666512"/>
                    <a:gd name="connsiteY0" fmla="*/ 0 h 2057198"/>
                    <a:gd name="connsiteX1" fmla="*/ 658652 w 666512"/>
                    <a:gd name="connsiteY1" fmla="*/ 6626 h 2057198"/>
                    <a:gd name="connsiteX2" fmla="*/ 516835 w 666512"/>
                    <a:gd name="connsiteY2" fmla="*/ 1060666 h 2057198"/>
                    <a:gd name="connsiteX3" fmla="*/ 517294 w 666512"/>
                    <a:gd name="connsiteY3" fmla="*/ 1799130 h 2057198"/>
                    <a:gd name="connsiteX4" fmla="*/ 259226 w 666512"/>
                    <a:gd name="connsiteY4" fmla="*/ 2057198 h 2057198"/>
                    <a:gd name="connsiteX5" fmla="*/ 259227 w 666512"/>
                    <a:gd name="connsiteY5" fmla="*/ 2057197 h 2057198"/>
                    <a:gd name="connsiteX6" fmla="*/ 1159 w 666512"/>
                    <a:gd name="connsiteY6" fmla="*/ 1799129 h 2057198"/>
                    <a:gd name="connsiteX7" fmla="*/ 0 w 666512"/>
                    <a:gd name="connsiteY7" fmla="*/ 1065083 h 2057198"/>
                    <a:gd name="connsiteX8" fmla="*/ 263994 w 666512"/>
                    <a:gd name="connsiteY8" fmla="*/ 0 h 2057198"/>
                    <a:gd name="connsiteX0" fmla="*/ 263994 w 661028"/>
                    <a:gd name="connsiteY0" fmla="*/ 9281 h 2066479"/>
                    <a:gd name="connsiteX1" fmla="*/ 658652 w 661028"/>
                    <a:gd name="connsiteY1" fmla="*/ 15907 h 2066479"/>
                    <a:gd name="connsiteX2" fmla="*/ 516835 w 661028"/>
                    <a:gd name="connsiteY2" fmla="*/ 1069947 h 2066479"/>
                    <a:gd name="connsiteX3" fmla="*/ 517294 w 661028"/>
                    <a:gd name="connsiteY3" fmla="*/ 1808411 h 2066479"/>
                    <a:gd name="connsiteX4" fmla="*/ 259226 w 661028"/>
                    <a:gd name="connsiteY4" fmla="*/ 2066479 h 2066479"/>
                    <a:gd name="connsiteX5" fmla="*/ 259227 w 661028"/>
                    <a:gd name="connsiteY5" fmla="*/ 2066478 h 2066479"/>
                    <a:gd name="connsiteX6" fmla="*/ 1159 w 661028"/>
                    <a:gd name="connsiteY6" fmla="*/ 1808410 h 2066479"/>
                    <a:gd name="connsiteX7" fmla="*/ 0 w 661028"/>
                    <a:gd name="connsiteY7" fmla="*/ 1074364 h 2066479"/>
                    <a:gd name="connsiteX8" fmla="*/ 263994 w 661028"/>
                    <a:gd name="connsiteY8" fmla="*/ 9281 h 2066479"/>
                    <a:gd name="connsiteX0" fmla="*/ 263994 w 661136"/>
                    <a:gd name="connsiteY0" fmla="*/ 1620 h 2058818"/>
                    <a:gd name="connsiteX1" fmla="*/ 658652 w 661136"/>
                    <a:gd name="connsiteY1" fmla="*/ 8246 h 2058818"/>
                    <a:gd name="connsiteX2" fmla="*/ 516835 w 661136"/>
                    <a:gd name="connsiteY2" fmla="*/ 1062286 h 2058818"/>
                    <a:gd name="connsiteX3" fmla="*/ 517294 w 661136"/>
                    <a:gd name="connsiteY3" fmla="*/ 1800750 h 2058818"/>
                    <a:gd name="connsiteX4" fmla="*/ 259226 w 661136"/>
                    <a:gd name="connsiteY4" fmla="*/ 2058818 h 2058818"/>
                    <a:gd name="connsiteX5" fmla="*/ 259227 w 661136"/>
                    <a:gd name="connsiteY5" fmla="*/ 2058817 h 2058818"/>
                    <a:gd name="connsiteX6" fmla="*/ 1159 w 661136"/>
                    <a:gd name="connsiteY6" fmla="*/ 1800749 h 2058818"/>
                    <a:gd name="connsiteX7" fmla="*/ 0 w 661136"/>
                    <a:gd name="connsiteY7" fmla="*/ 1066703 h 2058818"/>
                    <a:gd name="connsiteX8" fmla="*/ 263994 w 661136"/>
                    <a:gd name="connsiteY8" fmla="*/ 1620 h 2058818"/>
                    <a:gd name="connsiteX0" fmla="*/ 263994 w 658957"/>
                    <a:gd name="connsiteY0" fmla="*/ 9787 h 2066985"/>
                    <a:gd name="connsiteX1" fmla="*/ 656443 w 658957"/>
                    <a:gd name="connsiteY1" fmla="*/ 5370 h 2066985"/>
                    <a:gd name="connsiteX2" fmla="*/ 516835 w 658957"/>
                    <a:gd name="connsiteY2" fmla="*/ 1070453 h 2066985"/>
                    <a:gd name="connsiteX3" fmla="*/ 517294 w 658957"/>
                    <a:gd name="connsiteY3" fmla="*/ 1808917 h 2066985"/>
                    <a:gd name="connsiteX4" fmla="*/ 259226 w 658957"/>
                    <a:gd name="connsiteY4" fmla="*/ 2066985 h 2066985"/>
                    <a:gd name="connsiteX5" fmla="*/ 259227 w 658957"/>
                    <a:gd name="connsiteY5" fmla="*/ 2066984 h 2066985"/>
                    <a:gd name="connsiteX6" fmla="*/ 1159 w 658957"/>
                    <a:gd name="connsiteY6" fmla="*/ 1808916 h 2066985"/>
                    <a:gd name="connsiteX7" fmla="*/ 0 w 658957"/>
                    <a:gd name="connsiteY7" fmla="*/ 1074870 h 2066985"/>
                    <a:gd name="connsiteX8" fmla="*/ 263994 w 658957"/>
                    <a:gd name="connsiteY8" fmla="*/ 9787 h 2066985"/>
                    <a:gd name="connsiteX0" fmla="*/ 263994 w 658983"/>
                    <a:gd name="connsiteY0" fmla="*/ 6145 h 2063343"/>
                    <a:gd name="connsiteX1" fmla="*/ 656443 w 658983"/>
                    <a:gd name="connsiteY1" fmla="*/ 1728 h 2063343"/>
                    <a:gd name="connsiteX2" fmla="*/ 516835 w 658983"/>
                    <a:gd name="connsiteY2" fmla="*/ 1066811 h 2063343"/>
                    <a:gd name="connsiteX3" fmla="*/ 517294 w 658983"/>
                    <a:gd name="connsiteY3" fmla="*/ 1805275 h 2063343"/>
                    <a:gd name="connsiteX4" fmla="*/ 259226 w 658983"/>
                    <a:gd name="connsiteY4" fmla="*/ 2063343 h 2063343"/>
                    <a:gd name="connsiteX5" fmla="*/ 259227 w 658983"/>
                    <a:gd name="connsiteY5" fmla="*/ 2063342 h 2063343"/>
                    <a:gd name="connsiteX6" fmla="*/ 1159 w 658983"/>
                    <a:gd name="connsiteY6" fmla="*/ 1805274 h 2063343"/>
                    <a:gd name="connsiteX7" fmla="*/ 0 w 658983"/>
                    <a:gd name="connsiteY7" fmla="*/ 1071228 h 2063343"/>
                    <a:gd name="connsiteX8" fmla="*/ 263994 w 658983"/>
                    <a:gd name="connsiteY8" fmla="*/ 6145 h 2063343"/>
                    <a:gd name="connsiteX0" fmla="*/ 263994 w 678609"/>
                    <a:gd name="connsiteY0" fmla="*/ 7785 h 2064983"/>
                    <a:gd name="connsiteX1" fmla="*/ 676321 w 678609"/>
                    <a:gd name="connsiteY1" fmla="*/ 1560 h 2064983"/>
                    <a:gd name="connsiteX2" fmla="*/ 516835 w 678609"/>
                    <a:gd name="connsiteY2" fmla="*/ 1068451 h 2064983"/>
                    <a:gd name="connsiteX3" fmla="*/ 517294 w 678609"/>
                    <a:gd name="connsiteY3" fmla="*/ 1806915 h 2064983"/>
                    <a:gd name="connsiteX4" fmla="*/ 259226 w 678609"/>
                    <a:gd name="connsiteY4" fmla="*/ 2064983 h 2064983"/>
                    <a:gd name="connsiteX5" fmla="*/ 259227 w 678609"/>
                    <a:gd name="connsiteY5" fmla="*/ 2064982 h 2064983"/>
                    <a:gd name="connsiteX6" fmla="*/ 1159 w 678609"/>
                    <a:gd name="connsiteY6" fmla="*/ 1806914 h 2064983"/>
                    <a:gd name="connsiteX7" fmla="*/ 0 w 678609"/>
                    <a:gd name="connsiteY7" fmla="*/ 1072868 h 2064983"/>
                    <a:gd name="connsiteX8" fmla="*/ 263994 w 678609"/>
                    <a:gd name="connsiteY8" fmla="*/ 7785 h 2064983"/>
                    <a:gd name="connsiteX0" fmla="*/ 263994 w 676632"/>
                    <a:gd name="connsiteY0" fmla="*/ 31105 h 2088303"/>
                    <a:gd name="connsiteX1" fmla="*/ 676321 w 676632"/>
                    <a:gd name="connsiteY1" fmla="*/ 24880 h 2088303"/>
                    <a:gd name="connsiteX2" fmla="*/ 516835 w 676632"/>
                    <a:gd name="connsiteY2" fmla="*/ 1091771 h 2088303"/>
                    <a:gd name="connsiteX3" fmla="*/ 517294 w 676632"/>
                    <a:gd name="connsiteY3" fmla="*/ 1830235 h 2088303"/>
                    <a:gd name="connsiteX4" fmla="*/ 259226 w 676632"/>
                    <a:gd name="connsiteY4" fmla="*/ 2088303 h 2088303"/>
                    <a:gd name="connsiteX5" fmla="*/ 259227 w 676632"/>
                    <a:gd name="connsiteY5" fmla="*/ 2088302 h 2088303"/>
                    <a:gd name="connsiteX6" fmla="*/ 1159 w 676632"/>
                    <a:gd name="connsiteY6" fmla="*/ 1830234 h 2088303"/>
                    <a:gd name="connsiteX7" fmla="*/ 0 w 676632"/>
                    <a:gd name="connsiteY7" fmla="*/ 1096188 h 2088303"/>
                    <a:gd name="connsiteX8" fmla="*/ 263994 w 676632"/>
                    <a:gd name="connsiteY8" fmla="*/ 31105 h 2088303"/>
                    <a:gd name="connsiteX0" fmla="*/ 263994 w 676730"/>
                    <a:gd name="connsiteY0" fmla="*/ 6225 h 2063423"/>
                    <a:gd name="connsiteX1" fmla="*/ 676321 w 676730"/>
                    <a:gd name="connsiteY1" fmla="*/ 0 h 2063423"/>
                    <a:gd name="connsiteX2" fmla="*/ 516835 w 676730"/>
                    <a:gd name="connsiteY2" fmla="*/ 1066891 h 2063423"/>
                    <a:gd name="connsiteX3" fmla="*/ 517294 w 676730"/>
                    <a:gd name="connsiteY3" fmla="*/ 1805355 h 2063423"/>
                    <a:gd name="connsiteX4" fmla="*/ 259226 w 676730"/>
                    <a:gd name="connsiteY4" fmla="*/ 2063423 h 2063423"/>
                    <a:gd name="connsiteX5" fmla="*/ 259227 w 676730"/>
                    <a:gd name="connsiteY5" fmla="*/ 2063422 h 2063423"/>
                    <a:gd name="connsiteX6" fmla="*/ 1159 w 676730"/>
                    <a:gd name="connsiteY6" fmla="*/ 1805354 h 2063423"/>
                    <a:gd name="connsiteX7" fmla="*/ 0 w 676730"/>
                    <a:gd name="connsiteY7" fmla="*/ 1071308 h 2063423"/>
                    <a:gd name="connsiteX8" fmla="*/ 263994 w 676730"/>
                    <a:gd name="connsiteY8" fmla="*/ 6225 h 2063423"/>
                    <a:gd name="connsiteX0" fmla="*/ 267608 w 681973"/>
                    <a:gd name="connsiteY0" fmla="*/ 78285 h 2142712"/>
                    <a:gd name="connsiteX1" fmla="*/ 676321 w 681973"/>
                    <a:gd name="connsiteY1" fmla="*/ 79289 h 2142712"/>
                    <a:gd name="connsiteX2" fmla="*/ 516835 w 681973"/>
                    <a:gd name="connsiteY2" fmla="*/ 1146180 h 2142712"/>
                    <a:gd name="connsiteX3" fmla="*/ 517294 w 681973"/>
                    <a:gd name="connsiteY3" fmla="*/ 1884644 h 2142712"/>
                    <a:gd name="connsiteX4" fmla="*/ 259226 w 681973"/>
                    <a:gd name="connsiteY4" fmla="*/ 2142712 h 2142712"/>
                    <a:gd name="connsiteX5" fmla="*/ 259227 w 681973"/>
                    <a:gd name="connsiteY5" fmla="*/ 2142711 h 2142712"/>
                    <a:gd name="connsiteX6" fmla="*/ 1159 w 681973"/>
                    <a:gd name="connsiteY6" fmla="*/ 1884643 h 2142712"/>
                    <a:gd name="connsiteX7" fmla="*/ 0 w 681973"/>
                    <a:gd name="connsiteY7" fmla="*/ 1150597 h 2142712"/>
                    <a:gd name="connsiteX8" fmla="*/ 267608 w 681973"/>
                    <a:gd name="connsiteY8" fmla="*/ 78285 h 2142712"/>
                    <a:gd name="connsiteX0" fmla="*/ 267608 w 730032"/>
                    <a:gd name="connsiteY0" fmla="*/ 0 h 2064427"/>
                    <a:gd name="connsiteX1" fmla="*/ 676321 w 730032"/>
                    <a:gd name="connsiteY1" fmla="*/ 1004 h 2064427"/>
                    <a:gd name="connsiteX2" fmla="*/ 516835 w 730032"/>
                    <a:gd name="connsiteY2" fmla="*/ 1067895 h 2064427"/>
                    <a:gd name="connsiteX3" fmla="*/ 517294 w 730032"/>
                    <a:gd name="connsiteY3" fmla="*/ 1806359 h 2064427"/>
                    <a:gd name="connsiteX4" fmla="*/ 259226 w 730032"/>
                    <a:gd name="connsiteY4" fmla="*/ 2064427 h 2064427"/>
                    <a:gd name="connsiteX5" fmla="*/ 259227 w 730032"/>
                    <a:gd name="connsiteY5" fmla="*/ 2064426 h 2064427"/>
                    <a:gd name="connsiteX6" fmla="*/ 1159 w 730032"/>
                    <a:gd name="connsiteY6" fmla="*/ 1806358 h 2064427"/>
                    <a:gd name="connsiteX7" fmla="*/ 0 w 730032"/>
                    <a:gd name="connsiteY7" fmla="*/ 1072312 h 2064427"/>
                    <a:gd name="connsiteX8" fmla="*/ 267608 w 730032"/>
                    <a:gd name="connsiteY8" fmla="*/ 0 h 2064427"/>
                    <a:gd name="connsiteX0" fmla="*/ 267608 w 681218"/>
                    <a:gd name="connsiteY0" fmla="*/ 0 h 2064427"/>
                    <a:gd name="connsiteX1" fmla="*/ 676321 w 681218"/>
                    <a:gd name="connsiteY1" fmla="*/ 1004 h 2064427"/>
                    <a:gd name="connsiteX2" fmla="*/ 516835 w 681218"/>
                    <a:gd name="connsiteY2" fmla="*/ 1067895 h 2064427"/>
                    <a:gd name="connsiteX3" fmla="*/ 517294 w 681218"/>
                    <a:gd name="connsiteY3" fmla="*/ 1806359 h 2064427"/>
                    <a:gd name="connsiteX4" fmla="*/ 259226 w 681218"/>
                    <a:gd name="connsiteY4" fmla="*/ 2064427 h 2064427"/>
                    <a:gd name="connsiteX5" fmla="*/ 259227 w 681218"/>
                    <a:gd name="connsiteY5" fmla="*/ 2064426 h 2064427"/>
                    <a:gd name="connsiteX6" fmla="*/ 1159 w 681218"/>
                    <a:gd name="connsiteY6" fmla="*/ 1806358 h 2064427"/>
                    <a:gd name="connsiteX7" fmla="*/ 0 w 681218"/>
                    <a:gd name="connsiteY7" fmla="*/ 1072312 h 2064427"/>
                    <a:gd name="connsiteX8" fmla="*/ 267608 w 681218"/>
                    <a:gd name="connsiteY8" fmla="*/ 0 h 2064427"/>
                    <a:gd name="connsiteX0" fmla="*/ 267608 w 788233"/>
                    <a:gd name="connsiteY0" fmla="*/ 0 h 2064427"/>
                    <a:gd name="connsiteX1" fmla="*/ 784938 w 788233"/>
                    <a:gd name="connsiteY1" fmla="*/ 6056 h 2064427"/>
                    <a:gd name="connsiteX2" fmla="*/ 516835 w 788233"/>
                    <a:gd name="connsiteY2" fmla="*/ 1067895 h 2064427"/>
                    <a:gd name="connsiteX3" fmla="*/ 517294 w 788233"/>
                    <a:gd name="connsiteY3" fmla="*/ 1806359 h 2064427"/>
                    <a:gd name="connsiteX4" fmla="*/ 259226 w 788233"/>
                    <a:gd name="connsiteY4" fmla="*/ 2064427 h 2064427"/>
                    <a:gd name="connsiteX5" fmla="*/ 259227 w 788233"/>
                    <a:gd name="connsiteY5" fmla="*/ 2064426 h 2064427"/>
                    <a:gd name="connsiteX6" fmla="*/ 1159 w 788233"/>
                    <a:gd name="connsiteY6" fmla="*/ 1806358 h 2064427"/>
                    <a:gd name="connsiteX7" fmla="*/ 0 w 788233"/>
                    <a:gd name="connsiteY7" fmla="*/ 1072312 h 2064427"/>
                    <a:gd name="connsiteX8" fmla="*/ 267608 w 788233"/>
                    <a:gd name="connsiteY8" fmla="*/ 0 h 2064427"/>
                    <a:gd name="connsiteX0" fmla="*/ 267608 w 788334"/>
                    <a:gd name="connsiteY0" fmla="*/ 0 h 2064427"/>
                    <a:gd name="connsiteX1" fmla="*/ 784938 w 788334"/>
                    <a:gd name="connsiteY1" fmla="*/ 6056 h 2064427"/>
                    <a:gd name="connsiteX2" fmla="*/ 516835 w 788334"/>
                    <a:gd name="connsiteY2" fmla="*/ 1067895 h 2064427"/>
                    <a:gd name="connsiteX3" fmla="*/ 517294 w 788334"/>
                    <a:gd name="connsiteY3" fmla="*/ 1806359 h 2064427"/>
                    <a:gd name="connsiteX4" fmla="*/ 259226 w 788334"/>
                    <a:gd name="connsiteY4" fmla="*/ 2064427 h 2064427"/>
                    <a:gd name="connsiteX5" fmla="*/ 259227 w 788334"/>
                    <a:gd name="connsiteY5" fmla="*/ 2064426 h 2064427"/>
                    <a:gd name="connsiteX6" fmla="*/ 1159 w 788334"/>
                    <a:gd name="connsiteY6" fmla="*/ 1806358 h 2064427"/>
                    <a:gd name="connsiteX7" fmla="*/ 0 w 788334"/>
                    <a:gd name="connsiteY7" fmla="*/ 1072312 h 2064427"/>
                    <a:gd name="connsiteX8" fmla="*/ 267608 w 788334"/>
                    <a:gd name="connsiteY8" fmla="*/ 0 h 2064427"/>
                    <a:gd name="connsiteX0" fmla="*/ 267608 w 788308"/>
                    <a:gd name="connsiteY0" fmla="*/ 0 h 2064427"/>
                    <a:gd name="connsiteX1" fmla="*/ 784938 w 788308"/>
                    <a:gd name="connsiteY1" fmla="*/ 6056 h 2064427"/>
                    <a:gd name="connsiteX2" fmla="*/ 516835 w 788308"/>
                    <a:gd name="connsiteY2" fmla="*/ 1067895 h 2064427"/>
                    <a:gd name="connsiteX3" fmla="*/ 517294 w 788308"/>
                    <a:gd name="connsiteY3" fmla="*/ 1806359 h 2064427"/>
                    <a:gd name="connsiteX4" fmla="*/ 259226 w 788308"/>
                    <a:gd name="connsiteY4" fmla="*/ 2064427 h 2064427"/>
                    <a:gd name="connsiteX5" fmla="*/ 259227 w 788308"/>
                    <a:gd name="connsiteY5" fmla="*/ 2064426 h 2064427"/>
                    <a:gd name="connsiteX6" fmla="*/ 1159 w 788308"/>
                    <a:gd name="connsiteY6" fmla="*/ 1806358 h 2064427"/>
                    <a:gd name="connsiteX7" fmla="*/ 0 w 788308"/>
                    <a:gd name="connsiteY7" fmla="*/ 1072312 h 2064427"/>
                    <a:gd name="connsiteX8" fmla="*/ 267608 w 788308"/>
                    <a:gd name="connsiteY8" fmla="*/ 0 h 2064427"/>
                    <a:gd name="connsiteX0" fmla="*/ 323179 w 787421"/>
                    <a:gd name="connsiteY0" fmla="*/ 72332 h 2139285"/>
                    <a:gd name="connsiteX1" fmla="*/ 784938 w 787421"/>
                    <a:gd name="connsiteY1" fmla="*/ 80914 h 2139285"/>
                    <a:gd name="connsiteX2" fmla="*/ 516835 w 787421"/>
                    <a:gd name="connsiteY2" fmla="*/ 1142753 h 2139285"/>
                    <a:gd name="connsiteX3" fmla="*/ 517294 w 787421"/>
                    <a:gd name="connsiteY3" fmla="*/ 1881217 h 2139285"/>
                    <a:gd name="connsiteX4" fmla="*/ 259226 w 787421"/>
                    <a:gd name="connsiteY4" fmla="*/ 2139285 h 2139285"/>
                    <a:gd name="connsiteX5" fmla="*/ 259227 w 787421"/>
                    <a:gd name="connsiteY5" fmla="*/ 2139284 h 2139285"/>
                    <a:gd name="connsiteX6" fmla="*/ 1159 w 787421"/>
                    <a:gd name="connsiteY6" fmla="*/ 1881216 h 2139285"/>
                    <a:gd name="connsiteX7" fmla="*/ 0 w 787421"/>
                    <a:gd name="connsiteY7" fmla="*/ 1147170 h 2139285"/>
                    <a:gd name="connsiteX8" fmla="*/ 323179 w 787421"/>
                    <a:gd name="connsiteY8" fmla="*/ 72332 h 2139285"/>
                    <a:gd name="connsiteX0" fmla="*/ 323179 w 810872"/>
                    <a:gd name="connsiteY0" fmla="*/ 0 h 2066953"/>
                    <a:gd name="connsiteX1" fmla="*/ 784938 w 810872"/>
                    <a:gd name="connsiteY1" fmla="*/ 8582 h 2066953"/>
                    <a:gd name="connsiteX2" fmla="*/ 516835 w 810872"/>
                    <a:gd name="connsiteY2" fmla="*/ 1070421 h 2066953"/>
                    <a:gd name="connsiteX3" fmla="*/ 517294 w 810872"/>
                    <a:gd name="connsiteY3" fmla="*/ 1808885 h 2066953"/>
                    <a:gd name="connsiteX4" fmla="*/ 259226 w 810872"/>
                    <a:gd name="connsiteY4" fmla="*/ 2066953 h 2066953"/>
                    <a:gd name="connsiteX5" fmla="*/ 259227 w 810872"/>
                    <a:gd name="connsiteY5" fmla="*/ 2066952 h 2066953"/>
                    <a:gd name="connsiteX6" fmla="*/ 1159 w 810872"/>
                    <a:gd name="connsiteY6" fmla="*/ 1808884 h 2066953"/>
                    <a:gd name="connsiteX7" fmla="*/ 0 w 810872"/>
                    <a:gd name="connsiteY7" fmla="*/ 1074838 h 2066953"/>
                    <a:gd name="connsiteX8" fmla="*/ 323179 w 810872"/>
                    <a:gd name="connsiteY8" fmla="*/ 0 h 2066953"/>
                    <a:gd name="connsiteX0" fmla="*/ 323179 w 797169"/>
                    <a:gd name="connsiteY0" fmla="*/ 0 h 2066953"/>
                    <a:gd name="connsiteX1" fmla="*/ 784938 w 797169"/>
                    <a:gd name="connsiteY1" fmla="*/ 8582 h 2066953"/>
                    <a:gd name="connsiteX2" fmla="*/ 516835 w 797169"/>
                    <a:gd name="connsiteY2" fmla="*/ 1070421 h 2066953"/>
                    <a:gd name="connsiteX3" fmla="*/ 517294 w 797169"/>
                    <a:gd name="connsiteY3" fmla="*/ 1808885 h 2066953"/>
                    <a:gd name="connsiteX4" fmla="*/ 259226 w 797169"/>
                    <a:gd name="connsiteY4" fmla="*/ 2066953 h 2066953"/>
                    <a:gd name="connsiteX5" fmla="*/ 259227 w 797169"/>
                    <a:gd name="connsiteY5" fmla="*/ 2066952 h 2066953"/>
                    <a:gd name="connsiteX6" fmla="*/ 1159 w 797169"/>
                    <a:gd name="connsiteY6" fmla="*/ 1808884 h 2066953"/>
                    <a:gd name="connsiteX7" fmla="*/ 0 w 797169"/>
                    <a:gd name="connsiteY7" fmla="*/ 1074838 h 2066953"/>
                    <a:gd name="connsiteX8" fmla="*/ 323179 w 797169"/>
                    <a:gd name="connsiteY8" fmla="*/ 0 h 206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169" h="2066953">
                      <a:moveTo>
                        <a:pt x="323179" y="0"/>
                      </a:moveTo>
                      <a:lnTo>
                        <a:pt x="784938" y="8582"/>
                      </a:lnTo>
                      <a:cubicBezTo>
                        <a:pt x="865207" y="7641"/>
                        <a:pt x="524413" y="908724"/>
                        <a:pt x="516835" y="1070421"/>
                      </a:cubicBezTo>
                      <a:cubicBezTo>
                        <a:pt x="509257" y="1232118"/>
                        <a:pt x="516055" y="1642796"/>
                        <a:pt x="517294" y="1808885"/>
                      </a:cubicBezTo>
                      <a:cubicBezTo>
                        <a:pt x="518574" y="1980429"/>
                        <a:pt x="401753" y="2066953"/>
                        <a:pt x="259226" y="2066953"/>
                      </a:cubicBezTo>
                      <a:lnTo>
                        <a:pt x="259227" y="2066952"/>
                      </a:lnTo>
                      <a:cubicBezTo>
                        <a:pt x="116700" y="2066952"/>
                        <a:pt x="1159" y="1951411"/>
                        <a:pt x="1159" y="1808884"/>
                      </a:cubicBezTo>
                      <a:cubicBezTo>
                        <a:pt x="773" y="1564202"/>
                        <a:pt x="386" y="1319520"/>
                        <a:pt x="0" y="1074838"/>
                      </a:cubicBezTo>
                      <a:cubicBezTo>
                        <a:pt x="386" y="970865"/>
                        <a:pt x="322793" y="103973"/>
                        <a:pt x="32317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grpSp>
              <p:nvGrpSpPr>
                <p:cNvPr id="209" name="Group 208">
                  <a:extLst>
                    <a:ext uri="{FF2B5EF4-FFF2-40B4-BE49-F238E27FC236}">
                      <a16:creationId xmlns:a16="http://schemas.microsoft.com/office/drawing/2014/main" id="{91F6F879-B020-46FC-B5CF-C9B08F644392}"/>
                    </a:ext>
                  </a:extLst>
                </p:cNvPr>
                <p:cNvGrpSpPr/>
                <p:nvPr/>
              </p:nvGrpSpPr>
              <p:grpSpPr>
                <a:xfrm>
                  <a:off x="2250661" y="981774"/>
                  <a:ext cx="1043666" cy="2064429"/>
                  <a:chOff x="2250661" y="981774"/>
                  <a:chExt cx="1043666" cy="2064429"/>
                </a:xfrm>
              </p:grpSpPr>
              <p:sp>
                <p:nvSpPr>
                  <p:cNvPr id="215" name="Rectangle: Rounded Corners 1">
                    <a:extLst>
                      <a:ext uri="{FF2B5EF4-FFF2-40B4-BE49-F238E27FC236}">
                        <a16:creationId xmlns:a16="http://schemas.microsoft.com/office/drawing/2014/main" id="{18499930-9319-495E-8074-DC7779221C47}"/>
                      </a:ext>
                    </a:extLst>
                  </p:cNvPr>
                  <p:cNvSpPr/>
                  <p:nvPr/>
                </p:nvSpPr>
                <p:spPr>
                  <a:xfrm>
                    <a:off x="2250661" y="981774"/>
                    <a:ext cx="681218" cy="2064427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0 w 535099"/>
                      <a:gd name="connsiteY0" fmla="*/ 258068 h 1562101"/>
                      <a:gd name="connsiteX1" fmla="*/ 258068 w 535099"/>
                      <a:gd name="connsiteY1" fmla="*/ 0 h 1562101"/>
                      <a:gd name="connsiteX2" fmla="*/ 258068 w 535099"/>
                      <a:gd name="connsiteY2" fmla="*/ 0 h 1562101"/>
                      <a:gd name="connsiteX3" fmla="*/ 516136 w 535099"/>
                      <a:gd name="connsiteY3" fmla="*/ 258068 h 1562101"/>
                      <a:gd name="connsiteX4" fmla="*/ 515676 w 535099"/>
                      <a:gd name="connsiteY4" fmla="*/ 565569 h 1562101"/>
                      <a:gd name="connsiteX5" fmla="*/ 516135 w 535099"/>
                      <a:gd name="connsiteY5" fmla="*/ 1304033 h 1562101"/>
                      <a:gd name="connsiteX6" fmla="*/ 258067 w 535099"/>
                      <a:gd name="connsiteY6" fmla="*/ 1562101 h 1562101"/>
                      <a:gd name="connsiteX7" fmla="*/ 258068 w 535099"/>
                      <a:gd name="connsiteY7" fmla="*/ 1562100 h 1562101"/>
                      <a:gd name="connsiteX8" fmla="*/ 0 w 535099"/>
                      <a:gd name="connsiteY8" fmla="*/ 1304032 h 1562101"/>
                      <a:gd name="connsiteX9" fmla="*/ 0 w 535099"/>
                      <a:gd name="connsiteY9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517295 w 536258"/>
                      <a:gd name="connsiteY2" fmla="*/ 258068 h 1562101"/>
                      <a:gd name="connsiteX3" fmla="*/ 516835 w 536258"/>
                      <a:gd name="connsiteY3" fmla="*/ 565569 h 1562101"/>
                      <a:gd name="connsiteX4" fmla="*/ 517294 w 536258"/>
                      <a:gd name="connsiteY4" fmla="*/ 1304033 h 1562101"/>
                      <a:gd name="connsiteX5" fmla="*/ 259226 w 536258"/>
                      <a:gd name="connsiteY5" fmla="*/ 1562101 h 1562101"/>
                      <a:gd name="connsiteX6" fmla="*/ 259227 w 536258"/>
                      <a:gd name="connsiteY6" fmla="*/ 1562100 h 1562101"/>
                      <a:gd name="connsiteX7" fmla="*/ 1159 w 536258"/>
                      <a:gd name="connsiteY7" fmla="*/ 1304032 h 1562101"/>
                      <a:gd name="connsiteX8" fmla="*/ 0 w 536258"/>
                      <a:gd name="connsiteY8" fmla="*/ 569986 h 1562101"/>
                      <a:gd name="connsiteX9" fmla="*/ 1159 w 536258"/>
                      <a:gd name="connsiteY9" fmla="*/ 258068 h 1562101"/>
                      <a:gd name="connsiteX0" fmla="*/ 1159 w 555374"/>
                      <a:gd name="connsiteY0" fmla="*/ 38714 h 1342747"/>
                      <a:gd name="connsiteX1" fmla="*/ 517295 w 555374"/>
                      <a:gd name="connsiteY1" fmla="*/ 38714 h 1342747"/>
                      <a:gd name="connsiteX2" fmla="*/ 516835 w 555374"/>
                      <a:gd name="connsiteY2" fmla="*/ 346215 h 1342747"/>
                      <a:gd name="connsiteX3" fmla="*/ 517294 w 555374"/>
                      <a:gd name="connsiteY3" fmla="*/ 1084679 h 1342747"/>
                      <a:gd name="connsiteX4" fmla="*/ 259226 w 555374"/>
                      <a:gd name="connsiteY4" fmla="*/ 1342747 h 1342747"/>
                      <a:gd name="connsiteX5" fmla="*/ 259227 w 555374"/>
                      <a:gd name="connsiteY5" fmla="*/ 1342746 h 1342747"/>
                      <a:gd name="connsiteX6" fmla="*/ 1159 w 555374"/>
                      <a:gd name="connsiteY6" fmla="*/ 1084678 h 1342747"/>
                      <a:gd name="connsiteX7" fmla="*/ 0 w 555374"/>
                      <a:gd name="connsiteY7" fmla="*/ 350632 h 1342747"/>
                      <a:gd name="connsiteX8" fmla="*/ 1159 w 555374"/>
                      <a:gd name="connsiteY8" fmla="*/ 38714 h 1342747"/>
                      <a:gd name="connsiteX0" fmla="*/ 263994 w 535905"/>
                      <a:gd name="connsiteY0" fmla="*/ 3045 h 2060243"/>
                      <a:gd name="connsiteX1" fmla="*/ 517295 w 535905"/>
                      <a:gd name="connsiteY1" fmla="*/ 756210 h 2060243"/>
                      <a:gd name="connsiteX2" fmla="*/ 516835 w 535905"/>
                      <a:gd name="connsiteY2" fmla="*/ 1063711 h 2060243"/>
                      <a:gd name="connsiteX3" fmla="*/ 517294 w 535905"/>
                      <a:gd name="connsiteY3" fmla="*/ 1802175 h 2060243"/>
                      <a:gd name="connsiteX4" fmla="*/ 259226 w 535905"/>
                      <a:gd name="connsiteY4" fmla="*/ 2060243 h 2060243"/>
                      <a:gd name="connsiteX5" fmla="*/ 259227 w 535905"/>
                      <a:gd name="connsiteY5" fmla="*/ 2060242 h 2060243"/>
                      <a:gd name="connsiteX6" fmla="*/ 1159 w 535905"/>
                      <a:gd name="connsiteY6" fmla="*/ 1802174 h 2060243"/>
                      <a:gd name="connsiteX7" fmla="*/ 0 w 535905"/>
                      <a:gd name="connsiteY7" fmla="*/ 1068128 h 2060243"/>
                      <a:gd name="connsiteX8" fmla="*/ 263994 w 535905"/>
                      <a:gd name="connsiteY8" fmla="*/ 3045 h 2060243"/>
                      <a:gd name="connsiteX0" fmla="*/ 263994 w 664925"/>
                      <a:gd name="connsiteY0" fmla="*/ 87056 h 2144254"/>
                      <a:gd name="connsiteX1" fmla="*/ 658652 w 664925"/>
                      <a:gd name="connsiteY1" fmla="*/ 93682 h 2144254"/>
                      <a:gd name="connsiteX2" fmla="*/ 516835 w 664925"/>
                      <a:gd name="connsiteY2" fmla="*/ 1147722 h 2144254"/>
                      <a:gd name="connsiteX3" fmla="*/ 517294 w 664925"/>
                      <a:gd name="connsiteY3" fmla="*/ 1886186 h 2144254"/>
                      <a:gd name="connsiteX4" fmla="*/ 259226 w 664925"/>
                      <a:gd name="connsiteY4" fmla="*/ 2144254 h 2144254"/>
                      <a:gd name="connsiteX5" fmla="*/ 259227 w 664925"/>
                      <a:gd name="connsiteY5" fmla="*/ 2144253 h 2144254"/>
                      <a:gd name="connsiteX6" fmla="*/ 1159 w 664925"/>
                      <a:gd name="connsiteY6" fmla="*/ 1886185 h 2144254"/>
                      <a:gd name="connsiteX7" fmla="*/ 0 w 664925"/>
                      <a:gd name="connsiteY7" fmla="*/ 1152139 h 2144254"/>
                      <a:gd name="connsiteX8" fmla="*/ 263994 w 664925"/>
                      <a:gd name="connsiteY8" fmla="*/ 87056 h 2144254"/>
                      <a:gd name="connsiteX0" fmla="*/ 263994 w 710801"/>
                      <a:gd name="connsiteY0" fmla="*/ 28420 h 2085618"/>
                      <a:gd name="connsiteX1" fmla="*/ 658652 w 710801"/>
                      <a:gd name="connsiteY1" fmla="*/ 35046 h 2085618"/>
                      <a:gd name="connsiteX2" fmla="*/ 516835 w 710801"/>
                      <a:gd name="connsiteY2" fmla="*/ 1089086 h 2085618"/>
                      <a:gd name="connsiteX3" fmla="*/ 517294 w 710801"/>
                      <a:gd name="connsiteY3" fmla="*/ 1827550 h 2085618"/>
                      <a:gd name="connsiteX4" fmla="*/ 259226 w 710801"/>
                      <a:gd name="connsiteY4" fmla="*/ 2085618 h 2085618"/>
                      <a:gd name="connsiteX5" fmla="*/ 259227 w 710801"/>
                      <a:gd name="connsiteY5" fmla="*/ 2085617 h 2085618"/>
                      <a:gd name="connsiteX6" fmla="*/ 1159 w 710801"/>
                      <a:gd name="connsiteY6" fmla="*/ 1827549 h 2085618"/>
                      <a:gd name="connsiteX7" fmla="*/ 0 w 710801"/>
                      <a:gd name="connsiteY7" fmla="*/ 1093503 h 2085618"/>
                      <a:gd name="connsiteX8" fmla="*/ 263994 w 710801"/>
                      <a:gd name="connsiteY8" fmla="*/ 28420 h 2085618"/>
                      <a:gd name="connsiteX0" fmla="*/ 263994 w 710801"/>
                      <a:gd name="connsiteY0" fmla="*/ 7864 h 2065062"/>
                      <a:gd name="connsiteX1" fmla="*/ 658652 w 710801"/>
                      <a:gd name="connsiteY1" fmla="*/ 14490 h 2065062"/>
                      <a:gd name="connsiteX2" fmla="*/ 516835 w 710801"/>
                      <a:gd name="connsiteY2" fmla="*/ 1068530 h 2065062"/>
                      <a:gd name="connsiteX3" fmla="*/ 517294 w 710801"/>
                      <a:gd name="connsiteY3" fmla="*/ 1806994 h 2065062"/>
                      <a:gd name="connsiteX4" fmla="*/ 259226 w 710801"/>
                      <a:gd name="connsiteY4" fmla="*/ 2065062 h 2065062"/>
                      <a:gd name="connsiteX5" fmla="*/ 259227 w 710801"/>
                      <a:gd name="connsiteY5" fmla="*/ 2065061 h 2065062"/>
                      <a:gd name="connsiteX6" fmla="*/ 1159 w 710801"/>
                      <a:gd name="connsiteY6" fmla="*/ 1806993 h 2065062"/>
                      <a:gd name="connsiteX7" fmla="*/ 0 w 710801"/>
                      <a:gd name="connsiteY7" fmla="*/ 1072947 h 2065062"/>
                      <a:gd name="connsiteX8" fmla="*/ 263994 w 710801"/>
                      <a:gd name="connsiteY8" fmla="*/ 7864 h 2065062"/>
                      <a:gd name="connsiteX0" fmla="*/ 263994 w 713316"/>
                      <a:gd name="connsiteY0" fmla="*/ 0 h 2057198"/>
                      <a:gd name="connsiteX1" fmla="*/ 658652 w 713316"/>
                      <a:gd name="connsiteY1" fmla="*/ 6626 h 2057198"/>
                      <a:gd name="connsiteX2" fmla="*/ 516835 w 713316"/>
                      <a:gd name="connsiteY2" fmla="*/ 1060666 h 2057198"/>
                      <a:gd name="connsiteX3" fmla="*/ 517294 w 713316"/>
                      <a:gd name="connsiteY3" fmla="*/ 1799130 h 2057198"/>
                      <a:gd name="connsiteX4" fmla="*/ 259226 w 713316"/>
                      <a:gd name="connsiteY4" fmla="*/ 2057198 h 2057198"/>
                      <a:gd name="connsiteX5" fmla="*/ 259227 w 713316"/>
                      <a:gd name="connsiteY5" fmla="*/ 2057197 h 2057198"/>
                      <a:gd name="connsiteX6" fmla="*/ 1159 w 713316"/>
                      <a:gd name="connsiteY6" fmla="*/ 1799129 h 2057198"/>
                      <a:gd name="connsiteX7" fmla="*/ 0 w 713316"/>
                      <a:gd name="connsiteY7" fmla="*/ 1065083 h 2057198"/>
                      <a:gd name="connsiteX8" fmla="*/ 263994 w 713316"/>
                      <a:gd name="connsiteY8" fmla="*/ 0 h 2057198"/>
                      <a:gd name="connsiteX0" fmla="*/ 263994 w 663537"/>
                      <a:gd name="connsiteY0" fmla="*/ 33591 h 2090789"/>
                      <a:gd name="connsiteX1" fmla="*/ 658652 w 663537"/>
                      <a:gd name="connsiteY1" fmla="*/ 40217 h 2090789"/>
                      <a:gd name="connsiteX2" fmla="*/ 516835 w 663537"/>
                      <a:gd name="connsiteY2" fmla="*/ 1094257 h 2090789"/>
                      <a:gd name="connsiteX3" fmla="*/ 517294 w 663537"/>
                      <a:gd name="connsiteY3" fmla="*/ 1832721 h 2090789"/>
                      <a:gd name="connsiteX4" fmla="*/ 259226 w 663537"/>
                      <a:gd name="connsiteY4" fmla="*/ 2090789 h 2090789"/>
                      <a:gd name="connsiteX5" fmla="*/ 259227 w 663537"/>
                      <a:gd name="connsiteY5" fmla="*/ 2090788 h 2090789"/>
                      <a:gd name="connsiteX6" fmla="*/ 1159 w 663537"/>
                      <a:gd name="connsiteY6" fmla="*/ 1832720 h 2090789"/>
                      <a:gd name="connsiteX7" fmla="*/ 0 w 663537"/>
                      <a:gd name="connsiteY7" fmla="*/ 1098674 h 2090789"/>
                      <a:gd name="connsiteX8" fmla="*/ 263994 w 663537"/>
                      <a:gd name="connsiteY8" fmla="*/ 33591 h 2090789"/>
                      <a:gd name="connsiteX0" fmla="*/ 263994 w 666512"/>
                      <a:gd name="connsiteY0" fmla="*/ 0 h 2057198"/>
                      <a:gd name="connsiteX1" fmla="*/ 658652 w 666512"/>
                      <a:gd name="connsiteY1" fmla="*/ 6626 h 2057198"/>
                      <a:gd name="connsiteX2" fmla="*/ 516835 w 666512"/>
                      <a:gd name="connsiteY2" fmla="*/ 1060666 h 2057198"/>
                      <a:gd name="connsiteX3" fmla="*/ 517294 w 666512"/>
                      <a:gd name="connsiteY3" fmla="*/ 1799130 h 2057198"/>
                      <a:gd name="connsiteX4" fmla="*/ 259226 w 666512"/>
                      <a:gd name="connsiteY4" fmla="*/ 2057198 h 2057198"/>
                      <a:gd name="connsiteX5" fmla="*/ 259227 w 666512"/>
                      <a:gd name="connsiteY5" fmla="*/ 2057197 h 2057198"/>
                      <a:gd name="connsiteX6" fmla="*/ 1159 w 666512"/>
                      <a:gd name="connsiteY6" fmla="*/ 1799129 h 2057198"/>
                      <a:gd name="connsiteX7" fmla="*/ 0 w 666512"/>
                      <a:gd name="connsiteY7" fmla="*/ 1065083 h 2057198"/>
                      <a:gd name="connsiteX8" fmla="*/ 263994 w 666512"/>
                      <a:gd name="connsiteY8" fmla="*/ 0 h 2057198"/>
                      <a:gd name="connsiteX0" fmla="*/ 263994 w 661028"/>
                      <a:gd name="connsiteY0" fmla="*/ 9281 h 2066479"/>
                      <a:gd name="connsiteX1" fmla="*/ 658652 w 661028"/>
                      <a:gd name="connsiteY1" fmla="*/ 15907 h 2066479"/>
                      <a:gd name="connsiteX2" fmla="*/ 516835 w 661028"/>
                      <a:gd name="connsiteY2" fmla="*/ 1069947 h 2066479"/>
                      <a:gd name="connsiteX3" fmla="*/ 517294 w 661028"/>
                      <a:gd name="connsiteY3" fmla="*/ 1808411 h 2066479"/>
                      <a:gd name="connsiteX4" fmla="*/ 259226 w 661028"/>
                      <a:gd name="connsiteY4" fmla="*/ 2066479 h 2066479"/>
                      <a:gd name="connsiteX5" fmla="*/ 259227 w 661028"/>
                      <a:gd name="connsiteY5" fmla="*/ 2066478 h 2066479"/>
                      <a:gd name="connsiteX6" fmla="*/ 1159 w 661028"/>
                      <a:gd name="connsiteY6" fmla="*/ 1808410 h 2066479"/>
                      <a:gd name="connsiteX7" fmla="*/ 0 w 661028"/>
                      <a:gd name="connsiteY7" fmla="*/ 1074364 h 2066479"/>
                      <a:gd name="connsiteX8" fmla="*/ 263994 w 661028"/>
                      <a:gd name="connsiteY8" fmla="*/ 9281 h 2066479"/>
                      <a:gd name="connsiteX0" fmla="*/ 263994 w 661136"/>
                      <a:gd name="connsiteY0" fmla="*/ 1620 h 2058818"/>
                      <a:gd name="connsiteX1" fmla="*/ 658652 w 661136"/>
                      <a:gd name="connsiteY1" fmla="*/ 8246 h 2058818"/>
                      <a:gd name="connsiteX2" fmla="*/ 516835 w 661136"/>
                      <a:gd name="connsiteY2" fmla="*/ 1062286 h 2058818"/>
                      <a:gd name="connsiteX3" fmla="*/ 517294 w 661136"/>
                      <a:gd name="connsiteY3" fmla="*/ 1800750 h 2058818"/>
                      <a:gd name="connsiteX4" fmla="*/ 259226 w 661136"/>
                      <a:gd name="connsiteY4" fmla="*/ 2058818 h 2058818"/>
                      <a:gd name="connsiteX5" fmla="*/ 259227 w 661136"/>
                      <a:gd name="connsiteY5" fmla="*/ 2058817 h 2058818"/>
                      <a:gd name="connsiteX6" fmla="*/ 1159 w 661136"/>
                      <a:gd name="connsiteY6" fmla="*/ 1800749 h 2058818"/>
                      <a:gd name="connsiteX7" fmla="*/ 0 w 661136"/>
                      <a:gd name="connsiteY7" fmla="*/ 1066703 h 2058818"/>
                      <a:gd name="connsiteX8" fmla="*/ 263994 w 661136"/>
                      <a:gd name="connsiteY8" fmla="*/ 1620 h 2058818"/>
                      <a:gd name="connsiteX0" fmla="*/ 263994 w 658957"/>
                      <a:gd name="connsiteY0" fmla="*/ 9787 h 2066985"/>
                      <a:gd name="connsiteX1" fmla="*/ 656443 w 658957"/>
                      <a:gd name="connsiteY1" fmla="*/ 5370 h 2066985"/>
                      <a:gd name="connsiteX2" fmla="*/ 516835 w 658957"/>
                      <a:gd name="connsiteY2" fmla="*/ 1070453 h 2066985"/>
                      <a:gd name="connsiteX3" fmla="*/ 517294 w 658957"/>
                      <a:gd name="connsiteY3" fmla="*/ 1808917 h 2066985"/>
                      <a:gd name="connsiteX4" fmla="*/ 259226 w 658957"/>
                      <a:gd name="connsiteY4" fmla="*/ 2066985 h 2066985"/>
                      <a:gd name="connsiteX5" fmla="*/ 259227 w 658957"/>
                      <a:gd name="connsiteY5" fmla="*/ 2066984 h 2066985"/>
                      <a:gd name="connsiteX6" fmla="*/ 1159 w 658957"/>
                      <a:gd name="connsiteY6" fmla="*/ 1808916 h 2066985"/>
                      <a:gd name="connsiteX7" fmla="*/ 0 w 658957"/>
                      <a:gd name="connsiteY7" fmla="*/ 1074870 h 2066985"/>
                      <a:gd name="connsiteX8" fmla="*/ 263994 w 658957"/>
                      <a:gd name="connsiteY8" fmla="*/ 9787 h 2066985"/>
                      <a:gd name="connsiteX0" fmla="*/ 263994 w 658983"/>
                      <a:gd name="connsiteY0" fmla="*/ 6145 h 2063343"/>
                      <a:gd name="connsiteX1" fmla="*/ 656443 w 658983"/>
                      <a:gd name="connsiteY1" fmla="*/ 1728 h 2063343"/>
                      <a:gd name="connsiteX2" fmla="*/ 516835 w 658983"/>
                      <a:gd name="connsiteY2" fmla="*/ 1066811 h 2063343"/>
                      <a:gd name="connsiteX3" fmla="*/ 517294 w 658983"/>
                      <a:gd name="connsiteY3" fmla="*/ 1805275 h 2063343"/>
                      <a:gd name="connsiteX4" fmla="*/ 259226 w 658983"/>
                      <a:gd name="connsiteY4" fmla="*/ 2063343 h 2063343"/>
                      <a:gd name="connsiteX5" fmla="*/ 259227 w 658983"/>
                      <a:gd name="connsiteY5" fmla="*/ 2063342 h 2063343"/>
                      <a:gd name="connsiteX6" fmla="*/ 1159 w 658983"/>
                      <a:gd name="connsiteY6" fmla="*/ 1805274 h 2063343"/>
                      <a:gd name="connsiteX7" fmla="*/ 0 w 658983"/>
                      <a:gd name="connsiteY7" fmla="*/ 1071228 h 2063343"/>
                      <a:gd name="connsiteX8" fmla="*/ 263994 w 658983"/>
                      <a:gd name="connsiteY8" fmla="*/ 6145 h 2063343"/>
                      <a:gd name="connsiteX0" fmla="*/ 263994 w 678609"/>
                      <a:gd name="connsiteY0" fmla="*/ 7785 h 2064983"/>
                      <a:gd name="connsiteX1" fmla="*/ 676321 w 678609"/>
                      <a:gd name="connsiteY1" fmla="*/ 1560 h 2064983"/>
                      <a:gd name="connsiteX2" fmla="*/ 516835 w 678609"/>
                      <a:gd name="connsiteY2" fmla="*/ 1068451 h 2064983"/>
                      <a:gd name="connsiteX3" fmla="*/ 517294 w 678609"/>
                      <a:gd name="connsiteY3" fmla="*/ 1806915 h 2064983"/>
                      <a:gd name="connsiteX4" fmla="*/ 259226 w 678609"/>
                      <a:gd name="connsiteY4" fmla="*/ 2064983 h 2064983"/>
                      <a:gd name="connsiteX5" fmla="*/ 259227 w 678609"/>
                      <a:gd name="connsiteY5" fmla="*/ 2064982 h 2064983"/>
                      <a:gd name="connsiteX6" fmla="*/ 1159 w 678609"/>
                      <a:gd name="connsiteY6" fmla="*/ 1806914 h 2064983"/>
                      <a:gd name="connsiteX7" fmla="*/ 0 w 678609"/>
                      <a:gd name="connsiteY7" fmla="*/ 1072868 h 2064983"/>
                      <a:gd name="connsiteX8" fmla="*/ 263994 w 678609"/>
                      <a:gd name="connsiteY8" fmla="*/ 7785 h 2064983"/>
                      <a:gd name="connsiteX0" fmla="*/ 263994 w 676632"/>
                      <a:gd name="connsiteY0" fmla="*/ 31105 h 2088303"/>
                      <a:gd name="connsiteX1" fmla="*/ 676321 w 676632"/>
                      <a:gd name="connsiteY1" fmla="*/ 24880 h 2088303"/>
                      <a:gd name="connsiteX2" fmla="*/ 516835 w 676632"/>
                      <a:gd name="connsiteY2" fmla="*/ 1091771 h 2088303"/>
                      <a:gd name="connsiteX3" fmla="*/ 517294 w 676632"/>
                      <a:gd name="connsiteY3" fmla="*/ 1830235 h 2088303"/>
                      <a:gd name="connsiteX4" fmla="*/ 259226 w 676632"/>
                      <a:gd name="connsiteY4" fmla="*/ 2088303 h 2088303"/>
                      <a:gd name="connsiteX5" fmla="*/ 259227 w 676632"/>
                      <a:gd name="connsiteY5" fmla="*/ 2088302 h 2088303"/>
                      <a:gd name="connsiteX6" fmla="*/ 1159 w 676632"/>
                      <a:gd name="connsiteY6" fmla="*/ 1830234 h 2088303"/>
                      <a:gd name="connsiteX7" fmla="*/ 0 w 676632"/>
                      <a:gd name="connsiteY7" fmla="*/ 1096188 h 2088303"/>
                      <a:gd name="connsiteX8" fmla="*/ 263994 w 676632"/>
                      <a:gd name="connsiteY8" fmla="*/ 31105 h 2088303"/>
                      <a:gd name="connsiteX0" fmla="*/ 263994 w 676730"/>
                      <a:gd name="connsiteY0" fmla="*/ 6225 h 2063423"/>
                      <a:gd name="connsiteX1" fmla="*/ 676321 w 676730"/>
                      <a:gd name="connsiteY1" fmla="*/ 0 h 2063423"/>
                      <a:gd name="connsiteX2" fmla="*/ 516835 w 676730"/>
                      <a:gd name="connsiteY2" fmla="*/ 1066891 h 2063423"/>
                      <a:gd name="connsiteX3" fmla="*/ 517294 w 676730"/>
                      <a:gd name="connsiteY3" fmla="*/ 1805355 h 2063423"/>
                      <a:gd name="connsiteX4" fmla="*/ 259226 w 676730"/>
                      <a:gd name="connsiteY4" fmla="*/ 2063423 h 2063423"/>
                      <a:gd name="connsiteX5" fmla="*/ 259227 w 676730"/>
                      <a:gd name="connsiteY5" fmla="*/ 2063422 h 2063423"/>
                      <a:gd name="connsiteX6" fmla="*/ 1159 w 676730"/>
                      <a:gd name="connsiteY6" fmla="*/ 1805354 h 2063423"/>
                      <a:gd name="connsiteX7" fmla="*/ 0 w 676730"/>
                      <a:gd name="connsiteY7" fmla="*/ 1071308 h 2063423"/>
                      <a:gd name="connsiteX8" fmla="*/ 263994 w 676730"/>
                      <a:gd name="connsiteY8" fmla="*/ 6225 h 2063423"/>
                      <a:gd name="connsiteX0" fmla="*/ 267608 w 681973"/>
                      <a:gd name="connsiteY0" fmla="*/ 78285 h 2142712"/>
                      <a:gd name="connsiteX1" fmla="*/ 676321 w 681973"/>
                      <a:gd name="connsiteY1" fmla="*/ 79289 h 2142712"/>
                      <a:gd name="connsiteX2" fmla="*/ 516835 w 681973"/>
                      <a:gd name="connsiteY2" fmla="*/ 1146180 h 2142712"/>
                      <a:gd name="connsiteX3" fmla="*/ 517294 w 681973"/>
                      <a:gd name="connsiteY3" fmla="*/ 1884644 h 2142712"/>
                      <a:gd name="connsiteX4" fmla="*/ 259226 w 681973"/>
                      <a:gd name="connsiteY4" fmla="*/ 2142712 h 2142712"/>
                      <a:gd name="connsiteX5" fmla="*/ 259227 w 681973"/>
                      <a:gd name="connsiteY5" fmla="*/ 2142711 h 2142712"/>
                      <a:gd name="connsiteX6" fmla="*/ 1159 w 681973"/>
                      <a:gd name="connsiteY6" fmla="*/ 1884643 h 2142712"/>
                      <a:gd name="connsiteX7" fmla="*/ 0 w 681973"/>
                      <a:gd name="connsiteY7" fmla="*/ 1150597 h 2142712"/>
                      <a:gd name="connsiteX8" fmla="*/ 267608 w 681973"/>
                      <a:gd name="connsiteY8" fmla="*/ 78285 h 2142712"/>
                      <a:gd name="connsiteX0" fmla="*/ 267608 w 730032"/>
                      <a:gd name="connsiteY0" fmla="*/ 0 h 2064427"/>
                      <a:gd name="connsiteX1" fmla="*/ 676321 w 730032"/>
                      <a:gd name="connsiteY1" fmla="*/ 1004 h 2064427"/>
                      <a:gd name="connsiteX2" fmla="*/ 516835 w 730032"/>
                      <a:gd name="connsiteY2" fmla="*/ 1067895 h 2064427"/>
                      <a:gd name="connsiteX3" fmla="*/ 517294 w 730032"/>
                      <a:gd name="connsiteY3" fmla="*/ 1806359 h 2064427"/>
                      <a:gd name="connsiteX4" fmla="*/ 259226 w 730032"/>
                      <a:gd name="connsiteY4" fmla="*/ 2064427 h 2064427"/>
                      <a:gd name="connsiteX5" fmla="*/ 259227 w 730032"/>
                      <a:gd name="connsiteY5" fmla="*/ 2064426 h 2064427"/>
                      <a:gd name="connsiteX6" fmla="*/ 1159 w 730032"/>
                      <a:gd name="connsiteY6" fmla="*/ 1806358 h 2064427"/>
                      <a:gd name="connsiteX7" fmla="*/ 0 w 730032"/>
                      <a:gd name="connsiteY7" fmla="*/ 1072312 h 2064427"/>
                      <a:gd name="connsiteX8" fmla="*/ 267608 w 730032"/>
                      <a:gd name="connsiteY8" fmla="*/ 0 h 2064427"/>
                      <a:gd name="connsiteX0" fmla="*/ 267608 w 681218"/>
                      <a:gd name="connsiteY0" fmla="*/ 0 h 2064427"/>
                      <a:gd name="connsiteX1" fmla="*/ 676321 w 681218"/>
                      <a:gd name="connsiteY1" fmla="*/ 1004 h 2064427"/>
                      <a:gd name="connsiteX2" fmla="*/ 516835 w 681218"/>
                      <a:gd name="connsiteY2" fmla="*/ 1067895 h 2064427"/>
                      <a:gd name="connsiteX3" fmla="*/ 517294 w 681218"/>
                      <a:gd name="connsiteY3" fmla="*/ 1806359 h 2064427"/>
                      <a:gd name="connsiteX4" fmla="*/ 259226 w 681218"/>
                      <a:gd name="connsiteY4" fmla="*/ 2064427 h 2064427"/>
                      <a:gd name="connsiteX5" fmla="*/ 259227 w 681218"/>
                      <a:gd name="connsiteY5" fmla="*/ 2064426 h 2064427"/>
                      <a:gd name="connsiteX6" fmla="*/ 1159 w 681218"/>
                      <a:gd name="connsiteY6" fmla="*/ 1806358 h 2064427"/>
                      <a:gd name="connsiteX7" fmla="*/ 0 w 681218"/>
                      <a:gd name="connsiteY7" fmla="*/ 1072312 h 2064427"/>
                      <a:gd name="connsiteX8" fmla="*/ 267608 w 681218"/>
                      <a:gd name="connsiteY8" fmla="*/ 0 h 206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1218" h="2064427">
                        <a:moveTo>
                          <a:pt x="267608" y="0"/>
                        </a:moveTo>
                        <a:lnTo>
                          <a:pt x="676321" y="1004"/>
                        </a:lnTo>
                        <a:cubicBezTo>
                          <a:pt x="714509" y="855"/>
                          <a:pt x="516835" y="893568"/>
                          <a:pt x="516835" y="1067895"/>
                        </a:cubicBezTo>
                        <a:cubicBezTo>
                          <a:pt x="516835" y="1242222"/>
                          <a:pt x="516055" y="1640270"/>
                          <a:pt x="517294" y="1806359"/>
                        </a:cubicBezTo>
                        <a:cubicBezTo>
                          <a:pt x="518574" y="1977903"/>
                          <a:pt x="401753" y="2064427"/>
                          <a:pt x="259226" y="2064427"/>
                        </a:cubicBezTo>
                        <a:lnTo>
                          <a:pt x="259227" y="2064426"/>
                        </a:lnTo>
                        <a:cubicBezTo>
                          <a:pt x="116700" y="2064426"/>
                          <a:pt x="1159" y="1948885"/>
                          <a:pt x="1159" y="1806358"/>
                        </a:cubicBezTo>
                        <a:cubicBezTo>
                          <a:pt x="773" y="1561676"/>
                          <a:pt x="386" y="1316994"/>
                          <a:pt x="0" y="1072312"/>
                        </a:cubicBezTo>
                        <a:cubicBezTo>
                          <a:pt x="386" y="968339"/>
                          <a:pt x="267222" y="103973"/>
                          <a:pt x="267608" y="0"/>
                        </a:cubicBezTo>
                        <a:close/>
                      </a:path>
                    </a:pathLst>
                  </a:custGeom>
                  <a:solidFill>
                    <a:srgbClr val="F498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6" name="Rectangle: Rounded Corners 17">
                    <a:extLst>
                      <a:ext uri="{FF2B5EF4-FFF2-40B4-BE49-F238E27FC236}">
                        <a16:creationId xmlns:a16="http://schemas.microsoft.com/office/drawing/2014/main" id="{05341A27-4B6A-4320-80B0-6F111AF655FD}"/>
                      </a:ext>
                    </a:extLst>
                  </p:cNvPr>
                  <p:cNvSpPr/>
                  <p:nvPr/>
                </p:nvSpPr>
                <p:spPr>
                  <a:xfrm>
                    <a:off x="2764062" y="990691"/>
                    <a:ext cx="530265" cy="2055512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317 w 516453"/>
                      <a:gd name="connsiteY0" fmla="*/ 258068 h 1562101"/>
                      <a:gd name="connsiteX1" fmla="*/ 258385 w 516453"/>
                      <a:gd name="connsiteY1" fmla="*/ 0 h 1562101"/>
                      <a:gd name="connsiteX2" fmla="*/ 258385 w 516453"/>
                      <a:gd name="connsiteY2" fmla="*/ 0 h 1562101"/>
                      <a:gd name="connsiteX3" fmla="*/ 516453 w 516453"/>
                      <a:gd name="connsiteY3" fmla="*/ 258068 h 1562101"/>
                      <a:gd name="connsiteX4" fmla="*/ 516452 w 516453"/>
                      <a:gd name="connsiteY4" fmla="*/ 1304033 h 1562101"/>
                      <a:gd name="connsiteX5" fmla="*/ 258384 w 516453"/>
                      <a:gd name="connsiteY5" fmla="*/ 1562101 h 1562101"/>
                      <a:gd name="connsiteX6" fmla="*/ 258385 w 516453"/>
                      <a:gd name="connsiteY6" fmla="*/ 1562100 h 1562101"/>
                      <a:gd name="connsiteX7" fmla="*/ 317 w 516453"/>
                      <a:gd name="connsiteY7" fmla="*/ 1304032 h 1562101"/>
                      <a:gd name="connsiteX8" fmla="*/ 0 w 516453"/>
                      <a:gd name="connsiteY8" fmla="*/ 572790 h 1562101"/>
                      <a:gd name="connsiteX9" fmla="*/ 317 w 516453"/>
                      <a:gd name="connsiteY9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258385 w 535170"/>
                      <a:gd name="connsiteY2" fmla="*/ 0 h 1562101"/>
                      <a:gd name="connsiteX3" fmla="*/ 516453 w 535170"/>
                      <a:gd name="connsiteY3" fmla="*/ 258068 h 1562101"/>
                      <a:gd name="connsiteX4" fmla="*/ 515241 w 535170"/>
                      <a:gd name="connsiteY4" fmla="*/ 564644 h 1562101"/>
                      <a:gd name="connsiteX5" fmla="*/ 516452 w 535170"/>
                      <a:gd name="connsiteY5" fmla="*/ 1304033 h 1562101"/>
                      <a:gd name="connsiteX6" fmla="*/ 258384 w 535170"/>
                      <a:gd name="connsiteY6" fmla="*/ 1562101 h 1562101"/>
                      <a:gd name="connsiteX7" fmla="*/ 258385 w 535170"/>
                      <a:gd name="connsiteY7" fmla="*/ 1562100 h 1562101"/>
                      <a:gd name="connsiteX8" fmla="*/ 317 w 535170"/>
                      <a:gd name="connsiteY8" fmla="*/ 1304032 h 1562101"/>
                      <a:gd name="connsiteX9" fmla="*/ 0 w 535170"/>
                      <a:gd name="connsiteY9" fmla="*/ 572790 h 1562101"/>
                      <a:gd name="connsiteX10" fmla="*/ 317 w 535170"/>
                      <a:gd name="connsiteY10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516453 w 535170"/>
                      <a:gd name="connsiteY2" fmla="*/ 258068 h 1562101"/>
                      <a:gd name="connsiteX3" fmla="*/ 515241 w 535170"/>
                      <a:gd name="connsiteY3" fmla="*/ 564644 h 1562101"/>
                      <a:gd name="connsiteX4" fmla="*/ 516452 w 535170"/>
                      <a:gd name="connsiteY4" fmla="*/ 1304033 h 1562101"/>
                      <a:gd name="connsiteX5" fmla="*/ 258384 w 535170"/>
                      <a:gd name="connsiteY5" fmla="*/ 1562101 h 1562101"/>
                      <a:gd name="connsiteX6" fmla="*/ 258385 w 535170"/>
                      <a:gd name="connsiteY6" fmla="*/ 1562100 h 1562101"/>
                      <a:gd name="connsiteX7" fmla="*/ 317 w 535170"/>
                      <a:gd name="connsiteY7" fmla="*/ 1304032 h 1562101"/>
                      <a:gd name="connsiteX8" fmla="*/ 0 w 535170"/>
                      <a:gd name="connsiteY8" fmla="*/ 572790 h 1562101"/>
                      <a:gd name="connsiteX9" fmla="*/ 317 w 535170"/>
                      <a:gd name="connsiteY9" fmla="*/ 258068 h 1562101"/>
                      <a:gd name="connsiteX0" fmla="*/ 317 w 554283"/>
                      <a:gd name="connsiteY0" fmla="*/ 38833 h 1342866"/>
                      <a:gd name="connsiteX1" fmla="*/ 516453 w 554283"/>
                      <a:gd name="connsiteY1" fmla="*/ 38833 h 1342866"/>
                      <a:gd name="connsiteX2" fmla="*/ 515241 w 554283"/>
                      <a:gd name="connsiteY2" fmla="*/ 345409 h 1342866"/>
                      <a:gd name="connsiteX3" fmla="*/ 516452 w 554283"/>
                      <a:gd name="connsiteY3" fmla="*/ 1084798 h 1342866"/>
                      <a:gd name="connsiteX4" fmla="*/ 258384 w 554283"/>
                      <a:gd name="connsiteY4" fmla="*/ 1342866 h 1342866"/>
                      <a:gd name="connsiteX5" fmla="*/ 258385 w 554283"/>
                      <a:gd name="connsiteY5" fmla="*/ 1342865 h 1342866"/>
                      <a:gd name="connsiteX6" fmla="*/ 317 w 554283"/>
                      <a:gd name="connsiteY6" fmla="*/ 1084797 h 1342866"/>
                      <a:gd name="connsiteX7" fmla="*/ 0 w 554283"/>
                      <a:gd name="connsiteY7" fmla="*/ 353555 h 1342866"/>
                      <a:gd name="connsiteX8" fmla="*/ 317 w 554283"/>
                      <a:gd name="connsiteY8" fmla="*/ 38833 h 1342866"/>
                      <a:gd name="connsiteX0" fmla="*/ 163239 w 542216"/>
                      <a:gd name="connsiteY0" fmla="*/ 3110 h 2056585"/>
                      <a:gd name="connsiteX1" fmla="*/ 516453 w 542216"/>
                      <a:gd name="connsiteY1" fmla="*/ 752552 h 2056585"/>
                      <a:gd name="connsiteX2" fmla="*/ 515241 w 542216"/>
                      <a:gd name="connsiteY2" fmla="*/ 1059128 h 2056585"/>
                      <a:gd name="connsiteX3" fmla="*/ 516452 w 542216"/>
                      <a:gd name="connsiteY3" fmla="*/ 1798517 h 2056585"/>
                      <a:gd name="connsiteX4" fmla="*/ 258384 w 542216"/>
                      <a:gd name="connsiteY4" fmla="*/ 2056585 h 2056585"/>
                      <a:gd name="connsiteX5" fmla="*/ 258385 w 542216"/>
                      <a:gd name="connsiteY5" fmla="*/ 2056584 h 2056585"/>
                      <a:gd name="connsiteX6" fmla="*/ 317 w 542216"/>
                      <a:gd name="connsiteY6" fmla="*/ 1798516 h 2056585"/>
                      <a:gd name="connsiteX7" fmla="*/ 0 w 542216"/>
                      <a:gd name="connsiteY7" fmla="*/ 1067274 h 2056585"/>
                      <a:gd name="connsiteX8" fmla="*/ 163239 w 542216"/>
                      <a:gd name="connsiteY8" fmla="*/ 3110 h 2056585"/>
                      <a:gd name="connsiteX0" fmla="*/ 163239 w 539217"/>
                      <a:gd name="connsiteY0" fmla="*/ 98143 h 2151618"/>
                      <a:gd name="connsiteX1" fmla="*/ 512380 w 539217"/>
                      <a:gd name="connsiteY1" fmla="*/ 87961 h 2151618"/>
                      <a:gd name="connsiteX2" fmla="*/ 515241 w 539217"/>
                      <a:gd name="connsiteY2" fmla="*/ 1154161 h 2151618"/>
                      <a:gd name="connsiteX3" fmla="*/ 516452 w 539217"/>
                      <a:gd name="connsiteY3" fmla="*/ 1893550 h 2151618"/>
                      <a:gd name="connsiteX4" fmla="*/ 258384 w 539217"/>
                      <a:gd name="connsiteY4" fmla="*/ 2151618 h 2151618"/>
                      <a:gd name="connsiteX5" fmla="*/ 258385 w 539217"/>
                      <a:gd name="connsiteY5" fmla="*/ 2151617 h 2151618"/>
                      <a:gd name="connsiteX6" fmla="*/ 317 w 539217"/>
                      <a:gd name="connsiteY6" fmla="*/ 1893549 h 2151618"/>
                      <a:gd name="connsiteX7" fmla="*/ 0 w 539217"/>
                      <a:gd name="connsiteY7" fmla="*/ 1162307 h 2151618"/>
                      <a:gd name="connsiteX8" fmla="*/ 163239 w 539217"/>
                      <a:gd name="connsiteY8" fmla="*/ 98143 h 2151618"/>
                      <a:gd name="connsiteX0" fmla="*/ 163239 w 595457"/>
                      <a:gd name="connsiteY0" fmla="*/ 27667 h 2081142"/>
                      <a:gd name="connsiteX1" fmla="*/ 512380 w 595457"/>
                      <a:gd name="connsiteY1" fmla="*/ 17485 h 2081142"/>
                      <a:gd name="connsiteX2" fmla="*/ 515241 w 595457"/>
                      <a:gd name="connsiteY2" fmla="*/ 1083685 h 2081142"/>
                      <a:gd name="connsiteX3" fmla="*/ 516452 w 595457"/>
                      <a:gd name="connsiteY3" fmla="*/ 1823074 h 2081142"/>
                      <a:gd name="connsiteX4" fmla="*/ 258384 w 595457"/>
                      <a:gd name="connsiteY4" fmla="*/ 2081142 h 2081142"/>
                      <a:gd name="connsiteX5" fmla="*/ 258385 w 595457"/>
                      <a:gd name="connsiteY5" fmla="*/ 2081141 h 2081142"/>
                      <a:gd name="connsiteX6" fmla="*/ 317 w 595457"/>
                      <a:gd name="connsiteY6" fmla="*/ 1823073 h 2081142"/>
                      <a:gd name="connsiteX7" fmla="*/ 0 w 595457"/>
                      <a:gd name="connsiteY7" fmla="*/ 1091831 h 2081142"/>
                      <a:gd name="connsiteX8" fmla="*/ 163239 w 595457"/>
                      <a:gd name="connsiteY8" fmla="*/ 27667 h 2081142"/>
                      <a:gd name="connsiteX0" fmla="*/ 163239 w 595457"/>
                      <a:gd name="connsiteY0" fmla="*/ 11391 h 2064866"/>
                      <a:gd name="connsiteX1" fmla="*/ 512380 w 595457"/>
                      <a:gd name="connsiteY1" fmla="*/ 1209 h 2064866"/>
                      <a:gd name="connsiteX2" fmla="*/ 515241 w 595457"/>
                      <a:gd name="connsiteY2" fmla="*/ 1067409 h 2064866"/>
                      <a:gd name="connsiteX3" fmla="*/ 516452 w 595457"/>
                      <a:gd name="connsiteY3" fmla="*/ 1806798 h 2064866"/>
                      <a:gd name="connsiteX4" fmla="*/ 258384 w 595457"/>
                      <a:gd name="connsiteY4" fmla="*/ 2064866 h 2064866"/>
                      <a:gd name="connsiteX5" fmla="*/ 258385 w 595457"/>
                      <a:gd name="connsiteY5" fmla="*/ 2064865 h 2064866"/>
                      <a:gd name="connsiteX6" fmla="*/ 317 w 595457"/>
                      <a:gd name="connsiteY6" fmla="*/ 1806797 h 2064866"/>
                      <a:gd name="connsiteX7" fmla="*/ 0 w 595457"/>
                      <a:gd name="connsiteY7" fmla="*/ 1075555 h 2064866"/>
                      <a:gd name="connsiteX8" fmla="*/ 163239 w 595457"/>
                      <a:gd name="connsiteY8" fmla="*/ 11391 h 2064866"/>
                      <a:gd name="connsiteX0" fmla="*/ 163239 w 598468"/>
                      <a:gd name="connsiteY0" fmla="*/ 4508 h 2057983"/>
                      <a:gd name="connsiteX1" fmla="*/ 516453 w 598468"/>
                      <a:gd name="connsiteY1" fmla="*/ 2472 h 2057983"/>
                      <a:gd name="connsiteX2" fmla="*/ 515241 w 598468"/>
                      <a:gd name="connsiteY2" fmla="*/ 1060526 h 2057983"/>
                      <a:gd name="connsiteX3" fmla="*/ 516452 w 598468"/>
                      <a:gd name="connsiteY3" fmla="*/ 1799915 h 2057983"/>
                      <a:gd name="connsiteX4" fmla="*/ 258384 w 598468"/>
                      <a:gd name="connsiteY4" fmla="*/ 2057983 h 2057983"/>
                      <a:gd name="connsiteX5" fmla="*/ 258385 w 598468"/>
                      <a:gd name="connsiteY5" fmla="*/ 2057982 h 2057983"/>
                      <a:gd name="connsiteX6" fmla="*/ 317 w 598468"/>
                      <a:gd name="connsiteY6" fmla="*/ 1799914 h 2057983"/>
                      <a:gd name="connsiteX7" fmla="*/ 0 w 598468"/>
                      <a:gd name="connsiteY7" fmla="*/ 1068672 h 2057983"/>
                      <a:gd name="connsiteX8" fmla="*/ 163239 w 598468"/>
                      <a:gd name="connsiteY8" fmla="*/ 4508 h 2057983"/>
                      <a:gd name="connsiteX0" fmla="*/ 163239 w 598587"/>
                      <a:gd name="connsiteY0" fmla="*/ 2042 h 2055517"/>
                      <a:gd name="connsiteX1" fmla="*/ 516453 w 598587"/>
                      <a:gd name="connsiteY1" fmla="*/ 6 h 2055517"/>
                      <a:gd name="connsiteX2" fmla="*/ 515241 w 598587"/>
                      <a:gd name="connsiteY2" fmla="*/ 1058060 h 2055517"/>
                      <a:gd name="connsiteX3" fmla="*/ 516452 w 598587"/>
                      <a:gd name="connsiteY3" fmla="*/ 1797449 h 2055517"/>
                      <a:gd name="connsiteX4" fmla="*/ 258384 w 598587"/>
                      <a:gd name="connsiteY4" fmla="*/ 2055517 h 2055517"/>
                      <a:gd name="connsiteX5" fmla="*/ 258385 w 598587"/>
                      <a:gd name="connsiteY5" fmla="*/ 2055516 h 2055517"/>
                      <a:gd name="connsiteX6" fmla="*/ 317 w 598587"/>
                      <a:gd name="connsiteY6" fmla="*/ 1797448 h 2055517"/>
                      <a:gd name="connsiteX7" fmla="*/ 0 w 598587"/>
                      <a:gd name="connsiteY7" fmla="*/ 1066206 h 2055517"/>
                      <a:gd name="connsiteX8" fmla="*/ 163239 w 598587"/>
                      <a:gd name="connsiteY8" fmla="*/ 2042 h 2055517"/>
                      <a:gd name="connsiteX0" fmla="*/ 163239 w 535169"/>
                      <a:gd name="connsiteY0" fmla="*/ 9542 h 2063017"/>
                      <a:gd name="connsiteX1" fmla="*/ 516453 w 535169"/>
                      <a:gd name="connsiteY1" fmla="*/ 7506 h 2063017"/>
                      <a:gd name="connsiteX2" fmla="*/ 515241 w 535169"/>
                      <a:gd name="connsiteY2" fmla="*/ 1065560 h 2063017"/>
                      <a:gd name="connsiteX3" fmla="*/ 516452 w 535169"/>
                      <a:gd name="connsiteY3" fmla="*/ 1804949 h 2063017"/>
                      <a:gd name="connsiteX4" fmla="*/ 258384 w 535169"/>
                      <a:gd name="connsiteY4" fmla="*/ 2063017 h 2063017"/>
                      <a:gd name="connsiteX5" fmla="*/ 258385 w 535169"/>
                      <a:gd name="connsiteY5" fmla="*/ 2063016 h 2063017"/>
                      <a:gd name="connsiteX6" fmla="*/ 317 w 535169"/>
                      <a:gd name="connsiteY6" fmla="*/ 1804948 h 2063017"/>
                      <a:gd name="connsiteX7" fmla="*/ 0 w 535169"/>
                      <a:gd name="connsiteY7" fmla="*/ 1073706 h 2063017"/>
                      <a:gd name="connsiteX8" fmla="*/ 163239 w 535169"/>
                      <a:gd name="connsiteY8" fmla="*/ 9542 h 2063017"/>
                      <a:gd name="connsiteX0" fmla="*/ 163239 w 535169"/>
                      <a:gd name="connsiteY0" fmla="*/ 2037 h 2055512"/>
                      <a:gd name="connsiteX1" fmla="*/ 516453 w 535169"/>
                      <a:gd name="connsiteY1" fmla="*/ 1 h 2055512"/>
                      <a:gd name="connsiteX2" fmla="*/ 515241 w 535169"/>
                      <a:gd name="connsiteY2" fmla="*/ 1058055 h 2055512"/>
                      <a:gd name="connsiteX3" fmla="*/ 516452 w 535169"/>
                      <a:gd name="connsiteY3" fmla="*/ 1797444 h 2055512"/>
                      <a:gd name="connsiteX4" fmla="*/ 258384 w 535169"/>
                      <a:gd name="connsiteY4" fmla="*/ 2055512 h 2055512"/>
                      <a:gd name="connsiteX5" fmla="*/ 258385 w 535169"/>
                      <a:gd name="connsiteY5" fmla="*/ 2055511 h 2055512"/>
                      <a:gd name="connsiteX6" fmla="*/ 317 w 535169"/>
                      <a:gd name="connsiteY6" fmla="*/ 1797443 h 2055512"/>
                      <a:gd name="connsiteX7" fmla="*/ 0 w 535169"/>
                      <a:gd name="connsiteY7" fmla="*/ 1066201 h 2055512"/>
                      <a:gd name="connsiteX8" fmla="*/ 163239 w 535169"/>
                      <a:gd name="connsiteY8" fmla="*/ 2037 h 2055512"/>
                      <a:gd name="connsiteX0" fmla="*/ 163239 w 529133"/>
                      <a:gd name="connsiteY0" fmla="*/ 2037 h 2055512"/>
                      <a:gd name="connsiteX1" fmla="*/ 516453 w 529133"/>
                      <a:gd name="connsiteY1" fmla="*/ 1 h 2055512"/>
                      <a:gd name="connsiteX2" fmla="*/ 515241 w 529133"/>
                      <a:gd name="connsiteY2" fmla="*/ 1058055 h 2055512"/>
                      <a:gd name="connsiteX3" fmla="*/ 516452 w 529133"/>
                      <a:gd name="connsiteY3" fmla="*/ 1797444 h 2055512"/>
                      <a:gd name="connsiteX4" fmla="*/ 258384 w 529133"/>
                      <a:gd name="connsiteY4" fmla="*/ 2055512 h 2055512"/>
                      <a:gd name="connsiteX5" fmla="*/ 258385 w 529133"/>
                      <a:gd name="connsiteY5" fmla="*/ 2055511 h 2055512"/>
                      <a:gd name="connsiteX6" fmla="*/ 317 w 529133"/>
                      <a:gd name="connsiteY6" fmla="*/ 1797443 h 2055512"/>
                      <a:gd name="connsiteX7" fmla="*/ 0 w 529133"/>
                      <a:gd name="connsiteY7" fmla="*/ 1066201 h 2055512"/>
                      <a:gd name="connsiteX8" fmla="*/ 163239 w 529133"/>
                      <a:gd name="connsiteY8" fmla="*/ 2037 h 2055512"/>
                      <a:gd name="connsiteX0" fmla="*/ 164371 w 530265"/>
                      <a:gd name="connsiteY0" fmla="*/ 2037 h 2055512"/>
                      <a:gd name="connsiteX1" fmla="*/ 517585 w 530265"/>
                      <a:gd name="connsiteY1" fmla="*/ 1 h 2055512"/>
                      <a:gd name="connsiteX2" fmla="*/ 516373 w 530265"/>
                      <a:gd name="connsiteY2" fmla="*/ 1058055 h 2055512"/>
                      <a:gd name="connsiteX3" fmla="*/ 517584 w 530265"/>
                      <a:gd name="connsiteY3" fmla="*/ 1797444 h 2055512"/>
                      <a:gd name="connsiteX4" fmla="*/ 259516 w 530265"/>
                      <a:gd name="connsiteY4" fmla="*/ 2055512 h 2055512"/>
                      <a:gd name="connsiteX5" fmla="*/ 259517 w 530265"/>
                      <a:gd name="connsiteY5" fmla="*/ 2055511 h 2055512"/>
                      <a:gd name="connsiteX6" fmla="*/ 1449 w 530265"/>
                      <a:gd name="connsiteY6" fmla="*/ 1797443 h 2055512"/>
                      <a:gd name="connsiteX7" fmla="*/ 1132 w 530265"/>
                      <a:gd name="connsiteY7" fmla="*/ 1066201 h 2055512"/>
                      <a:gd name="connsiteX8" fmla="*/ 164371 w 530265"/>
                      <a:gd name="connsiteY8" fmla="*/ 2037 h 205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0265" h="2055512">
                        <a:moveTo>
                          <a:pt x="164371" y="2037"/>
                        </a:moveTo>
                        <a:cubicBezTo>
                          <a:pt x="260630" y="-1540"/>
                          <a:pt x="440115" y="2050"/>
                          <a:pt x="517585" y="1"/>
                        </a:cubicBezTo>
                        <a:cubicBezTo>
                          <a:pt x="546807" y="-772"/>
                          <a:pt x="516373" y="883728"/>
                          <a:pt x="516373" y="1058055"/>
                        </a:cubicBezTo>
                        <a:cubicBezTo>
                          <a:pt x="516373" y="1232382"/>
                          <a:pt x="521699" y="1631201"/>
                          <a:pt x="517584" y="1797444"/>
                        </a:cubicBezTo>
                        <a:cubicBezTo>
                          <a:pt x="513336" y="1969058"/>
                          <a:pt x="402043" y="2055512"/>
                          <a:pt x="259516" y="2055512"/>
                        </a:cubicBezTo>
                        <a:lnTo>
                          <a:pt x="259517" y="2055511"/>
                        </a:lnTo>
                        <a:cubicBezTo>
                          <a:pt x="116990" y="2055511"/>
                          <a:pt x="1449" y="1939970"/>
                          <a:pt x="1449" y="1797443"/>
                        </a:cubicBezTo>
                        <a:cubicBezTo>
                          <a:pt x="1343" y="1553696"/>
                          <a:pt x="1238" y="1309948"/>
                          <a:pt x="1132" y="1066201"/>
                        </a:cubicBezTo>
                        <a:cubicBezTo>
                          <a:pt x="-15877" y="963739"/>
                          <a:pt x="164265" y="106944"/>
                          <a:pt x="164371" y="203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10" name="Group 209">
                  <a:extLst>
                    <a:ext uri="{FF2B5EF4-FFF2-40B4-BE49-F238E27FC236}">
                      <a16:creationId xmlns:a16="http://schemas.microsoft.com/office/drawing/2014/main" id="{90003995-232E-425C-ABD2-4582DE72FE53}"/>
                    </a:ext>
                  </a:extLst>
                </p:cNvPr>
                <p:cNvGrpSpPr/>
                <p:nvPr/>
              </p:nvGrpSpPr>
              <p:grpSpPr>
                <a:xfrm flipH="1">
                  <a:off x="3778215" y="996203"/>
                  <a:ext cx="1043666" cy="2064429"/>
                  <a:chOff x="2250661" y="981774"/>
                  <a:chExt cx="1043666" cy="2064429"/>
                </a:xfrm>
              </p:grpSpPr>
              <p:sp>
                <p:nvSpPr>
                  <p:cNvPr id="213" name="Rectangle: Rounded Corners 1">
                    <a:extLst>
                      <a:ext uri="{FF2B5EF4-FFF2-40B4-BE49-F238E27FC236}">
                        <a16:creationId xmlns:a16="http://schemas.microsoft.com/office/drawing/2014/main" id="{766EAD1C-8C55-4C18-B16A-ED6B14D07B7A}"/>
                      </a:ext>
                    </a:extLst>
                  </p:cNvPr>
                  <p:cNvSpPr/>
                  <p:nvPr/>
                </p:nvSpPr>
                <p:spPr>
                  <a:xfrm>
                    <a:off x="2250661" y="981774"/>
                    <a:ext cx="681218" cy="2064427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0 w 535099"/>
                      <a:gd name="connsiteY0" fmla="*/ 258068 h 1562101"/>
                      <a:gd name="connsiteX1" fmla="*/ 258068 w 535099"/>
                      <a:gd name="connsiteY1" fmla="*/ 0 h 1562101"/>
                      <a:gd name="connsiteX2" fmla="*/ 258068 w 535099"/>
                      <a:gd name="connsiteY2" fmla="*/ 0 h 1562101"/>
                      <a:gd name="connsiteX3" fmla="*/ 516136 w 535099"/>
                      <a:gd name="connsiteY3" fmla="*/ 258068 h 1562101"/>
                      <a:gd name="connsiteX4" fmla="*/ 515676 w 535099"/>
                      <a:gd name="connsiteY4" fmla="*/ 565569 h 1562101"/>
                      <a:gd name="connsiteX5" fmla="*/ 516135 w 535099"/>
                      <a:gd name="connsiteY5" fmla="*/ 1304033 h 1562101"/>
                      <a:gd name="connsiteX6" fmla="*/ 258067 w 535099"/>
                      <a:gd name="connsiteY6" fmla="*/ 1562101 h 1562101"/>
                      <a:gd name="connsiteX7" fmla="*/ 258068 w 535099"/>
                      <a:gd name="connsiteY7" fmla="*/ 1562100 h 1562101"/>
                      <a:gd name="connsiteX8" fmla="*/ 0 w 535099"/>
                      <a:gd name="connsiteY8" fmla="*/ 1304032 h 1562101"/>
                      <a:gd name="connsiteX9" fmla="*/ 0 w 535099"/>
                      <a:gd name="connsiteY9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517295 w 536258"/>
                      <a:gd name="connsiteY2" fmla="*/ 258068 h 1562101"/>
                      <a:gd name="connsiteX3" fmla="*/ 516835 w 536258"/>
                      <a:gd name="connsiteY3" fmla="*/ 565569 h 1562101"/>
                      <a:gd name="connsiteX4" fmla="*/ 517294 w 536258"/>
                      <a:gd name="connsiteY4" fmla="*/ 1304033 h 1562101"/>
                      <a:gd name="connsiteX5" fmla="*/ 259226 w 536258"/>
                      <a:gd name="connsiteY5" fmla="*/ 1562101 h 1562101"/>
                      <a:gd name="connsiteX6" fmla="*/ 259227 w 536258"/>
                      <a:gd name="connsiteY6" fmla="*/ 1562100 h 1562101"/>
                      <a:gd name="connsiteX7" fmla="*/ 1159 w 536258"/>
                      <a:gd name="connsiteY7" fmla="*/ 1304032 h 1562101"/>
                      <a:gd name="connsiteX8" fmla="*/ 0 w 536258"/>
                      <a:gd name="connsiteY8" fmla="*/ 569986 h 1562101"/>
                      <a:gd name="connsiteX9" fmla="*/ 1159 w 536258"/>
                      <a:gd name="connsiteY9" fmla="*/ 258068 h 1562101"/>
                      <a:gd name="connsiteX0" fmla="*/ 1159 w 555374"/>
                      <a:gd name="connsiteY0" fmla="*/ 38714 h 1342747"/>
                      <a:gd name="connsiteX1" fmla="*/ 517295 w 555374"/>
                      <a:gd name="connsiteY1" fmla="*/ 38714 h 1342747"/>
                      <a:gd name="connsiteX2" fmla="*/ 516835 w 555374"/>
                      <a:gd name="connsiteY2" fmla="*/ 346215 h 1342747"/>
                      <a:gd name="connsiteX3" fmla="*/ 517294 w 555374"/>
                      <a:gd name="connsiteY3" fmla="*/ 1084679 h 1342747"/>
                      <a:gd name="connsiteX4" fmla="*/ 259226 w 555374"/>
                      <a:gd name="connsiteY4" fmla="*/ 1342747 h 1342747"/>
                      <a:gd name="connsiteX5" fmla="*/ 259227 w 555374"/>
                      <a:gd name="connsiteY5" fmla="*/ 1342746 h 1342747"/>
                      <a:gd name="connsiteX6" fmla="*/ 1159 w 555374"/>
                      <a:gd name="connsiteY6" fmla="*/ 1084678 h 1342747"/>
                      <a:gd name="connsiteX7" fmla="*/ 0 w 555374"/>
                      <a:gd name="connsiteY7" fmla="*/ 350632 h 1342747"/>
                      <a:gd name="connsiteX8" fmla="*/ 1159 w 555374"/>
                      <a:gd name="connsiteY8" fmla="*/ 38714 h 1342747"/>
                      <a:gd name="connsiteX0" fmla="*/ 263994 w 535905"/>
                      <a:gd name="connsiteY0" fmla="*/ 3045 h 2060243"/>
                      <a:gd name="connsiteX1" fmla="*/ 517295 w 535905"/>
                      <a:gd name="connsiteY1" fmla="*/ 756210 h 2060243"/>
                      <a:gd name="connsiteX2" fmla="*/ 516835 w 535905"/>
                      <a:gd name="connsiteY2" fmla="*/ 1063711 h 2060243"/>
                      <a:gd name="connsiteX3" fmla="*/ 517294 w 535905"/>
                      <a:gd name="connsiteY3" fmla="*/ 1802175 h 2060243"/>
                      <a:gd name="connsiteX4" fmla="*/ 259226 w 535905"/>
                      <a:gd name="connsiteY4" fmla="*/ 2060243 h 2060243"/>
                      <a:gd name="connsiteX5" fmla="*/ 259227 w 535905"/>
                      <a:gd name="connsiteY5" fmla="*/ 2060242 h 2060243"/>
                      <a:gd name="connsiteX6" fmla="*/ 1159 w 535905"/>
                      <a:gd name="connsiteY6" fmla="*/ 1802174 h 2060243"/>
                      <a:gd name="connsiteX7" fmla="*/ 0 w 535905"/>
                      <a:gd name="connsiteY7" fmla="*/ 1068128 h 2060243"/>
                      <a:gd name="connsiteX8" fmla="*/ 263994 w 535905"/>
                      <a:gd name="connsiteY8" fmla="*/ 3045 h 2060243"/>
                      <a:gd name="connsiteX0" fmla="*/ 263994 w 664925"/>
                      <a:gd name="connsiteY0" fmla="*/ 87056 h 2144254"/>
                      <a:gd name="connsiteX1" fmla="*/ 658652 w 664925"/>
                      <a:gd name="connsiteY1" fmla="*/ 93682 h 2144254"/>
                      <a:gd name="connsiteX2" fmla="*/ 516835 w 664925"/>
                      <a:gd name="connsiteY2" fmla="*/ 1147722 h 2144254"/>
                      <a:gd name="connsiteX3" fmla="*/ 517294 w 664925"/>
                      <a:gd name="connsiteY3" fmla="*/ 1886186 h 2144254"/>
                      <a:gd name="connsiteX4" fmla="*/ 259226 w 664925"/>
                      <a:gd name="connsiteY4" fmla="*/ 2144254 h 2144254"/>
                      <a:gd name="connsiteX5" fmla="*/ 259227 w 664925"/>
                      <a:gd name="connsiteY5" fmla="*/ 2144253 h 2144254"/>
                      <a:gd name="connsiteX6" fmla="*/ 1159 w 664925"/>
                      <a:gd name="connsiteY6" fmla="*/ 1886185 h 2144254"/>
                      <a:gd name="connsiteX7" fmla="*/ 0 w 664925"/>
                      <a:gd name="connsiteY7" fmla="*/ 1152139 h 2144254"/>
                      <a:gd name="connsiteX8" fmla="*/ 263994 w 664925"/>
                      <a:gd name="connsiteY8" fmla="*/ 87056 h 2144254"/>
                      <a:gd name="connsiteX0" fmla="*/ 263994 w 710801"/>
                      <a:gd name="connsiteY0" fmla="*/ 28420 h 2085618"/>
                      <a:gd name="connsiteX1" fmla="*/ 658652 w 710801"/>
                      <a:gd name="connsiteY1" fmla="*/ 35046 h 2085618"/>
                      <a:gd name="connsiteX2" fmla="*/ 516835 w 710801"/>
                      <a:gd name="connsiteY2" fmla="*/ 1089086 h 2085618"/>
                      <a:gd name="connsiteX3" fmla="*/ 517294 w 710801"/>
                      <a:gd name="connsiteY3" fmla="*/ 1827550 h 2085618"/>
                      <a:gd name="connsiteX4" fmla="*/ 259226 w 710801"/>
                      <a:gd name="connsiteY4" fmla="*/ 2085618 h 2085618"/>
                      <a:gd name="connsiteX5" fmla="*/ 259227 w 710801"/>
                      <a:gd name="connsiteY5" fmla="*/ 2085617 h 2085618"/>
                      <a:gd name="connsiteX6" fmla="*/ 1159 w 710801"/>
                      <a:gd name="connsiteY6" fmla="*/ 1827549 h 2085618"/>
                      <a:gd name="connsiteX7" fmla="*/ 0 w 710801"/>
                      <a:gd name="connsiteY7" fmla="*/ 1093503 h 2085618"/>
                      <a:gd name="connsiteX8" fmla="*/ 263994 w 710801"/>
                      <a:gd name="connsiteY8" fmla="*/ 28420 h 2085618"/>
                      <a:gd name="connsiteX0" fmla="*/ 263994 w 710801"/>
                      <a:gd name="connsiteY0" fmla="*/ 7864 h 2065062"/>
                      <a:gd name="connsiteX1" fmla="*/ 658652 w 710801"/>
                      <a:gd name="connsiteY1" fmla="*/ 14490 h 2065062"/>
                      <a:gd name="connsiteX2" fmla="*/ 516835 w 710801"/>
                      <a:gd name="connsiteY2" fmla="*/ 1068530 h 2065062"/>
                      <a:gd name="connsiteX3" fmla="*/ 517294 w 710801"/>
                      <a:gd name="connsiteY3" fmla="*/ 1806994 h 2065062"/>
                      <a:gd name="connsiteX4" fmla="*/ 259226 w 710801"/>
                      <a:gd name="connsiteY4" fmla="*/ 2065062 h 2065062"/>
                      <a:gd name="connsiteX5" fmla="*/ 259227 w 710801"/>
                      <a:gd name="connsiteY5" fmla="*/ 2065061 h 2065062"/>
                      <a:gd name="connsiteX6" fmla="*/ 1159 w 710801"/>
                      <a:gd name="connsiteY6" fmla="*/ 1806993 h 2065062"/>
                      <a:gd name="connsiteX7" fmla="*/ 0 w 710801"/>
                      <a:gd name="connsiteY7" fmla="*/ 1072947 h 2065062"/>
                      <a:gd name="connsiteX8" fmla="*/ 263994 w 710801"/>
                      <a:gd name="connsiteY8" fmla="*/ 7864 h 2065062"/>
                      <a:gd name="connsiteX0" fmla="*/ 263994 w 713316"/>
                      <a:gd name="connsiteY0" fmla="*/ 0 h 2057198"/>
                      <a:gd name="connsiteX1" fmla="*/ 658652 w 713316"/>
                      <a:gd name="connsiteY1" fmla="*/ 6626 h 2057198"/>
                      <a:gd name="connsiteX2" fmla="*/ 516835 w 713316"/>
                      <a:gd name="connsiteY2" fmla="*/ 1060666 h 2057198"/>
                      <a:gd name="connsiteX3" fmla="*/ 517294 w 713316"/>
                      <a:gd name="connsiteY3" fmla="*/ 1799130 h 2057198"/>
                      <a:gd name="connsiteX4" fmla="*/ 259226 w 713316"/>
                      <a:gd name="connsiteY4" fmla="*/ 2057198 h 2057198"/>
                      <a:gd name="connsiteX5" fmla="*/ 259227 w 713316"/>
                      <a:gd name="connsiteY5" fmla="*/ 2057197 h 2057198"/>
                      <a:gd name="connsiteX6" fmla="*/ 1159 w 713316"/>
                      <a:gd name="connsiteY6" fmla="*/ 1799129 h 2057198"/>
                      <a:gd name="connsiteX7" fmla="*/ 0 w 713316"/>
                      <a:gd name="connsiteY7" fmla="*/ 1065083 h 2057198"/>
                      <a:gd name="connsiteX8" fmla="*/ 263994 w 713316"/>
                      <a:gd name="connsiteY8" fmla="*/ 0 h 2057198"/>
                      <a:gd name="connsiteX0" fmla="*/ 263994 w 663537"/>
                      <a:gd name="connsiteY0" fmla="*/ 33591 h 2090789"/>
                      <a:gd name="connsiteX1" fmla="*/ 658652 w 663537"/>
                      <a:gd name="connsiteY1" fmla="*/ 40217 h 2090789"/>
                      <a:gd name="connsiteX2" fmla="*/ 516835 w 663537"/>
                      <a:gd name="connsiteY2" fmla="*/ 1094257 h 2090789"/>
                      <a:gd name="connsiteX3" fmla="*/ 517294 w 663537"/>
                      <a:gd name="connsiteY3" fmla="*/ 1832721 h 2090789"/>
                      <a:gd name="connsiteX4" fmla="*/ 259226 w 663537"/>
                      <a:gd name="connsiteY4" fmla="*/ 2090789 h 2090789"/>
                      <a:gd name="connsiteX5" fmla="*/ 259227 w 663537"/>
                      <a:gd name="connsiteY5" fmla="*/ 2090788 h 2090789"/>
                      <a:gd name="connsiteX6" fmla="*/ 1159 w 663537"/>
                      <a:gd name="connsiteY6" fmla="*/ 1832720 h 2090789"/>
                      <a:gd name="connsiteX7" fmla="*/ 0 w 663537"/>
                      <a:gd name="connsiteY7" fmla="*/ 1098674 h 2090789"/>
                      <a:gd name="connsiteX8" fmla="*/ 263994 w 663537"/>
                      <a:gd name="connsiteY8" fmla="*/ 33591 h 2090789"/>
                      <a:gd name="connsiteX0" fmla="*/ 263994 w 666512"/>
                      <a:gd name="connsiteY0" fmla="*/ 0 h 2057198"/>
                      <a:gd name="connsiteX1" fmla="*/ 658652 w 666512"/>
                      <a:gd name="connsiteY1" fmla="*/ 6626 h 2057198"/>
                      <a:gd name="connsiteX2" fmla="*/ 516835 w 666512"/>
                      <a:gd name="connsiteY2" fmla="*/ 1060666 h 2057198"/>
                      <a:gd name="connsiteX3" fmla="*/ 517294 w 666512"/>
                      <a:gd name="connsiteY3" fmla="*/ 1799130 h 2057198"/>
                      <a:gd name="connsiteX4" fmla="*/ 259226 w 666512"/>
                      <a:gd name="connsiteY4" fmla="*/ 2057198 h 2057198"/>
                      <a:gd name="connsiteX5" fmla="*/ 259227 w 666512"/>
                      <a:gd name="connsiteY5" fmla="*/ 2057197 h 2057198"/>
                      <a:gd name="connsiteX6" fmla="*/ 1159 w 666512"/>
                      <a:gd name="connsiteY6" fmla="*/ 1799129 h 2057198"/>
                      <a:gd name="connsiteX7" fmla="*/ 0 w 666512"/>
                      <a:gd name="connsiteY7" fmla="*/ 1065083 h 2057198"/>
                      <a:gd name="connsiteX8" fmla="*/ 263994 w 666512"/>
                      <a:gd name="connsiteY8" fmla="*/ 0 h 2057198"/>
                      <a:gd name="connsiteX0" fmla="*/ 263994 w 661028"/>
                      <a:gd name="connsiteY0" fmla="*/ 9281 h 2066479"/>
                      <a:gd name="connsiteX1" fmla="*/ 658652 w 661028"/>
                      <a:gd name="connsiteY1" fmla="*/ 15907 h 2066479"/>
                      <a:gd name="connsiteX2" fmla="*/ 516835 w 661028"/>
                      <a:gd name="connsiteY2" fmla="*/ 1069947 h 2066479"/>
                      <a:gd name="connsiteX3" fmla="*/ 517294 w 661028"/>
                      <a:gd name="connsiteY3" fmla="*/ 1808411 h 2066479"/>
                      <a:gd name="connsiteX4" fmla="*/ 259226 w 661028"/>
                      <a:gd name="connsiteY4" fmla="*/ 2066479 h 2066479"/>
                      <a:gd name="connsiteX5" fmla="*/ 259227 w 661028"/>
                      <a:gd name="connsiteY5" fmla="*/ 2066478 h 2066479"/>
                      <a:gd name="connsiteX6" fmla="*/ 1159 w 661028"/>
                      <a:gd name="connsiteY6" fmla="*/ 1808410 h 2066479"/>
                      <a:gd name="connsiteX7" fmla="*/ 0 w 661028"/>
                      <a:gd name="connsiteY7" fmla="*/ 1074364 h 2066479"/>
                      <a:gd name="connsiteX8" fmla="*/ 263994 w 661028"/>
                      <a:gd name="connsiteY8" fmla="*/ 9281 h 2066479"/>
                      <a:gd name="connsiteX0" fmla="*/ 263994 w 661136"/>
                      <a:gd name="connsiteY0" fmla="*/ 1620 h 2058818"/>
                      <a:gd name="connsiteX1" fmla="*/ 658652 w 661136"/>
                      <a:gd name="connsiteY1" fmla="*/ 8246 h 2058818"/>
                      <a:gd name="connsiteX2" fmla="*/ 516835 w 661136"/>
                      <a:gd name="connsiteY2" fmla="*/ 1062286 h 2058818"/>
                      <a:gd name="connsiteX3" fmla="*/ 517294 w 661136"/>
                      <a:gd name="connsiteY3" fmla="*/ 1800750 h 2058818"/>
                      <a:gd name="connsiteX4" fmla="*/ 259226 w 661136"/>
                      <a:gd name="connsiteY4" fmla="*/ 2058818 h 2058818"/>
                      <a:gd name="connsiteX5" fmla="*/ 259227 w 661136"/>
                      <a:gd name="connsiteY5" fmla="*/ 2058817 h 2058818"/>
                      <a:gd name="connsiteX6" fmla="*/ 1159 w 661136"/>
                      <a:gd name="connsiteY6" fmla="*/ 1800749 h 2058818"/>
                      <a:gd name="connsiteX7" fmla="*/ 0 w 661136"/>
                      <a:gd name="connsiteY7" fmla="*/ 1066703 h 2058818"/>
                      <a:gd name="connsiteX8" fmla="*/ 263994 w 661136"/>
                      <a:gd name="connsiteY8" fmla="*/ 1620 h 2058818"/>
                      <a:gd name="connsiteX0" fmla="*/ 263994 w 658957"/>
                      <a:gd name="connsiteY0" fmla="*/ 9787 h 2066985"/>
                      <a:gd name="connsiteX1" fmla="*/ 656443 w 658957"/>
                      <a:gd name="connsiteY1" fmla="*/ 5370 h 2066985"/>
                      <a:gd name="connsiteX2" fmla="*/ 516835 w 658957"/>
                      <a:gd name="connsiteY2" fmla="*/ 1070453 h 2066985"/>
                      <a:gd name="connsiteX3" fmla="*/ 517294 w 658957"/>
                      <a:gd name="connsiteY3" fmla="*/ 1808917 h 2066985"/>
                      <a:gd name="connsiteX4" fmla="*/ 259226 w 658957"/>
                      <a:gd name="connsiteY4" fmla="*/ 2066985 h 2066985"/>
                      <a:gd name="connsiteX5" fmla="*/ 259227 w 658957"/>
                      <a:gd name="connsiteY5" fmla="*/ 2066984 h 2066985"/>
                      <a:gd name="connsiteX6" fmla="*/ 1159 w 658957"/>
                      <a:gd name="connsiteY6" fmla="*/ 1808916 h 2066985"/>
                      <a:gd name="connsiteX7" fmla="*/ 0 w 658957"/>
                      <a:gd name="connsiteY7" fmla="*/ 1074870 h 2066985"/>
                      <a:gd name="connsiteX8" fmla="*/ 263994 w 658957"/>
                      <a:gd name="connsiteY8" fmla="*/ 9787 h 2066985"/>
                      <a:gd name="connsiteX0" fmla="*/ 263994 w 658983"/>
                      <a:gd name="connsiteY0" fmla="*/ 6145 h 2063343"/>
                      <a:gd name="connsiteX1" fmla="*/ 656443 w 658983"/>
                      <a:gd name="connsiteY1" fmla="*/ 1728 h 2063343"/>
                      <a:gd name="connsiteX2" fmla="*/ 516835 w 658983"/>
                      <a:gd name="connsiteY2" fmla="*/ 1066811 h 2063343"/>
                      <a:gd name="connsiteX3" fmla="*/ 517294 w 658983"/>
                      <a:gd name="connsiteY3" fmla="*/ 1805275 h 2063343"/>
                      <a:gd name="connsiteX4" fmla="*/ 259226 w 658983"/>
                      <a:gd name="connsiteY4" fmla="*/ 2063343 h 2063343"/>
                      <a:gd name="connsiteX5" fmla="*/ 259227 w 658983"/>
                      <a:gd name="connsiteY5" fmla="*/ 2063342 h 2063343"/>
                      <a:gd name="connsiteX6" fmla="*/ 1159 w 658983"/>
                      <a:gd name="connsiteY6" fmla="*/ 1805274 h 2063343"/>
                      <a:gd name="connsiteX7" fmla="*/ 0 w 658983"/>
                      <a:gd name="connsiteY7" fmla="*/ 1071228 h 2063343"/>
                      <a:gd name="connsiteX8" fmla="*/ 263994 w 658983"/>
                      <a:gd name="connsiteY8" fmla="*/ 6145 h 2063343"/>
                      <a:gd name="connsiteX0" fmla="*/ 263994 w 678609"/>
                      <a:gd name="connsiteY0" fmla="*/ 7785 h 2064983"/>
                      <a:gd name="connsiteX1" fmla="*/ 676321 w 678609"/>
                      <a:gd name="connsiteY1" fmla="*/ 1560 h 2064983"/>
                      <a:gd name="connsiteX2" fmla="*/ 516835 w 678609"/>
                      <a:gd name="connsiteY2" fmla="*/ 1068451 h 2064983"/>
                      <a:gd name="connsiteX3" fmla="*/ 517294 w 678609"/>
                      <a:gd name="connsiteY3" fmla="*/ 1806915 h 2064983"/>
                      <a:gd name="connsiteX4" fmla="*/ 259226 w 678609"/>
                      <a:gd name="connsiteY4" fmla="*/ 2064983 h 2064983"/>
                      <a:gd name="connsiteX5" fmla="*/ 259227 w 678609"/>
                      <a:gd name="connsiteY5" fmla="*/ 2064982 h 2064983"/>
                      <a:gd name="connsiteX6" fmla="*/ 1159 w 678609"/>
                      <a:gd name="connsiteY6" fmla="*/ 1806914 h 2064983"/>
                      <a:gd name="connsiteX7" fmla="*/ 0 w 678609"/>
                      <a:gd name="connsiteY7" fmla="*/ 1072868 h 2064983"/>
                      <a:gd name="connsiteX8" fmla="*/ 263994 w 678609"/>
                      <a:gd name="connsiteY8" fmla="*/ 7785 h 2064983"/>
                      <a:gd name="connsiteX0" fmla="*/ 263994 w 676632"/>
                      <a:gd name="connsiteY0" fmla="*/ 31105 h 2088303"/>
                      <a:gd name="connsiteX1" fmla="*/ 676321 w 676632"/>
                      <a:gd name="connsiteY1" fmla="*/ 24880 h 2088303"/>
                      <a:gd name="connsiteX2" fmla="*/ 516835 w 676632"/>
                      <a:gd name="connsiteY2" fmla="*/ 1091771 h 2088303"/>
                      <a:gd name="connsiteX3" fmla="*/ 517294 w 676632"/>
                      <a:gd name="connsiteY3" fmla="*/ 1830235 h 2088303"/>
                      <a:gd name="connsiteX4" fmla="*/ 259226 w 676632"/>
                      <a:gd name="connsiteY4" fmla="*/ 2088303 h 2088303"/>
                      <a:gd name="connsiteX5" fmla="*/ 259227 w 676632"/>
                      <a:gd name="connsiteY5" fmla="*/ 2088302 h 2088303"/>
                      <a:gd name="connsiteX6" fmla="*/ 1159 w 676632"/>
                      <a:gd name="connsiteY6" fmla="*/ 1830234 h 2088303"/>
                      <a:gd name="connsiteX7" fmla="*/ 0 w 676632"/>
                      <a:gd name="connsiteY7" fmla="*/ 1096188 h 2088303"/>
                      <a:gd name="connsiteX8" fmla="*/ 263994 w 676632"/>
                      <a:gd name="connsiteY8" fmla="*/ 31105 h 2088303"/>
                      <a:gd name="connsiteX0" fmla="*/ 263994 w 676730"/>
                      <a:gd name="connsiteY0" fmla="*/ 6225 h 2063423"/>
                      <a:gd name="connsiteX1" fmla="*/ 676321 w 676730"/>
                      <a:gd name="connsiteY1" fmla="*/ 0 h 2063423"/>
                      <a:gd name="connsiteX2" fmla="*/ 516835 w 676730"/>
                      <a:gd name="connsiteY2" fmla="*/ 1066891 h 2063423"/>
                      <a:gd name="connsiteX3" fmla="*/ 517294 w 676730"/>
                      <a:gd name="connsiteY3" fmla="*/ 1805355 h 2063423"/>
                      <a:gd name="connsiteX4" fmla="*/ 259226 w 676730"/>
                      <a:gd name="connsiteY4" fmla="*/ 2063423 h 2063423"/>
                      <a:gd name="connsiteX5" fmla="*/ 259227 w 676730"/>
                      <a:gd name="connsiteY5" fmla="*/ 2063422 h 2063423"/>
                      <a:gd name="connsiteX6" fmla="*/ 1159 w 676730"/>
                      <a:gd name="connsiteY6" fmla="*/ 1805354 h 2063423"/>
                      <a:gd name="connsiteX7" fmla="*/ 0 w 676730"/>
                      <a:gd name="connsiteY7" fmla="*/ 1071308 h 2063423"/>
                      <a:gd name="connsiteX8" fmla="*/ 263994 w 676730"/>
                      <a:gd name="connsiteY8" fmla="*/ 6225 h 2063423"/>
                      <a:gd name="connsiteX0" fmla="*/ 267608 w 681973"/>
                      <a:gd name="connsiteY0" fmla="*/ 78285 h 2142712"/>
                      <a:gd name="connsiteX1" fmla="*/ 676321 w 681973"/>
                      <a:gd name="connsiteY1" fmla="*/ 79289 h 2142712"/>
                      <a:gd name="connsiteX2" fmla="*/ 516835 w 681973"/>
                      <a:gd name="connsiteY2" fmla="*/ 1146180 h 2142712"/>
                      <a:gd name="connsiteX3" fmla="*/ 517294 w 681973"/>
                      <a:gd name="connsiteY3" fmla="*/ 1884644 h 2142712"/>
                      <a:gd name="connsiteX4" fmla="*/ 259226 w 681973"/>
                      <a:gd name="connsiteY4" fmla="*/ 2142712 h 2142712"/>
                      <a:gd name="connsiteX5" fmla="*/ 259227 w 681973"/>
                      <a:gd name="connsiteY5" fmla="*/ 2142711 h 2142712"/>
                      <a:gd name="connsiteX6" fmla="*/ 1159 w 681973"/>
                      <a:gd name="connsiteY6" fmla="*/ 1884643 h 2142712"/>
                      <a:gd name="connsiteX7" fmla="*/ 0 w 681973"/>
                      <a:gd name="connsiteY7" fmla="*/ 1150597 h 2142712"/>
                      <a:gd name="connsiteX8" fmla="*/ 267608 w 681973"/>
                      <a:gd name="connsiteY8" fmla="*/ 78285 h 2142712"/>
                      <a:gd name="connsiteX0" fmla="*/ 267608 w 730032"/>
                      <a:gd name="connsiteY0" fmla="*/ 0 h 2064427"/>
                      <a:gd name="connsiteX1" fmla="*/ 676321 w 730032"/>
                      <a:gd name="connsiteY1" fmla="*/ 1004 h 2064427"/>
                      <a:gd name="connsiteX2" fmla="*/ 516835 w 730032"/>
                      <a:gd name="connsiteY2" fmla="*/ 1067895 h 2064427"/>
                      <a:gd name="connsiteX3" fmla="*/ 517294 w 730032"/>
                      <a:gd name="connsiteY3" fmla="*/ 1806359 h 2064427"/>
                      <a:gd name="connsiteX4" fmla="*/ 259226 w 730032"/>
                      <a:gd name="connsiteY4" fmla="*/ 2064427 h 2064427"/>
                      <a:gd name="connsiteX5" fmla="*/ 259227 w 730032"/>
                      <a:gd name="connsiteY5" fmla="*/ 2064426 h 2064427"/>
                      <a:gd name="connsiteX6" fmla="*/ 1159 w 730032"/>
                      <a:gd name="connsiteY6" fmla="*/ 1806358 h 2064427"/>
                      <a:gd name="connsiteX7" fmla="*/ 0 w 730032"/>
                      <a:gd name="connsiteY7" fmla="*/ 1072312 h 2064427"/>
                      <a:gd name="connsiteX8" fmla="*/ 267608 w 730032"/>
                      <a:gd name="connsiteY8" fmla="*/ 0 h 2064427"/>
                      <a:gd name="connsiteX0" fmla="*/ 267608 w 681218"/>
                      <a:gd name="connsiteY0" fmla="*/ 0 h 2064427"/>
                      <a:gd name="connsiteX1" fmla="*/ 676321 w 681218"/>
                      <a:gd name="connsiteY1" fmla="*/ 1004 h 2064427"/>
                      <a:gd name="connsiteX2" fmla="*/ 516835 w 681218"/>
                      <a:gd name="connsiteY2" fmla="*/ 1067895 h 2064427"/>
                      <a:gd name="connsiteX3" fmla="*/ 517294 w 681218"/>
                      <a:gd name="connsiteY3" fmla="*/ 1806359 h 2064427"/>
                      <a:gd name="connsiteX4" fmla="*/ 259226 w 681218"/>
                      <a:gd name="connsiteY4" fmla="*/ 2064427 h 2064427"/>
                      <a:gd name="connsiteX5" fmla="*/ 259227 w 681218"/>
                      <a:gd name="connsiteY5" fmla="*/ 2064426 h 2064427"/>
                      <a:gd name="connsiteX6" fmla="*/ 1159 w 681218"/>
                      <a:gd name="connsiteY6" fmla="*/ 1806358 h 2064427"/>
                      <a:gd name="connsiteX7" fmla="*/ 0 w 681218"/>
                      <a:gd name="connsiteY7" fmla="*/ 1072312 h 2064427"/>
                      <a:gd name="connsiteX8" fmla="*/ 267608 w 681218"/>
                      <a:gd name="connsiteY8" fmla="*/ 0 h 206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1218" h="2064427">
                        <a:moveTo>
                          <a:pt x="267608" y="0"/>
                        </a:moveTo>
                        <a:lnTo>
                          <a:pt x="676321" y="1004"/>
                        </a:lnTo>
                        <a:cubicBezTo>
                          <a:pt x="714509" y="855"/>
                          <a:pt x="516835" y="893568"/>
                          <a:pt x="516835" y="1067895"/>
                        </a:cubicBezTo>
                        <a:cubicBezTo>
                          <a:pt x="516835" y="1242222"/>
                          <a:pt x="516055" y="1640270"/>
                          <a:pt x="517294" y="1806359"/>
                        </a:cubicBezTo>
                        <a:cubicBezTo>
                          <a:pt x="518574" y="1977903"/>
                          <a:pt x="401753" y="2064427"/>
                          <a:pt x="259226" y="2064427"/>
                        </a:cubicBezTo>
                        <a:lnTo>
                          <a:pt x="259227" y="2064426"/>
                        </a:lnTo>
                        <a:cubicBezTo>
                          <a:pt x="116700" y="2064426"/>
                          <a:pt x="1159" y="1948885"/>
                          <a:pt x="1159" y="1806358"/>
                        </a:cubicBezTo>
                        <a:cubicBezTo>
                          <a:pt x="773" y="1561676"/>
                          <a:pt x="386" y="1316994"/>
                          <a:pt x="0" y="1072312"/>
                        </a:cubicBezTo>
                        <a:cubicBezTo>
                          <a:pt x="386" y="968339"/>
                          <a:pt x="267222" y="103973"/>
                          <a:pt x="267608" y="0"/>
                        </a:cubicBezTo>
                        <a:close/>
                      </a:path>
                    </a:pathLst>
                  </a:custGeom>
                  <a:solidFill>
                    <a:srgbClr val="F498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4" name="Rectangle: Rounded Corners 17">
                    <a:extLst>
                      <a:ext uri="{FF2B5EF4-FFF2-40B4-BE49-F238E27FC236}">
                        <a16:creationId xmlns:a16="http://schemas.microsoft.com/office/drawing/2014/main" id="{1F85B0A1-5263-4E71-970F-73D7307E521E}"/>
                      </a:ext>
                    </a:extLst>
                  </p:cNvPr>
                  <p:cNvSpPr/>
                  <p:nvPr/>
                </p:nvSpPr>
                <p:spPr>
                  <a:xfrm>
                    <a:off x="2764062" y="990691"/>
                    <a:ext cx="530265" cy="2055512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317 w 516453"/>
                      <a:gd name="connsiteY0" fmla="*/ 258068 h 1562101"/>
                      <a:gd name="connsiteX1" fmla="*/ 258385 w 516453"/>
                      <a:gd name="connsiteY1" fmla="*/ 0 h 1562101"/>
                      <a:gd name="connsiteX2" fmla="*/ 258385 w 516453"/>
                      <a:gd name="connsiteY2" fmla="*/ 0 h 1562101"/>
                      <a:gd name="connsiteX3" fmla="*/ 516453 w 516453"/>
                      <a:gd name="connsiteY3" fmla="*/ 258068 h 1562101"/>
                      <a:gd name="connsiteX4" fmla="*/ 516452 w 516453"/>
                      <a:gd name="connsiteY4" fmla="*/ 1304033 h 1562101"/>
                      <a:gd name="connsiteX5" fmla="*/ 258384 w 516453"/>
                      <a:gd name="connsiteY5" fmla="*/ 1562101 h 1562101"/>
                      <a:gd name="connsiteX6" fmla="*/ 258385 w 516453"/>
                      <a:gd name="connsiteY6" fmla="*/ 1562100 h 1562101"/>
                      <a:gd name="connsiteX7" fmla="*/ 317 w 516453"/>
                      <a:gd name="connsiteY7" fmla="*/ 1304032 h 1562101"/>
                      <a:gd name="connsiteX8" fmla="*/ 0 w 516453"/>
                      <a:gd name="connsiteY8" fmla="*/ 572790 h 1562101"/>
                      <a:gd name="connsiteX9" fmla="*/ 317 w 516453"/>
                      <a:gd name="connsiteY9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258385 w 535170"/>
                      <a:gd name="connsiteY2" fmla="*/ 0 h 1562101"/>
                      <a:gd name="connsiteX3" fmla="*/ 516453 w 535170"/>
                      <a:gd name="connsiteY3" fmla="*/ 258068 h 1562101"/>
                      <a:gd name="connsiteX4" fmla="*/ 515241 w 535170"/>
                      <a:gd name="connsiteY4" fmla="*/ 564644 h 1562101"/>
                      <a:gd name="connsiteX5" fmla="*/ 516452 w 535170"/>
                      <a:gd name="connsiteY5" fmla="*/ 1304033 h 1562101"/>
                      <a:gd name="connsiteX6" fmla="*/ 258384 w 535170"/>
                      <a:gd name="connsiteY6" fmla="*/ 1562101 h 1562101"/>
                      <a:gd name="connsiteX7" fmla="*/ 258385 w 535170"/>
                      <a:gd name="connsiteY7" fmla="*/ 1562100 h 1562101"/>
                      <a:gd name="connsiteX8" fmla="*/ 317 w 535170"/>
                      <a:gd name="connsiteY8" fmla="*/ 1304032 h 1562101"/>
                      <a:gd name="connsiteX9" fmla="*/ 0 w 535170"/>
                      <a:gd name="connsiteY9" fmla="*/ 572790 h 1562101"/>
                      <a:gd name="connsiteX10" fmla="*/ 317 w 535170"/>
                      <a:gd name="connsiteY10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516453 w 535170"/>
                      <a:gd name="connsiteY2" fmla="*/ 258068 h 1562101"/>
                      <a:gd name="connsiteX3" fmla="*/ 515241 w 535170"/>
                      <a:gd name="connsiteY3" fmla="*/ 564644 h 1562101"/>
                      <a:gd name="connsiteX4" fmla="*/ 516452 w 535170"/>
                      <a:gd name="connsiteY4" fmla="*/ 1304033 h 1562101"/>
                      <a:gd name="connsiteX5" fmla="*/ 258384 w 535170"/>
                      <a:gd name="connsiteY5" fmla="*/ 1562101 h 1562101"/>
                      <a:gd name="connsiteX6" fmla="*/ 258385 w 535170"/>
                      <a:gd name="connsiteY6" fmla="*/ 1562100 h 1562101"/>
                      <a:gd name="connsiteX7" fmla="*/ 317 w 535170"/>
                      <a:gd name="connsiteY7" fmla="*/ 1304032 h 1562101"/>
                      <a:gd name="connsiteX8" fmla="*/ 0 w 535170"/>
                      <a:gd name="connsiteY8" fmla="*/ 572790 h 1562101"/>
                      <a:gd name="connsiteX9" fmla="*/ 317 w 535170"/>
                      <a:gd name="connsiteY9" fmla="*/ 258068 h 1562101"/>
                      <a:gd name="connsiteX0" fmla="*/ 317 w 554283"/>
                      <a:gd name="connsiteY0" fmla="*/ 38833 h 1342866"/>
                      <a:gd name="connsiteX1" fmla="*/ 516453 w 554283"/>
                      <a:gd name="connsiteY1" fmla="*/ 38833 h 1342866"/>
                      <a:gd name="connsiteX2" fmla="*/ 515241 w 554283"/>
                      <a:gd name="connsiteY2" fmla="*/ 345409 h 1342866"/>
                      <a:gd name="connsiteX3" fmla="*/ 516452 w 554283"/>
                      <a:gd name="connsiteY3" fmla="*/ 1084798 h 1342866"/>
                      <a:gd name="connsiteX4" fmla="*/ 258384 w 554283"/>
                      <a:gd name="connsiteY4" fmla="*/ 1342866 h 1342866"/>
                      <a:gd name="connsiteX5" fmla="*/ 258385 w 554283"/>
                      <a:gd name="connsiteY5" fmla="*/ 1342865 h 1342866"/>
                      <a:gd name="connsiteX6" fmla="*/ 317 w 554283"/>
                      <a:gd name="connsiteY6" fmla="*/ 1084797 h 1342866"/>
                      <a:gd name="connsiteX7" fmla="*/ 0 w 554283"/>
                      <a:gd name="connsiteY7" fmla="*/ 353555 h 1342866"/>
                      <a:gd name="connsiteX8" fmla="*/ 317 w 554283"/>
                      <a:gd name="connsiteY8" fmla="*/ 38833 h 1342866"/>
                      <a:gd name="connsiteX0" fmla="*/ 163239 w 542216"/>
                      <a:gd name="connsiteY0" fmla="*/ 3110 h 2056585"/>
                      <a:gd name="connsiteX1" fmla="*/ 516453 w 542216"/>
                      <a:gd name="connsiteY1" fmla="*/ 752552 h 2056585"/>
                      <a:gd name="connsiteX2" fmla="*/ 515241 w 542216"/>
                      <a:gd name="connsiteY2" fmla="*/ 1059128 h 2056585"/>
                      <a:gd name="connsiteX3" fmla="*/ 516452 w 542216"/>
                      <a:gd name="connsiteY3" fmla="*/ 1798517 h 2056585"/>
                      <a:gd name="connsiteX4" fmla="*/ 258384 w 542216"/>
                      <a:gd name="connsiteY4" fmla="*/ 2056585 h 2056585"/>
                      <a:gd name="connsiteX5" fmla="*/ 258385 w 542216"/>
                      <a:gd name="connsiteY5" fmla="*/ 2056584 h 2056585"/>
                      <a:gd name="connsiteX6" fmla="*/ 317 w 542216"/>
                      <a:gd name="connsiteY6" fmla="*/ 1798516 h 2056585"/>
                      <a:gd name="connsiteX7" fmla="*/ 0 w 542216"/>
                      <a:gd name="connsiteY7" fmla="*/ 1067274 h 2056585"/>
                      <a:gd name="connsiteX8" fmla="*/ 163239 w 542216"/>
                      <a:gd name="connsiteY8" fmla="*/ 3110 h 2056585"/>
                      <a:gd name="connsiteX0" fmla="*/ 163239 w 539217"/>
                      <a:gd name="connsiteY0" fmla="*/ 98143 h 2151618"/>
                      <a:gd name="connsiteX1" fmla="*/ 512380 w 539217"/>
                      <a:gd name="connsiteY1" fmla="*/ 87961 h 2151618"/>
                      <a:gd name="connsiteX2" fmla="*/ 515241 w 539217"/>
                      <a:gd name="connsiteY2" fmla="*/ 1154161 h 2151618"/>
                      <a:gd name="connsiteX3" fmla="*/ 516452 w 539217"/>
                      <a:gd name="connsiteY3" fmla="*/ 1893550 h 2151618"/>
                      <a:gd name="connsiteX4" fmla="*/ 258384 w 539217"/>
                      <a:gd name="connsiteY4" fmla="*/ 2151618 h 2151618"/>
                      <a:gd name="connsiteX5" fmla="*/ 258385 w 539217"/>
                      <a:gd name="connsiteY5" fmla="*/ 2151617 h 2151618"/>
                      <a:gd name="connsiteX6" fmla="*/ 317 w 539217"/>
                      <a:gd name="connsiteY6" fmla="*/ 1893549 h 2151618"/>
                      <a:gd name="connsiteX7" fmla="*/ 0 w 539217"/>
                      <a:gd name="connsiteY7" fmla="*/ 1162307 h 2151618"/>
                      <a:gd name="connsiteX8" fmla="*/ 163239 w 539217"/>
                      <a:gd name="connsiteY8" fmla="*/ 98143 h 2151618"/>
                      <a:gd name="connsiteX0" fmla="*/ 163239 w 595457"/>
                      <a:gd name="connsiteY0" fmla="*/ 27667 h 2081142"/>
                      <a:gd name="connsiteX1" fmla="*/ 512380 w 595457"/>
                      <a:gd name="connsiteY1" fmla="*/ 17485 h 2081142"/>
                      <a:gd name="connsiteX2" fmla="*/ 515241 w 595457"/>
                      <a:gd name="connsiteY2" fmla="*/ 1083685 h 2081142"/>
                      <a:gd name="connsiteX3" fmla="*/ 516452 w 595457"/>
                      <a:gd name="connsiteY3" fmla="*/ 1823074 h 2081142"/>
                      <a:gd name="connsiteX4" fmla="*/ 258384 w 595457"/>
                      <a:gd name="connsiteY4" fmla="*/ 2081142 h 2081142"/>
                      <a:gd name="connsiteX5" fmla="*/ 258385 w 595457"/>
                      <a:gd name="connsiteY5" fmla="*/ 2081141 h 2081142"/>
                      <a:gd name="connsiteX6" fmla="*/ 317 w 595457"/>
                      <a:gd name="connsiteY6" fmla="*/ 1823073 h 2081142"/>
                      <a:gd name="connsiteX7" fmla="*/ 0 w 595457"/>
                      <a:gd name="connsiteY7" fmla="*/ 1091831 h 2081142"/>
                      <a:gd name="connsiteX8" fmla="*/ 163239 w 595457"/>
                      <a:gd name="connsiteY8" fmla="*/ 27667 h 2081142"/>
                      <a:gd name="connsiteX0" fmla="*/ 163239 w 595457"/>
                      <a:gd name="connsiteY0" fmla="*/ 11391 h 2064866"/>
                      <a:gd name="connsiteX1" fmla="*/ 512380 w 595457"/>
                      <a:gd name="connsiteY1" fmla="*/ 1209 h 2064866"/>
                      <a:gd name="connsiteX2" fmla="*/ 515241 w 595457"/>
                      <a:gd name="connsiteY2" fmla="*/ 1067409 h 2064866"/>
                      <a:gd name="connsiteX3" fmla="*/ 516452 w 595457"/>
                      <a:gd name="connsiteY3" fmla="*/ 1806798 h 2064866"/>
                      <a:gd name="connsiteX4" fmla="*/ 258384 w 595457"/>
                      <a:gd name="connsiteY4" fmla="*/ 2064866 h 2064866"/>
                      <a:gd name="connsiteX5" fmla="*/ 258385 w 595457"/>
                      <a:gd name="connsiteY5" fmla="*/ 2064865 h 2064866"/>
                      <a:gd name="connsiteX6" fmla="*/ 317 w 595457"/>
                      <a:gd name="connsiteY6" fmla="*/ 1806797 h 2064866"/>
                      <a:gd name="connsiteX7" fmla="*/ 0 w 595457"/>
                      <a:gd name="connsiteY7" fmla="*/ 1075555 h 2064866"/>
                      <a:gd name="connsiteX8" fmla="*/ 163239 w 595457"/>
                      <a:gd name="connsiteY8" fmla="*/ 11391 h 2064866"/>
                      <a:gd name="connsiteX0" fmla="*/ 163239 w 598468"/>
                      <a:gd name="connsiteY0" fmla="*/ 4508 h 2057983"/>
                      <a:gd name="connsiteX1" fmla="*/ 516453 w 598468"/>
                      <a:gd name="connsiteY1" fmla="*/ 2472 h 2057983"/>
                      <a:gd name="connsiteX2" fmla="*/ 515241 w 598468"/>
                      <a:gd name="connsiteY2" fmla="*/ 1060526 h 2057983"/>
                      <a:gd name="connsiteX3" fmla="*/ 516452 w 598468"/>
                      <a:gd name="connsiteY3" fmla="*/ 1799915 h 2057983"/>
                      <a:gd name="connsiteX4" fmla="*/ 258384 w 598468"/>
                      <a:gd name="connsiteY4" fmla="*/ 2057983 h 2057983"/>
                      <a:gd name="connsiteX5" fmla="*/ 258385 w 598468"/>
                      <a:gd name="connsiteY5" fmla="*/ 2057982 h 2057983"/>
                      <a:gd name="connsiteX6" fmla="*/ 317 w 598468"/>
                      <a:gd name="connsiteY6" fmla="*/ 1799914 h 2057983"/>
                      <a:gd name="connsiteX7" fmla="*/ 0 w 598468"/>
                      <a:gd name="connsiteY7" fmla="*/ 1068672 h 2057983"/>
                      <a:gd name="connsiteX8" fmla="*/ 163239 w 598468"/>
                      <a:gd name="connsiteY8" fmla="*/ 4508 h 2057983"/>
                      <a:gd name="connsiteX0" fmla="*/ 163239 w 598587"/>
                      <a:gd name="connsiteY0" fmla="*/ 2042 h 2055517"/>
                      <a:gd name="connsiteX1" fmla="*/ 516453 w 598587"/>
                      <a:gd name="connsiteY1" fmla="*/ 6 h 2055517"/>
                      <a:gd name="connsiteX2" fmla="*/ 515241 w 598587"/>
                      <a:gd name="connsiteY2" fmla="*/ 1058060 h 2055517"/>
                      <a:gd name="connsiteX3" fmla="*/ 516452 w 598587"/>
                      <a:gd name="connsiteY3" fmla="*/ 1797449 h 2055517"/>
                      <a:gd name="connsiteX4" fmla="*/ 258384 w 598587"/>
                      <a:gd name="connsiteY4" fmla="*/ 2055517 h 2055517"/>
                      <a:gd name="connsiteX5" fmla="*/ 258385 w 598587"/>
                      <a:gd name="connsiteY5" fmla="*/ 2055516 h 2055517"/>
                      <a:gd name="connsiteX6" fmla="*/ 317 w 598587"/>
                      <a:gd name="connsiteY6" fmla="*/ 1797448 h 2055517"/>
                      <a:gd name="connsiteX7" fmla="*/ 0 w 598587"/>
                      <a:gd name="connsiteY7" fmla="*/ 1066206 h 2055517"/>
                      <a:gd name="connsiteX8" fmla="*/ 163239 w 598587"/>
                      <a:gd name="connsiteY8" fmla="*/ 2042 h 2055517"/>
                      <a:gd name="connsiteX0" fmla="*/ 163239 w 535169"/>
                      <a:gd name="connsiteY0" fmla="*/ 9542 h 2063017"/>
                      <a:gd name="connsiteX1" fmla="*/ 516453 w 535169"/>
                      <a:gd name="connsiteY1" fmla="*/ 7506 h 2063017"/>
                      <a:gd name="connsiteX2" fmla="*/ 515241 w 535169"/>
                      <a:gd name="connsiteY2" fmla="*/ 1065560 h 2063017"/>
                      <a:gd name="connsiteX3" fmla="*/ 516452 w 535169"/>
                      <a:gd name="connsiteY3" fmla="*/ 1804949 h 2063017"/>
                      <a:gd name="connsiteX4" fmla="*/ 258384 w 535169"/>
                      <a:gd name="connsiteY4" fmla="*/ 2063017 h 2063017"/>
                      <a:gd name="connsiteX5" fmla="*/ 258385 w 535169"/>
                      <a:gd name="connsiteY5" fmla="*/ 2063016 h 2063017"/>
                      <a:gd name="connsiteX6" fmla="*/ 317 w 535169"/>
                      <a:gd name="connsiteY6" fmla="*/ 1804948 h 2063017"/>
                      <a:gd name="connsiteX7" fmla="*/ 0 w 535169"/>
                      <a:gd name="connsiteY7" fmla="*/ 1073706 h 2063017"/>
                      <a:gd name="connsiteX8" fmla="*/ 163239 w 535169"/>
                      <a:gd name="connsiteY8" fmla="*/ 9542 h 2063017"/>
                      <a:gd name="connsiteX0" fmla="*/ 163239 w 535169"/>
                      <a:gd name="connsiteY0" fmla="*/ 2037 h 2055512"/>
                      <a:gd name="connsiteX1" fmla="*/ 516453 w 535169"/>
                      <a:gd name="connsiteY1" fmla="*/ 1 h 2055512"/>
                      <a:gd name="connsiteX2" fmla="*/ 515241 w 535169"/>
                      <a:gd name="connsiteY2" fmla="*/ 1058055 h 2055512"/>
                      <a:gd name="connsiteX3" fmla="*/ 516452 w 535169"/>
                      <a:gd name="connsiteY3" fmla="*/ 1797444 h 2055512"/>
                      <a:gd name="connsiteX4" fmla="*/ 258384 w 535169"/>
                      <a:gd name="connsiteY4" fmla="*/ 2055512 h 2055512"/>
                      <a:gd name="connsiteX5" fmla="*/ 258385 w 535169"/>
                      <a:gd name="connsiteY5" fmla="*/ 2055511 h 2055512"/>
                      <a:gd name="connsiteX6" fmla="*/ 317 w 535169"/>
                      <a:gd name="connsiteY6" fmla="*/ 1797443 h 2055512"/>
                      <a:gd name="connsiteX7" fmla="*/ 0 w 535169"/>
                      <a:gd name="connsiteY7" fmla="*/ 1066201 h 2055512"/>
                      <a:gd name="connsiteX8" fmla="*/ 163239 w 535169"/>
                      <a:gd name="connsiteY8" fmla="*/ 2037 h 2055512"/>
                      <a:gd name="connsiteX0" fmla="*/ 163239 w 529133"/>
                      <a:gd name="connsiteY0" fmla="*/ 2037 h 2055512"/>
                      <a:gd name="connsiteX1" fmla="*/ 516453 w 529133"/>
                      <a:gd name="connsiteY1" fmla="*/ 1 h 2055512"/>
                      <a:gd name="connsiteX2" fmla="*/ 515241 w 529133"/>
                      <a:gd name="connsiteY2" fmla="*/ 1058055 h 2055512"/>
                      <a:gd name="connsiteX3" fmla="*/ 516452 w 529133"/>
                      <a:gd name="connsiteY3" fmla="*/ 1797444 h 2055512"/>
                      <a:gd name="connsiteX4" fmla="*/ 258384 w 529133"/>
                      <a:gd name="connsiteY4" fmla="*/ 2055512 h 2055512"/>
                      <a:gd name="connsiteX5" fmla="*/ 258385 w 529133"/>
                      <a:gd name="connsiteY5" fmla="*/ 2055511 h 2055512"/>
                      <a:gd name="connsiteX6" fmla="*/ 317 w 529133"/>
                      <a:gd name="connsiteY6" fmla="*/ 1797443 h 2055512"/>
                      <a:gd name="connsiteX7" fmla="*/ 0 w 529133"/>
                      <a:gd name="connsiteY7" fmla="*/ 1066201 h 2055512"/>
                      <a:gd name="connsiteX8" fmla="*/ 163239 w 529133"/>
                      <a:gd name="connsiteY8" fmla="*/ 2037 h 2055512"/>
                      <a:gd name="connsiteX0" fmla="*/ 164371 w 530265"/>
                      <a:gd name="connsiteY0" fmla="*/ 2037 h 2055512"/>
                      <a:gd name="connsiteX1" fmla="*/ 517585 w 530265"/>
                      <a:gd name="connsiteY1" fmla="*/ 1 h 2055512"/>
                      <a:gd name="connsiteX2" fmla="*/ 516373 w 530265"/>
                      <a:gd name="connsiteY2" fmla="*/ 1058055 h 2055512"/>
                      <a:gd name="connsiteX3" fmla="*/ 517584 w 530265"/>
                      <a:gd name="connsiteY3" fmla="*/ 1797444 h 2055512"/>
                      <a:gd name="connsiteX4" fmla="*/ 259516 w 530265"/>
                      <a:gd name="connsiteY4" fmla="*/ 2055512 h 2055512"/>
                      <a:gd name="connsiteX5" fmla="*/ 259517 w 530265"/>
                      <a:gd name="connsiteY5" fmla="*/ 2055511 h 2055512"/>
                      <a:gd name="connsiteX6" fmla="*/ 1449 w 530265"/>
                      <a:gd name="connsiteY6" fmla="*/ 1797443 h 2055512"/>
                      <a:gd name="connsiteX7" fmla="*/ 1132 w 530265"/>
                      <a:gd name="connsiteY7" fmla="*/ 1066201 h 2055512"/>
                      <a:gd name="connsiteX8" fmla="*/ 164371 w 530265"/>
                      <a:gd name="connsiteY8" fmla="*/ 2037 h 205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0265" h="2055512">
                        <a:moveTo>
                          <a:pt x="164371" y="2037"/>
                        </a:moveTo>
                        <a:cubicBezTo>
                          <a:pt x="260630" y="-1540"/>
                          <a:pt x="440115" y="2050"/>
                          <a:pt x="517585" y="1"/>
                        </a:cubicBezTo>
                        <a:cubicBezTo>
                          <a:pt x="546807" y="-772"/>
                          <a:pt x="516373" y="883728"/>
                          <a:pt x="516373" y="1058055"/>
                        </a:cubicBezTo>
                        <a:cubicBezTo>
                          <a:pt x="516373" y="1232382"/>
                          <a:pt x="521699" y="1631201"/>
                          <a:pt x="517584" y="1797444"/>
                        </a:cubicBezTo>
                        <a:cubicBezTo>
                          <a:pt x="513336" y="1969058"/>
                          <a:pt x="402043" y="2055512"/>
                          <a:pt x="259516" y="2055512"/>
                        </a:cubicBezTo>
                        <a:lnTo>
                          <a:pt x="259517" y="2055511"/>
                        </a:lnTo>
                        <a:cubicBezTo>
                          <a:pt x="116990" y="2055511"/>
                          <a:pt x="1449" y="1939970"/>
                          <a:pt x="1449" y="1797443"/>
                        </a:cubicBezTo>
                        <a:cubicBezTo>
                          <a:pt x="1343" y="1553696"/>
                          <a:pt x="1238" y="1309948"/>
                          <a:pt x="1132" y="1066201"/>
                        </a:cubicBezTo>
                        <a:cubicBezTo>
                          <a:pt x="-15877" y="963739"/>
                          <a:pt x="164265" y="106944"/>
                          <a:pt x="164371" y="203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11" name="Freeform: Shape 210">
                  <a:extLst>
                    <a:ext uri="{FF2B5EF4-FFF2-40B4-BE49-F238E27FC236}">
                      <a16:creationId xmlns:a16="http://schemas.microsoft.com/office/drawing/2014/main" id="{AFE39088-72CA-4A0E-8F88-D73AD63AEFF7}"/>
                    </a:ext>
                  </a:extLst>
                </p:cNvPr>
                <p:cNvSpPr/>
                <p:nvPr/>
              </p:nvSpPr>
              <p:spPr>
                <a:xfrm>
                  <a:off x="3279201" y="987704"/>
                  <a:ext cx="516136" cy="2072928"/>
                </a:xfrm>
                <a:custGeom>
                  <a:avLst/>
                  <a:gdLst>
                    <a:gd name="connsiteX0" fmla="*/ 2112 w 516136"/>
                    <a:gd name="connsiteY0" fmla="*/ 0 h 2072928"/>
                    <a:gd name="connsiteX1" fmla="*/ 514024 w 516136"/>
                    <a:gd name="connsiteY1" fmla="*/ 0 h 2072928"/>
                    <a:gd name="connsiteX2" fmla="*/ 516136 w 516136"/>
                    <a:gd name="connsiteY2" fmla="*/ 20953 h 2072928"/>
                    <a:gd name="connsiteX3" fmla="*/ 516135 w 516136"/>
                    <a:gd name="connsiteY3" fmla="*/ 1814860 h 2072928"/>
                    <a:gd name="connsiteX4" fmla="*/ 258067 w 516136"/>
                    <a:gd name="connsiteY4" fmla="*/ 2072928 h 2072928"/>
                    <a:gd name="connsiteX5" fmla="*/ 258068 w 516136"/>
                    <a:gd name="connsiteY5" fmla="*/ 2072927 h 2072928"/>
                    <a:gd name="connsiteX6" fmla="*/ 0 w 516136"/>
                    <a:gd name="connsiteY6" fmla="*/ 1814859 h 2072928"/>
                    <a:gd name="connsiteX7" fmla="*/ 0 w 516136"/>
                    <a:gd name="connsiteY7" fmla="*/ 20953 h 2072928"/>
                    <a:gd name="connsiteX8" fmla="*/ 2112 w 516136"/>
                    <a:gd name="connsiteY8" fmla="*/ 0 h 2072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6136" h="2072928">
                      <a:moveTo>
                        <a:pt x="2112" y="0"/>
                      </a:moveTo>
                      <a:lnTo>
                        <a:pt x="514024" y="0"/>
                      </a:lnTo>
                      <a:lnTo>
                        <a:pt x="516136" y="20953"/>
                      </a:lnTo>
                      <a:cubicBezTo>
                        <a:pt x="516136" y="618922"/>
                        <a:pt x="516135" y="1216891"/>
                        <a:pt x="516135" y="1814860"/>
                      </a:cubicBezTo>
                      <a:cubicBezTo>
                        <a:pt x="516135" y="1957387"/>
                        <a:pt x="400594" y="2072928"/>
                        <a:pt x="258067" y="2072928"/>
                      </a:cubicBezTo>
                      <a:lnTo>
                        <a:pt x="258068" y="2072927"/>
                      </a:lnTo>
                      <a:cubicBezTo>
                        <a:pt x="115541" y="2072927"/>
                        <a:pt x="0" y="1957386"/>
                        <a:pt x="0" y="1814859"/>
                      </a:cubicBezTo>
                      <a:lnTo>
                        <a:pt x="0" y="20953"/>
                      </a:lnTo>
                      <a:lnTo>
                        <a:pt x="2112" y="0"/>
                      </a:lnTo>
                      <a:close/>
                    </a:path>
                  </a:pathLst>
                </a:custGeom>
                <a:solidFill>
                  <a:srgbClr val="F498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12" name="Rectangle: Rounded Corners 211">
                  <a:extLst>
                    <a:ext uri="{FF2B5EF4-FFF2-40B4-BE49-F238E27FC236}">
                      <a16:creationId xmlns:a16="http://schemas.microsoft.com/office/drawing/2014/main" id="{9B30A7CE-9911-42A4-9B8C-923CEC774A8A}"/>
                    </a:ext>
                  </a:extLst>
                </p:cNvPr>
                <p:cNvSpPr/>
                <p:nvPr/>
              </p:nvSpPr>
              <p:spPr>
                <a:xfrm>
                  <a:off x="1953928" y="769299"/>
                  <a:ext cx="3137835" cy="23581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563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00" name="Rectangle: Rounded Corners 199">
                <a:extLst>
                  <a:ext uri="{FF2B5EF4-FFF2-40B4-BE49-F238E27FC236}">
                    <a16:creationId xmlns:a16="http://schemas.microsoft.com/office/drawing/2014/main" id="{66AFCFD8-AF90-4F02-B3D0-BF514E4A094E}"/>
                  </a:ext>
                </a:extLst>
              </p:cNvPr>
              <p:cNvSpPr/>
              <p:nvPr/>
            </p:nvSpPr>
            <p:spPr>
              <a:xfrm>
                <a:off x="1226033" y="2509834"/>
                <a:ext cx="289891" cy="550456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1" name="Rectangle: Rounded Corners 200">
                <a:extLst>
                  <a:ext uri="{FF2B5EF4-FFF2-40B4-BE49-F238E27FC236}">
                    <a16:creationId xmlns:a16="http://schemas.microsoft.com/office/drawing/2014/main" id="{BB322CC5-B857-4FEB-8E6A-1307FFE38806}"/>
                  </a:ext>
                </a:extLst>
              </p:cNvPr>
              <p:cNvSpPr/>
              <p:nvPr/>
            </p:nvSpPr>
            <p:spPr>
              <a:xfrm>
                <a:off x="1517750" y="2509834"/>
                <a:ext cx="289891" cy="542767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2" name="Rectangle: Rounded Corners 201">
                <a:extLst>
                  <a:ext uri="{FF2B5EF4-FFF2-40B4-BE49-F238E27FC236}">
                    <a16:creationId xmlns:a16="http://schemas.microsoft.com/office/drawing/2014/main" id="{DF28CFEF-9788-4274-AB55-08ADED73D264}"/>
                  </a:ext>
                </a:extLst>
              </p:cNvPr>
              <p:cNvSpPr/>
              <p:nvPr/>
            </p:nvSpPr>
            <p:spPr>
              <a:xfrm>
                <a:off x="1807410" y="2509836"/>
                <a:ext cx="289891" cy="542766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3" name="Rectangle: Rounded Corners 202">
                <a:extLst>
                  <a:ext uri="{FF2B5EF4-FFF2-40B4-BE49-F238E27FC236}">
                    <a16:creationId xmlns:a16="http://schemas.microsoft.com/office/drawing/2014/main" id="{29192F9A-A9CD-4C82-89D2-5FCF7F3D2A62}"/>
                  </a:ext>
                </a:extLst>
              </p:cNvPr>
              <p:cNvSpPr/>
              <p:nvPr/>
            </p:nvSpPr>
            <p:spPr>
              <a:xfrm>
                <a:off x="2099127" y="2509836"/>
                <a:ext cx="277353" cy="535078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4" name="Rectangle: Rounded Corners 203">
                <a:extLst>
                  <a:ext uri="{FF2B5EF4-FFF2-40B4-BE49-F238E27FC236}">
                    <a16:creationId xmlns:a16="http://schemas.microsoft.com/office/drawing/2014/main" id="{4FDEB6DF-CEB2-4BBC-8F22-90282B8FC4B6}"/>
                  </a:ext>
                </a:extLst>
              </p:cNvPr>
              <p:cNvSpPr/>
              <p:nvPr/>
            </p:nvSpPr>
            <p:spPr>
              <a:xfrm>
                <a:off x="2380724" y="2509836"/>
                <a:ext cx="289891" cy="532521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5" name="Rectangle: Rounded Corners 204">
                <a:extLst>
                  <a:ext uri="{FF2B5EF4-FFF2-40B4-BE49-F238E27FC236}">
                    <a16:creationId xmlns:a16="http://schemas.microsoft.com/office/drawing/2014/main" id="{61181AA4-4DFB-4D66-8876-677C40998F0D}"/>
                  </a:ext>
                </a:extLst>
              </p:cNvPr>
              <p:cNvSpPr/>
              <p:nvPr/>
            </p:nvSpPr>
            <p:spPr>
              <a:xfrm>
                <a:off x="2672441" y="2509838"/>
                <a:ext cx="284415" cy="524832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6" name="Rectangle: Rounded Corners 205">
                <a:extLst>
                  <a:ext uri="{FF2B5EF4-FFF2-40B4-BE49-F238E27FC236}">
                    <a16:creationId xmlns:a16="http://schemas.microsoft.com/office/drawing/2014/main" id="{545AEA31-E88E-4675-8186-78B4879E77B6}"/>
                  </a:ext>
                </a:extLst>
              </p:cNvPr>
              <p:cNvSpPr/>
              <p:nvPr/>
            </p:nvSpPr>
            <p:spPr>
              <a:xfrm>
                <a:off x="2957857" y="2509838"/>
                <a:ext cx="287264" cy="532520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DC9D2A8-BCFA-4AFA-8700-9164412B74D2}"/>
              </a:ext>
            </a:extLst>
          </p:cNvPr>
          <p:cNvGrpSpPr/>
          <p:nvPr/>
        </p:nvGrpSpPr>
        <p:grpSpPr>
          <a:xfrm>
            <a:off x="3787532" y="5211940"/>
            <a:ext cx="2190482" cy="1275922"/>
            <a:chOff x="3863731" y="5211934"/>
            <a:chExt cx="1907632" cy="536050"/>
          </a:xfrm>
        </p:grpSpPr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32F7EE77-016D-47BC-B9E9-038E0DAF0095}"/>
                </a:ext>
              </a:extLst>
            </p:cNvPr>
            <p:cNvGrpSpPr/>
            <p:nvPr/>
          </p:nvGrpSpPr>
          <p:grpSpPr>
            <a:xfrm>
              <a:off x="3863731" y="5211934"/>
              <a:ext cx="1831551" cy="532522"/>
              <a:chOff x="1358050" y="5449369"/>
              <a:chExt cx="1831551" cy="532522"/>
            </a:xfrm>
          </p:grpSpPr>
          <p:sp>
            <p:nvSpPr>
              <p:cNvPr id="218" name="Rectangle: Rounded Corners 217">
                <a:extLst>
                  <a:ext uri="{FF2B5EF4-FFF2-40B4-BE49-F238E27FC236}">
                    <a16:creationId xmlns:a16="http://schemas.microsoft.com/office/drawing/2014/main" id="{E540D737-2E34-471E-ADB1-9AE4BBA44EB2}"/>
                  </a:ext>
                </a:extLst>
              </p:cNvPr>
              <p:cNvSpPr/>
              <p:nvPr/>
            </p:nvSpPr>
            <p:spPr>
              <a:xfrm>
                <a:off x="1358050" y="5449369"/>
                <a:ext cx="1831551" cy="532522"/>
              </a:xfrm>
              <a:prstGeom prst="roundRect">
                <a:avLst>
                  <a:gd name="adj" fmla="val 19476"/>
                </a:avLst>
              </a:prstGeom>
              <a:solidFill>
                <a:srgbClr val="876A4F"/>
              </a:solidFill>
              <a:ln w="25400">
                <a:solidFill>
                  <a:srgbClr val="503E2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19" name="Rectangle: Rounded Corners 218">
                <a:extLst>
                  <a:ext uri="{FF2B5EF4-FFF2-40B4-BE49-F238E27FC236}">
                    <a16:creationId xmlns:a16="http://schemas.microsoft.com/office/drawing/2014/main" id="{4024288B-FACD-4CC6-9B19-DA553563E102}"/>
                  </a:ext>
                </a:extLst>
              </p:cNvPr>
              <p:cNvSpPr/>
              <p:nvPr/>
            </p:nvSpPr>
            <p:spPr>
              <a:xfrm>
                <a:off x="1393903" y="5491974"/>
                <a:ext cx="1747572" cy="452443"/>
              </a:xfrm>
              <a:prstGeom prst="roundRect">
                <a:avLst>
                  <a:gd name="adj" fmla="val 19476"/>
                </a:avLst>
              </a:prstGeom>
              <a:noFill/>
              <a:ln w="12700">
                <a:solidFill>
                  <a:srgbClr val="D2C1B2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23D6341C-7A4E-4FD6-A1F5-C5B67055C231}"/>
                </a:ext>
              </a:extLst>
            </p:cNvPr>
            <p:cNvSpPr txBox="1"/>
            <p:nvPr/>
          </p:nvSpPr>
          <p:spPr>
            <a:xfrm>
              <a:off x="4050270" y="5243693"/>
              <a:ext cx="1721093" cy="504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Năm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phần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tám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3E5047EF-9A5A-4CBF-96E0-46F7C90BA582}"/>
              </a:ext>
            </a:extLst>
          </p:cNvPr>
          <p:cNvGrpSpPr/>
          <p:nvPr/>
        </p:nvGrpSpPr>
        <p:grpSpPr>
          <a:xfrm>
            <a:off x="6376286" y="1912056"/>
            <a:ext cx="2354306" cy="3093260"/>
            <a:chOff x="1226033" y="2051823"/>
            <a:chExt cx="2019088" cy="2652826"/>
          </a:xfrm>
        </p:grpSpPr>
        <p:sp>
          <p:nvSpPr>
            <p:cNvPr id="222" name="Rectangle: Rounded Corners 221">
              <a:extLst>
                <a:ext uri="{FF2B5EF4-FFF2-40B4-BE49-F238E27FC236}">
                  <a16:creationId xmlns:a16="http://schemas.microsoft.com/office/drawing/2014/main" id="{A87E0A93-85B5-4406-BC40-018D92CA3402}"/>
                </a:ext>
              </a:extLst>
            </p:cNvPr>
            <p:cNvSpPr/>
            <p:nvPr/>
          </p:nvSpPr>
          <p:spPr>
            <a:xfrm>
              <a:off x="1386217" y="2318637"/>
              <a:ext cx="1684621" cy="2386012"/>
            </a:xfrm>
            <a:prstGeom prst="roundRect">
              <a:avLst>
                <a:gd name="adj" fmla="val 13516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63500">
              <a:solidFill>
                <a:srgbClr val="E56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134BD91A-06EC-4504-A059-B509DAF55220}"/>
                </a:ext>
              </a:extLst>
            </p:cNvPr>
            <p:cNvGrpSpPr/>
            <p:nvPr/>
          </p:nvGrpSpPr>
          <p:grpSpPr>
            <a:xfrm>
              <a:off x="1226033" y="2051823"/>
              <a:ext cx="2019088" cy="1008467"/>
              <a:chOff x="1226033" y="2051823"/>
              <a:chExt cx="2019088" cy="1008467"/>
            </a:xfrm>
          </p:grpSpPr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A503DAB7-0096-4805-A27B-EA9B2F286852}"/>
                  </a:ext>
                </a:extLst>
              </p:cNvPr>
              <p:cNvGrpSpPr/>
              <p:nvPr/>
            </p:nvGrpSpPr>
            <p:grpSpPr>
              <a:xfrm>
                <a:off x="1228248" y="2051823"/>
                <a:ext cx="2016757" cy="986505"/>
                <a:chOff x="1741204" y="769299"/>
                <a:chExt cx="3592129" cy="2291333"/>
              </a:xfrm>
            </p:grpSpPr>
            <p:sp>
              <p:nvSpPr>
                <p:cNvPr id="232" name="Rectangle: Rounded Corners 1">
                  <a:extLst>
                    <a:ext uri="{FF2B5EF4-FFF2-40B4-BE49-F238E27FC236}">
                      <a16:creationId xmlns:a16="http://schemas.microsoft.com/office/drawing/2014/main" id="{375939A0-37A3-4A24-B807-BD28E2419EA6}"/>
                    </a:ext>
                  </a:extLst>
                </p:cNvPr>
                <p:cNvSpPr/>
                <p:nvPr/>
              </p:nvSpPr>
              <p:spPr>
                <a:xfrm flipH="1">
                  <a:off x="4536164" y="990691"/>
                  <a:ext cx="797169" cy="2066953"/>
                </a:xfrm>
                <a:custGeom>
                  <a:avLst/>
                  <a:gdLst>
                    <a:gd name="connsiteX0" fmla="*/ 0 w 516135"/>
                    <a:gd name="connsiteY0" fmla="*/ 258068 h 1562100"/>
                    <a:gd name="connsiteX1" fmla="*/ 258068 w 516135"/>
                    <a:gd name="connsiteY1" fmla="*/ 0 h 1562100"/>
                    <a:gd name="connsiteX2" fmla="*/ 258068 w 516135"/>
                    <a:gd name="connsiteY2" fmla="*/ 0 h 1562100"/>
                    <a:gd name="connsiteX3" fmla="*/ 516136 w 516135"/>
                    <a:gd name="connsiteY3" fmla="*/ 258068 h 1562100"/>
                    <a:gd name="connsiteX4" fmla="*/ 516135 w 516135"/>
                    <a:gd name="connsiteY4" fmla="*/ 1304033 h 1562100"/>
                    <a:gd name="connsiteX5" fmla="*/ 258067 w 516135"/>
                    <a:gd name="connsiteY5" fmla="*/ 1562101 h 1562100"/>
                    <a:gd name="connsiteX6" fmla="*/ 258068 w 516135"/>
                    <a:gd name="connsiteY6" fmla="*/ 1562100 h 1562100"/>
                    <a:gd name="connsiteX7" fmla="*/ 0 w 516135"/>
                    <a:gd name="connsiteY7" fmla="*/ 1304032 h 1562100"/>
                    <a:gd name="connsiteX8" fmla="*/ 0 w 516135"/>
                    <a:gd name="connsiteY8" fmla="*/ 258068 h 1562100"/>
                    <a:gd name="connsiteX0" fmla="*/ 0 w 535099"/>
                    <a:gd name="connsiteY0" fmla="*/ 258068 h 1562101"/>
                    <a:gd name="connsiteX1" fmla="*/ 258068 w 535099"/>
                    <a:gd name="connsiteY1" fmla="*/ 0 h 1562101"/>
                    <a:gd name="connsiteX2" fmla="*/ 258068 w 535099"/>
                    <a:gd name="connsiteY2" fmla="*/ 0 h 1562101"/>
                    <a:gd name="connsiteX3" fmla="*/ 516136 w 535099"/>
                    <a:gd name="connsiteY3" fmla="*/ 258068 h 1562101"/>
                    <a:gd name="connsiteX4" fmla="*/ 515676 w 535099"/>
                    <a:gd name="connsiteY4" fmla="*/ 565569 h 1562101"/>
                    <a:gd name="connsiteX5" fmla="*/ 516135 w 535099"/>
                    <a:gd name="connsiteY5" fmla="*/ 1304033 h 1562101"/>
                    <a:gd name="connsiteX6" fmla="*/ 258067 w 535099"/>
                    <a:gd name="connsiteY6" fmla="*/ 1562101 h 1562101"/>
                    <a:gd name="connsiteX7" fmla="*/ 258068 w 535099"/>
                    <a:gd name="connsiteY7" fmla="*/ 1562100 h 1562101"/>
                    <a:gd name="connsiteX8" fmla="*/ 0 w 535099"/>
                    <a:gd name="connsiteY8" fmla="*/ 1304032 h 1562101"/>
                    <a:gd name="connsiteX9" fmla="*/ 0 w 535099"/>
                    <a:gd name="connsiteY9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517295 w 536258"/>
                    <a:gd name="connsiteY2" fmla="*/ 258068 h 1562101"/>
                    <a:gd name="connsiteX3" fmla="*/ 516835 w 536258"/>
                    <a:gd name="connsiteY3" fmla="*/ 565569 h 1562101"/>
                    <a:gd name="connsiteX4" fmla="*/ 517294 w 536258"/>
                    <a:gd name="connsiteY4" fmla="*/ 1304033 h 1562101"/>
                    <a:gd name="connsiteX5" fmla="*/ 259226 w 536258"/>
                    <a:gd name="connsiteY5" fmla="*/ 1562101 h 1562101"/>
                    <a:gd name="connsiteX6" fmla="*/ 259227 w 536258"/>
                    <a:gd name="connsiteY6" fmla="*/ 1562100 h 1562101"/>
                    <a:gd name="connsiteX7" fmla="*/ 1159 w 536258"/>
                    <a:gd name="connsiteY7" fmla="*/ 1304032 h 1562101"/>
                    <a:gd name="connsiteX8" fmla="*/ 0 w 536258"/>
                    <a:gd name="connsiteY8" fmla="*/ 569986 h 1562101"/>
                    <a:gd name="connsiteX9" fmla="*/ 1159 w 536258"/>
                    <a:gd name="connsiteY9" fmla="*/ 258068 h 1562101"/>
                    <a:gd name="connsiteX0" fmla="*/ 1159 w 555374"/>
                    <a:gd name="connsiteY0" fmla="*/ 38714 h 1342747"/>
                    <a:gd name="connsiteX1" fmla="*/ 517295 w 555374"/>
                    <a:gd name="connsiteY1" fmla="*/ 38714 h 1342747"/>
                    <a:gd name="connsiteX2" fmla="*/ 516835 w 555374"/>
                    <a:gd name="connsiteY2" fmla="*/ 346215 h 1342747"/>
                    <a:gd name="connsiteX3" fmla="*/ 517294 w 555374"/>
                    <a:gd name="connsiteY3" fmla="*/ 1084679 h 1342747"/>
                    <a:gd name="connsiteX4" fmla="*/ 259226 w 555374"/>
                    <a:gd name="connsiteY4" fmla="*/ 1342747 h 1342747"/>
                    <a:gd name="connsiteX5" fmla="*/ 259227 w 555374"/>
                    <a:gd name="connsiteY5" fmla="*/ 1342746 h 1342747"/>
                    <a:gd name="connsiteX6" fmla="*/ 1159 w 555374"/>
                    <a:gd name="connsiteY6" fmla="*/ 1084678 h 1342747"/>
                    <a:gd name="connsiteX7" fmla="*/ 0 w 555374"/>
                    <a:gd name="connsiteY7" fmla="*/ 350632 h 1342747"/>
                    <a:gd name="connsiteX8" fmla="*/ 1159 w 555374"/>
                    <a:gd name="connsiteY8" fmla="*/ 38714 h 1342747"/>
                    <a:gd name="connsiteX0" fmla="*/ 263994 w 535905"/>
                    <a:gd name="connsiteY0" fmla="*/ 3045 h 2060243"/>
                    <a:gd name="connsiteX1" fmla="*/ 517295 w 535905"/>
                    <a:gd name="connsiteY1" fmla="*/ 756210 h 2060243"/>
                    <a:gd name="connsiteX2" fmla="*/ 516835 w 535905"/>
                    <a:gd name="connsiteY2" fmla="*/ 1063711 h 2060243"/>
                    <a:gd name="connsiteX3" fmla="*/ 517294 w 535905"/>
                    <a:gd name="connsiteY3" fmla="*/ 1802175 h 2060243"/>
                    <a:gd name="connsiteX4" fmla="*/ 259226 w 535905"/>
                    <a:gd name="connsiteY4" fmla="*/ 2060243 h 2060243"/>
                    <a:gd name="connsiteX5" fmla="*/ 259227 w 535905"/>
                    <a:gd name="connsiteY5" fmla="*/ 2060242 h 2060243"/>
                    <a:gd name="connsiteX6" fmla="*/ 1159 w 535905"/>
                    <a:gd name="connsiteY6" fmla="*/ 1802174 h 2060243"/>
                    <a:gd name="connsiteX7" fmla="*/ 0 w 535905"/>
                    <a:gd name="connsiteY7" fmla="*/ 1068128 h 2060243"/>
                    <a:gd name="connsiteX8" fmla="*/ 263994 w 535905"/>
                    <a:gd name="connsiteY8" fmla="*/ 3045 h 2060243"/>
                    <a:gd name="connsiteX0" fmla="*/ 263994 w 664925"/>
                    <a:gd name="connsiteY0" fmla="*/ 87056 h 2144254"/>
                    <a:gd name="connsiteX1" fmla="*/ 658652 w 664925"/>
                    <a:gd name="connsiteY1" fmla="*/ 93682 h 2144254"/>
                    <a:gd name="connsiteX2" fmla="*/ 516835 w 664925"/>
                    <a:gd name="connsiteY2" fmla="*/ 1147722 h 2144254"/>
                    <a:gd name="connsiteX3" fmla="*/ 517294 w 664925"/>
                    <a:gd name="connsiteY3" fmla="*/ 1886186 h 2144254"/>
                    <a:gd name="connsiteX4" fmla="*/ 259226 w 664925"/>
                    <a:gd name="connsiteY4" fmla="*/ 2144254 h 2144254"/>
                    <a:gd name="connsiteX5" fmla="*/ 259227 w 664925"/>
                    <a:gd name="connsiteY5" fmla="*/ 2144253 h 2144254"/>
                    <a:gd name="connsiteX6" fmla="*/ 1159 w 664925"/>
                    <a:gd name="connsiteY6" fmla="*/ 1886185 h 2144254"/>
                    <a:gd name="connsiteX7" fmla="*/ 0 w 664925"/>
                    <a:gd name="connsiteY7" fmla="*/ 1152139 h 2144254"/>
                    <a:gd name="connsiteX8" fmla="*/ 263994 w 664925"/>
                    <a:gd name="connsiteY8" fmla="*/ 87056 h 2144254"/>
                    <a:gd name="connsiteX0" fmla="*/ 263994 w 710801"/>
                    <a:gd name="connsiteY0" fmla="*/ 28420 h 2085618"/>
                    <a:gd name="connsiteX1" fmla="*/ 658652 w 710801"/>
                    <a:gd name="connsiteY1" fmla="*/ 35046 h 2085618"/>
                    <a:gd name="connsiteX2" fmla="*/ 516835 w 710801"/>
                    <a:gd name="connsiteY2" fmla="*/ 1089086 h 2085618"/>
                    <a:gd name="connsiteX3" fmla="*/ 517294 w 710801"/>
                    <a:gd name="connsiteY3" fmla="*/ 1827550 h 2085618"/>
                    <a:gd name="connsiteX4" fmla="*/ 259226 w 710801"/>
                    <a:gd name="connsiteY4" fmla="*/ 2085618 h 2085618"/>
                    <a:gd name="connsiteX5" fmla="*/ 259227 w 710801"/>
                    <a:gd name="connsiteY5" fmla="*/ 2085617 h 2085618"/>
                    <a:gd name="connsiteX6" fmla="*/ 1159 w 710801"/>
                    <a:gd name="connsiteY6" fmla="*/ 1827549 h 2085618"/>
                    <a:gd name="connsiteX7" fmla="*/ 0 w 710801"/>
                    <a:gd name="connsiteY7" fmla="*/ 1093503 h 2085618"/>
                    <a:gd name="connsiteX8" fmla="*/ 263994 w 710801"/>
                    <a:gd name="connsiteY8" fmla="*/ 28420 h 2085618"/>
                    <a:gd name="connsiteX0" fmla="*/ 263994 w 710801"/>
                    <a:gd name="connsiteY0" fmla="*/ 7864 h 2065062"/>
                    <a:gd name="connsiteX1" fmla="*/ 658652 w 710801"/>
                    <a:gd name="connsiteY1" fmla="*/ 14490 h 2065062"/>
                    <a:gd name="connsiteX2" fmla="*/ 516835 w 710801"/>
                    <a:gd name="connsiteY2" fmla="*/ 1068530 h 2065062"/>
                    <a:gd name="connsiteX3" fmla="*/ 517294 w 710801"/>
                    <a:gd name="connsiteY3" fmla="*/ 1806994 h 2065062"/>
                    <a:gd name="connsiteX4" fmla="*/ 259226 w 710801"/>
                    <a:gd name="connsiteY4" fmla="*/ 2065062 h 2065062"/>
                    <a:gd name="connsiteX5" fmla="*/ 259227 w 710801"/>
                    <a:gd name="connsiteY5" fmla="*/ 2065061 h 2065062"/>
                    <a:gd name="connsiteX6" fmla="*/ 1159 w 710801"/>
                    <a:gd name="connsiteY6" fmla="*/ 1806993 h 2065062"/>
                    <a:gd name="connsiteX7" fmla="*/ 0 w 710801"/>
                    <a:gd name="connsiteY7" fmla="*/ 1072947 h 2065062"/>
                    <a:gd name="connsiteX8" fmla="*/ 263994 w 710801"/>
                    <a:gd name="connsiteY8" fmla="*/ 7864 h 2065062"/>
                    <a:gd name="connsiteX0" fmla="*/ 263994 w 713316"/>
                    <a:gd name="connsiteY0" fmla="*/ 0 h 2057198"/>
                    <a:gd name="connsiteX1" fmla="*/ 658652 w 713316"/>
                    <a:gd name="connsiteY1" fmla="*/ 6626 h 2057198"/>
                    <a:gd name="connsiteX2" fmla="*/ 516835 w 713316"/>
                    <a:gd name="connsiteY2" fmla="*/ 1060666 h 2057198"/>
                    <a:gd name="connsiteX3" fmla="*/ 517294 w 713316"/>
                    <a:gd name="connsiteY3" fmla="*/ 1799130 h 2057198"/>
                    <a:gd name="connsiteX4" fmla="*/ 259226 w 713316"/>
                    <a:gd name="connsiteY4" fmla="*/ 2057198 h 2057198"/>
                    <a:gd name="connsiteX5" fmla="*/ 259227 w 713316"/>
                    <a:gd name="connsiteY5" fmla="*/ 2057197 h 2057198"/>
                    <a:gd name="connsiteX6" fmla="*/ 1159 w 713316"/>
                    <a:gd name="connsiteY6" fmla="*/ 1799129 h 2057198"/>
                    <a:gd name="connsiteX7" fmla="*/ 0 w 713316"/>
                    <a:gd name="connsiteY7" fmla="*/ 1065083 h 2057198"/>
                    <a:gd name="connsiteX8" fmla="*/ 263994 w 713316"/>
                    <a:gd name="connsiteY8" fmla="*/ 0 h 2057198"/>
                    <a:gd name="connsiteX0" fmla="*/ 263994 w 663537"/>
                    <a:gd name="connsiteY0" fmla="*/ 33591 h 2090789"/>
                    <a:gd name="connsiteX1" fmla="*/ 658652 w 663537"/>
                    <a:gd name="connsiteY1" fmla="*/ 40217 h 2090789"/>
                    <a:gd name="connsiteX2" fmla="*/ 516835 w 663537"/>
                    <a:gd name="connsiteY2" fmla="*/ 1094257 h 2090789"/>
                    <a:gd name="connsiteX3" fmla="*/ 517294 w 663537"/>
                    <a:gd name="connsiteY3" fmla="*/ 1832721 h 2090789"/>
                    <a:gd name="connsiteX4" fmla="*/ 259226 w 663537"/>
                    <a:gd name="connsiteY4" fmla="*/ 2090789 h 2090789"/>
                    <a:gd name="connsiteX5" fmla="*/ 259227 w 663537"/>
                    <a:gd name="connsiteY5" fmla="*/ 2090788 h 2090789"/>
                    <a:gd name="connsiteX6" fmla="*/ 1159 w 663537"/>
                    <a:gd name="connsiteY6" fmla="*/ 1832720 h 2090789"/>
                    <a:gd name="connsiteX7" fmla="*/ 0 w 663537"/>
                    <a:gd name="connsiteY7" fmla="*/ 1098674 h 2090789"/>
                    <a:gd name="connsiteX8" fmla="*/ 263994 w 663537"/>
                    <a:gd name="connsiteY8" fmla="*/ 33591 h 2090789"/>
                    <a:gd name="connsiteX0" fmla="*/ 263994 w 666512"/>
                    <a:gd name="connsiteY0" fmla="*/ 0 h 2057198"/>
                    <a:gd name="connsiteX1" fmla="*/ 658652 w 666512"/>
                    <a:gd name="connsiteY1" fmla="*/ 6626 h 2057198"/>
                    <a:gd name="connsiteX2" fmla="*/ 516835 w 666512"/>
                    <a:gd name="connsiteY2" fmla="*/ 1060666 h 2057198"/>
                    <a:gd name="connsiteX3" fmla="*/ 517294 w 666512"/>
                    <a:gd name="connsiteY3" fmla="*/ 1799130 h 2057198"/>
                    <a:gd name="connsiteX4" fmla="*/ 259226 w 666512"/>
                    <a:gd name="connsiteY4" fmla="*/ 2057198 h 2057198"/>
                    <a:gd name="connsiteX5" fmla="*/ 259227 w 666512"/>
                    <a:gd name="connsiteY5" fmla="*/ 2057197 h 2057198"/>
                    <a:gd name="connsiteX6" fmla="*/ 1159 w 666512"/>
                    <a:gd name="connsiteY6" fmla="*/ 1799129 h 2057198"/>
                    <a:gd name="connsiteX7" fmla="*/ 0 w 666512"/>
                    <a:gd name="connsiteY7" fmla="*/ 1065083 h 2057198"/>
                    <a:gd name="connsiteX8" fmla="*/ 263994 w 666512"/>
                    <a:gd name="connsiteY8" fmla="*/ 0 h 2057198"/>
                    <a:gd name="connsiteX0" fmla="*/ 263994 w 661028"/>
                    <a:gd name="connsiteY0" fmla="*/ 9281 h 2066479"/>
                    <a:gd name="connsiteX1" fmla="*/ 658652 w 661028"/>
                    <a:gd name="connsiteY1" fmla="*/ 15907 h 2066479"/>
                    <a:gd name="connsiteX2" fmla="*/ 516835 w 661028"/>
                    <a:gd name="connsiteY2" fmla="*/ 1069947 h 2066479"/>
                    <a:gd name="connsiteX3" fmla="*/ 517294 w 661028"/>
                    <a:gd name="connsiteY3" fmla="*/ 1808411 h 2066479"/>
                    <a:gd name="connsiteX4" fmla="*/ 259226 w 661028"/>
                    <a:gd name="connsiteY4" fmla="*/ 2066479 h 2066479"/>
                    <a:gd name="connsiteX5" fmla="*/ 259227 w 661028"/>
                    <a:gd name="connsiteY5" fmla="*/ 2066478 h 2066479"/>
                    <a:gd name="connsiteX6" fmla="*/ 1159 w 661028"/>
                    <a:gd name="connsiteY6" fmla="*/ 1808410 h 2066479"/>
                    <a:gd name="connsiteX7" fmla="*/ 0 w 661028"/>
                    <a:gd name="connsiteY7" fmla="*/ 1074364 h 2066479"/>
                    <a:gd name="connsiteX8" fmla="*/ 263994 w 661028"/>
                    <a:gd name="connsiteY8" fmla="*/ 9281 h 2066479"/>
                    <a:gd name="connsiteX0" fmla="*/ 263994 w 661136"/>
                    <a:gd name="connsiteY0" fmla="*/ 1620 h 2058818"/>
                    <a:gd name="connsiteX1" fmla="*/ 658652 w 661136"/>
                    <a:gd name="connsiteY1" fmla="*/ 8246 h 2058818"/>
                    <a:gd name="connsiteX2" fmla="*/ 516835 w 661136"/>
                    <a:gd name="connsiteY2" fmla="*/ 1062286 h 2058818"/>
                    <a:gd name="connsiteX3" fmla="*/ 517294 w 661136"/>
                    <a:gd name="connsiteY3" fmla="*/ 1800750 h 2058818"/>
                    <a:gd name="connsiteX4" fmla="*/ 259226 w 661136"/>
                    <a:gd name="connsiteY4" fmla="*/ 2058818 h 2058818"/>
                    <a:gd name="connsiteX5" fmla="*/ 259227 w 661136"/>
                    <a:gd name="connsiteY5" fmla="*/ 2058817 h 2058818"/>
                    <a:gd name="connsiteX6" fmla="*/ 1159 w 661136"/>
                    <a:gd name="connsiteY6" fmla="*/ 1800749 h 2058818"/>
                    <a:gd name="connsiteX7" fmla="*/ 0 w 661136"/>
                    <a:gd name="connsiteY7" fmla="*/ 1066703 h 2058818"/>
                    <a:gd name="connsiteX8" fmla="*/ 263994 w 661136"/>
                    <a:gd name="connsiteY8" fmla="*/ 1620 h 2058818"/>
                    <a:gd name="connsiteX0" fmla="*/ 263994 w 658957"/>
                    <a:gd name="connsiteY0" fmla="*/ 9787 h 2066985"/>
                    <a:gd name="connsiteX1" fmla="*/ 656443 w 658957"/>
                    <a:gd name="connsiteY1" fmla="*/ 5370 h 2066985"/>
                    <a:gd name="connsiteX2" fmla="*/ 516835 w 658957"/>
                    <a:gd name="connsiteY2" fmla="*/ 1070453 h 2066985"/>
                    <a:gd name="connsiteX3" fmla="*/ 517294 w 658957"/>
                    <a:gd name="connsiteY3" fmla="*/ 1808917 h 2066985"/>
                    <a:gd name="connsiteX4" fmla="*/ 259226 w 658957"/>
                    <a:gd name="connsiteY4" fmla="*/ 2066985 h 2066985"/>
                    <a:gd name="connsiteX5" fmla="*/ 259227 w 658957"/>
                    <a:gd name="connsiteY5" fmla="*/ 2066984 h 2066985"/>
                    <a:gd name="connsiteX6" fmla="*/ 1159 w 658957"/>
                    <a:gd name="connsiteY6" fmla="*/ 1808916 h 2066985"/>
                    <a:gd name="connsiteX7" fmla="*/ 0 w 658957"/>
                    <a:gd name="connsiteY7" fmla="*/ 1074870 h 2066985"/>
                    <a:gd name="connsiteX8" fmla="*/ 263994 w 658957"/>
                    <a:gd name="connsiteY8" fmla="*/ 9787 h 2066985"/>
                    <a:gd name="connsiteX0" fmla="*/ 263994 w 658983"/>
                    <a:gd name="connsiteY0" fmla="*/ 6145 h 2063343"/>
                    <a:gd name="connsiteX1" fmla="*/ 656443 w 658983"/>
                    <a:gd name="connsiteY1" fmla="*/ 1728 h 2063343"/>
                    <a:gd name="connsiteX2" fmla="*/ 516835 w 658983"/>
                    <a:gd name="connsiteY2" fmla="*/ 1066811 h 2063343"/>
                    <a:gd name="connsiteX3" fmla="*/ 517294 w 658983"/>
                    <a:gd name="connsiteY3" fmla="*/ 1805275 h 2063343"/>
                    <a:gd name="connsiteX4" fmla="*/ 259226 w 658983"/>
                    <a:gd name="connsiteY4" fmla="*/ 2063343 h 2063343"/>
                    <a:gd name="connsiteX5" fmla="*/ 259227 w 658983"/>
                    <a:gd name="connsiteY5" fmla="*/ 2063342 h 2063343"/>
                    <a:gd name="connsiteX6" fmla="*/ 1159 w 658983"/>
                    <a:gd name="connsiteY6" fmla="*/ 1805274 h 2063343"/>
                    <a:gd name="connsiteX7" fmla="*/ 0 w 658983"/>
                    <a:gd name="connsiteY7" fmla="*/ 1071228 h 2063343"/>
                    <a:gd name="connsiteX8" fmla="*/ 263994 w 658983"/>
                    <a:gd name="connsiteY8" fmla="*/ 6145 h 2063343"/>
                    <a:gd name="connsiteX0" fmla="*/ 263994 w 678609"/>
                    <a:gd name="connsiteY0" fmla="*/ 7785 h 2064983"/>
                    <a:gd name="connsiteX1" fmla="*/ 676321 w 678609"/>
                    <a:gd name="connsiteY1" fmla="*/ 1560 h 2064983"/>
                    <a:gd name="connsiteX2" fmla="*/ 516835 w 678609"/>
                    <a:gd name="connsiteY2" fmla="*/ 1068451 h 2064983"/>
                    <a:gd name="connsiteX3" fmla="*/ 517294 w 678609"/>
                    <a:gd name="connsiteY3" fmla="*/ 1806915 h 2064983"/>
                    <a:gd name="connsiteX4" fmla="*/ 259226 w 678609"/>
                    <a:gd name="connsiteY4" fmla="*/ 2064983 h 2064983"/>
                    <a:gd name="connsiteX5" fmla="*/ 259227 w 678609"/>
                    <a:gd name="connsiteY5" fmla="*/ 2064982 h 2064983"/>
                    <a:gd name="connsiteX6" fmla="*/ 1159 w 678609"/>
                    <a:gd name="connsiteY6" fmla="*/ 1806914 h 2064983"/>
                    <a:gd name="connsiteX7" fmla="*/ 0 w 678609"/>
                    <a:gd name="connsiteY7" fmla="*/ 1072868 h 2064983"/>
                    <a:gd name="connsiteX8" fmla="*/ 263994 w 678609"/>
                    <a:gd name="connsiteY8" fmla="*/ 7785 h 2064983"/>
                    <a:gd name="connsiteX0" fmla="*/ 263994 w 676632"/>
                    <a:gd name="connsiteY0" fmla="*/ 31105 h 2088303"/>
                    <a:gd name="connsiteX1" fmla="*/ 676321 w 676632"/>
                    <a:gd name="connsiteY1" fmla="*/ 24880 h 2088303"/>
                    <a:gd name="connsiteX2" fmla="*/ 516835 w 676632"/>
                    <a:gd name="connsiteY2" fmla="*/ 1091771 h 2088303"/>
                    <a:gd name="connsiteX3" fmla="*/ 517294 w 676632"/>
                    <a:gd name="connsiteY3" fmla="*/ 1830235 h 2088303"/>
                    <a:gd name="connsiteX4" fmla="*/ 259226 w 676632"/>
                    <a:gd name="connsiteY4" fmla="*/ 2088303 h 2088303"/>
                    <a:gd name="connsiteX5" fmla="*/ 259227 w 676632"/>
                    <a:gd name="connsiteY5" fmla="*/ 2088302 h 2088303"/>
                    <a:gd name="connsiteX6" fmla="*/ 1159 w 676632"/>
                    <a:gd name="connsiteY6" fmla="*/ 1830234 h 2088303"/>
                    <a:gd name="connsiteX7" fmla="*/ 0 w 676632"/>
                    <a:gd name="connsiteY7" fmla="*/ 1096188 h 2088303"/>
                    <a:gd name="connsiteX8" fmla="*/ 263994 w 676632"/>
                    <a:gd name="connsiteY8" fmla="*/ 31105 h 2088303"/>
                    <a:gd name="connsiteX0" fmla="*/ 263994 w 676730"/>
                    <a:gd name="connsiteY0" fmla="*/ 6225 h 2063423"/>
                    <a:gd name="connsiteX1" fmla="*/ 676321 w 676730"/>
                    <a:gd name="connsiteY1" fmla="*/ 0 h 2063423"/>
                    <a:gd name="connsiteX2" fmla="*/ 516835 w 676730"/>
                    <a:gd name="connsiteY2" fmla="*/ 1066891 h 2063423"/>
                    <a:gd name="connsiteX3" fmla="*/ 517294 w 676730"/>
                    <a:gd name="connsiteY3" fmla="*/ 1805355 h 2063423"/>
                    <a:gd name="connsiteX4" fmla="*/ 259226 w 676730"/>
                    <a:gd name="connsiteY4" fmla="*/ 2063423 h 2063423"/>
                    <a:gd name="connsiteX5" fmla="*/ 259227 w 676730"/>
                    <a:gd name="connsiteY5" fmla="*/ 2063422 h 2063423"/>
                    <a:gd name="connsiteX6" fmla="*/ 1159 w 676730"/>
                    <a:gd name="connsiteY6" fmla="*/ 1805354 h 2063423"/>
                    <a:gd name="connsiteX7" fmla="*/ 0 w 676730"/>
                    <a:gd name="connsiteY7" fmla="*/ 1071308 h 2063423"/>
                    <a:gd name="connsiteX8" fmla="*/ 263994 w 676730"/>
                    <a:gd name="connsiteY8" fmla="*/ 6225 h 2063423"/>
                    <a:gd name="connsiteX0" fmla="*/ 267608 w 681973"/>
                    <a:gd name="connsiteY0" fmla="*/ 78285 h 2142712"/>
                    <a:gd name="connsiteX1" fmla="*/ 676321 w 681973"/>
                    <a:gd name="connsiteY1" fmla="*/ 79289 h 2142712"/>
                    <a:gd name="connsiteX2" fmla="*/ 516835 w 681973"/>
                    <a:gd name="connsiteY2" fmla="*/ 1146180 h 2142712"/>
                    <a:gd name="connsiteX3" fmla="*/ 517294 w 681973"/>
                    <a:gd name="connsiteY3" fmla="*/ 1884644 h 2142712"/>
                    <a:gd name="connsiteX4" fmla="*/ 259226 w 681973"/>
                    <a:gd name="connsiteY4" fmla="*/ 2142712 h 2142712"/>
                    <a:gd name="connsiteX5" fmla="*/ 259227 w 681973"/>
                    <a:gd name="connsiteY5" fmla="*/ 2142711 h 2142712"/>
                    <a:gd name="connsiteX6" fmla="*/ 1159 w 681973"/>
                    <a:gd name="connsiteY6" fmla="*/ 1884643 h 2142712"/>
                    <a:gd name="connsiteX7" fmla="*/ 0 w 681973"/>
                    <a:gd name="connsiteY7" fmla="*/ 1150597 h 2142712"/>
                    <a:gd name="connsiteX8" fmla="*/ 267608 w 681973"/>
                    <a:gd name="connsiteY8" fmla="*/ 78285 h 2142712"/>
                    <a:gd name="connsiteX0" fmla="*/ 267608 w 730032"/>
                    <a:gd name="connsiteY0" fmla="*/ 0 h 2064427"/>
                    <a:gd name="connsiteX1" fmla="*/ 676321 w 730032"/>
                    <a:gd name="connsiteY1" fmla="*/ 1004 h 2064427"/>
                    <a:gd name="connsiteX2" fmla="*/ 516835 w 730032"/>
                    <a:gd name="connsiteY2" fmla="*/ 1067895 h 2064427"/>
                    <a:gd name="connsiteX3" fmla="*/ 517294 w 730032"/>
                    <a:gd name="connsiteY3" fmla="*/ 1806359 h 2064427"/>
                    <a:gd name="connsiteX4" fmla="*/ 259226 w 730032"/>
                    <a:gd name="connsiteY4" fmla="*/ 2064427 h 2064427"/>
                    <a:gd name="connsiteX5" fmla="*/ 259227 w 730032"/>
                    <a:gd name="connsiteY5" fmla="*/ 2064426 h 2064427"/>
                    <a:gd name="connsiteX6" fmla="*/ 1159 w 730032"/>
                    <a:gd name="connsiteY6" fmla="*/ 1806358 h 2064427"/>
                    <a:gd name="connsiteX7" fmla="*/ 0 w 730032"/>
                    <a:gd name="connsiteY7" fmla="*/ 1072312 h 2064427"/>
                    <a:gd name="connsiteX8" fmla="*/ 267608 w 730032"/>
                    <a:gd name="connsiteY8" fmla="*/ 0 h 2064427"/>
                    <a:gd name="connsiteX0" fmla="*/ 267608 w 681218"/>
                    <a:gd name="connsiteY0" fmla="*/ 0 h 2064427"/>
                    <a:gd name="connsiteX1" fmla="*/ 676321 w 681218"/>
                    <a:gd name="connsiteY1" fmla="*/ 1004 h 2064427"/>
                    <a:gd name="connsiteX2" fmla="*/ 516835 w 681218"/>
                    <a:gd name="connsiteY2" fmla="*/ 1067895 h 2064427"/>
                    <a:gd name="connsiteX3" fmla="*/ 517294 w 681218"/>
                    <a:gd name="connsiteY3" fmla="*/ 1806359 h 2064427"/>
                    <a:gd name="connsiteX4" fmla="*/ 259226 w 681218"/>
                    <a:gd name="connsiteY4" fmla="*/ 2064427 h 2064427"/>
                    <a:gd name="connsiteX5" fmla="*/ 259227 w 681218"/>
                    <a:gd name="connsiteY5" fmla="*/ 2064426 h 2064427"/>
                    <a:gd name="connsiteX6" fmla="*/ 1159 w 681218"/>
                    <a:gd name="connsiteY6" fmla="*/ 1806358 h 2064427"/>
                    <a:gd name="connsiteX7" fmla="*/ 0 w 681218"/>
                    <a:gd name="connsiteY7" fmla="*/ 1072312 h 2064427"/>
                    <a:gd name="connsiteX8" fmla="*/ 267608 w 681218"/>
                    <a:gd name="connsiteY8" fmla="*/ 0 h 2064427"/>
                    <a:gd name="connsiteX0" fmla="*/ 267608 w 788233"/>
                    <a:gd name="connsiteY0" fmla="*/ 0 h 2064427"/>
                    <a:gd name="connsiteX1" fmla="*/ 784938 w 788233"/>
                    <a:gd name="connsiteY1" fmla="*/ 6056 h 2064427"/>
                    <a:gd name="connsiteX2" fmla="*/ 516835 w 788233"/>
                    <a:gd name="connsiteY2" fmla="*/ 1067895 h 2064427"/>
                    <a:gd name="connsiteX3" fmla="*/ 517294 w 788233"/>
                    <a:gd name="connsiteY3" fmla="*/ 1806359 h 2064427"/>
                    <a:gd name="connsiteX4" fmla="*/ 259226 w 788233"/>
                    <a:gd name="connsiteY4" fmla="*/ 2064427 h 2064427"/>
                    <a:gd name="connsiteX5" fmla="*/ 259227 w 788233"/>
                    <a:gd name="connsiteY5" fmla="*/ 2064426 h 2064427"/>
                    <a:gd name="connsiteX6" fmla="*/ 1159 w 788233"/>
                    <a:gd name="connsiteY6" fmla="*/ 1806358 h 2064427"/>
                    <a:gd name="connsiteX7" fmla="*/ 0 w 788233"/>
                    <a:gd name="connsiteY7" fmla="*/ 1072312 h 2064427"/>
                    <a:gd name="connsiteX8" fmla="*/ 267608 w 788233"/>
                    <a:gd name="connsiteY8" fmla="*/ 0 h 2064427"/>
                    <a:gd name="connsiteX0" fmla="*/ 267608 w 788334"/>
                    <a:gd name="connsiteY0" fmla="*/ 0 h 2064427"/>
                    <a:gd name="connsiteX1" fmla="*/ 784938 w 788334"/>
                    <a:gd name="connsiteY1" fmla="*/ 6056 h 2064427"/>
                    <a:gd name="connsiteX2" fmla="*/ 516835 w 788334"/>
                    <a:gd name="connsiteY2" fmla="*/ 1067895 h 2064427"/>
                    <a:gd name="connsiteX3" fmla="*/ 517294 w 788334"/>
                    <a:gd name="connsiteY3" fmla="*/ 1806359 h 2064427"/>
                    <a:gd name="connsiteX4" fmla="*/ 259226 w 788334"/>
                    <a:gd name="connsiteY4" fmla="*/ 2064427 h 2064427"/>
                    <a:gd name="connsiteX5" fmla="*/ 259227 w 788334"/>
                    <a:gd name="connsiteY5" fmla="*/ 2064426 h 2064427"/>
                    <a:gd name="connsiteX6" fmla="*/ 1159 w 788334"/>
                    <a:gd name="connsiteY6" fmla="*/ 1806358 h 2064427"/>
                    <a:gd name="connsiteX7" fmla="*/ 0 w 788334"/>
                    <a:gd name="connsiteY7" fmla="*/ 1072312 h 2064427"/>
                    <a:gd name="connsiteX8" fmla="*/ 267608 w 788334"/>
                    <a:gd name="connsiteY8" fmla="*/ 0 h 2064427"/>
                    <a:gd name="connsiteX0" fmla="*/ 267608 w 788308"/>
                    <a:gd name="connsiteY0" fmla="*/ 0 h 2064427"/>
                    <a:gd name="connsiteX1" fmla="*/ 784938 w 788308"/>
                    <a:gd name="connsiteY1" fmla="*/ 6056 h 2064427"/>
                    <a:gd name="connsiteX2" fmla="*/ 516835 w 788308"/>
                    <a:gd name="connsiteY2" fmla="*/ 1067895 h 2064427"/>
                    <a:gd name="connsiteX3" fmla="*/ 517294 w 788308"/>
                    <a:gd name="connsiteY3" fmla="*/ 1806359 h 2064427"/>
                    <a:gd name="connsiteX4" fmla="*/ 259226 w 788308"/>
                    <a:gd name="connsiteY4" fmla="*/ 2064427 h 2064427"/>
                    <a:gd name="connsiteX5" fmla="*/ 259227 w 788308"/>
                    <a:gd name="connsiteY5" fmla="*/ 2064426 h 2064427"/>
                    <a:gd name="connsiteX6" fmla="*/ 1159 w 788308"/>
                    <a:gd name="connsiteY6" fmla="*/ 1806358 h 2064427"/>
                    <a:gd name="connsiteX7" fmla="*/ 0 w 788308"/>
                    <a:gd name="connsiteY7" fmla="*/ 1072312 h 2064427"/>
                    <a:gd name="connsiteX8" fmla="*/ 267608 w 788308"/>
                    <a:gd name="connsiteY8" fmla="*/ 0 h 2064427"/>
                    <a:gd name="connsiteX0" fmla="*/ 323179 w 787421"/>
                    <a:gd name="connsiteY0" fmla="*/ 72332 h 2139285"/>
                    <a:gd name="connsiteX1" fmla="*/ 784938 w 787421"/>
                    <a:gd name="connsiteY1" fmla="*/ 80914 h 2139285"/>
                    <a:gd name="connsiteX2" fmla="*/ 516835 w 787421"/>
                    <a:gd name="connsiteY2" fmla="*/ 1142753 h 2139285"/>
                    <a:gd name="connsiteX3" fmla="*/ 517294 w 787421"/>
                    <a:gd name="connsiteY3" fmla="*/ 1881217 h 2139285"/>
                    <a:gd name="connsiteX4" fmla="*/ 259226 w 787421"/>
                    <a:gd name="connsiteY4" fmla="*/ 2139285 h 2139285"/>
                    <a:gd name="connsiteX5" fmla="*/ 259227 w 787421"/>
                    <a:gd name="connsiteY5" fmla="*/ 2139284 h 2139285"/>
                    <a:gd name="connsiteX6" fmla="*/ 1159 w 787421"/>
                    <a:gd name="connsiteY6" fmla="*/ 1881216 h 2139285"/>
                    <a:gd name="connsiteX7" fmla="*/ 0 w 787421"/>
                    <a:gd name="connsiteY7" fmla="*/ 1147170 h 2139285"/>
                    <a:gd name="connsiteX8" fmla="*/ 323179 w 787421"/>
                    <a:gd name="connsiteY8" fmla="*/ 72332 h 2139285"/>
                    <a:gd name="connsiteX0" fmla="*/ 323179 w 810872"/>
                    <a:gd name="connsiteY0" fmla="*/ 0 h 2066953"/>
                    <a:gd name="connsiteX1" fmla="*/ 784938 w 810872"/>
                    <a:gd name="connsiteY1" fmla="*/ 8582 h 2066953"/>
                    <a:gd name="connsiteX2" fmla="*/ 516835 w 810872"/>
                    <a:gd name="connsiteY2" fmla="*/ 1070421 h 2066953"/>
                    <a:gd name="connsiteX3" fmla="*/ 517294 w 810872"/>
                    <a:gd name="connsiteY3" fmla="*/ 1808885 h 2066953"/>
                    <a:gd name="connsiteX4" fmla="*/ 259226 w 810872"/>
                    <a:gd name="connsiteY4" fmla="*/ 2066953 h 2066953"/>
                    <a:gd name="connsiteX5" fmla="*/ 259227 w 810872"/>
                    <a:gd name="connsiteY5" fmla="*/ 2066952 h 2066953"/>
                    <a:gd name="connsiteX6" fmla="*/ 1159 w 810872"/>
                    <a:gd name="connsiteY6" fmla="*/ 1808884 h 2066953"/>
                    <a:gd name="connsiteX7" fmla="*/ 0 w 810872"/>
                    <a:gd name="connsiteY7" fmla="*/ 1074838 h 2066953"/>
                    <a:gd name="connsiteX8" fmla="*/ 323179 w 810872"/>
                    <a:gd name="connsiteY8" fmla="*/ 0 h 2066953"/>
                    <a:gd name="connsiteX0" fmla="*/ 323179 w 797169"/>
                    <a:gd name="connsiteY0" fmla="*/ 0 h 2066953"/>
                    <a:gd name="connsiteX1" fmla="*/ 784938 w 797169"/>
                    <a:gd name="connsiteY1" fmla="*/ 8582 h 2066953"/>
                    <a:gd name="connsiteX2" fmla="*/ 516835 w 797169"/>
                    <a:gd name="connsiteY2" fmla="*/ 1070421 h 2066953"/>
                    <a:gd name="connsiteX3" fmla="*/ 517294 w 797169"/>
                    <a:gd name="connsiteY3" fmla="*/ 1808885 h 2066953"/>
                    <a:gd name="connsiteX4" fmla="*/ 259226 w 797169"/>
                    <a:gd name="connsiteY4" fmla="*/ 2066953 h 2066953"/>
                    <a:gd name="connsiteX5" fmla="*/ 259227 w 797169"/>
                    <a:gd name="connsiteY5" fmla="*/ 2066952 h 2066953"/>
                    <a:gd name="connsiteX6" fmla="*/ 1159 w 797169"/>
                    <a:gd name="connsiteY6" fmla="*/ 1808884 h 2066953"/>
                    <a:gd name="connsiteX7" fmla="*/ 0 w 797169"/>
                    <a:gd name="connsiteY7" fmla="*/ 1074838 h 2066953"/>
                    <a:gd name="connsiteX8" fmla="*/ 323179 w 797169"/>
                    <a:gd name="connsiteY8" fmla="*/ 0 h 206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169" h="2066953">
                      <a:moveTo>
                        <a:pt x="323179" y="0"/>
                      </a:moveTo>
                      <a:lnTo>
                        <a:pt x="784938" y="8582"/>
                      </a:lnTo>
                      <a:cubicBezTo>
                        <a:pt x="865207" y="7641"/>
                        <a:pt x="524413" y="908724"/>
                        <a:pt x="516835" y="1070421"/>
                      </a:cubicBezTo>
                      <a:cubicBezTo>
                        <a:pt x="509257" y="1232118"/>
                        <a:pt x="516055" y="1642796"/>
                        <a:pt x="517294" y="1808885"/>
                      </a:cubicBezTo>
                      <a:cubicBezTo>
                        <a:pt x="518574" y="1980429"/>
                        <a:pt x="401753" y="2066953"/>
                        <a:pt x="259226" y="2066953"/>
                      </a:cubicBezTo>
                      <a:lnTo>
                        <a:pt x="259227" y="2066952"/>
                      </a:lnTo>
                      <a:cubicBezTo>
                        <a:pt x="116700" y="2066952"/>
                        <a:pt x="1159" y="1951411"/>
                        <a:pt x="1159" y="1808884"/>
                      </a:cubicBezTo>
                      <a:cubicBezTo>
                        <a:pt x="773" y="1564202"/>
                        <a:pt x="386" y="1319520"/>
                        <a:pt x="0" y="1074838"/>
                      </a:cubicBezTo>
                      <a:cubicBezTo>
                        <a:pt x="386" y="970865"/>
                        <a:pt x="322793" y="103973"/>
                        <a:pt x="32317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Rectangle: Rounded Corners 1">
                  <a:extLst>
                    <a:ext uri="{FF2B5EF4-FFF2-40B4-BE49-F238E27FC236}">
                      <a16:creationId xmlns:a16="http://schemas.microsoft.com/office/drawing/2014/main" id="{316C9AA6-5C7E-4C05-A74E-C03088EA3DA1}"/>
                    </a:ext>
                  </a:extLst>
                </p:cNvPr>
                <p:cNvSpPr/>
                <p:nvPr/>
              </p:nvSpPr>
              <p:spPr>
                <a:xfrm>
                  <a:off x="1741204" y="979246"/>
                  <a:ext cx="797169" cy="2066953"/>
                </a:xfrm>
                <a:custGeom>
                  <a:avLst/>
                  <a:gdLst>
                    <a:gd name="connsiteX0" fmla="*/ 0 w 516135"/>
                    <a:gd name="connsiteY0" fmla="*/ 258068 h 1562100"/>
                    <a:gd name="connsiteX1" fmla="*/ 258068 w 516135"/>
                    <a:gd name="connsiteY1" fmla="*/ 0 h 1562100"/>
                    <a:gd name="connsiteX2" fmla="*/ 258068 w 516135"/>
                    <a:gd name="connsiteY2" fmla="*/ 0 h 1562100"/>
                    <a:gd name="connsiteX3" fmla="*/ 516136 w 516135"/>
                    <a:gd name="connsiteY3" fmla="*/ 258068 h 1562100"/>
                    <a:gd name="connsiteX4" fmla="*/ 516135 w 516135"/>
                    <a:gd name="connsiteY4" fmla="*/ 1304033 h 1562100"/>
                    <a:gd name="connsiteX5" fmla="*/ 258067 w 516135"/>
                    <a:gd name="connsiteY5" fmla="*/ 1562101 h 1562100"/>
                    <a:gd name="connsiteX6" fmla="*/ 258068 w 516135"/>
                    <a:gd name="connsiteY6" fmla="*/ 1562100 h 1562100"/>
                    <a:gd name="connsiteX7" fmla="*/ 0 w 516135"/>
                    <a:gd name="connsiteY7" fmla="*/ 1304032 h 1562100"/>
                    <a:gd name="connsiteX8" fmla="*/ 0 w 516135"/>
                    <a:gd name="connsiteY8" fmla="*/ 258068 h 1562100"/>
                    <a:gd name="connsiteX0" fmla="*/ 0 w 535099"/>
                    <a:gd name="connsiteY0" fmla="*/ 258068 h 1562101"/>
                    <a:gd name="connsiteX1" fmla="*/ 258068 w 535099"/>
                    <a:gd name="connsiteY1" fmla="*/ 0 h 1562101"/>
                    <a:gd name="connsiteX2" fmla="*/ 258068 w 535099"/>
                    <a:gd name="connsiteY2" fmla="*/ 0 h 1562101"/>
                    <a:gd name="connsiteX3" fmla="*/ 516136 w 535099"/>
                    <a:gd name="connsiteY3" fmla="*/ 258068 h 1562101"/>
                    <a:gd name="connsiteX4" fmla="*/ 515676 w 535099"/>
                    <a:gd name="connsiteY4" fmla="*/ 565569 h 1562101"/>
                    <a:gd name="connsiteX5" fmla="*/ 516135 w 535099"/>
                    <a:gd name="connsiteY5" fmla="*/ 1304033 h 1562101"/>
                    <a:gd name="connsiteX6" fmla="*/ 258067 w 535099"/>
                    <a:gd name="connsiteY6" fmla="*/ 1562101 h 1562101"/>
                    <a:gd name="connsiteX7" fmla="*/ 258068 w 535099"/>
                    <a:gd name="connsiteY7" fmla="*/ 1562100 h 1562101"/>
                    <a:gd name="connsiteX8" fmla="*/ 0 w 535099"/>
                    <a:gd name="connsiteY8" fmla="*/ 1304032 h 1562101"/>
                    <a:gd name="connsiteX9" fmla="*/ 0 w 535099"/>
                    <a:gd name="connsiteY9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517295 w 536258"/>
                    <a:gd name="connsiteY2" fmla="*/ 258068 h 1562101"/>
                    <a:gd name="connsiteX3" fmla="*/ 516835 w 536258"/>
                    <a:gd name="connsiteY3" fmla="*/ 565569 h 1562101"/>
                    <a:gd name="connsiteX4" fmla="*/ 517294 w 536258"/>
                    <a:gd name="connsiteY4" fmla="*/ 1304033 h 1562101"/>
                    <a:gd name="connsiteX5" fmla="*/ 259226 w 536258"/>
                    <a:gd name="connsiteY5" fmla="*/ 1562101 h 1562101"/>
                    <a:gd name="connsiteX6" fmla="*/ 259227 w 536258"/>
                    <a:gd name="connsiteY6" fmla="*/ 1562100 h 1562101"/>
                    <a:gd name="connsiteX7" fmla="*/ 1159 w 536258"/>
                    <a:gd name="connsiteY7" fmla="*/ 1304032 h 1562101"/>
                    <a:gd name="connsiteX8" fmla="*/ 0 w 536258"/>
                    <a:gd name="connsiteY8" fmla="*/ 569986 h 1562101"/>
                    <a:gd name="connsiteX9" fmla="*/ 1159 w 536258"/>
                    <a:gd name="connsiteY9" fmla="*/ 258068 h 1562101"/>
                    <a:gd name="connsiteX0" fmla="*/ 1159 w 555374"/>
                    <a:gd name="connsiteY0" fmla="*/ 38714 h 1342747"/>
                    <a:gd name="connsiteX1" fmla="*/ 517295 w 555374"/>
                    <a:gd name="connsiteY1" fmla="*/ 38714 h 1342747"/>
                    <a:gd name="connsiteX2" fmla="*/ 516835 w 555374"/>
                    <a:gd name="connsiteY2" fmla="*/ 346215 h 1342747"/>
                    <a:gd name="connsiteX3" fmla="*/ 517294 w 555374"/>
                    <a:gd name="connsiteY3" fmla="*/ 1084679 h 1342747"/>
                    <a:gd name="connsiteX4" fmla="*/ 259226 w 555374"/>
                    <a:gd name="connsiteY4" fmla="*/ 1342747 h 1342747"/>
                    <a:gd name="connsiteX5" fmla="*/ 259227 w 555374"/>
                    <a:gd name="connsiteY5" fmla="*/ 1342746 h 1342747"/>
                    <a:gd name="connsiteX6" fmla="*/ 1159 w 555374"/>
                    <a:gd name="connsiteY6" fmla="*/ 1084678 h 1342747"/>
                    <a:gd name="connsiteX7" fmla="*/ 0 w 555374"/>
                    <a:gd name="connsiteY7" fmla="*/ 350632 h 1342747"/>
                    <a:gd name="connsiteX8" fmla="*/ 1159 w 555374"/>
                    <a:gd name="connsiteY8" fmla="*/ 38714 h 1342747"/>
                    <a:gd name="connsiteX0" fmla="*/ 263994 w 535905"/>
                    <a:gd name="connsiteY0" fmla="*/ 3045 h 2060243"/>
                    <a:gd name="connsiteX1" fmla="*/ 517295 w 535905"/>
                    <a:gd name="connsiteY1" fmla="*/ 756210 h 2060243"/>
                    <a:gd name="connsiteX2" fmla="*/ 516835 w 535905"/>
                    <a:gd name="connsiteY2" fmla="*/ 1063711 h 2060243"/>
                    <a:gd name="connsiteX3" fmla="*/ 517294 w 535905"/>
                    <a:gd name="connsiteY3" fmla="*/ 1802175 h 2060243"/>
                    <a:gd name="connsiteX4" fmla="*/ 259226 w 535905"/>
                    <a:gd name="connsiteY4" fmla="*/ 2060243 h 2060243"/>
                    <a:gd name="connsiteX5" fmla="*/ 259227 w 535905"/>
                    <a:gd name="connsiteY5" fmla="*/ 2060242 h 2060243"/>
                    <a:gd name="connsiteX6" fmla="*/ 1159 w 535905"/>
                    <a:gd name="connsiteY6" fmla="*/ 1802174 h 2060243"/>
                    <a:gd name="connsiteX7" fmla="*/ 0 w 535905"/>
                    <a:gd name="connsiteY7" fmla="*/ 1068128 h 2060243"/>
                    <a:gd name="connsiteX8" fmla="*/ 263994 w 535905"/>
                    <a:gd name="connsiteY8" fmla="*/ 3045 h 2060243"/>
                    <a:gd name="connsiteX0" fmla="*/ 263994 w 664925"/>
                    <a:gd name="connsiteY0" fmla="*/ 87056 h 2144254"/>
                    <a:gd name="connsiteX1" fmla="*/ 658652 w 664925"/>
                    <a:gd name="connsiteY1" fmla="*/ 93682 h 2144254"/>
                    <a:gd name="connsiteX2" fmla="*/ 516835 w 664925"/>
                    <a:gd name="connsiteY2" fmla="*/ 1147722 h 2144254"/>
                    <a:gd name="connsiteX3" fmla="*/ 517294 w 664925"/>
                    <a:gd name="connsiteY3" fmla="*/ 1886186 h 2144254"/>
                    <a:gd name="connsiteX4" fmla="*/ 259226 w 664925"/>
                    <a:gd name="connsiteY4" fmla="*/ 2144254 h 2144254"/>
                    <a:gd name="connsiteX5" fmla="*/ 259227 w 664925"/>
                    <a:gd name="connsiteY5" fmla="*/ 2144253 h 2144254"/>
                    <a:gd name="connsiteX6" fmla="*/ 1159 w 664925"/>
                    <a:gd name="connsiteY6" fmla="*/ 1886185 h 2144254"/>
                    <a:gd name="connsiteX7" fmla="*/ 0 w 664925"/>
                    <a:gd name="connsiteY7" fmla="*/ 1152139 h 2144254"/>
                    <a:gd name="connsiteX8" fmla="*/ 263994 w 664925"/>
                    <a:gd name="connsiteY8" fmla="*/ 87056 h 2144254"/>
                    <a:gd name="connsiteX0" fmla="*/ 263994 w 710801"/>
                    <a:gd name="connsiteY0" fmla="*/ 28420 h 2085618"/>
                    <a:gd name="connsiteX1" fmla="*/ 658652 w 710801"/>
                    <a:gd name="connsiteY1" fmla="*/ 35046 h 2085618"/>
                    <a:gd name="connsiteX2" fmla="*/ 516835 w 710801"/>
                    <a:gd name="connsiteY2" fmla="*/ 1089086 h 2085618"/>
                    <a:gd name="connsiteX3" fmla="*/ 517294 w 710801"/>
                    <a:gd name="connsiteY3" fmla="*/ 1827550 h 2085618"/>
                    <a:gd name="connsiteX4" fmla="*/ 259226 w 710801"/>
                    <a:gd name="connsiteY4" fmla="*/ 2085618 h 2085618"/>
                    <a:gd name="connsiteX5" fmla="*/ 259227 w 710801"/>
                    <a:gd name="connsiteY5" fmla="*/ 2085617 h 2085618"/>
                    <a:gd name="connsiteX6" fmla="*/ 1159 w 710801"/>
                    <a:gd name="connsiteY6" fmla="*/ 1827549 h 2085618"/>
                    <a:gd name="connsiteX7" fmla="*/ 0 w 710801"/>
                    <a:gd name="connsiteY7" fmla="*/ 1093503 h 2085618"/>
                    <a:gd name="connsiteX8" fmla="*/ 263994 w 710801"/>
                    <a:gd name="connsiteY8" fmla="*/ 28420 h 2085618"/>
                    <a:gd name="connsiteX0" fmla="*/ 263994 w 710801"/>
                    <a:gd name="connsiteY0" fmla="*/ 7864 h 2065062"/>
                    <a:gd name="connsiteX1" fmla="*/ 658652 w 710801"/>
                    <a:gd name="connsiteY1" fmla="*/ 14490 h 2065062"/>
                    <a:gd name="connsiteX2" fmla="*/ 516835 w 710801"/>
                    <a:gd name="connsiteY2" fmla="*/ 1068530 h 2065062"/>
                    <a:gd name="connsiteX3" fmla="*/ 517294 w 710801"/>
                    <a:gd name="connsiteY3" fmla="*/ 1806994 h 2065062"/>
                    <a:gd name="connsiteX4" fmla="*/ 259226 w 710801"/>
                    <a:gd name="connsiteY4" fmla="*/ 2065062 h 2065062"/>
                    <a:gd name="connsiteX5" fmla="*/ 259227 w 710801"/>
                    <a:gd name="connsiteY5" fmla="*/ 2065061 h 2065062"/>
                    <a:gd name="connsiteX6" fmla="*/ 1159 w 710801"/>
                    <a:gd name="connsiteY6" fmla="*/ 1806993 h 2065062"/>
                    <a:gd name="connsiteX7" fmla="*/ 0 w 710801"/>
                    <a:gd name="connsiteY7" fmla="*/ 1072947 h 2065062"/>
                    <a:gd name="connsiteX8" fmla="*/ 263994 w 710801"/>
                    <a:gd name="connsiteY8" fmla="*/ 7864 h 2065062"/>
                    <a:gd name="connsiteX0" fmla="*/ 263994 w 713316"/>
                    <a:gd name="connsiteY0" fmla="*/ 0 h 2057198"/>
                    <a:gd name="connsiteX1" fmla="*/ 658652 w 713316"/>
                    <a:gd name="connsiteY1" fmla="*/ 6626 h 2057198"/>
                    <a:gd name="connsiteX2" fmla="*/ 516835 w 713316"/>
                    <a:gd name="connsiteY2" fmla="*/ 1060666 h 2057198"/>
                    <a:gd name="connsiteX3" fmla="*/ 517294 w 713316"/>
                    <a:gd name="connsiteY3" fmla="*/ 1799130 h 2057198"/>
                    <a:gd name="connsiteX4" fmla="*/ 259226 w 713316"/>
                    <a:gd name="connsiteY4" fmla="*/ 2057198 h 2057198"/>
                    <a:gd name="connsiteX5" fmla="*/ 259227 w 713316"/>
                    <a:gd name="connsiteY5" fmla="*/ 2057197 h 2057198"/>
                    <a:gd name="connsiteX6" fmla="*/ 1159 w 713316"/>
                    <a:gd name="connsiteY6" fmla="*/ 1799129 h 2057198"/>
                    <a:gd name="connsiteX7" fmla="*/ 0 w 713316"/>
                    <a:gd name="connsiteY7" fmla="*/ 1065083 h 2057198"/>
                    <a:gd name="connsiteX8" fmla="*/ 263994 w 713316"/>
                    <a:gd name="connsiteY8" fmla="*/ 0 h 2057198"/>
                    <a:gd name="connsiteX0" fmla="*/ 263994 w 663537"/>
                    <a:gd name="connsiteY0" fmla="*/ 33591 h 2090789"/>
                    <a:gd name="connsiteX1" fmla="*/ 658652 w 663537"/>
                    <a:gd name="connsiteY1" fmla="*/ 40217 h 2090789"/>
                    <a:gd name="connsiteX2" fmla="*/ 516835 w 663537"/>
                    <a:gd name="connsiteY2" fmla="*/ 1094257 h 2090789"/>
                    <a:gd name="connsiteX3" fmla="*/ 517294 w 663537"/>
                    <a:gd name="connsiteY3" fmla="*/ 1832721 h 2090789"/>
                    <a:gd name="connsiteX4" fmla="*/ 259226 w 663537"/>
                    <a:gd name="connsiteY4" fmla="*/ 2090789 h 2090789"/>
                    <a:gd name="connsiteX5" fmla="*/ 259227 w 663537"/>
                    <a:gd name="connsiteY5" fmla="*/ 2090788 h 2090789"/>
                    <a:gd name="connsiteX6" fmla="*/ 1159 w 663537"/>
                    <a:gd name="connsiteY6" fmla="*/ 1832720 h 2090789"/>
                    <a:gd name="connsiteX7" fmla="*/ 0 w 663537"/>
                    <a:gd name="connsiteY7" fmla="*/ 1098674 h 2090789"/>
                    <a:gd name="connsiteX8" fmla="*/ 263994 w 663537"/>
                    <a:gd name="connsiteY8" fmla="*/ 33591 h 2090789"/>
                    <a:gd name="connsiteX0" fmla="*/ 263994 w 666512"/>
                    <a:gd name="connsiteY0" fmla="*/ 0 h 2057198"/>
                    <a:gd name="connsiteX1" fmla="*/ 658652 w 666512"/>
                    <a:gd name="connsiteY1" fmla="*/ 6626 h 2057198"/>
                    <a:gd name="connsiteX2" fmla="*/ 516835 w 666512"/>
                    <a:gd name="connsiteY2" fmla="*/ 1060666 h 2057198"/>
                    <a:gd name="connsiteX3" fmla="*/ 517294 w 666512"/>
                    <a:gd name="connsiteY3" fmla="*/ 1799130 h 2057198"/>
                    <a:gd name="connsiteX4" fmla="*/ 259226 w 666512"/>
                    <a:gd name="connsiteY4" fmla="*/ 2057198 h 2057198"/>
                    <a:gd name="connsiteX5" fmla="*/ 259227 w 666512"/>
                    <a:gd name="connsiteY5" fmla="*/ 2057197 h 2057198"/>
                    <a:gd name="connsiteX6" fmla="*/ 1159 w 666512"/>
                    <a:gd name="connsiteY6" fmla="*/ 1799129 h 2057198"/>
                    <a:gd name="connsiteX7" fmla="*/ 0 w 666512"/>
                    <a:gd name="connsiteY7" fmla="*/ 1065083 h 2057198"/>
                    <a:gd name="connsiteX8" fmla="*/ 263994 w 666512"/>
                    <a:gd name="connsiteY8" fmla="*/ 0 h 2057198"/>
                    <a:gd name="connsiteX0" fmla="*/ 263994 w 661028"/>
                    <a:gd name="connsiteY0" fmla="*/ 9281 h 2066479"/>
                    <a:gd name="connsiteX1" fmla="*/ 658652 w 661028"/>
                    <a:gd name="connsiteY1" fmla="*/ 15907 h 2066479"/>
                    <a:gd name="connsiteX2" fmla="*/ 516835 w 661028"/>
                    <a:gd name="connsiteY2" fmla="*/ 1069947 h 2066479"/>
                    <a:gd name="connsiteX3" fmla="*/ 517294 w 661028"/>
                    <a:gd name="connsiteY3" fmla="*/ 1808411 h 2066479"/>
                    <a:gd name="connsiteX4" fmla="*/ 259226 w 661028"/>
                    <a:gd name="connsiteY4" fmla="*/ 2066479 h 2066479"/>
                    <a:gd name="connsiteX5" fmla="*/ 259227 w 661028"/>
                    <a:gd name="connsiteY5" fmla="*/ 2066478 h 2066479"/>
                    <a:gd name="connsiteX6" fmla="*/ 1159 w 661028"/>
                    <a:gd name="connsiteY6" fmla="*/ 1808410 h 2066479"/>
                    <a:gd name="connsiteX7" fmla="*/ 0 w 661028"/>
                    <a:gd name="connsiteY7" fmla="*/ 1074364 h 2066479"/>
                    <a:gd name="connsiteX8" fmla="*/ 263994 w 661028"/>
                    <a:gd name="connsiteY8" fmla="*/ 9281 h 2066479"/>
                    <a:gd name="connsiteX0" fmla="*/ 263994 w 661136"/>
                    <a:gd name="connsiteY0" fmla="*/ 1620 h 2058818"/>
                    <a:gd name="connsiteX1" fmla="*/ 658652 w 661136"/>
                    <a:gd name="connsiteY1" fmla="*/ 8246 h 2058818"/>
                    <a:gd name="connsiteX2" fmla="*/ 516835 w 661136"/>
                    <a:gd name="connsiteY2" fmla="*/ 1062286 h 2058818"/>
                    <a:gd name="connsiteX3" fmla="*/ 517294 w 661136"/>
                    <a:gd name="connsiteY3" fmla="*/ 1800750 h 2058818"/>
                    <a:gd name="connsiteX4" fmla="*/ 259226 w 661136"/>
                    <a:gd name="connsiteY4" fmla="*/ 2058818 h 2058818"/>
                    <a:gd name="connsiteX5" fmla="*/ 259227 w 661136"/>
                    <a:gd name="connsiteY5" fmla="*/ 2058817 h 2058818"/>
                    <a:gd name="connsiteX6" fmla="*/ 1159 w 661136"/>
                    <a:gd name="connsiteY6" fmla="*/ 1800749 h 2058818"/>
                    <a:gd name="connsiteX7" fmla="*/ 0 w 661136"/>
                    <a:gd name="connsiteY7" fmla="*/ 1066703 h 2058818"/>
                    <a:gd name="connsiteX8" fmla="*/ 263994 w 661136"/>
                    <a:gd name="connsiteY8" fmla="*/ 1620 h 2058818"/>
                    <a:gd name="connsiteX0" fmla="*/ 263994 w 658957"/>
                    <a:gd name="connsiteY0" fmla="*/ 9787 h 2066985"/>
                    <a:gd name="connsiteX1" fmla="*/ 656443 w 658957"/>
                    <a:gd name="connsiteY1" fmla="*/ 5370 h 2066985"/>
                    <a:gd name="connsiteX2" fmla="*/ 516835 w 658957"/>
                    <a:gd name="connsiteY2" fmla="*/ 1070453 h 2066985"/>
                    <a:gd name="connsiteX3" fmla="*/ 517294 w 658957"/>
                    <a:gd name="connsiteY3" fmla="*/ 1808917 h 2066985"/>
                    <a:gd name="connsiteX4" fmla="*/ 259226 w 658957"/>
                    <a:gd name="connsiteY4" fmla="*/ 2066985 h 2066985"/>
                    <a:gd name="connsiteX5" fmla="*/ 259227 w 658957"/>
                    <a:gd name="connsiteY5" fmla="*/ 2066984 h 2066985"/>
                    <a:gd name="connsiteX6" fmla="*/ 1159 w 658957"/>
                    <a:gd name="connsiteY6" fmla="*/ 1808916 h 2066985"/>
                    <a:gd name="connsiteX7" fmla="*/ 0 w 658957"/>
                    <a:gd name="connsiteY7" fmla="*/ 1074870 h 2066985"/>
                    <a:gd name="connsiteX8" fmla="*/ 263994 w 658957"/>
                    <a:gd name="connsiteY8" fmla="*/ 9787 h 2066985"/>
                    <a:gd name="connsiteX0" fmla="*/ 263994 w 658983"/>
                    <a:gd name="connsiteY0" fmla="*/ 6145 h 2063343"/>
                    <a:gd name="connsiteX1" fmla="*/ 656443 w 658983"/>
                    <a:gd name="connsiteY1" fmla="*/ 1728 h 2063343"/>
                    <a:gd name="connsiteX2" fmla="*/ 516835 w 658983"/>
                    <a:gd name="connsiteY2" fmla="*/ 1066811 h 2063343"/>
                    <a:gd name="connsiteX3" fmla="*/ 517294 w 658983"/>
                    <a:gd name="connsiteY3" fmla="*/ 1805275 h 2063343"/>
                    <a:gd name="connsiteX4" fmla="*/ 259226 w 658983"/>
                    <a:gd name="connsiteY4" fmla="*/ 2063343 h 2063343"/>
                    <a:gd name="connsiteX5" fmla="*/ 259227 w 658983"/>
                    <a:gd name="connsiteY5" fmla="*/ 2063342 h 2063343"/>
                    <a:gd name="connsiteX6" fmla="*/ 1159 w 658983"/>
                    <a:gd name="connsiteY6" fmla="*/ 1805274 h 2063343"/>
                    <a:gd name="connsiteX7" fmla="*/ 0 w 658983"/>
                    <a:gd name="connsiteY7" fmla="*/ 1071228 h 2063343"/>
                    <a:gd name="connsiteX8" fmla="*/ 263994 w 658983"/>
                    <a:gd name="connsiteY8" fmla="*/ 6145 h 2063343"/>
                    <a:gd name="connsiteX0" fmla="*/ 263994 w 678609"/>
                    <a:gd name="connsiteY0" fmla="*/ 7785 h 2064983"/>
                    <a:gd name="connsiteX1" fmla="*/ 676321 w 678609"/>
                    <a:gd name="connsiteY1" fmla="*/ 1560 h 2064983"/>
                    <a:gd name="connsiteX2" fmla="*/ 516835 w 678609"/>
                    <a:gd name="connsiteY2" fmla="*/ 1068451 h 2064983"/>
                    <a:gd name="connsiteX3" fmla="*/ 517294 w 678609"/>
                    <a:gd name="connsiteY3" fmla="*/ 1806915 h 2064983"/>
                    <a:gd name="connsiteX4" fmla="*/ 259226 w 678609"/>
                    <a:gd name="connsiteY4" fmla="*/ 2064983 h 2064983"/>
                    <a:gd name="connsiteX5" fmla="*/ 259227 w 678609"/>
                    <a:gd name="connsiteY5" fmla="*/ 2064982 h 2064983"/>
                    <a:gd name="connsiteX6" fmla="*/ 1159 w 678609"/>
                    <a:gd name="connsiteY6" fmla="*/ 1806914 h 2064983"/>
                    <a:gd name="connsiteX7" fmla="*/ 0 w 678609"/>
                    <a:gd name="connsiteY7" fmla="*/ 1072868 h 2064983"/>
                    <a:gd name="connsiteX8" fmla="*/ 263994 w 678609"/>
                    <a:gd name="connsiteY8" fmla="*/ 7785 h 2064983"/>
                    <a:gd name="connsiteX0" fmla="*/ 263994 w 676632"/>
                    <a:gd name="connsiteY0" fmla="*/ 31105 h 2088303"/>
                    <a:gd name="connsiteX1" fmla="*/ 676321 w 676632"/>
                    <a:gd name="connsiteY1" fmla="*/ 24880 h 2088303"/>
                    <a:gd name="connsiteX2" fmla="*/ 516835 w 676632"/>
                    <a:gd name="connsiteY2" fmla="*/ 1091771 h 2088303"/>
                    <a:gd name="connsiteX3" fmla="*/ 517294 w 676632"/>
                    <a:gd name="connsiteY3" fmla="*/ 1830235 h 2088303"/>
                    <a:gd name="connsiteX4" fmla="*/ 259226 w 676632"/>
                    <a:gd name="connsiteY4" fmla="*/ 2088303 h 2088303"/>
                    <a:gd name="connsiteX5" fmla="*/ 259227 w 676632"/>
                    <a:gd name="connsiteY5" fmla="*/ 2088302 h 2088303"/>
                    <a:gd name="connsiteX6" fmla="*/ 1159 w 676632"/>
                    <a:gd name="connsiteY6" fmla="*/ 1830234 h 2088303"/>
                    <a:gd name="connsiteX7" fmla="*/ 0 w 676632"/>
                    <a:gd name="connsiteY7" fmla="*/ 1096188 h 2088303"/>
                    <a:gd name="connsiteX8" fmla="*/ 263994 w 676632"/>
                    <a:gd name="connsiteY8" fmla="*/ 31105 h 2088303"/>
                    <a:gd name="connsiteX0" fmla="*/ 263994 w 676730"/>
                    <a:gd name="connsiteY0" fmla="*/ 6225 h 2063423"/>
                    <a:gd name="connsiteX1" fmla="*/ 676321 w 676730"/>
                    <a:gd name="connsiteY1" fmla="*/ 0 h 2063423"/>
                    <a:gd name="connsiteX2" fmla="*/ 516835 w 676730"/>
                    <a:gd name="connsiteY2" fmla="*/ 1066891 h 2063423"/>
                    <a:gd name="connsiteX3" fmla="*/ 517294 w 676730"/>
                    <a:gd name="connsiteY3" fmla="*/ 1805355 h 2063423"/>
                    <a:gd name="connsiteX4" fmla="*/ 259226 w 676730"/>
                    <a:gd name="connsiteY4" fmla="*/ 2063423 h 2063423"/>
                    <a:gd name="connsiteX5" fmla="*/ 259227 w 676730"/>
                    <a:gd name="connsiteY5" fmla="*/ 2063422 h 2063423"/>
                    <a:gd name="connsiteX6" fmla="*/ 1159 w 676730"/>
                    <a:gd name="connsiteY6" fmla="*/ 1805354 h 2063423"/>
                    <a:gd name="connsiteX7" fmla="*/ 0 w 676730"/>
                    <a:gd name="connsiteY7" fmla="*/ 1071308 h 2063423"/>
                    <a:gd name="connsiteX8" fmla="*/ 263994 w 676730"/>
                    <a:gd name="connsiteY8" fmla="*/ 6225 h 2063423"/>
                    <a:gd name="connsiteX0" fmla="*/ 267608 w 681973"/>
                    <a:gd name="connsiteY0" fmla="*/ 78285 h 2142712"/>
                    <a:gd name="connsiteX1" fmla="*/ 676321 w 681973"/>
                    <a:gd name="connsiteY1" fmla="*/ 79289 h 2142712"/>
                    <a:gd name="connsiteX2" fmla="*/ 516835 w 681973"/>
                    <a:gd name="connsiteY2" fmla="*/ 1146180 h 2142712"/>
                    <a:gd name="connsiteX3" fmla="*/ 517294 w 681973"/>
                    <a:gd name="connsiteY3" fmla="*/ 1884644 h 2142712"/>
                    <a:gd name="connsiteX4" fmla="*/ 259226 w 681973"/>
                    <a:gd name="connsiteY4" fmla="*/ 2142712 h 2142712"/>
                    <a:gd name="connsiteX5" fmla="*/ 259227 w 681973"/>
                    <a:gd name="connsiteY5" fmla="*/ 2142711 h 2142712"/>
                    <a:gd name="connsiteX6" fmla="*/ 1159 w 681973"/>
                    <a:gd name="connsiteY6" fmla="*/ 1884643 h 2142712"/>
                    <a:gd name="connsiteX7" fmla="*/ 0 w 681973"/>
                    <a:gd name="connsiteY7" fmla="*/ 1150597 h 2142712"/>
                    <a:gd name="connsiteX8" fmla="*/ 267608 w 681973"/>
                    <a:gd name="connsiteY8" fmla="*/ 78285 h 2142712"/>
                    <a:gd name="connsiteX0" fmla="*/ 267608 w 730032"/>
                    <a:gd name="connsiteY0" fmla="*/ 0 h 2064427"/>
                    <a:gd name="connsiteX1" fmla="*/ 676321 w 730032"/>
                    <a:gd name="connsiteY1" fmla="*/ 1004 h 2064427"/>
                    <a:gd name="connsiteX2" fmla="*/ 516835 w 730032"/>
                    <a:gd name="connsiteY2" fmla="*/ 1067895 h 2064427"/>
                    <a:gd name="connsiteX3" fmla="*/ 517294 w 730032"/>
                    <a:gd name="connsiteY3" fmla="*/ 1806359 h 2064427"/>
                    <a:gd name="connsiteX4" fmla="*/ 259226 w 730032"/>
                    <a:gd name="connsiteY4" fmla="*/ 2064427 h 2064427"/>
                    <a:gd name="connsiteX5" fmla="*/ 259227 w 730032"/>
                    <a:gd name="connsiteY5" fmla="*/ 2064426 h 2064427"/>
                    <a:gd name="connsiteX6" fmla="*/ 1159 w 730032"/>
                    <a:gd name="connsiteY6" fmla="*/ 1806358 h 2064427"/>
                    <a:gd name="connsiteX7" fmla="*/ 0 w 730032"/>
                    <a:gd name="connsiteY7" fmla="*/ 1072312 h 2064427"/>
                    <a:gd name="connsiteX8" fmla="*/ 267608 w 730032"/>
                    <a:gd name="connsiteY8" fmla="*/ 0 h 2064427"/>
                    <a:gd name="connsiteX0" fmla="*/ 267608 w 681218"/>
                    <a:gd name="connsiteY0" fmla="*/ 0 h 2064427"/>
                    <a:gd name="connsiteX1" fmla="*/ 676321 w 681218"/>
                    <a:gd name="connsiteY1" fmla="*/ 1004 h 2064427"/>
                    <a:gd name="connsiteX2" fmla="*/ 516835 w 681218"/>
                    <a:gd name="connsiteY2" fmla="*/ 1067895 h 2064427"/>
                    <a:gd name="connsiteX3" fmla="*/ 517294 w 681218"/>
                    <a:gd name="connsiteY3" fmla="*/ 1806359 h 2064427"/>
                    <a:gd name="connsiteX4" fmla="*/ 259226 w 681218"/>
                    <a:gd name="connsiteY4" fmla="*/ 2064427 h 2064427"/>
                    <a:gd name="connsiteX5" fmla="*/ 259227 w 681218"/>
                    <a:gd name="connsiteY5" fmla="*/ 2064426 h 2064427"/>
                    <a:gd name="connsiteX6" fmla="*/ 1159 w 681218"/>
                    <a:gd name="connsiteY6" fmla="*/ 1806358 h 2064427"/>
                    <a:gd name="connsiteX7" fmla="*/ 0 w 681218"/>
                    <a:gd name="connsiteY7" fmla="*/ 1072312 h 2064427"/>
                    <a:gd name="connsiteX8" fmla="*/ 267608 w 681218"/>
                    <a:gd name="connsiteY8" fmla="*/ 0 h 2064427"/>
                    <a:gd name="connsiteX0" fmla="*/ 267608 w 788233"/>
                    <a:gd name="connsiteY0" fmla="*/ 0 h 2064427"/>
                    <a:gd name="connsiteX1" fmla="*/ 784938 w 788233"/>
                    <a:gd name="connsiteY1" fmla="*/ 6056 h 2064427"/>
                    <a:gd name="connsiteX2" fmla="*/ 516835 w 788233"/>
                    <a:gd name="connsiteY2" fmla="*/ 1067895 h 2064427"/>
                    <a:gd name="connsiteX3" fmla="*/ 517294 w 788233"/>
                    <a:gd name="connsiteY3" fmla="*/ 1806359 h 2064427"/>
                    <a:gd name="connsiteX4" fmla="*/ 259226 w 788233"/>
                    <a:gd name="connsiteY4" fmla="*/ 2064427 h 2064427"/>
                    <a:gd name="connsiteX5" fmla="*/ 259227 w 788233"/>
                    <a:gd name="connsiteY5" fmla="*/ 2064426 h 2064427"/>
                    <a:gd name="connsiteX6" fmla="*/ 1159 w 788233"/>
                    <a:gd name="connsiteY6" fmla="*/ 1806358 h 2064427"/>
                    <a:gd name="connsiteX7" fmla="*/ 0 w 788233"/>
                    <a:gd name="connsiteY7" fmla="*/ 1072312 h 2064427"/>
                    <a:gd name="connsiteX8" fmla="*/ 267608 w 788233"/>
                    <a:gd name="connsiteY8" fmla="*/ 0 h 2064427"/>
                    <a:gd name="connsiteX0" fmla="*/ 267608 w 788334"/>
                    <a:gd name="connsiteY0" fmla="*/ 0 h 2064427"/>
                    <a:gd name="connsiteX1" fmla="*/ 784938 w 788334"/>
                    <a:gd name="connsiteY1" fmla="*/ 6056 h 2064427"/>
                    <a:gd name="connsiteX2" fmla="*/ 516835 w 788334"/>
                    <a:gd name="connsiteY2" fmla="*/ 1067895 h 2064427"/>
                    <a:gd name="connsiteX3" fmla="*/ 517294 w 788334"/>
                    <a:gd name="connsiteY3" fmla="*/ 1806359 h 2064427"/>
                    <a:gd name="connsiteX4" fmla="*/ 259226 w 788334"/>
                    <a:gd name="connsiteY4" fmla="*/ 2064427 h 2064427"/>
                    <a:gd name="connsiteX5" fmla="*/ 259227 w 788334"/>
                    <a:gd name="connsiteY5" fmla="*/ 2064426 h 2064427"/>
                    <a:gd name="connsiteX6" fmla="*/ 1159 w 788334"/>
                    <a:gd name="connsiteY6" fmla="*/ 1806358 h 2064427"/>
                    <a:gd name="connsiteX7" fmla="*/ 0 w 788334"/>
                    <a:gd name="connsiteY7" fmla="*/ 1072312 h 2064427"/>
                    <a:gd name="connsiteX8" fmla="*/ 267608 w 788334"/>
                    <a:gd name="connsiteY8" fmla="*/ 0 h 2064427"/>
                    <a:gd name="connsiteX0" fmla="*/ 267608 w 788308"/>
                    <a:gd name="connsiteY0" fmla="*/ 0 h 2064427"/>
                    <a:gd name="connsiteX1" fmla="*/ 784938 w 788308"/>
                    <a:gd name="connsiteY1" fmla="*/ 6056 h 2064427"/>
                    <a:gd name="connsiteX2" fmla="*/ 516835 w 788308"/>
                    <a:gd name="connsiteY2" fmla="*/ 1067895 h 2064427"/>
                    <a:gd name="connsiteX3" fmla="*/ 517294 w 788308"/>
                    <a:gd name="connsiteY3" fmla="*/ 1806359 h 2064427"/>
                    <a:gd name="connsiteX4" fmla="*/ 259226 w 788308"/>
                    <a:gd name="connsiteY4" fmla="*/ 2064427 h 2064427"/>
                    <a:gd name="connsiteX5" fmla="*/ 259227 w 788308"/>
                    <a:gd name="connsiteY5" fmla="*/ 2064426 h 2064427"/>
                    <a:gd name="connsiteX6" fmla="*/ 1159 w 788308"/>
                    <a:gd name="connsiteY6" fmla="*/ 1806358 h 2064427"/>
                    <a:gd name="connsiteX7" fmla="*/ 0 w 788308"/>
                    <a:gd name="connsiteY7" fmla="*/ 1072312 h 2064427"/>
                    <a:gd name="connsiteX8" fmla="*/ 267608 w 788308"/>
                    <a:gd name="connsiteY8" fmla="*/ 0 h 2064427"/>
                    <a:gd name="connsiteX0" fmla="*/ 323179 w 787421"/>
                    <a:gd name="connsiteY0" fmla="*/ 72332 h 2139285"/>
                    <a:gd name="connsiteX1" fmla="*/ 784938 w 787421"/>
                    <a:gd name="connsiteY1" fmla="*/ 80914 h 2139285"/>
                    <a:gd name="connsiteX2" fmla="*/ 516835 w 787421"/>
                    <a:gd name="connsiteY2" fmla="*/ 1142753 h 2139285"/>
                    <a:gd name="connsiteX3" fmla="*/ 517294 w 787421"/>
                    <a:gd name="connsiteY3" fmla="*/ 1881217 h 2139285"/>
                    <a:gd name="connsiteX4" fmla="*/ 259226 w 787421"/>
                    <a:gd name="connsiteY4" fmla="*/ 2139285 h 2139285"/>
                    <a:gd name="connsiteX5" fmla="*/ 259227 w 787421"/>
                    <a:gd name="connsiteY5" fmla="*/ 2139284 h 2139285"/>
                    <a:gd name="connsiteX6" fmla="*/ 1159 w 787421"/>
                    <a:gd name="connsiteY6" fmla="*/ 1881216 h 2139285"/>
                    <a:gd name="connsiteX7" fmla="*/ 0 w 787421"/>
                    <a:gd name="connsiteY7" fmla="*/ 1147170 h 2139285"/>
                    <a:gd name="connsiteX8" fmla="*/ 323179 w 787421"/>
                    <a:gd name="connsiteY8" fmla="*/ 72332 h 2139285"/>
                    <a:gd name="connsiteX0" fmla="*/ 323179 w 810872"/>
                    <a:gd name="connsiteY0" fmla="*/ 0 h 2066953"/>
                    <a:gd name="connsiteX1" fmla="*/ 784938 w 810872"/>
                    <a:gd name="connsiteY1" fmla="*/ 8582 h 2066953"/>
                    <a:gd name="connsiteX2" fmla="*/ 516835 w 810872"/>
                    <a:gd name="connsiteY2" fmla="*/ 1070421 h 2066953"/>
                    <a:gd name="connsiteX3" fmla="*/ 517294 w 810872"/>
                    <a:gd name="connsiteY3" fmla="*/ 1808885 h 2066953"/>
                    <a:gd name="connsiteX4" fmla="*/ 259226 w 810872"/>
                    <a:gd name="connsiteY4" fmla="*/ 2066953 h 2066953"/>
                    <a:gd name="connsiteX5" fmla="*/ 259227 w 810872"/>
                    <a:gd name="connsiteY5" fmla="*/ 2066952 h 2066953"/>
                    <a:gd name="connsiteX6" fmla="*/ 1159 w 810872"/>
                    <a:gd name="connsiteY6" fmla="*/ 1808884 h 2066953"/>
                    <a:gd name="connsiteX7" fmla="*/ 0 w 810872"/>
                    <a:gd name="connsiteY7" fmla="*/ 1074838 h 2066953"/>
                    <a:gd name="connsiteX8" fmla="*/ 323179 w 810872"/>
                    <a:gd name="connsiteY8" fmla="*/ 0 h 2066953"/>
                    <a:gd name="connsiteX0" fmla="*/ 323179 w 797169"/>
                    <a:gd name="connsiteY0" fmla="*/ 0 h 2066953"/>
                    <a:gd name="connsiteX1" fmla="*/ 784938 w 797169"/>
                    <a:gd name="connsiteY1" fmla="*/ 8582 h 2066953"/>
                    <a:gd name="connsiteX2" fmla="*/ 516835 w 797169"/>
                    <a:gd name="connsiteY2" fmla="*/ 1070421 h 2066953"/>
                    <a:gd name="connsiteX3" fmla="*/ 517294 w 797169"/>
                    <a:gd name="connsiteY3" fmla="*/ 1808885 h 2066953"/>
                    <a:gd name="connsiteX4" fmla="*/ 259226 w 797169"/>
                    <a:gd name="connsiteY4" fmla="*/ 2066953 h 2066953"/>
                    <a:gd name="connsiteX5" fmla="*/ 259227 w 797169"/>
                    <a:gd name="connsiteY5" fmla="*/ 2066952 h 2066953"/>
                    <a:gd name="connsiteX6" fmla="*/ 1159 w 797169"/>
                    <a:gd name="connsiteY6" fmla="*/ 1808884 h 2066953"/>
                    <a:gd name="connsiteX7" fmla="*/ 0 w 797169"/>
                    <a:gd name="connsiteY7" fmla="*/ 1074838 h 2066953"/>
                    <a:gd name="connsiteX8" fmla="*/ 323179 w 797169"/>
                    <a:gd name="connsiteY8" fmla="*/ 0 h 206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169" h="2066953">
                      <a:moveTo>
                        <a:pt x="323179" y="0"/>
                      </a:moveTo>
                      <a:lnTo>
                        <a:pt x="784938" y="8582"/>
                      </a:lnTo>
                      <a:cubicBezTo>
                        <a:pt x="865207" y="7641"/>
                        <a:pt x="524413" y="908724"/>
                        <a:pt x="516835" y="1070421"/>
                      </a:cubicBezTo>
                      <a:cubicBezTo>
                        <a:pt x="509257" y="1232118"/>
                        <a:pt x="516055" y="1642796"/>
                        <a:pt x="517294" y="1808885"/>
                      </a:cubicBezTo>
                      <a:cubicBezTo>
                        <a:pt x="518574" y="1980429"/>
                        <a:pt x="401753" y="2066953"/>
                        <a:pt x="259226" y="2066953"/>
                      </a:cubicBezTo>
                      <a:lnTo>
                        <a:pt x="259227" y="2066952"/>
                      </a:lnTo>
                      <a:cubicBezTo>
                        <a:pt x="116700" y="2066952"/>
                        <a:pt x="1159" y="1951411"/>
                        <a:pt x="1159" y="1808884"/>
                      </a:cubicBezTo>
                      <a:cubicBezTo>
                        <a:pt x="773" y="1564202"/>
                        <a:pt x="386" y="1319520"/>
                        <a:pt x="0" y="1074838"/>
                      </a:cubicBezTo>
                      <a:cubicBezTo>
                        <a:pt x="386" y="970865"/>
                        <a:pt x="322793" y="103973"/>
                        <a:pt x="32317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grpSp>
              <p:nvGrpSpPr>
                <p:cNvPr id="234" name="Group 233">
                  <a:extLst>
                    <a:ext uri="{FF2B5EF4-FFF2-40B4-BE49-F238E27FC236}">
                      <a16:creationId xmlns:a16="http://schemas.microsoft.com/office/drawing/2014/main" id="{F0A34FD8-9396-4812-A76F-28B490397F5D}"/>
                    </a:ext>
                  </a:extLst>
                </p:cNvPr>
                <p:cNvGrpSpPr/>
                <p:nvPr/>
              </p:nvGrpSpPr>
              <p:grpSpPr>
                <a:xfrm>
                  <a:off x="2250661" y="981774"/>
                  <a:ext cx="1043666" cy="2064429"/>
                  <a:chOff x="2250661" y="981774"/>
                  <a:chExt cx="1043666" cy="2064429"/>
                </a:xfrm>
              </p:grpSpPr>
              <p:sp>
                <p:nvSpPr>
                  <p:cNvPr id="240" name="Rectangle: Rounded Corners 1">
                    <a:extLst>
                      <a:ext uri="{FF2B5EF4-FFF2-40B4-BE49-F238E27FC236}">
                        <a16:creationId xmlns:a16="http://schemas.microsoft.com/office/drawing/2014/main" id="{CA30E65A-73C1-48DE-9601-D5E6DD5FD294}"/>
                      </a:ext>
                    </a:extLst>
                  </p:cNvPr>
                  <p:cNvSpPr/>
                  <p:nvPr/>
                </p:nvSpPr>
                <p:spPr>
                  <a:xfrm>
                    <a:off x="2250661" y="981774"/>
                    <a:ext cx="681218" cy="2064427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0 w 535099"/>
                      <a:gd name="connsiteY0" fmla="*/ 258068 h 1562101"/>
                      <a:gd name="connsiteX1" fmla="*/ 258068 w 535099"/>
                      <a:gd name="connsiteY1" fmla="*/ 0 h 1562101"/>
                      <a:gd name="connsiteX2" fmla="*/ 258068 w 535099"/>
                      <a:gd name="connsiteY2" fmla="*/ 0 h 1562101"/>
                      <a:gd name="connsiteX3" fmla="*/ 516136 w 535099"/>
                      <a:gd name="connsiteY3" fmla="*/ 258068 h 1562101"/>
                      <a:gd name="connsiteX4" fmla="*/ 515676 w 535099"/>
                      <a:gd name="connsiteY4" fmla="*/ 565569 h 1562101"/>
                      <a:gd name="connsiteX5" fmla="*/ 516135 w 535099"/>
                      <a:gd name="connsiteY5" fmla="*/ 1304033 h 1562101"/>
                      <a:gd name="connsiteX6" fmla="*/ 258067 w 535099"/>
                      <a:gd name="connsiteY6" fmla="*/ 1562101 h 1562101"/>
                      <a:gd name="connsiteX7" fmla="*/ 258068 w 535099"/>
                      <a:gd name="connsiteY7" fmla="*/ 1562100 h 1562101"/>
                      <a:gd name="connsiteX8" fmla="*/ 0 w 535099"/>
                      <a:gd name="connsiteY8" fmla="*/ 1304032 h 1562101"/>
                      <a:gd name="connsiteX9" fmla="*/ 0 w 535099"/>
                      <a:gd name="connsiteY9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517295 w 536258"/>
                      <a:gd name="connsiteY2" fmla="*/ 258068 h 1562101"/>
                      <a:gd name="connsiteX3" fmla="*/ 516835 w 536258"/>
                      <a:gd name="connsiteY3" fmla="*/ 565569 h 1562101"/>
                      <a:gd name="connsiteX4" fmla="*/ 517294 w 536258"/>
                      <a:gd name="connsiteY4" fmla="*/ 1304033 h 1562101"/>
                      <a:gd name="connsiteX5" fmla="*/ 259226 w 536258"/>
                      <a:gd name="connsiteY5" fmla="*/ 1562101 h 1562101"/>
                      <a:gd name="connsiteX6" fmla="*/ 259227 w 536258"/>
                      <a:gd name="connsiteY6" fmla="*/ 1562100 h 1562101"/>
                      <a:gd name="connsiteX7" fmla="*/ 1159 w 536258"/>
                      <a:gd name="connsiteY7" fmla="*/ 1304032 h 1562101"/>
                      <a:gd name="connsiteX8" fmla="*/ 0 w 536258"/>
                      <a:gd name="connsiteY8" fmla="*/ 569986 h 1562101"/>
                      <a:gd name="connsiteX9" fmla="*/ 1159 w 536258"/>
                      <a:gd name="connsiteY9" fmla="*/ 258068 h 1562101"/>
                      <a:gd name="connsiteX0" fmla="*/ 1159 w 555374"/>
                      <a:gd name="connsiteY0" fmla="*/ 38714 h 1342747"/>
                      <a:gd name="connsiteX1" fmla="*/ 517295 w 555374"/>
                      <a:gd name="connsiteY1" fmla="*/ 38714 h 1342747"/>
                      <a:gd name="connsiteX2" fmla="*/ 516835 w 555374"/>
                      <a:gd name="connsiteY2" fmla="*/ 346215 h 1342747"/>
                      <a:gd name="connsiteX3" fmla="*/ 517294 w 555374"/>
                      <a:gd name="connsiteY3" fmla="*/ 1084679 h 1342747"/>
                      <a:gd name="connsiteX4" fmla="*/ 259226 w 555374"/>
                      <a:gd name="connsiteY4" fmla="*/ 1342747 h 1342747"/>
                      <a:gd name="connsiteX5" fmla="*/ 259227 w 555374"/>
                      <a:gd name="connsiteY5" fmla="*/ 1342746 h 1342747"/>
                      <a:gd name="connsiteX6" fmla="*/ 1159 w 555374"/>
                      <a:gd name="connsiteY6" fmla="*/ 1084678 h 1342747"/>
                      <a:gd name="connsiteX7" fmla="*/ 0 w 555374"/>
                      <a:gd name="connsiteY7" fmla="*/ 350632 h 1342747"/>
                      <a:gd name="connsiteX8" fmla="*/ 1159 w 555374"/>
                      <a:gd name="connsiteY8" fmla="*/ 38714 h 1342747"/>
                      <a:gd name="connsiteX0" fmla="*/ 263994 w 535905"/>
                      <a:gd name="connsiteY0" fmla="*/ 3045 h 2060243"/>
                      <a:gd name="connsiteX1" fmla="*/ 517295 w 535905"/>
                      <a:gd name="connsiteY1" fmla="*/ 756210 h 2060243"/>
                      <a:gd name="connsiteX2" fmla="*/ 516835 w 535905"/>
                      <a:gd name="connsiteY2" fmla="*/ 1063711 h 2060243"/>
                      <a:gd name="connsiteX3" fmla="*/ 517294 w 535905"/>
                      <a:gd name="connsiteY3" fmla="*/ 1802175 h 2060243"/>
                      <a:gd name="connsiteX4" fmla="*/ 259226 w 535905"/>
                      <a:gd name="connsiteY4" fmla="*/ 2060243 h 2060243"/>
                      <a:gd name="connsiteX5" fmla="*/ 259227 w 535905"/>
                      <a:gd name="connsiteY5" fmla="*/ 2060242 h 2060243"/>
                      <a:gd name="connsiteX6" fmla="*/ 1159 w 535905"/>
                      <a:gd name="connsiteY6" fmla="*/ 1802174 h 2060243"/>
                      <a:gd name="connsiteX7" fmla="*/ 0 w 535905"/>
                      <a:gd name="connsiteY7" fmla="*/ 1068128 h 2060243"/>
                      <a:gd name="connsiteX8" fmla="*/ 263994 w 535905"/>
                      <a:gd name="connsiteY8" fmla="*/ 3045 h 2060243"/>
                      <a:gd name="connsiteX0" fmla="*/ 263994 w 664925"/>
                      <a:gd name="connsiteY0" fmla="*/ 87056 h 2144254"/>
                      <a:gd name="connsiteX1" fmla="*/ 658652 w 664925"/>
                      <a:gd name="connsiteY1" fmla="*/ 93682 h 2144254"/>
                      <a:gd name="connsiteX2" fmla="*/ 516835 w 664925"/>
                      <a:gd name="connsiteY2" fmla="*/ 1147722 h 2144254"/>
                      <a:gd name="connsiteX3" fmla="*/ 517294 w 664925"/>
                      <a:gd name="connsiteY3" fmla="*/ 1886186 h 2144254"/>
                      <a:gd name="connsiteX4" fmla="*/ 259226 w 664925"/>
                      <a:gd name="connsiteY4" fmla="*/ 2144254 h 2144254"/>
                      <a:gd name="connsiteX5" fmla="*/ 259227 w 664925"/>
                      <a:gd name="connsiteY5" fmla="*/ 2144253 h 2144254"/>
                      <a:gd name="connsiteX6" fmla="*/ 1159 w 664925"/>
                      <a:gd name="connsiteY6" fmla="*/ 1886185 h 2144254"/>
                      <a:gd name="connsiteX7" fmla="*/ 0 w 664925"/>
                      <a:gd name="connsiteY7" fmla="*/ 1152139 h 2144254"/>
                      <a:gd name="connsiteX8" fmla="*/ 263994 w 664925"/>
                      <a:gd name="connsiteY8" fmla="*/ 87056 h 2144254"/>
                      <a:gd name="connsiteX0" fmla="*/ 263994 w 710801"/>
                      <a:gd name="connsiteY0" fmla="*/ 28420 h 2085618"/>
                      <a:gd name="connsiteX1" fmla="*/ 658652 w 710801"/>
                      <a:gd name="connsiteY1" fmla="*/ 35046 h 2085618"/>
                      <a:gd name="connsiteX2" fmla="*/ 516835 w 710801"/>
                      <a:gd name="connsiteY2" fmla="*/ 1089086 h 2085618"/>
                      <a:gd name="connsiteX3" fmla="*/ 517294 w 710801"/>
                      <a:gd name="connsiteY3" fmla="*/ 1827550 h 2085618"/>
                      <a:gd name="connsiteX4" fmla="*/ 259226 w 710801"/>
                      <a:gd name="connsiteY4" fmla="*/ 2085618 h 2085618"/>
                      <a:gd name="connsiteX5" fmla="*/ 259227 w 710801"/>
                      <a:gd name="connsiteY5" fmla="*/ 2085617 h 2085618"/>
                      <a:gd name="connsiteX6" fmla="*/ 1159 w 710801"/>
                      <a:gd name="connsiteY6" fmla="*/ 1827549 h 2085618"/>
                      <a:gd name="connsiteX7" fmla="*/ 0 w 710801"/>
                      <a:gd name="connsiteY7" fmla="*/ 1093503 h 2085618"/>
                      <a:gd name="connsiteX8" fmla="*/ 263994 w 710801"/>
                      <a:gd name="connsiteY8" fmla="*/ 28420 h 2085618"/>
                      <a:gd name="connsiteX0" fmla="*/ 263994 w 710801"/>
                      <a:gd name="connsiteY0" fmla="*/ 7864 h 2065062"/>
                      <a:gd name="connsiteX1" fmla="*/ 658652 w 710801"/>
                      <a:gd name="connsiteY1" fmla="*/ 14490 h 2065062"/>
                      <a:gd name="connsiteX2" fmla="*/ 516835 w 710801"/>
                      <a:gd name="connsiteY2" fmla="*/ 1068530 h 2065062"/>
                      <a:gd name="connsiteX3" fmla="*/ 517294 w 710801"/>
                      <a:gd name="connsiteY3" fmla="*/ 1806994 h 2065062"/>
                      <a:gd name="connsiteX4" fmla="*/ 259226 w 710801"/>
                      <a:gd name="connsiteY4" fmla="*/ 2065062 h 2065062"/>
                      <a:gd name="connsiteX5" fmla="*/ 259227 w 710801"/>
                      <a:gd name="connsiteY5" fmla="*/ 2065061 h 2065062"/>
                      <a:gd name="connsiteX6" fmla="*/ 1159 w 710801"/>
                      <a:gd name="connsiteY6" fmla="*/ 1806993 h 2065062"/>
                      <a:gd name="connsiteX7" fmla="*/ 0 w 710801"/>
                      <a:gd name="connsiteY7" fmla="*/ 1072947 h 2065062"/>
                      <a:gd name="connsiteX8" fmla="*/ 263994 w 710801"/>
                      <a:gd name="connsiteY8" fmla="*/ 7864 h 2065062"/>
                      <a:gd name="connsiteX0" fmla="*/ 263994 w 713316"/>
                      <a:gd name="connsiteY0" fmla="*/ 0 h 2057198"/>
                      <a:gd name="connsiteX1" fmla="*/ 658652 w 713316"/>
                      <a:gd name="connsiteY1" fmla="*/ 6626 h 2057198"/>
                      <a:gd name="connsiteX2" fmla="*/ 516835 w 713316"/>
                      <a:gd name="connsiteY2" fmla="*/ 1060666 h 2057198"/>
                      <a:gd name="connsiteX3" fmla="*/ 517294 w 713316"/>
                      <a:gd name="connsiteY3" fmla="*/ 1799130 h 2057198"/>
                      <a:gd name="connsiteX4" fmla="*/ 259226 w 713316"/>
                      <a:gd name="connsiteY4" fmla="*/ 2057198 h 2057198"/>
                      <a:gd name="connsiteX5" fmla="*/ 259227 w 713316"/>
                      <a:gd name="connsiteY5" fmla="*/ 2057197 h 2057198"/>
                      <a:gd name="connsiteX6" fmla="*/ 1159 w 713316"/>
                      <a:gd name="connsiteY6" fmla="*/ 1799129 h 2057198"/>
                      <a:gd name="connsiteX7" fmla="*/ 0 w 713316"/>
                      <a:gd name="connsiteY7" fmla="*/ 1065083 h 2057198"/>
                      <a:gd name="connsiteX8" fmla="*/ 263994 w 713316"/>
                      <a:gd name="connsiteY8" fmla="*/ 0 h 2057198"/>
                      <a:gd name="connsiteX0" fmla="*/ 263994 w 663537"/>
                      <a:gd name="connsiteY0" fmla="*/ 33591 h 2090789"/>
                      <a:gd name="connsiteX1" fmla="*/ 658652 w 663537"/>
                      <a:gd name="connsiteY1" fmla="*/ 40217 h 2090789"/>
                      <a:gd name="connsiteX2" fmla="*/ 516835 w 663537"/>
                      <a:gd name="connsiteY2" fmla="*/ 1094257 h 2090789"/>
                      <a:gd name="connsiteX3" fmla="*/ 517294 w 663537"/>
                      <a:gd name="connsiteY3" fmla="*/ 1832721 h 2090789"/>
                      <a:gd name="connsiteX4" fmla="*/ 259226 w 663537"/>
                      <a:gd name="connsiteY4" fmla="*/ 2090789 h 2090789"/>
                      <a:gd name="connsiteX5" fmla="*/ 259227 w 663537"/>
                      <a:gd name="connsiteY5" fmla="*/ 2090788 h 2090789"/>
                      <a:gd name="connsiteX6" fmla="*/ 1159 w 663537"/>
                      <a:gd name="connsiteY6" fmla="*/ 1832720 h 2090789"/>
                      <a:gd name="connsiteX7" fmla="*/ 0 w 663537"/>
                      <a:gd name="connsiteY7" fmla="*/ 1098674 h 2090789"/>
                      <a:gd name="connsiteX8" fmla="*/ 263994 w 663537"/>
                      <a:gd name="connsiteY8" fmla="*/ 33591 h 2090789"/>
                      <a:gd name="connsiteX0" fmla="*/ 263994 w 666512"/>
                      <a:gd name="connsiteY0" fmla="*/ 0 h 2057198"/>
                      <a:gd name="connsiteX1" fmla="*/ 658652 w 666512"/>
                      <a:gd name="connsiteY1" fmla="*/ 6626 h 2057198"/>
                      <a:gd name="connsiteX2" fmla="*/ 516835 w 666512"/>
                      <a:gd name="connsiteY2" fmla="*/ 1060666 h 2057198"/>
                      <a:gd name="connsiteX3" fmla="*/ 517294 w 666512"/>
                      <a:gd name="connsiteY3" fmla="*/ 1799130 h 2057198"/>
                      <a:gd name="connsiteX4" fmla="*/ 259226 w 666512"/>
                      <a:gd name="connsiteY4" fmla="*/ 2057198 h 2057198"/>
                      <a:gd name="connsiteX5" fmla="*/ 259227 w 666512"/>
                      <a:gd name="connsiteY5" fmla="*/ 2057197 h 2057198"/>
                      <a:gd name="connsiteX6" fmla="*/ 1159 w 666512"/>
                      <a:gd name="connsiteY6" fmla="*/ 1799129 h 2057198"/>
                      <a:gd name="connsiteX7" fmla="*/ 0 w 666512"/>
                      <a:gd name="connsiteY7" fmla="*/ 1065083 h 2057198"/>
                      <a:gd name="connsiteX8" fmla="*/ 263994 w 666512"/>
                      <a:gd name="connsiteY8" fmla="*/ 0 h 2057198"/>
                      <a:gd name="connsiteX0" fmla="*/ 263994 w 661028"/>
                      <a:gd name="connsiteY0" fmla="*/ 9281 h 2066479"/>
                      <a:gd name="connsiteX1" fmla="*/ 658652 w 661028"/>
                      <a:gd name="connsiteY1" fmla="*/ 15907 h 2066479"/>
                      <a:gd name="connsiteX2" fmla="*/ 516835 w 661028"/>
                      <a:gd name="connsiteY2" fmla="*/ 1069947 h 2066479"/>
                      <a:gd name="connsiteX3" fmla="*/ 517294 w 661028"/>
                      <a:gd name="connsiteY3" fmla="*/ 1808411 h 2066479"/>
                      <a:gd name="connsiteX4" fmla="*/ 259226 w 661028"/>
                      <a:gd name="connsiteY4" fmla="*/ 2066479 h 2066479"/>
                      <a:gd name="connsiteX5" fmla="*/ 259227 w 661028"/>
                      <a:gd name="connsiteY5" fmla="*/ 2066478 h 2066479"/>
                      <a:gd name="connsiteX6" fmla="*/ 1159 w 661028"/>
                      <a:gd name="connsiteY6" fmla="*/ 1808410 h 2066479"/>
                      <a:gd name="connsiteX7" fmla="*/ 0 w 661028"/>
                      <a:gd name="connsiteY7" fmla="*/ 1074364 h 2066479"/>
                      <a:gd name="connsiteX8" fmla="*/ 263994 w 661028"/>
                      <a:gd name="connsiteY8" fmla="*/ 9281 h 2066479"/>
                      <a:gd name="connsiteX0" fmla="*/ 263994 w 661136"/>
                      <a:gd name="connsiteY0" fmla="*/ 1620 h 2058818"/>
                      <a:gd name="connsiteX1" fmla="*/ 658652 w 661136"/>
                      <a:gd name="connsiteY1" fmla="*/ 8246 h 2058818"/>
                      <a:gd name="connsiteX2" fmla="*/ 516835 w 661136"/>
                      <a:gd name="connsiteY2" fmla="*/ 1062286 h 2058818"/>
                      <a:gd name="connsiteX3" fmla="*/ 517294 w 661136"/>
                      <a:gd name="connsiteY3" fmla="*/ 1800750 h 2058818"/>
                      <a:gd name="connsiteX4" fmla="*/ 259226 w 661136"/>
                      <a:gd name="connsiteY4" fmla="*/ 2058818 h 2058818"/>
                      <a:gd name="connsiteX5" fmla="*/ 259227 w 661136"/>
                      <a:gd name="connsiteY5" fmla="*/ 2058817 h 2058818"/>
                      <a:gd name="connsiteX6" fmla="*/ 1159 w 661136"/>
                      <a:gd name="connsiteY6" fmla="*/ 1800749 h 2058818"/>
                      <a:gd name="connsiteX7" fmla="*/ 0 w 661136"/>
                      <a:gd name="connsiteY7" fmla="*/ 1066703 h 2058818"/>
                      <a:gd name="connsiteX8" fmla="*/ 263994 w 661136"/>
                      <a:gd name="connsiteY8" fmla="*/ 1620 h 2058818"/>
                      <a:gd name="connsiteX0" fmla="*/ 263994 w 658957"/>
                      <a:gd name="connsiteY0" fmla="*/ 9787 h 2066985"/>
                      <a:gd name="connsiteX1" fmla="*/ 656443 w 658957"/>
                      <a:gd name="connsiteY1" fmla="*/ 5370 h 2066985"/>
                      <a:gd name="connsiteX2" fmla="*/ 516835 w 658957"/>
                      <a:gd name="connsiteY2" fmla="*/ 1070453 h 2066985"/>
                      <a:gd name="connsiteX3" fmla="*/ 517294 w 658957"/>
                      <a:gd name="connsiteY3" fmla="*/ 1808917 h 2066985"/>
                      <a:gd name="connsiteX4" fmla="*/ 259226 w 658957"/>
                      <a:gd name="connsiteY4" fmla="*/ 2066985 h 2066985"/>
                      <a:gd name="connsiteX5" fmla="*/ 259227 w 658957"/>
                      <a:gd name="connsiteY5" fmla="*/ 2066984 h 2066985"/>
                      <a:gd name="connsiteX6" fmla="*/ 1159 w 658957"/>
                      <a:gd name="connsiteY6" fmla="*/ 1808916 h 2066985"/>
                      <a:gd name="connsiteX7" fmla="*/ 0 w 658957"/>
                      <a:gd name="connsiteY7" fmla="*/ 1074870 h 2066985"/>
                      <a:gd name="connsiteX8" fmla="*/ 263994 w 658957"/>
                      <a:gd name="connsiteY8" fmla="*/ 9787 h 2066985"/>
                      <a:gd name="connsiteX0" fmla="*/ 263994 w 658983"/>
                      <a:gd name="connsiteY0" fmla="*/ 6145 h 2063343"/>
                      <a:gd name="connsiteX1" fmla="*/ 656443 w 658983"/>
                      <a:gd name="connsiteY1" fmla="*/ 1728 h 2063343"/>
                      <a:gd name="connsiteX2" fmla="*/ 516835 w 658983"/>
                      <a:gd name="connsiteY2" fmla="*/ 1066811 h 2063343"/>
                      <a:gd name="connsiteX3" fmla="*/ 517294 w 658983"/>
                      <a:gd name="connsiteY3" fmla="*/ 1805275 h 2063343"/>
                      <a:gd name="connsiteX4" fmla="*/ 259226 w 658983"/>
                      <a:gd name="connsiteY4" fmla="*/ 2063343 h 2063343"/>
                      <a:gd name="connsiteX5" fmla="*/ 259227 w 658983"/>
                      <a:gd name="connsiteY5" fmla="*/ 2063342 h 2063343"/>
                      <a:gd name="connsiteX6" fmla="*/ 1159 w 658983"/>
                      <a:gd name="connsiteY6" fmla="*/ 1805274 h 2063343"/>
                      <a:gd name="connsiteX7" fmla="*/ 0 w 658983"/>
                      <a:gd name="connsiteY7" fmla="*/ 1071228 h 2063343"/>
                      <a:gd name="connsiteX8" fmla="*/ 263994 w 658983"/>
                      <a:gd name="connsiteY8" fmla="*/ 6145 h 2063343"/>
                      <a:gd name="connsiteX0" fmla="*/ 263994 w 678609"/>
                      <a:gd name="connsiteY0" fmla="*/ 7785 h 2064983"/>
                      <a:gd name="connsiteX1" fmla="*/ 676321 w 678609"/>
                      <a:gd name="connsiteY1" fmla="*/ 1560 h 2064983"/>
                      <a:gd name="connsiteX2" fmla="*/ 516835 w 678609"/>
                      <a:gd name="connsiteY2" fmla="*/ 1068451 h 2064983"/>
                      <a:gd name="connsiteX3" fmla="*/ 517294 w 678609"/>
                      <a:gd name="connsiteY3" fmla="*/ 1806915 h 2064983"/>
                      <a:gd name="connsiteX4" fmla="*/ 259226 w 678609"/>
                      <a:gd name="connsiteY4" fmla="*/ 2064983 h 2064983"/>
                      <a:gd name="connsiteX5" fmla="*/ 259227 w 678609"/>
                      <a:gd name="connsiteY5" fmla="*/ 2064982 h 2064983"/>
                      <a:gd name="connsiteX6" fmla="*/ 1159 w 678609"/>
                      <a:gd name="connsiteY6" fmla="*/ 1806914 h 2064983"/>
                      <a:gd name="connsiteX7" fmla="*/ 0 w 678609"/>
                      <a:gd name="connsiteY7" fmla="*/ 1072868 h 2064983"/>
                      <a:gd name="connsiteX8" fmla="*/ 263994 w 678609"/>
                      <a:gd name="connsiteY8" fmla="*/ 7785 h 2064983"/>
                      <a:gd name="connsiteX0" fmla="*/ 263994 w 676632"/>
                      <a:gd name="connsiteY0" fmla="*/ 31105 h 2088303"/>
                      <a:gd name="connsiteX1" fmla="*/ 676321 w 676632"/>
                      <a:gd name="connsiteY1" fmla="*/ 24880 h 2088303"/>
                      <a:gd name="connsiteX2" fmla="*/ 516835 w 676632"/>
                      <a:gd name="connsiteY2" fmla="*/ 1091771 h 2088303"/>
                      <a:gd name="connsiteX3" fmla="*/ 517294 w 676632"/>
                      <a:gd name="connsiteY3" fmla="*/ 1830235 h 2088303"/>
                      <a:gd name="connsiteX4" fmla="*/ 259226 w 676632"/>
                      <a:gd name="connsiteY4" fmla="*/ 2088303 h 2088303"/>
                      <a:gd name="connsiteX5" fmla="*/ 259227 w 676632"/>
                      <a:gd name="connsiteY5" fmla="*/ 2088302 h 2088303"/>
                      <a:gd name="connsiteX6" fmla="*/ 1159 w 676632"/>
                      <a:gd name="connsiteY6" fmla="*/ 1830234 h 2088303"/>
                      <a:gd name="connsiteX7" fmla="*/ 0 w 676632"/>
                      <a:gd name="connsiteY7" fmla="*/ 1096188 h 2088303"/>
                      <a:gd name="connsiteX8" fmla="*/ 263994 w 676632"/>
                      <a:gd name="connsiteY8" fmla="*/ 31105 h 2088303"/>
                      <a:gd name="connsiteX0" fmla="*/ 263994 w 676730"/>
                      <a:gd name="connsiteY0" fmla="*/ 6225 h 2063423"/>
                      <a:gd name="connsiteX1" fmla="*/ 676321 w 676730"/>
                      <a:gd name="connsiteY1" fmla="*/ 0 h 2063423"/>
                      <a:gd name="connsiteX2" fmla="*/ 516835 w 676730"/>
                      <a:gd name="connsiteY2" fmla="*/ 1066891 h 2063423"/>
                      <a:gd name="connsiteX3" fmla="*/ 517294 w 676730"/>
                      <a:gd name="connsiteY3" fmla="*/ 1805355 h 2063423"/>
                      <a:gd name="connsiteX4" fmla="*/ 259226 w 676730"/>
                      <a:gd name="connsiteY4" fmla="*/ 2063423 h 2063423"/>
                      <a:gd name="connsiteX5" fmla="*/ 259227 w 676730"/>
                      <a:gd name="connsiteY5" fmla="*/ 2063422 h 2063423"/>
                      <a:gd name="connsiteX6" fmla="*/ 1159 w 676730"/>
                      <a:gd name="connsiteY6" fmla="*/ 1805354 h 2063423"/>
                      <a:gd name="connsiteX7" fmla="*/ 0 w 676730"/>
                      <a:gd name="connsiteY7" fmla="*/ 1071308 h 2063423"/>
                      <a:gd name="connsiteX8" fmla="*/ 263994 w 676730"/>
                      <a:gd name="connsiteY8" fmla="*/ 6225 h 2063423"/>
                      <a:gd name="connsiteX0" fmla="*/ 267608 w 681973"/>
                      <a:gd name="connsiteY0" fmla="*/ 78285 h 2142712"/>
                      <a:gd name="connsiteX1" fmla="*/ 676321 w 681973"/>
                      <a:gd name="connsiteY1" fmla="*/ 79289 h 2142712"/>
                      <a:gd name="connsiteX2" fmla="*/ 516835 w 681973"/>
                      <a:gd name="connsiteY2" fmla="*/ 1146180 h 2142712"/>
                      <a:gd name="connsiteX3" fmla="*/ 517294 w 681973"/>
                      <a:gd name="connsiteY3" fmla="*/ 1884644 h 2142712"/>
                      <a:gd name="connsiteX4" fmla="*/ 259226 w 681973"/>
                      <a:gd name="connsiteY4" fmla="*/ 2142712 h 2142712"/>
                      <a:gd name="connsiteX5" fmla="*/ 259227 w 681973"/>
                      <a:gd name="connsiteY5" fmla="*/ 2142711 h 2142712"/>
                      <a:gd name="connsiteX6" fmla="*/ 1159 w 681973"/>
                      <a:gd name="connsiteY6" fmla="*/ 1884643 h 2142712"/>
                      <a:gd name="connsiteX7" fmla="*/ 0 w 681973"/>
                      <a:gd name="connsiteY7" fmla="*/ 1150597 h 2142712"/>
                      <a:gd name="connsiteX8" fmla="*/ 267608 w 681973"/>
                      <a:gd name="connsiteY8" fmla="*/ 78285 h 2142712"/>
                      <a:gd name="connsiteX0" fmla="*/ 267608 w 730032"/>
                      <a:gd name="connsiteY0" fmla="*/ 0 h 2064427"/>
                      <a:gd name="connsiteX1" fmla="*/ 676321 w 730032"/>
                      <a:gd name="connsiteY1" fmla="*/ 1004 h 2064427"/>
                      <a:gd name="connsiteX2" fmla="*/ 516835 w 730032"/>
                      <a:gd name="connsiteY2" fmla="*/ 1067895 h 2064427"/>
                      <a:gd name="connsiteX3" fmla="*/ 517294 w 730032"/>
                      <a:gd name="connsiteY3" fmla="*/ 1806359 h 2064427"/>
                      <a:gd name="connsiteX4" fmla="*/ 259226 w 730032"/>
                      <a:gd name="connsiteY4" fmla="*/ 2064427 h 2064427"/>
                      <a:gd name="connsiteX5" fmla="*/ 259227 w 730032"/>
                      <a:gd name="connsiteY5" fmla="*/ 2064426 h 2064427"/>
                      <a:gd name="connsiteX6" fmla="*/ 1159 w 730032"/>
                      <a:gd name="connsiteY6" fmla="*/ 1806358 h 2064427"/>
                      <a:gd name="connsiteX7" fmla="*/ 0 w 730032"/>
                      <a:gd name="connsiteY7" fmla="*/ 1072312 h 2064427"/>
                      <a:gd name="connsiteX8" fmla="*/ 267608 w 730032"/>
                      <a:gd name="connsiteY8" fmla="*/ 0 h 2064427"/>
                      <a:gd name="connsiteX0" fmla="*/ 267608 w 681218"/>
                      <a:gd name="connsiteY0" fmla="*/ 0 h 2064427"/>
                      <a:gd name="connsiteX1" fmla="*/ 676321 w 681218"/>
                      <a:gd name="connsiteY1" fmla="*/ 1004 h 2064427"/>
                      <a:gd name="connsiteX2" fmla="*/ 516835 w 681218"/>
                      <a:gd name="connsiteY2" fmla="*/ 1067895 h 2064427"/>
                      <a:gd name="connsiteX3" fmla="*/ 517294 w 681218"/>
                      <a:gd name="connsiteY3" fmla="*/ 1806359 h 2064427"/>
                      <a:gd name="connsiteX4" fmla="*/ 259226 w 681218"/>
                      <a:gd name="connsiteY4" fmla="*/ 2064427 h 2064427"/>
                      <a:gd name="connsiteX5" fmla="*/ 259227 w 681218"/>
                      <a:gd name="connsiteY5" fmla="*/ 2064426 h 2064427"/>
                      <a:gd name="connsiteX6" fmla="*/ 1159 w 681218"/>
                      <a:gd name="connsiteY6" fmla="*/ 1806358 h 2064427"/>
                      <a:gd name="connsiteX7" fmla="*/ 0 w 681218"/>
                      <a:gd name="connsiteY7" fmla="*/ 1072312 h 2064427"/>
                      <a:gd name="connsiteX8" fmla="*/ 267608 w 681218"/>
                      <a:gd name="connsiteY8" fmla="*/ 0 h 206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1218" h="2064427">
                        <a:moveTo>
                          <a:pt x="267608" y="0"/>
                        </a:moveTo>
                        <a:lnTo>
                          <a:pt x="676321" y="1004"/>
                        </a:lnTo>
                        <a:cubicBezTo>
                          <a:pt x="714509" y="855"/>
                          <a:pt x="516835" y="893568"/>
                          <a:pt x="516835" y="1067895"/>
                        </a:cubicBezTo>
                        <a:cubicBezTo>
                          <a:pt x="516835" y="1242222"/>
                          <a:pt x="516055" y="1640270"/>
                          <a:pt x="517294" y="1806359"/>
                        </a:cubicBezTo>
                        <a:cubicBezTo>
                          <a:pt x="518574" y="1977903"/>
                          <a:pt x="401753" y="2064427"/>
                          <a:pt x="259226" y="2064427"/>
                        </a:cubicBezTo>
                        <a:lnTo>
                          <a:pt x="259227" y="2064426"/>
                        </a:lnTo>
                        <a:cubicBezTo>
                          <a:pt x="116700" y="2064426"/>
                          <a:pt x="1159" y="1948885"/>
                          <a:pt x="1159" y="1806358"/>
                        </a:cubicBezTo>
                        <a:cubicBezTo>
                          <a:pt x="773" y="1561676"/>
                          <a:pt x="386" y="1316994"/>
                          <a:pt x="0" y="1072312"/>
                        </a:cubicBezTo>
                        <a:cubicBezTo>
                          <a:pt x="386" y="968339"/>
                          <a:pt x="267222" y="103973"/>
                          <a:pt x="267608" y="0"/>
                        </a:cubicBezTo>
                        <a:close/>
                      </a:path>
                    </a:pathLst>
                  </a:custGeom>
                  <a:solidFill>
                    <a:srgbClr val="F498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1" name="Rectangle: Rounded Corners 17">
                    <a:extLst>
                      <a:ext uri="{FF2B5EF4-FFF2-40B4-BE49-F238E27FC236}">
                        <a16:creationId xmlns:a16="http://schemas.microsoft.com/office/drawing/2014/main" id="{ABF37A6E-2E90-4ABD-9A95-F32D18630A5B}"/>
                      </a:ext>
                    </a:extLst>
                  </p:cNvPr>
                  <p:cNvSpPr/>
                  <p:nvPr/>
                </p:nvSpPr>
                <p:spPr>
                  <a:xfrm>
                    <a:off x="2764062" y="990691"/>
                    <a:ext cx="530265" cy="2055512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317 w 516453"/>
                      <a:gd name="connsiteY0" fmla="*/ 258068 h 1562101"/>
                      <a:gd name="connsiteX1" fmla="*/ 258385 w 516453"/>
                      <a:gd name="connsiteY1" fmla="*/ 0 h 1562101"/>
                      <a:gd name="connsiteX2" fmla="*/ 258385 w 516453"/>
                      <a:gd name="connsiteY2" fmla="*/ 0 h 1562101"/>
                      <a:gd name="connsiteX3" fmla="*/ 516453 w 516453"/>
                      <a:gd name="connsiteY3" fmla="*/ 258068 h 1562101"/>
                      <a:gd name="connsiteX4" fmla="*/ 516452 w 516453"/>
                      <a:gd name="connsiteY4" fmla="*/ 1304033 h 1562101"/>
                      <a:gd name="connsiteX5" fmla="*/ 258384 w 516453"/>
                      <a:gd name="connsiteY5" fmla="*/ 1562101 h 1562101"/>
                      <a:gd name="connsiteX6" fmla="*/ 258385 w 516453"/>
                      <a:gd name="connsiteY6" fmla="*/ 1562100 h 1562101"/>
                      <a:gd name="connsiteX7" fmla="*/ 317 w 516453"/>
                      <a:gd name="connsiteY7" fmla="*/ 1304032 h 1562101"/>
                      <a:gd name="connsiteX8" fmla="*/ 0 w 516453"/>
                      <a:gd name="connsiteY8" fmla="*/ 572790 h 1562101"/>
                      <a:gd name="connsiteX9" fmla="*/ 317 w 516453"/>
                      <a:gd name="connsiteY9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258385 w 535170"/>
                      <a:gd name="connsiteY2" fmla="*/ 0 h 1562101"/>
                      <a:gd name="connsiteX3" fmla="*/ 516453 w 535170"/>
                      <a:gd name="connsiteY3" fmla="*/ 258068 h 1562101"/>
                      <a:gd name="connsiteX4" fmla="*/ 515241 w 535170"/>
                      <a:gd name="connsiteY4" fmla="*/ 564644 h 1562101"/>
                      <a:gd name="connsiteX5" fmla="*/ 516452 w 535170"/>
                      <a:gd name="connsiteY5" fmla="*/ 1304033 h 1562101"/>
                      <a:gd name="connsiteX6" fmla="*/ 258384 w 535170"/>
                      <a:gd name="connsiteY6" fmla="*/ 1562101 h 1562101"/>
                      <a:gd name="connsiteX7" fmla="*/ 258385 w 535170"/>
                      <a:gd name="connsiteY7" fmla="*/ 1562100 h 1562101"/>
                      <a:gd name="connsiteX8" fmla="*/ 317 w 535170"/>
                      <a:gd name="connsiteY8" fmla="*/ 1304032 h 1562101"/>
                      <a:gd name="connsiteX9" fmla="*/ 0 w 535170"/>
                      <a:gd name="connsiteY9" fmla="*/ 572790 h 1562101"/>
                      <a:gd name="connsiteX10" fmla="*/ 317 w 535170"/>
                      <a:gd name="connsiteY10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516453 w 535170"/>
                      <a:gd name="connsiteY2" fmla="*/ 258068 h 1562101"/>
                      <a:gd name="connsiteX3" fmla="*/ 515241 w 535170"/>
                      <a:gd name="connsiteY3" fmla="*/ 564644 h 1562101"/>
                      <a:gd name="connsiteX4" fmla="*/ 516452 w 535170"/>
                      <a:gd name="connsiteY4" fmla="*/ 1304033 h 1562101"/>
                      <a:gd name="connsiteX5" fmla="*/ 258384 w 535170"/>
                      <a:gd name="connsiteY5" fmla="*/ 1562101 h 1562101"/>
                      <a:gd name="connsiteX6" fmla="*/ 258385 w 535170"/>
                      <a:gd name="connsiteY6" fmla="*/ 1562100 h 1562101"/>
                      <a:gd name="connsiteX7" fmla="*/ 317 w 535170"/>
                      <a:gd name="connsiteY7" fmla="*/ 1304032 h 1562101"/>
                      <a:gd name="connsiteX8" fmla="*/ 0 w 535170"/>
                      <a:gd name="connsiteY8" fmla="*/ 572790 h 1562101"/>
                      <a:gd name="connsiteX9" fmla="*/ 317 w 535170"/>
                      <a:gd name="connsiteY9" fmla="*/ 258068 h 1562101"/>
                      <a:gd name="connsiteX0" fmla="*/ 317 w 554283"/>
                      <a:gd name="connsiteY0" fmla="*/ 38833 h 1342866"/>
                      <a:gd name="connsiteX1" fmla="*/ 516453 w 554283"/>
                      <a:gd name="connsiteY1" fmla="*/ 38833 h 1342866"/>
                      <a:gd name="connsiteX2" fmla="*/ 515241 w 554283"/>
                      <a:gd name="connsiteY2" fmla="*/ 345409 h 1342866"/>
                      <a:gd name="connsiteX3" fmla="*/ 516452 w 554283"/>
                      <a:gd name="connsiteY3" fmla="*/ 1084798 h 1342866"/>
                      <a:gd name="connsiteX4" fmla="*/ 258384 w 554283"/>
                      <a:gd name="connsiteY4" fmla="*/ 1342866 h 1342866"/>
                      <a:gd name="connsiteX5" fmla="*/ 258385 w 554283"/>
                      <a:gd name="connsiteY5" fmla="*/ 1342865 h 1342866"/>
                      <a:gd name="connsiteX6" fmla="*/ 317 w 554283"/>
                      <a:gd name="connsiteY6" fmla="*/ 1084797 h 1342866"/>
                      <a:gd name="connsiteX7" fmla="*/ 0 w 554283"/>
                      <a:gd name="connsiteY7" fmla="*/ 353555 h 1342866"/>
                      <a:gd name="connsiteX8" fmla="*/ 317 w 554283"/>
                      <a:gd name="connsiteY8" fmla="*/ 38833 h 1342866"/>
                      <a:gd name="connsiteX0" fmla="*/ 163239 w 542216"/>
                      <a:gd name="connsiteY0" fmla="*/ 3110 h 2056585"/>
                      <a:gd name="connsiteX1" fmla="*/ 516453 w 542216"/>
                      <a:gd name="connsiteY1" fmla="*/ 752552 h 2056585"/>
                      <a:gd name="connsiteX2" fmla="*/ 515241 w 542216"/>
                      <a:gd name="connsiteY2" fmla="*/ 1059128 h 2056585"/>
                      <a:gd name="connsiteX3" fmla="*/ 516452 w 542216"/>
                      <a:gd name="connsiteY3" fmla="*/ 1798517 h 2056585"/>
                      <a:gd name="connsiteX4" fmla="*/ 258384 w 542216"/>
                      <a:gd name="connsiteY4" fmla="*/ 2056585 h 2056585"/>
                      <a:gd name="connsiteX5" fmla="*/ 258385 w 542216"/>
                      <a:gd name="connsiteY5" fmla="*/ 2056584 h 2056585"/>
                      <a:gd name="connsiteX6" fmla="*/ 317 w 542216"/>
                      <a:gd name="connsiteY6" fmla="*/ 1798516 h 2056585"/>
                      <a:gd name="connsiteX7" fmla="*/ 0 w 542216"/>
                      <a:gd name="connsiteY7" fmla="*/ 1067274 h 2056585"/>
                      <a:gd name="connsiteX8" fmla="*/ 163239 w 542216"/>
                      <a:gd name="connsiteY8" fmla="*/ 3110 h 2056585"/>
                      <a:gd name="connsiteX0" fmla="*/ 163239 w 539217"/>
                      <a:gd name="connsiteY0" fmla="*/ 98143 h 2151618"/>
                      <a:gd name="connsiteX1" fmla="*/ 512380 w 539217"/>
                      <a:gd name="connsiteY1" fmla="*/ 87961 h 2151618"/>
                      <a:gd name="connsiteX2" fmla="*/ 515241 w 539217"/>
                      <a:gd name="connsiteY2" fmla="*/ 1154161 h 2151618"/>
                      <a:gd name="connsiteX3" fmla="*/ 516452 w 539217"/>
                      <a:gd name="connsiteY3" fmla="*/ 1893550 h 2151618"/>
                      <a:gd name="connsiteX4" fmla="*/ 258384 w 539217"/>
                      <a:gd name="connsiteY4" fmla="*/ 2151618 h 2151618"/>
                      <a:gd name="connsiteX5" fmla="*/ 258385 w 539217"/>
                      <a:gd name="connsiteY5" fmla="*/ 2151617 h 2151618"/>
                      <a:gd name="connsiteX6" fmla="*/ 317 w 539217"/>
                      <a:gd name="connsiteY6" fmla="*/ 1893549 h 2151618"/>
                      <a:gd name="connsiteX7" fmla="*/ 0 w 539217"/>
                      <a:gd name="connsiteY7" fmla="*/ 1162307 h 2151618"/>
                      <a:gd name="connsiteX8" fmla="*/ 163239 w 539217"/>
                      <a:gd name="connsiteY8" fmla="*/ 98143 h 2151618"/>
                      <a:gd name="connsiteX0" fmla="*/ 163239 w 595457"/>
                      <a:gd name="connsiteY0" fmla="*/ 27667 h 2081142"/>
                      <a:gd name="connsiteX1" fmla="*/ 512380 w 595457"/>
                      <a:gd name="connsiteY1" fmla="*/ 17485 h 2081142"/>
                      <a:gd name="connsiteX2" fmla="*/ 515241 w 595457"/>
                      <a:gd name="connsiteY2" fmla="*/ 1083685 h 2081142"/>
                      <a:gd name="connsiteX3" fmla="*/ 516452 w 595457"/>
                      <a:gd name="connsiteY3" fmla="*/ 1823074 h 2081142"/>
                      <a:gd name="connsiteX4" fmla="*/ 258384 w 595457"/>
                      <a:gd name="connsiteY4" fmla="*/ 2081142 h 2081142"/>
                      <a:gd name="connsiteX5" fmla="*/ 258385 w 595457"/>
                      <a:gd name="connsiteY5" fmla="*/ 2081141 h 2081142"/>
                      <a:gd name="connsiteX6" fmla="*/ 317 w 595457"/>
                      <a:gd name="connsiteY6" fmla="*/ 1823073 h 2081142"/>
                      <a:gd name="connsiteX7" fmla="*/ 0 w 595457"/>
                      <a:gd name="connsiteY7" fmla="*/ 1091831 h 2081142"/>
                      <a:gd name="connsiteX8" fmla="*/ 163239 w 595457"/>
                      <a:gd name="connsiteY8" fmla="*/ 27667 h 2081142"/>
                      <a:gd name="connsiteX0" fmla="*/ 163239 w 595457"/>
                      <a:gd name="connsiteY0" fmla="*/ 11391 h 2064866"/>
                      <a:gd name="connsiteX1" fmla="*/ 512380 w 595457"/>
                      <a:gd name="connsiteY1" fmla="*/ 1209 h 2064866"/>
                      <a:gd name="connsiteX2" fmla="*/ 515241 w 595457"/>
                      <a:gd name="connsiteY2" fmla="*/ 1067409 h 2064866"/>
                      <a:gd name="connsiteX3" fmla="*/ 516452 w 595457"/>
                      <a:gd name="connsiteY3" fmla="*/ 1806798 h 2064866"/>
                      <a:gd name="connsiteX4" fmla="*/ 258384 w 595457"/>
                      <a:gd name="connsiteY4" fmla="*/ 2064866 h 2064866"/>
                      <a:gd name="connsiteX5" fmla="*/ 258385 w 595457"/>
                      <a:gd name="connsiteY5" fmla="*/ 2064865 h 2064866"/>
                      <a:gd name="connsiteX6" fmla="*/ 317 w 595457"/>
                      <a:gd name="connsiteY6" fmla="*/ 1806797 h 2064866"/>
                      <a:gd name="connsiteX7" fmla="*/ 0 w 595457"/>
                      <a:gd name="connsiteY7" fmla="*/ 1075555 h 2064866"/>
                      <a:gd name="connsiteX8" fmla="*/ 163239 w 595457"/>
                      <a:gd name="connsiteY8" fmla="*/ 11391 h 2064866"/>
                      <a:gd name="connsiteX0" fmla="*/ 163239 w 598468"/>
                      <a:gd name="connsiteY0" fmla="*/ 4508 h 2057983"/>
                      <a:gd name="connsiteX1" fmla="*/ 516453 w 598468"/>
                      <a:gd name="connsiteY1" fmla="*/ 2472 h 2057983"/>
                      <a:gd name="connsiteX2" fmla="*/ 515241 w 598468"/>
                      <a:gd name="connsiteY2" fmla="*/ 1060526 h 2057983"/>
                      <a:gd name="connsiteX3" fmla="*/ 516452 w 598468"/>
                      <a:gd name="connsiteY3" fmla="*/ 1799915 h 2057983"/>
                      <a:gd name="connsiteX4" fmla="*/ 258384 w 598468"/>
                      <a:gd name="connsiteY4" fmla="*/ 2057983 h 2057983"/>
                      <a:gd name="connsiteX5" fmla="*/ 258385 w 598468"/>
                      <a:gd name="connsiteY5" fmla="*/ 2057982 h 2057983"/>
                      <a:gd name="connsiteX6" fmla="*/ 317 w 598468"/>
                      <a:gd name="connsiteY6" fmla="*/ 1799914 h 2057983"/>
                      <a:gd name="connsiteX7" fmla="*/ 0 w 598468"/>
                      <a:gd name="connsiteY7" fmla="*/ 1068672 h 2057983"/>
                      <a:gd name="connsiteX8" fmla="*/ 163239 w 598468"/>
                      <a:gd name="connsiteY8" fmla="*/ 4508 h 2057983"/>
                      <a:gd name="connsiteX0" fmla="*/ 163239 w 598587"/>
                      <a:gd name="connsiteY0" fmla="*/ 2042 h 2055517"/>
                      <a:gd name="connsiteX1" fmla="*/ 516453 w 598587"/>
                      <a:gd name="connsiteY1" fmla="*/ 6 h 2055517"/>
                      <a:gd name="connsiteX2" fmla="*/ 515241 w 598587"/>
                      <a:gd name="connsiteY2" fmla="*/ 1058060 h 2055517"/>
                      <a:gd name="connsiteX3" fmla="*/ 516452 w 598587"/>
                      <a:gd name="connsiteY3" fmla="*/ 1797449 h 2055517"/>
                      <a:gd name="connsiteX4" fmla="*/ 258384 w 598587"/>
                      <a:gd name="connsiteY4" fmla="*/ 2055517 h 2055517"/>
                      <a:gd name="connsiteX5" fmla="*/ 258385 w 598587"/>
                      <a:gd name="connsiteY5" fmla="*/ 2055516 h 2055517"/>
                      <a:gd name="connsiteX6" fmla="*/ 317 w 598587"/>
                      <a:gd name="connsiteY6" fmla="*/ 1797448 h 2055517"/>
                      <a:gd name="connsiteX7" fmla="*/ 0 w 598587"/>
                      <a:gd name="connsiteY7" fmla="*/ 1066206 h 2055517"/>
                      <a:gd name="connsiteX8" fmla="*/ 163239 w 598587"/>
                      <a:gd name="connsiteY8" fmla="*/ 2042 h 2055517"/>
                      <a:gd name="connsiteX0" fmla="*/ 163239 w 535169"/>
                      <a:gd name="connsiteY0" fmla="*/ 9542 h 2063017"/>
                      <a:gd name="connsiteX1" fmla="*/ 516453 w 535169"/>
                      <a:gd name="connsiteY1" fmla="*/ 7506 h 2063017"/>
                      <a:gd name="connsiteX2" fmla="*/ 515241 w 535169"/>
                      <a:gd name="connsiteY2" fmla="*/ 1065560 h 2063017"/>
                      <a:gd name="connsiteX3" fmla="*/ 516452 w 535169"/>
                      <a:gd name="connsiteY3" fmla="*/ 1804949 h 2063017"/>
                      <a:gd name="connsiteX4" fmla="*/ 258384 w 535169"/>
                      <a:gd name="connsiteY4" fmla="*/ 2063017 h 2063017"/>
                      <a:gd name="connsiteX5" fmla="*/ 258385 w 535169"/>
                      <a:gd name="connsiteY5" fmla="*/ 2063016 h 2063017"/>
                      <a:gd name="connsiteX6" fmla="*/ 317 w 535169"/>
                      <a:gd name="connsiteY6" fmla="*/ 1804948 h 2063017"/>
                      <a:gd name="connsiteX7" fmla="*/ 0 w 535169"/>
                      <a:gd name="connsiteY7" fmla="*/ 1073706 h 2063017"/>
                      <a:gd name="connsiteX8" fmla="*/ 163239 w 535169"/>
                      <a:gd name="connsiteY8" fmla="*/ 9542 h 2063017"/>
                      <a:gd name="connsiteX0" fmla="*/ 163239 w 535169"/>
                      <a:gd name="connsiteY0" fmla="*/ 2037 h 2055512"/>
                      <a:gd name="connsiteX1" fmla="*/ 516453 w 535169"/>
                      <a:gd name="connsiteY1" fmla="*/ 1 h 2055512"/>
                      <a:gd name="connsiteX2" fmla="*/ 515241 w 535169"/>
                      <a:gd name="connsiteY2" fmla="*/ 1058055 h 2055512"/>
                      <a:gd name="connsiteX3" fmla="*/ 516452 w 535169"/>
                      <a:gd name="connsiteY3" fmla="*/ 1797444 h 2055512"/>
                      <a:gd name="connsiteX4" fmla="*/ 258384 w 535169"/>
                      <a:gd name="connsiteY4" fmla="*/ 2055512 h 2055512"/>
                      <a:gd name="connsiteX5" fmla="*/ 258385 w 535169"/>
                      <a:gd name="connsiteY5" fmla="*/ 2055511 h 2055512"/>
                      <a:gd name="connsiteX6" fmla="*/ 317 w 535169"/>
                      <a:gd name="connsiteY6" fmla="*/ 1797443 h 2055512"/>
                      <a:gd name="connsiteX7" fmla="*/ 0 w 535169"/>
                      <a:gd name="connsiteY7" fmla="*/ 1066201 h 2055512"/>
                      <a:gd name="connsiteX8" fmla="*/ 163239 w 535169"/>
                      <a:gd name="connsiteY8" fmla="*/ 2037 h 2055512"/>
                      <a:gd name="connsiteX0" fmla="*/ 163239 w 529133"/>
                      <a:gd name="connsiteY0" fmla="*/ 2037 h 2055512"/>
                      <a:gd name="connsiteX1" fmla="*/ 516453 w 529133"/>
                      <a:gd name="connsiteY1" fmla="*/ 1 h 2055512"/>
                      <a:gd name="connsiteX2" fmla="*/ 515241 w 529133"/>
                      <a:gd name="connsiteY2" fmla="*/ 1058055 h 2055512"/>
                      <a:gd name="connsiteX3" fmla="*/ 516452 w 529133"/>
                      <a:gd name="connsiteY3" fmla="*/ 1797444 h 2055512"/>
                      <a:gd name="connsiteX4" fmla="*/ 258384 w 529133"/>
                      <a:gd name="connsiteY4" fmla="*/ 2055512 h 2055512"/>
                      <a:gd name="connsiteX5" fmla="*/ 258385 w 529133"/>
                      <a:gd name="connsiteY5" fmla="*/ 2055511 h 2055512"/>
                      <a:gd name="connsiteX6" fmla="*/ 317 w 529133"/>
                      <a:gd name="connsiteY6" fmla="*/ 1797443 h 2055512"/>
                      <a:gd name="connsiteX7" fmla="*/ 0 w 529133"/>
                      <a:gd name="connsiteY7" fmla="*/ 1066201 h 2055512"/>
                      <a:gd name="connsiteX8" fmla="*/ 163239 w 529133"/>
                      <a:gd name="connsiteY8" fmla="*/ 2037 h 2055512"/>
                      <a:gd name="connsiteX0" fmla="*/ 164371 w 530265"/>
                      <a:gd name="connsiteY0" fmla="*/ 2037 h 2055512"/>
                      <a:gd name="connsiteX1" fmla="*/ 517585 w 530265"/>
                      <a:gd name="connsiteY1" fmla="*/ 1 h 2055512"/>
                      <a:gd name="connsiteX2" fmla="*/ 516373 w 530265"/>
                      <a:gd name="connsiteY2" fmla="*/ 1058055 h 2055512"/>
                      <a:gd name="connsiteX3" fmla="*/ 517584 w 530265"/>
                      <a:gd name="connsiteY3" fmla="*/ 1797444 h 2055512"/>
                      <a:gd name="connsiteX4" fmla="*/ 259516 w 530265"/>
                      <a:gd name="connsiteY4" fmla="*/ 2055512 h 2055512"/>
                      <a:gd name="connsiteX5" fmla="*/ 259517 w 530265"/>
                      <a:gd name="connsiteY5" fmla="*/ 2055511 h 2055512"/>
                      <a:gd name="connsiteX6" fmla="*/ 1449 w 530265"/>
                      <a:gd name="connsiteY6" fmla="*/ 1797443 h 2055512"/>
                      <a:gd name="connsiteX7" fmla="*/ 1132 w 530265"/>
                      <a:gd name="connsiteY7" fmla="*/ 1066201 h 2055512"/>
                      <a:gd name="connsiteX8" fmla="*/ 164371 w 530265"/>
                      <a:gd name="connsiteY8" fmla="*/ 2037 h 205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0265" h="2055512">
                        <a:moveTo>
                          <a:pt x="164371" y="2037"/>
                        </a:moveTo>
                        <a:cubicBezTo>
                          <a:pt x="260630" y="-1540"/>
                          <a:pt x="440115" y="2050"/>
                          <a:pt x="517585" y="1"/>
                        </a:cubicBezTo>
                        <a:cubicBezTo>
                          <a:pt x="546807" y="-772"/>
                          <a:pt x="516373" y="883728"/>
                          <a:pt x="516373" y="1058055"/>
                        </a:cubicBezTo>
                        <a:cubicBezTo>
                          <a:pt x="516373" y="1232382"/>
                          <a:pt x="521699" y="1631201"/>
                          <a:pt x="517584" y="1797444"/>
                        </a:cubicBezTo>
                        <a:cubicBezTo>
                          <a:pt x="513336" y="1969058"/>
                          <a:pt x="402043" y="2055512"/>
                          <a:pt x="259516" y="2055512"/>
                        </a:cubicBezTo>
                        <a:lnTo>
                          <a:pt x="259517" y="2055511"/>
                        </a:lnTo>
                        <a:cubicBezTo>
                          <a:pt x="116990" y="2055511"/>
                          <a:pt x="1449" y="1939970"/>
                          <a:pt x="1449" y="1797443"/>
                        </a:cubicBezTo>
                        <a:cubicBezTo>
                          <a:pt x="1343" y="1553696"/>
                          <a:pt x="1238" y="1309948"/>
                          <a:pt x="1132" y="1066201"/>
                        </a:cubicBezTo>
                        <a:cubicBezTo>
                          <a:pt x="-15877" y="963739"/>
                          <a:pt x="164265" y="106944"/>
                          <a:pt x="164371" y="203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35" name="Group 234">
                  <a:extLst>
                    <a:ext uri="{FF2B5EF4-FFF2-40B4-BE49-F238E27FC236}">
                      <a16:creationId xmlns:a16="http://schemas.microsoft.com/office/drawing/2014/main" id="{2D375626-F43E-4E30-BC4C-757DFFCE90AB}"/>
                    </a:ext>
                  </a:extLst>
                </p:cNvPr>
                <p:cNvGrpSpPr/>
                <p:nvPr/>
              </p:nvGrpSpPr>
              <p:grpSpPr>
                <a:xfrm flipH="1">
                  <a:off x="3778215" y="996203"/>
                  <a:ext cx="1043666" cy="2064429"/>
                  <a:chOff x="2250661" y="981774"/>
                  <a:chExt cx="1043666" cy="2064429"/>
                </a:xfrm>
              </p:grpSpPr>
              <p:sp>
                <p:nvSpPr>
                  <p:cNvPr id="238" name="Rectangle: Rounded Corners 1">
                    <a:extLst>
                      <a:ext uri="{FF2B5EF4-FFF2-40B4-BE49-F238E27FC236}">
                        <a16:creationId xmlns:a16="http://schemas.microsoft.com/office/drawing/2014/main" id="{7E879E3F-5BC2-4B55-A45F-08D9A3A63BEE}"/>
                      </a:ext>
                    </a:extLst>
                  </p:cNvPr>
                  <p:cNvSpPr/>
                  <p:nvPr/>
                </p:nvSpPr>
                <p:spPr>
                  <a:xfrm>
                    <a:off x="2250661" y="981774"/>
                    <a:ext cx="681218" cy="2064427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0 w 535099"/>
                      <a:gd name="connsiteY0" fmla="*/ 258068 h 1562101"/>
                      <a:gd name="connsiteX1" fmla="*/ 258068 w 535099"/>
                      <a:gd name="connsiteY1" fmla="*/ 0 h 1562101"/>
                      <a:gd name="connsiteX2" fmla="*/ 258068 w 535099"/>
                      <a:gd name="connsiteY2" fmla="*/ 0 h 1562101"/>
                      <a:gd name="connsiteX3" fmla="*/ 516136 w 535099"/>
                      <a:gd name="connsiteY3" fmla="*/ 258068 h 1562101"/>
                      <a:gd name="connsiteX4" fmla="*/ 515676 w 535099"/>
                      <a:gd name="connsiteY4" fmla="*/ 565569 h 1562101"/>
                      <a:gd name="connsiteX5" fmla="*/ 516135 w 535099"/>
                      <a:gd name="connsiteY5" fmla="*/ 1304033 h 1562101"/>
                      <a:gd name="connsiteX6" fmla="*/ 258067 w 535099"/>
                      <a:gd name="connsiteY6" fmla="*/ 1562101 h 1562101"/>
                      <a:gd name="connsiteX7" fmla="*/ 258068 w 535099"/>
                      <a:gd name="connsiteY7" fmla="*/ 1562100 h 1562101"/>
                      <a:gd name="connsiteX8" fmla="*/ 0 w 535099"/>
                      <a:gd name="connsiteY8" fmla="*/ 1304032 h 1562101"/>
                      <a:gd name="connsiteX9" fmla="*/ 0 w 535099"/>
                      <a:gd name="connsiteY9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517295 w 536258"/>
                      <a:gd name="connsiteY2" fmla="*/ 258068 h 1562101"/>
                      <a:gd name="connsiteX3" fmla="*/ 516835 w 536258"/>
                      <a:gd name="connsiteY3" fmla="*/ 565569 h 1562101"/>
                      <a:gd name="connsiteX4" fmla="*/ 517294 w 536258"/>
                      <a:gd name="connsiteY4" fmla="*/ 1304033 h 1562101"/>
                      <a:gd name="connsiteX5" fmla="*/ 259226 w 536258"/>
                      <a:gd name="connsiteY5" fmla="*/ 1562101 h 1562101"/>
                      <a:gd name="connsiteX6" fmla="*/ 259227 w 536258"/>
                      <a:gd name="connsiteY6" fmla="*/ 1562100 h 1562101"/>
                      <a:gd name="connsiteX7" fmla="*/ 1159 w 536258"/>
                      <a:gd name="connsiteY7" fmla="*/ 1304032 h 1562101"/>
                      <a:gd name="connsiteX8" fmla="*/ 0 w 536258"/>
                      <a:gd name="connsiteY8" fmla="*/ 569986 h 1562101"/>
                      <a:gd name="connsiteX9" fmla="*/ 1159 w 536258"/>
                      <a:gd name="connsiteY9" fmla="*/ 258068 h 1562101"/>
                      <a:gd name="connsiteX0" fmla="*/ 1159 w 555374"/>
                      <a:gd name="connsiteY0" fmla="*/ 38714 h 1342747"/>
                      <a:gd name="connsiteX1" fmla="*/ 517295 w 555374"/>
                      <a:gd name="connsiteY1" fmla="*/ 38714 h 1342747"/>
                      <a:gd name="connsiteX2" fmla="*/ 516835 w 555374"/>
                      <a:gd name="connsiteY2" fmla="*/ 346215 h 1342747"/>
                      <a:gd name="connsiteX3" fmla="*/ 517294 w 555374"/>
                      <a:gd name="connsiteY3" fmla="*/ 1084679 h 1342747"/>
                      <a:gd name="connsiteX4" fmla="*/ 259226 w 555374"/>
                      <a:gd name="connsiteY4" fmla="*/ 1342747 h 1342747"/>
                      <a:gd name="connsiteX5" fmla="*/ 259227 w 555374"/>
                      <a:gd name="connsiteY5" fmla="*/ 1342746 h 1342747"/>
                      <a:gd name="connsiteX6" fmla="*/ 1159 w 555374"/>
                      <a:gd name="connsiteY6" fmla="*/ 1084678 h 1342747"/>
                      <a:gd name="connsiteX7" fmla="*/ 0 w 555374"/>
                      <a:gd name="connsiteY7" fmla="*/ 350632 h 1342747"/>
                      <a:gd name="connsiteX8" fmla="*/ 1159 w 555374"/>
                      <a:gd name="connsiteY8" fmla="*/ 38714 h 1342747"/>
                      <a:gd name="connsiteX0" fmla="*/ 263994 w 535905"/>
                      <a:gd name="connsiteY0" fmla="*/ 3045 h 2060243"/>
                      <a:gd name="connsiteX1" fmla="*/ 517295 w 535905"/>
                      <a:gd name="connsiteY1" fmla="*/ 756210 h 2060243"/>
                      <a:gd name="connsiteX2" fmla="*/ 516835 w 535905"/>
                      <a:gd name="connsiteY2" fmla="*/ 1063711 h 2060243"/>
                      <a:gd name="connsiteX3" fmla="*/ 517294 w 535905"/>
                      <a:gd name="connsiteY3" fmla="*/ 1802175 h 2060243"/>
                      <a:gd name="connsiteX4" fmla="*/ 259226 w 535905"/>
                      <a:gd name="connsiteY4" fmla="*/ 2060243 h 2060243"/>
                      <a:gd name="connsiteX5" fmla="*/ 259227 w 535905"/>
                      <a:gd name="connsiteY5" fmla="*/ 2060242 h 2060243"/>
                      <a:gd name="connsiteX6" fmla="*/ 1159 w 535905"/>
                      <a:gd name="connsiteY6" fmla="*/ 1802174 h 2060243"/>
                      <a:gd name="connsiteX7" fmla="*/ 0 w 535905"/>
                      <a:gd name="connsiteY7" fmla="*/ 1068128 h 2060243"/>
                      <a:gd name="connsiteX8" fmla="*/ 263994 w 535905"/>
                      <a:gd name="connsiteY8" fmla="*/ 3045 h 2060243"/>
                      <a:gd name="connsiteX0" fmla="*/ 263994 w 664925"/>
                      <a:gd name="connsiteY0" fmla="*/ 87056 h 2144254"/>
                      <a:gd name="connsiteX1" fmla="*/ 658652 w 664925"/>
                      <a:gd name="connsiteY1" fmla="*/ 93682 h 2144254"/>
                      <a:gd name="connsiteX2" fmla="*/ 516835 w 664925"/>
                      <a:gd name="connsiteY2" fmla="*/ 1147722 h 2144254"/>
                      <a:gd name="connsiteX3" fmla="*/ 517294 w 664925"/>
                      <a:gd name="connsiteY3" fmla="*/ 1886186 h 2144254"/>
                      <a:gd name="connsiteX4" fmla="*/ 259226 w 664925"/>
                      <a:gd name="connsiteY4" fmla="*/ 2144254 h 2144254"/>
                      <a:gd name="connsiteX5" fmla="*/ 259227 w 664925"/>
                      <a:gd name="connsiteY5" fmla="*/ 2144253 h 2144254"/>
                      <a:gd name="connsiteX6" fmla="*/ 1159 w 664925"/>
                      <a:gd name="connsiteY6" fmla="*/ 1886185 h 2144254"/>
                      <a:gd name="connsiteX7" fmla="*/ 0 w 664925"/>
                      <a:gd name="connsiteY7" fmla="*/ 1152139 h 2144254"/>
                      <a:gd name="connsiteX8" fmla="*/ 263994 w 664925"/>
                      <a:gd name="connsiteY8" fmla="*/ 87056 h 2144254"/>
                      <a:gd name="connsiteX0" fmla="*/ 263994 w 710801"/>
                      <a:gd name="connsiteY0" fmla="*/ 28420 h 2085618"/>
                      <a:gd name="connsiteX1" fmla="*/ 658652 w 710801"/>
                      <a:gd name="connsiteY1" fmla="*/ 35046 h 2085618"/>
                      <a:gd name="connsiteX2" fmla="*/ 516835 w 710801"/>
                      <a:gd name="connsiteY2" fmla="*/ 1089086 h 2085618"/>
                      <a:gd name="connsiteX3" fmla="*/ 517294 w 710801"/>
                      <a:gd name="connsiteY3" fmla="*/ 1827550 h 2085618"/>
                      <a:gd name="connsiteX4" fmla="*/ 259226 w 710801"/>
                      <a:gd name="connsiteY4" fmla="*/ 2085618 h 2085618"/>
                      <a:gd name="connsiteX5" fmla="*/ 259227 w 710801"/>
                      <a:gd name="connsiteY5" fmla="*/ 2085617 h 2085618"/>
                      <a:gd name="connsiteX6" fmla="*/ 1159 w 710801"/>
                      <a:gd name="connsiteY6" fmla="*/ 1827549 h 2085618"/>
                      <a:gd name="connsiteX7" fmla="*/ 0 w 710801"/>
                      <a:gd name="connsiteY7" fmla="*/ 1093503 h 2085618"/>
                      <a:gd name="connsiteX8" fmla="*/ 263994 w 710801"/>
                      <a:gd name="connsiteY8" fmla="*/ 28420 h 2085618"/>
                      <a:gd name="connsiteX0" fmla="*/ 263994 w 710801"/>
                      <a:gd name="connsiteY0" fmla="*/ 7864 h 2065062"/>
                      <a:gd name="connsiteX1" fmla="*/ 658652 w 710801"/>
                      <a:gd name="connsiteY1" fmla="*/ 14490 h 2065062"/>
                      <a:gd name="connsiteX2" fmla="*/ 516835 w 710801"/>
                      <a:gd name="connsiteY2" fmla="*/ 1068530 h 2065062"/>
                      <a:gd name="connsiteX3" fmla="*/ 517294 w 710801"/>
                      <a:gd name="connsiteY3" fmla="*/ 1806994 h 2065062"/>
                      <a:gd name="connsiteX4" fmla="*/ 259226 w 710801"/>
                      <a:gd name="connsiteY4" fmla="*/ 2065062 h 2065062"/>
                      <a:gd name="connsiteX5" fmla="*/ 259227 w 710801"/>
                      <a:gd name="connsiteY5" fmla="*/ 2065061 h 2065062"/>
                      <a:gd name="connsiteX6" fmla="*/ 1159 w 710801"/>
                      <a:gd name="connsiteY6" fmla="*/ 1806993 h 2065062"/>
                      <a:gd name="connsiteX7" fmla="*/ 0 w 710801"/>
                      <a:gd name="connsiteY7" fmla="*/ 1072947 h 2065062"/>
                      <a:gd name="connsiteX8" fmla="*/ 263994 w 710801"/>
                      <a:gd name="connsiteY8" fmla="*/ 7864 h 2065062"/>
                      <a:gd name="connsiteX0" fmla="*/ 263994 w 713316"/>
                      <a:gd name="connsiteY0" fmla="*/ 0 h 2057198"/>
                      <a:gd name="connsiteX1" fmla="*/ 658652 w 713316"/>
                      <a:gd name="connsiteY1" fmla="*/ 6626 h 2057198"/>
                      <a:gd name="connsiteX2" fmla="*/ 516835 w 713316"/>
                      <a:gd name="connsiteY2" fmla="*/ 1060666 h 2057198"/>
                      <a:gd name="connsiteX3" fmla="*/ 517294 w 713316"/>
                      <a:gd name="connsiteY3" fmla="*/ 1799130 h 2057198"/>
                      <a:gd name="connsiteX4" fmla="*/ 259226 w 713316"/>
                      <a:gd name="connsiteY4" fmla="*/ 2057198 h 2057198"/>
                      <a:gd name="connsiteX5" fmla="*/ 259227 w 713316"/>
                      <a:gd name="connsiteY5" fmla="*/ 2057197 h 2057198"/>
                      <a:gd name="connsiteX6" fmla="*/ 1159 w 713316"/>
                      <a:gd name="connsiteY6" fmla="*/ 1799129 h 2057198"/>
                      <a:gd name="connsiteX7" fmla="*/ 0 w 713316"/>
                      <a:gd name="connsiteY7" fmla="*/ 1065083 h 2057198"/>
                      <a:gd name="connsiteX8" fmla="*/ 263994 w 713316"/>
                      <a:gd name="connsiteY8" fmla="*/ 0 h 2057198"/>
                      <a:gd name="connsiteX0" fmla="*/ 263994 w 663537"/>
                      <a:gd name="connsiteY0" fmla="*/ 33591 h 2090789"/>
                      <a:gd name="connsiteX1" fmla="*/ 658652 w 663537"/>
                      <a:gd name="connsiteY1" fmla="*/ 40217 h 2090789"/>
                      <a:gd name="connsiteX2" fmla="*/ 516835 w 663537"/>
                      <a:gd name="connsiteY2" fmla="*/ 1094257 h 2090789"/>
                      <a:gd name="connsiteX3" fmla="*/ 517294 w 663537"/>
                      <a:gd name="connsiteY3" fmla="*/ 1832721 h 2090789"/>
                      <a:gd name="connsiteX4" fmla="*/ 259226 w 663537"/>
                      <a:gd name="connsiteY4" fmla="*/ 2090789 h 2090789"/>
                      <a:gd name="connsiteX5" fmla="*/ 259227 w 663537"/>
                      <a:gd name="connsiteY5" fmla="*/ 2090788 h 2090789"/>
                      <a:gd name="connsiteX6" fmla="*/ 1159 w 663537"/>
                      <a:gd name="connsiteY6" fmla="*/ 1832720 h 2090789"/>
                      <a:gd name="connsiteX7" fmla="*/ 0 w 663537"/>
                      <a:gd name="connsiteY7" fmla="*/ 1098674 h 2090789"/>
                      <a:gd name="connsiteX8" fmla="*/ 263994 w 663537"/>
                      <a:gd name="connsiteY8" fmla="*/ 33591 h 2090789"/>
                      <a:gd name="connsiteX0" fmla="*/ 263994 w 666512"/>
                      <a:gd name="connsiteY0" fmla="*/ 0 h 2057198"/>
                      <a:gd name="connsiteX1" fmla="*/ 658652 w 666512"/>
                      <a:gd name="connsiteY1" fmla="*/ 6626 h 2057198"/>
                      <a:gd name="connsiteX2" fmla="*/ 516835 w 666512"/>
                      <a:gd name="connsiteY2" fmla="*/ 1060666 h 2057198"/>
                      <a:gd name="connsiteX3" fmla="*/ 517294 w 666512"/>
                      <a:gd name="connsiteY3" fmla="*/ 1799130 h 2057198"/>
                      <a:gd name="connsiteX4" fmla="*/ 259226 w 666512"/>
                      <a:gd name="connsiteY4" fmla="*/ 2057198 h 2057198"/>
                      <a:gd name="connsiteX5" fmla="*/ 259227 w 666512"/>
                      <a:gd name="connsiteY5" fmla="*/ 2057197 h 2057198"/>
                      <a:gd name="connsiteX6" fmla="*/ 1159 w 666512"/>
                      <a:gd name="connsiteY6" fmla="*/ 1799129 h 2057198"/>
                      <a:gd name="connsiteX7" fmla="*/ 0 w 666512"/>
                      <a:gd name="connsiteY7" fmla="*/ 1065083 h 2057198"/>
                      <a:gd name="connsiteX8" fmla="*/ 263994 w 666512"/>
                      <a:gd name="connsiteY8" fmla="*/ 0 h 2057198"/>
                      <a:gd name="connsiteX0" fmla="*/ 263994 w 661028"/>
                      <a:gd name="connsiteY0" fmla="*/ 9281 h 2066479"/>
                      <a:gd name="connsiteX1" fmla="*/ 658652 w 661028"/>
                      <a:gd name="connsiteY1" fmla="*/ 15907 h 2066479"/>
                      <a:gd name="connsiteX2" fmla="*/ 516835 w 661028"/>
                      <a:gd name="connsiteY2" fmla="*/ 1069947 h 2066479"/>
                      <a:gd name="connsiteX3" fmla="*/ 517294 w 661028"/>
                      <a:gd name="connsiteY3" fmla="*/ 1808411 h 2066479"/>
                      <a:gd name="connsiteX4" fmla="*/ 259226 w 661028"/>
                      <a:gd name="connsiteY4" fmla="*/ 2066479 h 2066479"/>
                      <a:gd name="connsiteX5" fmla="*/ 259227 w 661028"/>
                      <a:gd name="connsiteY5" fmla="*/ 2066478 h 2066479"/>
                      <a:gd name="connsiteX6" fmla="*/ 1159 w 661028"/>
                      <a:gd name="connsiteY6" fmla="*/ 1808410 h 2066479"/>
                      <a:gd name="connsiteX7" fmla="*/ 0 w 661028"/>
                      <a:gd name="connsiteY7" fmla="*/ 1074364 h 2066479"/>
                      <a:gd name="connsiteX8" fmla="*/ 263994 w 661028"/>
                      <a:gd name="connsiteY8" fmla="*/ 9281 h 2066479"/>
                      <a:gd name="connsiteX0" fmla="*/ 263994 w 661136"/>
                      <a:gd name="connsiteY0" fmla="*/ 1620 h 2058818"/>
                      <a:gd name="connsiteX1" fmla="*/ 658652 w 661136"/>
                      <a:gd name="connsiteY1" fmla="*/ 8246 h 2058818"/>
                      <a:gd name="connsiteX2" fmla="*/ 516835 w 661136"/>
                      <a:gd name="connsiteY2" fmla="*/ 1062286 h 2058818"/>
                      <a:gd name="connsiteX3" fmla="*/ 517294 w 661136"/>
                      <a:gd name="connsiteY3" fmla="*/ 1800750 h 2058818"/>
                      <a:gd name="connsiteX4" fmla="*/ 259226 w 661136"/>
                      <a:gd name="connsiteY4" fmla="*/ 2058818 h 2058818"/>
                      <a:gd name="connsiteX5" fmla="*/ 259227 w 661136"/>
                      <a:gd name="connsiteY5" fmla="*/ 2058817 h 2058818"/>
                      <a:gd name="connsiteX6" fmla="*/ 1159 w 661136"/>
                      <a:gd name="connsiteY6" fmla="*/ 1800749 h 2058818"/>
                      <a:gd name="connsiteX7" fmla="*/ 0 w 661136"/>
                      <a:gd name="connsiteY7" fmla="*/ 1066703 h 2058818"/>
                      <a:gd name="connsiteX8" fmla="*/ 263994 w 661136"/>
                      <a:gd name="connsiteY8" fmla="*/ 1620 h 2058818"/>
                      <a:gd name="connsiteX0" fmla="*/ 263994 w 658957"/>
                      <a:gd name="connsiteY0" fmla="*/ 9787 h 2066985"/>
                      <a:gd name="connsiteX1" fmla="*/ 656443 w 658957"/>
                      <a:gd name="connsiteY1" fmla="*/ 5370 h 2066985"/>
                      <a:gd name="connsiteX2" fmla="*/ 516835 w 658957"/>
                      <a:gd name="connsiteY2" fmla="*/ 1070453 h 2066985"/>
                      <a:gd name="connsiteX3" fmla="*/ 517294 w 658957"/>
                      <a:gd name="connsiteY3" fmla="*/ 1808917 h 2066985"/>
                      <a:gd name="connsiteX4" fmla="*/ 259226 w 658957"/>
                      <a:gd name="connsiteY4" fmla="*/ 2066985 h 2066985"/>
                      <a:gd name="connsiteX5" fmla="*/ 259227 w 658957"/>
                      <a:gd name="connsiteY5" fmla="*/ 2066984 h 2066985"/>
                      <a:gd name="connsiteX6" fmla="*/ 1159 w 658957"/>
                      <a:gd name="connsiteY6" fmla="*/ 1808916 h 2066985"/>
                      <a:gd name="connsiteX7" fmla="*/ 0 w 658957"/>
                      <a:gd name="connsiteY7" fmla="*/ 1074870 h 2066985"/>
                      <a:gd name="connsiteX8" fmla="*/ 263994 w 658957"/>
                      <a:gd name="connsiteY8" fmla="*/ 9787 h 2066985"/>
                      <a:gd name="connsiteX0" fmla="*/ 263994 w 658983"/>
                      <a:gd name="connsiteY0" fmla="*/ 6145 h 2063343"/>
                      <a:gd name="connsiteX1" fmla="*/ 656443 w 658983"/>
                      <a:gd name="connsiteY1" fmla="*/ 1728 h 2063343"/>
                      <a:gd name="connsiteX2" fmla="*/ 516835 w 658983"/>
                      <a:gd name="connsiteY2" fmla="*/ 1066811 h 2063343"/>
                      <a:gd name="connsiteX3" fmla="*/ 517294 w 658983"/>
                      <a:gd name="connsiteY3" fmla="*/ 1805275 h 2063343"/>
                      <a:gd name="connsiteX4" fmla="*/ 259226 w 658983"/>
                      <a:gd name="connsiteY4" fmla="*/ 2063343 h 2063343"/>
                      <a:gd name="connsiteX5" fmla="*/ 259227 w 658983"/>
                      <a:gd name="connsiteY5" fmla="*/ 2063342 h 2063343"/>
                      <a:gd name="connsiteX6" fmla="*/ 1159 w 658983"/>
                      <a:gd name="connsiteY6" fmla="*/ 1805274 h 2063343"/>
                      <a:gd name="connsiteX7" fmla="*/ 0 w 658983"/>
                      <a:gd name="connsiteY7" fmla="*/ 1071228 h 2063343"/>
                      <a:gd name="connsiteX8" fmla="*/ 263994 w 658983"/>
                      <a:gd name="connsiteY8" fmla="*/ 6145 h 2063343"/>
                      <a:gd name="connsiteX0" fmla="*/ 263994 w 678609"/>
                      <a:gd name="connsiteY0" fmla="*/ 7785 h 2064983"/>
                      <a:gd name="connsiteX1" fmla="*/ 676321 w 678609"/>
                      <a:gd name="connsiteY1" fmla="*/ 1560 h 2064983"/>
                      <a:gd name="connsiteX2" fmla="*/ 516835 w 678609"/>
                      <a:gd name="connsiteY2" fmla="*/ 1068451 h 2064983"/>
                      <a:gd name="connsiteX3" fmla="*/ 517294 w 678609"/>
                      <a:gd name="connsiteY3" fmla="*/ 1806915 h 2064983"/>
                      <a:gd name="connsiteX4" fmla="*/ 259226 w 678609"/>
                      <a:gd name="connsiteY4" fmla="*/ 2064983 h 2064983"/>
                      <a:gd name="connsiteX5" fmla="*/ 259227 w 678609"/>
                      <a:gd name="connsiteY5" fmla="*/ 2064982 h 2064983"/>
                      <a:gd name="connsiteX6" fmla="*/ 1159 w 678609"/>
                      <a:gd name="connsiteY6" fmla="*/ 1806914 h 2064983"/>
                      <a:gd name="connsiteX7" fmla="*/ 0 w 678609"/>
                      <a:gd name="connsiteY7" fmla="*/ 1072868 h 2064983"/>
                      <a:gd name="connsiteX8" fmla="*/ 263994 w 678609"/>
                      <a:gd name="connsiteY8" fmla="*/ 7785 h 2064983"/>
                      <a:gd name="connsiteX0" fmla="*/ 263994 w 676632"/>
                      <a:gd name="connsiteY0" fmla="*/ 31105 h 2088303"/>
                      <a:gd name="connsiteX1" fmla="*/ 676321 w 676632"/>
                      <a:gd name="connsiteY1" fmla="*/ 24880 h 2088303"/>
                      <a:gd name="connsiteX2" fmla="*/ 516835 w 676632"/>
                      <a:gd name="connsiteY2" fmla="*/ 1091771 h 2088303"/>
                      <a:gd name="connsiteX3" fmla="*/ 517294 w 676632"/>
                      <a:gd name="connsiteY3" fmla="*/ 1830235 h 2088303"/>
                      <a:gd name="connsiteX4" fmla="*/ 259226 w 676632"/>
                      <a:gd name="connsiteY4" fmla="*/ 2088303 h 2088303"/>
                      <a:gd name="connsiteX5" fmla="*/ 259227 w 676632"/>
                      <a:gd name="connsiteY5" fmla="*/ 2088302 h 2088303"/>
                      <a:gd name="connsiteX6" fmla="*/ 1159 w 676632"/>
                      <a:gd name="connsiteY6" fmla="*/ 1830234 h 2088303"/>
                      <a:gd name="connsiteX7" fmla="*/ 0 w 676632"/>
                      <a:gd name="connsiteY7" fmla="*/ 1096188 h 2088303"/>
                      <a:gd name="connsiteX8" fmla="*/ 263994 w 676632"/>
                      <a:gd name="connsiteY8" fmla="*/ 31105 h 2088303"/>
                      <a:gd name="connsiteX0" fmla="*/ 263994 w 676730"/>
                      <a:gd name="connsiteY0" fmla="*/ 6225 h 2063423"/>
                      <a:gd name="connsiteX1" fmla="*/ 676321 w 676730"/>
                      <a:gd name="connsiteY1" fmla="*/ 0 h 2063423"/>
                      <a:gd name="connsiteX2" fmla="*/ 516835 w 676730"/>
                      <a:gd name="connsiteY2" fmla="*/ 1066891 h 2063423"/>
                      <a:gd name="connsiteX3" fmla="*/ 517294 w 676730"/>
                      <a:gd name="connsiteY3" fmla="*/ 1805355 h 2063423"/>
                      <a:gd name="connsiteX4" fmla="*/ 259226 w 676730"/>
                      <a:gd name="connsiteY4" fmla="*/ 2063423 h 2063423"/>
                      <a:gd name="connsiteX5" fmla="*/ 259227 w 676730"/>
                      <a:gd name="connsiteY5" fmla="*/ 2063422 h 2063423"/>
                      <a:gd name="connsiteX6" fmla="*/ 1159 w 676730"/>
                      <a:gd name="connsiteY6" fmla="*/ 1805354 h 2063423"/>
                      <a:gd name="connsiteX7" fmla="*/ 0 w 676730"/>
                      <a:gd name="connsiteY7" fmla="*/ 1071308 h 2063423"/>
                      <a:gd name="connsiteX8" fmla="*/ 263994 w 676730"/>
                      <a:gd name="connsiteY8" fmla="*/ 6225 h 2063423"/>
                      <a:gd name="connsiteX0" fmla="*/ 267608 w 681973"/>
                      <a:gd name="connsiteY0" fmla="*/ 78285 h 2142712"/>
                      <a:gd name="connsiteX1" fmla="*/ 676321 w 681973"/>
                      <a:gd name="connsiteY1" fmla="*/ 79289 h 2142712"/>
                      <a:gd name="connsiteX2" fmla="*/ 516835 w 681973"/>
                      <a:gd name="connsiteY2" fmla="*/ 1146180 h 2142712"/>
                      <a:gd name="connsiteX3" fmla="*/ 517294 w 681973"/>
                      <a:gd name="connsiteY3" fmla="*/ 1884644 h 2142712"/>
                      <a:gd name="connsiteX4" fmla="*/ 259226 w 681973"/>
                      <a:gd name="connsiteY4" fmla="*/ 2142712 h 2142712"/>
                      <a:gd name="connsiteX5" fmla="*/ 259227 w 681973"/>
                      <a:gd name="connsiteY5" fmla="*/ 2142711 h 2142712"/>
                      <a:gd name="connsiteX6" fmla="*/ 1159 w 681973"/>
                      <a:gd name="connsiteY6" fmla="*/ 1884643 h 2142712"/>
                      <a:gd name="connsiteX7" fmla="*/ 0 w 681973"/>
                      <a:gd name="connsiteY7" fmla="*/ 1150597 h 2142712"/>
                      <a:gd name="connsiteX8" fmla="*/ 267608 w 681973"/>
                      <a:gd name="connsiteY8" fmla="*/ 78285 h 2142712"/>
                      <a:gd name="connsiteX0" fmla="*/ 267608 w 730032"/>
                      <a:gd name="connsiteY0" fmla="*/ 0 h 2064427"/>
                      <a:gd name="connsiteX1" fmla="*/ 676321 w 730032"/>
                      <a:gd name="connsiteY1" fmla="*/ 1004 h 2064427"/>
                      <a:gd name="connsiteX2" fmla="*/ 516835 w 730032"/>
                      <a:gd name="connsiteY2" fmla="*/ 1067895 h 2064427"/>
                      <a:gd name="connsiteX3" fmla="*/ 517294 w 730032"/>
                      <a:gd name="connsiteY3" fmla="*/ 1806359 h 2064427"/>
                      <a:gd name="connsiteX4" fmla="*/ 259226 w 730032"/>
                      <a:gd name="connsiteY4" fmla="*/ 2064427 h 2064427"/>
                      <a:gd name="connsiteX5" fmla="*/ 259227 w 730032"/>
                      <a:gd name="connsiteY5" fmla="*/ 2064426 h 2064427"/>
                      <a:gd name="connsiteX6" fmla="*/ 1159 w 730032"/>
                      <a:gd name="connsiteY6" fmla="*/ 1806358 h 2064427"/>
                      <a:gd name="connsiteX7" fmla="*/ 0 w 730032"/>
                      <a:gd name="connsiteY7" fmla="*/ 1072312 h 2064427"/>
                      <a:gd name="connsiteX8" fmla="*/ 267608 w 730032"/>
                      <a:gd name="connsiteY8" fmla="*/ 0 h 2064427"/>
                      <a:gd name="connsiteX0" fmla="*/ 267608 w 681218"/>
                      <a:gd name="connsiteY0" fmla="*/ 0 h 2064427"/>
                      <a:gd name="connsiteX1" fmla="*/ 676321 w 681218"/>
                      <a:gd name="connsiteY1" fmla="*/ 1004 h 2064427"/>
                      <a:gd name="connsiteX2" fmla="*/ 516835 w 681218"/>
                      <a:gd name="connsiteY2" fmla="*/ 1067895 h 2064427"/>
                      <a:gd name="connsiteX3" fmla="*/ 517294 w 681218"/>
                      <a:gd name="connsiteY3" fmla="*/ 1806359 h 2064427"/>
                      <a:gd name="connsiteX4" fmla="*/ 259226 w 681218"/>
                      <a:gd name="connsiteY4" fmla="*/ 2064427 h 2064427"/>
                      <a:gd name="connsiteX5" fmla="*/ 259227 w 681218"/>
                      <a:gd name="connsiteY5" fmla="*/ 2064426 h 2064427"/>
                      <a:gd name="connsiteX6" fmla="*/ 1159 w 681218"/>
                      <a:gd name="connsiteY6" fmla="*/ 1806358 h 2064427"/>
                      <a:gd name="connsiteX7" fmla="*/ 0 w 681218"/>
                      <a:gd name="connsiteY7" fmla="*/ 1072312 h 2064427"/>
                      <a:gd name="connsiteX8" fmla="*/ 267608 w 681218"/>
                      <a:gd name="connsiteY8" fmla="*/ 0 h 206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1218" h="2064427">
                        <a:moveTo>
                          <a:pt x="267608" y="0"/>
                        </a:moveTo>
                        <a:lnTo>
                          <a:pt x="676321" y="1004"/>
                        </a:lnTo>
                        <a:cubicBezTo>
                          <a:pt x="714509" y="855"/>
                          <a:pt x="516835" y="893568"/>
                          <a:pt x="516835" y="1067895"/>
                        </a:cubicBezTo>
                        <a:cubicBezTo>
                          <a:pt x="516835" y="1242222"/>
                          <a:pt x="516055" y="1640270"/>
                          <a:pt x="517294" y="1806359"/>
                        </a:cubicBezTo>
                        <a:cubicBezTo>
                          <a:pt x="518574" y="1977903"/>
                          <a:pt x="401753" y="2064427"/>
                          <a:pt x="259226" y="2064427"/>
                        </a:cubicBezTo>
                        <a:lnTo>
                          <a:pt x="259227" y="2064426"/>
                        </a:lnTo>
                        <a:cubicBezTo>
                          <a:pt x="116700" y="2064426"/>
                          <a:pt x="1159" y="1948885"/>
                          <a:pt x="1159" y="1806358"/>
                        </a:cubicBezTo>
                        <a:cubicBezTo>
                          <a:pt x="773" y="1561676"/>
                          <a:pt x="386" y="1316994"/>
                          <a:pt x="0" y="1072312"/>
                        </a:cubicBezTo>
                        <a:cubicBezTo>
                          <a:pt x="386" y="968339"/>
                          <a:pt x="267222" y="103973"/>
                          <a:pt x="267608" y="0"/>
                        </a:cubicBezTo>
                        <a:close/>
                      </a:path>
                    </a:pathLst>
                  </a:custGeom>
                  <a:solidFill>
                    <a:srgbClr val="F498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9" name="Rectangle: Rounded Corners 17">
                    <a:extLst>
                      <a:ext uri="{FF2B5EF4-FFF2-40B4-BE49-F238E27FC236}">
                        <a16:creationId xmlns:a16="http://schemas.microsoft.com/office/drawing/2014/main" id="{4D257AED-45DB-4CD9-9272-FD028203A923}"/>
                      </a:ext>
                    </a:extLst>
                  </p:cNvPr>
                  <p:cNvSpPr/>
                  <p:nvPr/>
                </p:nvSpPr>
                <p:spPr>
                  <a:xfrm>
                    <a:off x="2764062" y="990691"/>
                    <a:ext cx="530265" cy="2055512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317 w 516453"/>
                      <a:gd name="connsiteY0" fmla="*/ 258068 h 1562101"/>
                      <a:gd name="connsiteX1" fmla="*/ 258385 w 516453"/>
                      <a:gd name="connsiteY1" fmla="*/ 0 h 1562101"/>
                      <a:gd name="connsiteX2" fmla="*/ 258385 w 516453"/>
                      <a:gd name="connsiteY2" fmla="*/ 0 h 1562101"/>
                      <a:gd name="connsiteX3" fmla="*/ 516453 w 516453"/>
                      <a:gd name="connsiteY3" fmla="*/ 258068 h 1562101"/>
                      <a:gd name="connsiteX4" fmla="*/ 516452 w 516453"/>
                      <a:gd name="connsiteY4" fmla="*/ 1304033 h 1562101"/>
                      <a:gd name="connsiteX5" fmla="*/ 258384 w 516453"/>
                      <a:gd name="connsiteY5" fmla="*/ 1562101 h 1562101"/>
                      <a:gd name="connsiteX6" fmla="*/ 258385 w 516453"/>
                      <a:gd name="connsiteY6" fmla="*/ 1562100 h 1562101"/>
                      <a:gd name="connsiteX7" fmla="*/ 317 w 516453"/>
                      <a:gd name="connsiteY7" fmla="*/ 1304032 h 1562101"/>
                      <a:gd name="connsiteX8" fmla="*/ 0 w 516453"/>
                      <a:gd name="connsiteY8" fmla="*/ 572790 h 1562101"/>
                      <a:gd name="connsiteX9" fmla="*/ 317 w 516453"/>
                      <a:gd name="connsiteY9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258385 w 535170"/>
                      <a:gd name="connsiteY2" fmla="*/ 0 h 1562101"/>
                      <a:gd name="connsiteX3" fmla="*/ 516453 w 535170"/>
                      <a:gd name="connsiteY3" fmla="*/ 258068 h 1562101"/>
                      <a:gd name="connsiteX4" fmla="*/ 515241 w 535170"/>
                      <a:gd name="connsiteY4" fmla="*/ 564644 h 1562101"/>
                      <a:gd name="connsiteX5" fmla="*/ 516452 w 535170"/>
                      <a:gd name="connsiteY5" fmla="*/ 1304033 h 1562101"/>
                      <a:gd name="connsiteX6" fmla="*/ 258384 w 535170"/>
                      <a:gd name="connsiteY6" fmla="*/ 1562101 h 1562101"/>
                      <a:gd name="connsiteX7" fmla="*/ 258385 w 535170"/>
                      <a:gd name="connsiteY7" fmla="*/ 1562100 h 1562101"/>
                      <a:gd name="connsiteX8" fmla="*/ 317 w 535170"/>
                      <a:gd name="connsiteY8" fmla="*/ 1304032 h 1562101"/>
                      <a:gd name="connsiteX9" fmla="*/ 0 w 535170"/>
                      <a:gd name="connsiteY9" fmla="*/ 572790 h 1562101"/>
                      <a:gd name="connsiteX10" fmla="*/ 317 w 535170"/>
                      <a:gd name="connsiteY10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516453 w 535170"/>
                      <a:gd name="connsiteY2" fmla="*/ 258068 h 1562101"/>
                      <a:gd name="connsiteX3" fmla="*/ 515241 w 535170"/>
                      <a:gd name="connsiteY3" fmla="*/ 564644 h 1562101"/>
                      <a:gd name="connsiteX4" fmla="*/ 516452 w 535170"/>
                      <a:gd name="connsiteY4" fmla="*/ 1304033 h 1562101"/>
                      <a:gd name="connsiteX5" fmla="*/ 258384 w 535170"/>
                      <a:gd name="connsiteY5" fmla="*/ 1562101 h 1562101"/>
                      <a:gd name="connsiteX6" fmla="*/ 258385 w 535170"/>
                      <a:gd name="connsiteY6" fmla="*/ 1562100 h 1562101"/>
                      <a:gd name="connsiteX7" fmla="*/ 317 w 535170"/>
                      <a:gd name="connsiteY7" fmla="*/ 1304032 h 1562101"/>
                      <a:gd name="connsiteX8" fmla="*/ 0 w 535170"/>
                      <a:gd name="connsiteY8" fmla="*/ 572790 h 1562101"/>
                      <a:gd name="connsiteX9" fmla="*/ 317 w 535170"/>
                      <a:gd name="connsiteY9" fmla="*/ 258068 h 1562101"/>
                      <a:gd name="connsiteX0" fmla="*/ 317 w 554283"/>
                      <a:gd name="connsiteY0" fmla="*/ 38833 h 1342866"/>
                      <a:gd name="connsiteX1" fmla="*/ 516453 w 554283"/>
                      <a:gd name="connsiteY1" fmla="*/ 38833 h 1342866"/>
                      <a:gd name="connsiteX2" fmla="*/ 515241 w 554283"/>
                      <a:gd name="connsiteY2" fmla="*/ 345409 h 1342866"/>
                      <a:gd name="connsiteX3" fmla="*/ 516452 w 554283"/>
                      <a:gd name="connsiteY3" fmla="*/ 1084798 h 1342866"/>
                      <a:gd name="connsiteX4" fmla="*/ 258384 w 554283"/>
                      <a:gd name="connsiteY4" fmla="*/ 1342866 h 1342866"/>
                      <a:gd name="connsiteX5" fmla="*/ 258385 w 554283"/>
                      <a:gd name="connsiteY5" fmla="*/ 1342865 h 1342866"/>
                      <a:gd name="connsiteX6" fmla="*/ 317 w 554283"/>
                      <a:gd name="connsiteY6" fmla="*/ 1084797 h 1342866"/>
                      <a:gd name="connsiteX7" fmla="*/ 0 w 554283"/>
                      <a:gd name="connsiteY7" fmla="*/ 353555 h 1342866"/>
                      <a:gd name="connsiteX8" fmla="*/ 317 w 554283"/>
                      <a:gd name="connsiteY8" fmla="*/ 38833 h 1342866"/>
                      <a:gd name="connsiteX0" fmla="*/ 163239 w 542216"/>
                      <a:gd name="connsiteY0" fmla="*/ 3110 h 2056585"/>
                      <a:gd name="connsiteX1" fmla="*/ 516453 w 542216"/>
                      <a:gd name="connsiteY1" fmla="*/ 752552 h 2056585"/>
                      <a:gd name="connsiteX2" fmla="*/ 515241 w 542216"/>
                      <a:gd name="connsiteY2" fmla="*/ 1059128 h 2056585"/>
                      <a:gd name="connsiteX3" fmla="*/ 516452 w 542216"/>
                      <a:gd name="connsiteY3" fmla="*/ 1798517 h 2056585"/>
                      <a:gd name="connsiteX4" fmla="*/ 258384 w 542216"/>
                      <a:gd name="connsiteY4" fmla="*/ 2056585 h 2056585"/>
                      <a:gd name="connsiteX5" fmla="*/ 258385 w 542216"/>
                      <a:gd name="connsiteY5" fmla="*/ 2056584 h 2056585"/>
                      <a:gd name="connsiteX6" fmla="*/ 317 w 542216"/>
                      <a:gd name="connsiteY6" fmla="*/ 1798516 h 2056585"/>
                      <a:gd name="connsiteX7" fmla="*/ 0 w 542216"/>
                      <a:gd name="connsiteY7" fmla="*/ 1067274 h 2056585"/>
                      <a:gd name="connsiteX8" fmla="*/ 163239 w 542216"/>
                      <a:gd name="connsiteY8" fmla="*/ 3110 h 2056585"/>
                      <a:gd name="connsiteX0" fmla="*/ 163239 w 539217"/>
                      <a:gd name="connsiteY0" fmla="*/ 98143 h 2151618"/>
                      <a:gd name="connsiteX1" fmla="*/ 512380 w 539217"/>
                      <a:gd name="connsiteY1" fmla="*/ 87961 h 2151618"/>
                      <a:gd name="connsiteX2" fmla="*/ 515241 w 539217"/>
                      <a:gd name="connsiteY2" fmla="*/ 1154161 h 2151618"/>
                      <a:gd name="connsiteX3" fmla="*/ 516452 w 539217"/>
                      <a:gd name="connsiteY3" fmla="*/ 1893550 h 2151618"/>
                      <a:gd name="connsiteX4" fmla="*/ 258384 w 539217"/>
                      <a:gd name="connsiteY4" fmla="*/ 2151618 h 2151618"/>
                      <a:gd name="connsiteX5" fmla="*/ 258385 w 539217"/>
                      <a:gd name="connsiteY5" fmla="*/ 2151617 h 2151618"/>
                      <a:gd name="connsiteX6" fmla="*/ 317 w 539217"/>
                      <a:gd name="connsiteY6" fmla="*/ 1893549 h 2151618"/>
                      <a:gd name="connsiteX7" fmla="*/ 0 w 539217"/>
                      <a:gd name="connsiteY7" fmla="*/ 1162307 h 2151618"/>
                      <a:gd name="connsiteX8" fmla="*/ 163239 w 539217"/>
                      <a:gd name="connsiteY8" fmla="*/ 98143 h 2151618"/>
                      <a:gd name="connsiteX0" fmla="*/ 163239 w 595457"/>
                      <a:gd name="connsiteY0" fmla="*/ 27667 h 2081142"/>
                      <a:gd name="connsiteX1" fmla="*/ 512380 w 595457"/>
                      <a:gd name="connsiteY1" fmla="*/ 17485 h 2081142"/>
                      <a:gd name="connsiteX2" fmla="*/ 515241 w 595457"/>
                      <a:gd name="connsiteY2" fmla="*/ 1083685 h 2081142"/>
                      <a:gd name="connsiteX3" fmla="*/ 516452 w 595457"/>
                      <a:gd name="connsiteY3" fmla="*/ 1823074 h 2081142"/>
                      <a:gd name="connsiteX4" fmla="*/ 258384 w 595457"/>
                      <a:gd name="connsiteY4" fmla="*/ 2081142 h 2081142"/>
                      <a:gd name="connsiteX5" fmla="*/ 258385 w 595457"/>
                      <a:gd name="connsiteY5" fmla="*/ 2081141 h 2081142"/>
                      <a:gd name="connsiteX6" fmla="*/ 317 w 595457"/>
                      <a:gd name="connsiteY6" fmla="*/ 1823073 h 2081142"/>
                      <a:gd name="connsiteX7" fmla="*/ 0 w 595457"/>
                      <a:gd name="connsiteY7" fmla="*/ 1091831 h 2081142"/>
                      <a:gd name="connsiteX8" fmla="*/ 163239 w 595457"/>
                      <a:gd name="connsiteY8" fmla="*/ 27667 h 2081142"/>
                      <a:gd name="connsiteX0" fmla="*/ 163239 w 595457"/>
                      <a:gd name="connsiteY0" fmla="*/ 11391 h 2064866"/>
                      <a:gd name="connsiteX1" fmla="*/ 512380 w 595457"/>
                      <a:gd name="connsiteY1" fmla="*/ 1209 h 2064866"/>
                      <a:gd name="connsiteX2" fmla="*/ 515241 w 595457"/>
                      <a:gd name="connsiteY2" fmla="*/ 1067409 h 2064866"/>
                      <a:gd name="connsiteX3" fmla="*/ 516452 w 595457"/>
                      <a:gd name="connsiteY3" fmla="*/ 1806798 h 2064866"/>
                      <a:gd name="connsiteX4" fmla="*/ 258384 w 595457"/>
                      <a:gd name="connsiteY4" fmla="*/ 2064866 h 2064866"/>
                      <a:gd name="connsiteX5" fmla="*/ 258385 w 595457"/>
                      <a:gd name="connsiteY5" fmla="*/ 2064865 h 2064866"/>
                      <a:gd name="connsiteX6" fmla="*/ 317 w 595457"/>
                      <a:gd name="connsiteY6" fmla="*/ 1806797 h 2064866"/>
                      <a:gd name="connsiteX7" fmla="*/ 0 w 595457"/>
                      <a:gd name="connsiteY7" fmla="*/ 1075555 h 2064866"/>
                      <a:gd name="connsiteX8" fmla="*/ 163239 w 595457"/>
                      <a:gd name="connsiteY8" fmla="*/ 11391 h 2064866"/>
                      <a:gd name="connsiteX0" fmla="*/ 163239 w 598468"/>
                      <a:gd name="connsiteY0" fmla="*/ 4508 h 2057983"/>
                      <a:gd name="connsiteX1" fmla="*/ 516453 w 598468"/>
                      <a:gd name="connsiteY1" fmla="*/ 2472 h 2057983"/>
                      <a:gd name="connsiteX2" fmla="*/ 515241 w 598468"/>
                      <a:gd name="connsiteY2" fmla="*/ 1060526 h 2057983"/>
                      <a:gd name="connsiteX3" fmla="*/ 516452 w 598468"/>
                      <a:gd name="connsiteY3" fmla="*/ 1799915 h 2057983"/>
                      <a:gd name="connsiteX4" fmla="*/ 258384 w 598468"/>
                      <a:gd name="connsiteY4" fmla="*/ 2057983 h 2057983"/>
                      <a:gd name="connsiteX5" fmla="*/ 258385 w 598468"/>
                      <a:gd name="connsiteY5" fmla="*/ 2057982 h 2057983"/>
                      <a:gd name="connsiteX6" fmla="*/ 317 w 598468"/>
                      <a:gd name="connsiteY6" fmla="*/ 1799914 h 2057983"/>
                      <a:gd name="connsiteX7" fmla="*/ 0 w 598468"/>
                      <a:gd name="connsiteY7" fmla="*/ 1068672 h 2057983"/>
                      <a:gd name="connsiteX8" fmla="*/ 163239 w 598468"/>
                      <a:gd name="connsiteY8" fmla="*/ 4508 h 2057983"/>
                      <a:gd name="connsiteX0" fmla="*/ 163239 w 598587"/>
                      <a:gd name="connsiteY0" fmla="*/ 2042 h 2055517"/>
                      <a:gd name="connsiteX1" fmla="*/ 516453 w 598587"/>
                      <a:gd name="connsiteY1" fmla="*/ 6 h 2055517"/>
                      <a:gd name="connsiteX2" fmla="*/ 515241 w 598587"/>
                      <a:gd name="connsiteY2" fmla="*/ 1058060 h 2055517"/>
                      <a:gd name="connsiteX3" fmla="*/ 516452 w 598587"/>
                      <a:gd name="connsiteY3" fmla="*/ 1797449 h 2055517"/>
                      <a:gd name="connsiteX4" fmla="*/ 258384 w 598587"/>
                      <a:gd name="connsiteY4" fmla="*/ 2055517 h 2055517"/>
                      <a:gd name="connsiteX5" fmla="*/ 258385 w 598587"/>
                      <a:gd name="connsiteY5" fmla="*/ 2055516 h 2055517"/>
                      <a:gd name="connsiteX6" fmla="*/ 317 w 598587"/>
                      <a:gd name="connsiteY6" fmla="*/ 1797448 h 2055517"/>
                      <a:gd name="connsiteX7" fmla="*/ 0 w 598587"/>
                      <a:gd name="connsiteY7" fmla="*/ 1066206 h 2055517"/>
                      <a:gd name="connsiteX8" fmla="*/ 163239 w 598587"/>
                      <a:gd name="connsiteY8" fmla="*/ 2042 h 2055517"/>
                      <a:gd name="connsiteX0" fmla="*/ 163239 w 535169"/>
                      <a:gd name="connsiteY0" fmla="*/ 9542 h 2063017"/>
                      <a:gd name="connsiteX1" fmla="*/ 516453 w 535169"/>
                      <a:gd name="connsiteY1" fmla="*/ 7506 h 2063017"/>
                      <a:gd name="connsiteX2" fmla="*/ 515241 w 535169"/>
                      <a:gd name="connsiteY2" fmla="*/ 1065560 h 2063017"/>
                      <a:gd name="connsiteX3" fmla="*/ 516452 w 535169"/>
                      <a:gd name="connsiteY3" fmla="*/ 1804949 h 2063017"/>
                      <a:gd name="connsiteX4" fmla="*/ 258384 w 535169"/>
                      <a:gd name="connsiteY4" fmla="*/ 2063017 h 2063017"/>
                      <a:gd name="connsiteX5" fmla="*/ 258385 w 535169"/>
                      <a:gd name="connsiteY5" fmla="*/ 2063016 h 2063017"/>
                      <a:gd name="connsiteX6" fmla="*/ 317 w 535169"/>
                      <a:gd name="connsiteY6" fmla="*/ 1804948 h 2063017"/>
                      <a:gd name="connsiteX7" fmla="*/ 0 w 535169"/>
                      <a:gd name="connsiteY7" fmla="*/ 1073706 h 2063017"/>
                      <a:gd name="connsiteX8" fmla="*/ 163239 w 535169"/>
                      <a:gd name="connsiteY8" fmla="*/ 9542 h 2063017"/>
                      <a:gd name="connsiteX0" fmla="*/ 163239 w 535169"/>
                      <a:gd name="connsiteY0" fmla="*/ 2037 h 2055512"/>
                      <a:gd name="connsiteX1" fmla="*/ 516453 w 535169"/>
                      <a:gd name="connsiteY1" fmla="*/ 1 h 2055512"/>
                      <a:gd name="connsiteX2" fmla="*/ 515241 w 535169"/>
                      <a:gd name="connsiteY2" fmla="*/ 1058055 h 2055512"/>
                      <a:gd name="connsiteX3" fmla="*/ 516452 w 535169"/>
                      <a:gd name="connsiteY3" fmla="*/ 1797444 h 2055512"/>
                      <a:gd name="connsiteX4" fmla="*/ 258384 w 535169"/>
                      <a:gd name="connsiteY4" fmla="*/ 2055512 h 2055512"/>
                      <a:gd name="connsiteX5" fmla="*/ 258385 w 535169"/>
                      <a:gd name="connsiteY5" fmla="*/ 2055511 h 2055512"/>
                      <a:gd name="connsiteX6" fmla="*/ 317 w 535169"/>
                      <a:gd name="connsiteY6" fmla="*/ 1797443 h 2055512"/>
                      <a:gd name="connsiteX7" fmla="*/ 0 w 535169"/>
                      <a:gd name="connsiteY7" fmla="*/ 1066201 h 2055512"/>
                      <a:gd name="connsiteX8" fmla="*/ 163239 w 535169"/>
                      <a:gd name="connsiteY8" fmla="*/ 2037 h 2055512"/>
                      <a:gd name="connsiteX0" fmla="*/ 163239 w 529133"/>
                      <a:gd name="connsiteY0" fmla="*/ 2037 h 2055512"/>
                      <a:gd name="connsiteX1" fmla="*/ 516453 w 529133"/>
                      <a:gd name="connsiteY1" fmla="*/ 1 h 2055512"/>
                      <a:gd name="connsiteX2" fmla="*/ 515241 w 529133"/>
                      <a:gd name="connsiteY2" fmla="*/ 1058055 h 2055512"/>
                      <a:gd name="connsiteX3" fmla="*/ 516452 w 529133"/>
                      <a:gd name="connsiteY3" fmla="*/ 1797444 h 2055512"/>
                      <a:gd name="connsiteX4" fmla="*/ 258384 w 529133"/>
                      <a:gd name="connsiteY4" fmla="*/ 2055512 h 2055512"/>
                      <a:gd name="connsiteX5" fmla="*/ 258385 w 529133"/>
                      <a:gd name="connsiteY5" fmla="*/ 2055511 h 2055512"/>
                      <a:gd name="connsiteX6" fmla="*/ 317 w 529133"/>
                      <a:gd name="connsiteY6" fmla="*/ 1797443 h 2055512"/>
                      <a:gd name="connsiteX7" fmla="*/ 0 w 529133"/>
                      <a:gd name="connsiteY7" fmla="*/ 1066201 h 2055512"/>
                      <a:gd name="connsiteX8" fmla="*/ 163239 w 529133"/>
                      <a:gd name="connsiteY8" fmla="*/ 2037 h 2055512"/>
                      <a:gd name="connsiteX0" fmla="*/ 164371 w 530265"/>
                      <a:gd name="connsiteY0" fmla="*/ 2037 h 2055512"/>
                      <a:gd name="connsiteX1" fmla="*/ 517585 w 530265"/>
                      <a:gd name="connsiteY1" fmla="*/ 1 h 2055512"/>
                      <a:gd name="connsiteX2" fmla="*/ 516373 w 530265"/>
                      <a:gd name="connsiteY2" fmla="*/ 1058055 h 2055512"/>
                      <a:gd name="connsiteX3" fmla="*/ 517584 w 530265"/>
                      <a:gd name="connsiteY3" fmla="*/ 1797444 h 2055512"/>
                      <a:gd name="connsiteX4" fmla="*/ 259516 w 530265"/>
                      <a:gd name="connsiteY4" fmla="*/ 2055512 h 2055512"/>
                      <a:gd name="connsiteX5" fmla="*/ 259517 w 530265"/>
                      <a:gd name="connsiteY5" fmla="*/ 2055511 h 2055512"/>
                      <a:gd name="connsiteX6" fmla="*/ 1449 w 530265"/>
                      <a:gd name="connsiteY6" fmla="*/ 1797443 h 2055512"/>
                      <a:gd name="connsiteX7" fmla="*/ 1132 w 530265"/>
                      <a:gd name="connsiteY7" fmla="*/ 1066201 h 2055512"/>
                      <a:gd name="connsiteX8" fmla="*/ 164371 w 530265"/>
                      <a:gd name="connsiteY8" fmla="*/ 2037 h 205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0265" h="2055512">
                        <a:moveTo>
                          <a:pt x="164371" y="2037"/>
                        </a:moveTo>
                        <a:cubicBezTo>
                          <a:pt x="260630" y="-1540"/>
                          <a:pt x="440115" y="2050"/>
                          <a:pt x="517585" y="1"/>
                        </a:cubicBezTo>
                        <a:cubicBezTo>
                          <a:pt x="546807" y="-772"/>
                          <a:pt x="516373" y="883728"/>
                          <a:pt x="516373" y="1058055"/>
                        </a:cubicBezTo>
                        <a:cubicBezTo>
                          <a:pt x="516373" y="1232382"/>
                          <a:pt x="521699" y="1631201"/>
                          <a:pt x="517584" y="1797444"/>
                        </a:cubicBezTo>
                        <a:cubicBezTo>
                          <a:pt x="513336" y="1969058"/>
                          <a:pt x="402043" y="2055512"/>
                          <a:pt x="259516" y="2055512"/>
                        </a:cubicBezTo>
                        <a:lnTo>
                          <a:pt x="259517" y="2055511"/>
                        </a:lnTo>
                        <a:cubicBezTo>
                          <a:pt x="116990" y="2055511"/>
                          <a:pt x="1449" y="1939970"/>
                          <a:pt x="1449" y="1797443"/>
                        </a:cubicBezTo>
                        <a:cubicBezTo>
                          <a:pt x="1343" y="1553696"/>
                          <a:pt x="1238" y="1309948"/>
                          <a:pt x="1132" y="1066201"/>
                        </a:cubicBezTo>
                        <a:cubicBezTo>
                          <a:pt x="-15877" y="963739"/>
                          <a:pt x="164265" y="106944"/>
                          <a:pt x="164371" y="203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B80C5173-C512-4F8A-A245-31B2BB5C1F9A}"/>
                    </a:ext>
                  </a:extLst>
                </p:cNvPr>
                <p:cNvSpPr/>
                <p:nvPr/>
              </p:nvSpPr>
              <p:spPr>
                <a:xfrm>
                  <a:off x="3279201" y="987704"/>
                  <a:ext cx="516136" cy="2072928"/>
                </a:xfrm>
                <a:custGeom>
                  <a:avLst/>
                  <a:gdLst>
                    <a:gd name="connsiteX0" fmla="*/ 2112 w 516136"/>
                    <a:gd name="connsiteY0" fmla="*/ 0 h 2072928"/>
                    <a:gd name="connsiteX1" fmla="*/ 514024 w 516136"/>
                    <a:gd name="connsiteY1" fmla="*/ 0 h 2072928"/>
                    <a:gd name="connsiteX2" fmla="*/ 516136 w 516136"/>
                    <a:gd name="connsiteY2" fmla="*/ 20953 h 2072928"/>
                    <a:gd name="connsiteX3" fmla="*/ 516135 w 516136"/>
                    <a:gd name="connsiteY3" fmla="*/ 1814860 h 2072928"/>
                    <a:gd name="connsiteX4" fmla="*/ 258067 w 516136"/>
                    <a:gd name="connsiteY4" fmla="*/ 2072928 h 2072928"/>
                    <a:gd name="connsiteX5" fmla="*/ 258068 w 516136"/>
                    <a:gd name="connsiteY5" fmla="*/ 2072927 h 2072928"/>
                    <a:gd name="connsiteX6" fmla="*/ 0 w 516136"/>
                    <a:gd name="connsiteY6" fmla="*/ 1814859 h 2072928"/>
                    <a:gd name="connsiteX7" fmla="*/ 0 w 516136"/>
                    <a:gd name="connsiteY7" fmla="*/ 20953 h 2072928"/>
                    <a:gd name="connsiteX8" fmla="*/ 2112 w 516136"/>
                    <a:gd name="connsiteY8" fmla="*/ 0 h 2072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6136" h="2072928">
                      <a:moveTo>
                        <a:pt x="2112" y="0"/>
                      </a:moveTo>
                      <a:lnTo>
                        <a:pt x="514024" y="0"/>
                      </a:lnTo>
                      <a:lnTo>
                        <a:pt x="516136" y="20953"/>
                      </a:lnTo>
                      <a:cubicBezTo>
                        <a:pt x="516136" y="618922"/>
                        <a:pt x="516135" y="1216891"/>
                        <a:pt x="516135" y="1814860"/>
                      </a:cubicBezTo>
                      <a:cubicBezTo>
                        <a:pt x="516135" y="1957387"/>
                        <a:pt x="400594" y="2072928"/>
                        <a:pt x="258067" y="2072928"/>
                      </a:cubicBezTo>
                      <a:lnTo>
                        <a:pt x="258068" y="2072927"/>
                      </a:lnTo>
                      <a:cubicBezTo>
                        <a:pt x="115541" y="2072927"/>
                        <a:pt x="0" y="1957386"/>
                        <a:pt x="0" y="1814859"/>
                      </a:cubicBezTo>
                      <a:lnTo>
                        <a:pt x="0" y="20953"/>
                      </a:lnTo>
                      <a:lnTo>
                        <a:pt x="2112" y="0"/>
                      </a:lnTo>
                      <a:close/>
                    </a:path>
                  </a:pathLst>
                </a:custGeom>
                <a:solidFill>
                  <a:srgbClr val="F498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7" name="Rectangle: Rounded Corners 236">
                  <a:extLst>
                    <a:ext uri="{FF2B5EF4-FFF2-40B4-BE49-F238E27FC236}">
                      <a16:creationId xmlns:a16="http://schemas.microsoft.com/office/drawing/2014/main" id="{9D9DC95A-664C-458E-93E2-9E92AD561597}"/>
                    </a:ext>
                  </a:extLst>
                </p:cNvPr>
                <p:cNvSpPr/>
                <p:nvPr/>
              </p:nvSpPr>
              <p:spPr>
                <a:xfrm>
                  <a:off x="1953928" y="769299"/>
                  <a:ext cx="3137835" cy="23581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563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25" name="Rectangle: Rounded Corners 224">
                <a:extLst>
                  <a:ext uri="{FF2B5EF4-FFF2-40B4-BE49-F238E27FC236}">
                    <a16:creationId xmlns:a16="http://schemas.microsoft.com/office/drawing/2014/main" id="{1701C6BB-8EB4-4E22-A2FF-EC64E850BE9E}"/>
                  </a:ext>
                </a:extLst>
              </p:cNvPr>
              <p:cNvSpPr/>
              <p:nvPr/>
            </p:nvSpPr>
            <p:spPr>
              <a:xfrm>
                <a:off x="1226033" y="2509834"/>
                <a:ext cx="289891" cy="550456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26" name="Rectangle: Rounded Corners 225">
                <a:extLst>
                  <a:ext uri="{FF2B5EF4-FFF2-40B4-BE49-F238E27FC236}">
                    <a16:creationId xmlns:a16="http://schemas.microsoft.com/office/drawing/2014/main" id="{678DE28A-8AE7-4914-960F-EEEAE97C3759}"/>
                  </a:ext>
                </a:extLst>
              </p:cNvPr>
              <p:cNvSpPr/>
              <p:nvPr/>
            </p:nvSpPr>
            <p:spPr>
              <a:xfrm>
                <a:off x="1517750" y="2509834"/>
                <a:ext cx="289891" cy="542767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27" name="Rectangle: Rounded Corners 226">
                <a:extLst>
                  <a:ext uri="{FF2B5EF4-FFF2-40B4-BE49-F238E27FC236}">
                    <a16:creationId xmlns:a16="http://schemas.microsoft.com/office/drawing/2014/main" id="{1A41D2AB-9DF6-40CB-A12B-51FBD52BAE7E}"/>
                  </a:ext>
                </a:extLst>
              </p:cNvPr>
              <p:cNvSpPr/>
              <p:nvPr/>
            </p:nvSpPr>
            <p:spPr>
              <a:xfrm>
                <a:off x="1807410" y="2509836"/>
                <a:ext cx="289891" cy="542766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28" name="Rectangle: Rounded Corners 227">
                <a:extLst>
                  <a:ext uri="{FF2B5EF4-FFF2-40B4-BE49-F238E27FC236}">
                    <a16:creationId xmlns:a16="http://schemas.microsoft.com/office/drawing/2014/main" id="{0FE29AB2-2147-4AEA-B690-2B54EE747545}"/>
                  </a:ext>
                </a:extLst>
              </p:cNvPr>
              <p:cNvSpPr/>
              <p:nvPr/>
            </p:nvSpPr>
            <p:spPr>
              <a:xfrm>
                <a:off x="2099127" y="2509836"/>
                <a:ext cx="277353" cy="535078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29" name="Rectangle: Rounded Corners 228">
                <a:extLst>
                  <a:ext uri="{FF2B5EF4-FFF2-40B4-BE49-F238E27FC236}">
                    <a16:creationId xmlns:a16="http://schemas.microsoft.com/office/drawing/2014/main" id="{651C461C-DDC4-431E-8477-22AB1F8E17C1}"/>
                  </a:ext>
                </a:extLst>
              </p:cNvPr>
              <p:cNvSpPr/>
              <p:nvPr/>
            </p:nvSpPr>
            <p:spPr>
              <a:xfrm>
                <a:off x="2380724" y="2509836"/>
                <a:ext cx="289891" cy="532521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30" name="Rectangle: Rounded Corners 229">
                <a:extLst>
                  <a:ext uri="{FF2B5EF4-FFF2-40B4-BE49-F238E27FC236}">
                    <a16:creationId xmlns:a16="http://schemas.microsoft.com/office/drawing/2014/main" id="{CCA8E139-5169-4A56-9DD3-40F45000C93A}"/>
                  </a:ext>
                </a:extLst>
              </p:cNvPr>
              <p:cNvSpPr/>
              <p:nvPr/>
            </p:nvSpPr>
            <p:spPr>
              <a:xfrm>
                <a:off x="2672441" y="2509838"/>
                <a:ext cx="284415" cy="524832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31" name="Rectangle: Rounded Corners 230">
                <a:extLst>
                  <a:ext uri="{FF2B5EF4-FFF2-40B4-BE49-F238E27FC236}">
                    <a16:creationId xmlns:a16="http://schemas.microsoft.com/office/drawing/2014/main" id="{121DE16E-B015-434C-971E-D1FC1F235F05}"/>
                  </a:ext>
                </a:extLst>
              </p:cNvPr>
              <p:cNvSpPr/>
              <p:nvPr/>
            </p:nvSpPr>
            <p:spPr>
              <a:xfrm>
                <a:off x="2957857" y="2509838"/>
                <a:ext cx="287264" cy="532520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7391B28-EC57-4C96-AA0C-8A6543BD61F8}"/>
              </a:ext>
            </a:extLst>
          </p:cNvPr>
          <p:cNvGrpSpPr/>
          <p:nvPr/>
        </p:nvGrpSpPr>
        <p:grpSpPr>
          <a:xfrm>
            <a:off x="6534840" y="5210349"/>
            <a:ext cx="2186376" cy="1298944"/>
            <a:chOff x="6611043" y="5210349"/>
            <a:chExt cx="1904057" cy="539373"/>
          </a:xfrm>
        </p:grpSpPr>
        <p:grpSp>
          <p:nvGrpSpPr>
            <p:cNvPr id="242" name="Group 241">
              <a:extLst>
                <a:ext uri="{FF2B5EF4-FFF2-40B4-BE49-F238E27FC236}">
                  <a16:creationId xmlns:a16="http://schemas.microsoft.com/office/drawing/2014/main" id="{014F0023-195D-46CB-AE66-3FB8013F3D76}"/>
                </a:ext>
              </a:extLst>
            </p:cNvPr>
            <p:cNvGrpSpPr/>
            <p:nvPr/>
          </p:nvGrpSpPr>
          <p:grpSpPr>
            <a:xfrm>
              <a:off x="6611043" y="5210349"/>
              <a:ext cx="1831551" cy="532522"/>
              <a:chOff x="1358050" y="5449369"/>
              <a:chExt cx="1831551" cy="532522"/>
            </a:xfrm>
          </p:grpSpPr>
          <p:sp>
            <p:nvSpPr>
              <p:cNvPr id="243" name="Rectangle: Rounded Corners 242">
                <a:extLst>
                  <a:ext uri="{FF2B5EF4-FFF2-40B4-BE49-F238E27FC236}">
                    <a16:creationId xmlns:a16="http://schemas.microsoft.com/office/drawing/2014/main" id="{EEDE6FB2-3AC1-49C3-B09C-4623E8CBA0B6}"/>
                  </a:ext>
                </a:extLst>
              </p:cNvPr>
              <p:cNvSpPr/>
              <p:nvPr/>
            </p:nvSpPr>
            <p:spPr>
              <a:xfrm>
                <a:off x="1358050" y="5449369"/>
                <a:ext cx="1831551" cy="532522"/>
              </a:xfrm>
              <a:prstGeom prst="roundRect">
                <a:avLst>
                  <a:gd name="adj" fmla="val 19476"/>
                </a:avLst>
              </a:prstGeom>
              <a:solidFill>
                <a:srgbClr val="876A4F"/>
              </a:solidFill>
              <a:ln w="25400">
                <a:solidFill>
                  <a:srgbClr val="503E2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44" name="Rectangle: Rounded Corners 243">
                <a:extLst>
                  <a:ext uri="{FF2B5EF4-FFF2-40B4-BE49-F238E27FC236}">
                    <a16:creationId xmlns:a16="http://schemas.microsoft.com/office/drawing/2014/main" id="{3A6051F0-8074-44A9-809C-5AA1322293FD}"/>
                  </a:ext>
                </a:extLst>
              </p:cNvPr>
              <p:cNvSpPr/>
              <p:nvPr/>
            </p:nvSpPr>
            <p:spPr>
              <a:xfrm>
                <a:off x="1393903" y="5491974"/>
                <a:ext cx="1747572" cy="452443"/>
              </a:xfrm>
              <a:prstGeom prst="roundRect">
                <a:avLst>
                  <a:gd name="adj" fmla="val 19476"/>
                </a:avLst>
              </a:prstGeom>
              <a:noFill/>
              <a:ln w="12700">
                <a:solidFill>
                  <a:srgbClr val="D2C1B2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EEB64AD2-34CA-4776-91E9-8AAEE6CE7478}"/>
                </a:ext>
              </a:extLst>
            </p:cNvPr>
            <p:cNvSpPr txBox="1"/>
            <p:nvPr/>
          </p:nvSpPr>
          <p:spPr>
            <a:xfrm>
              <a:off x="6644160" y="5251298"/>
              <a:ext cx="1870940" cy="498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Chín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phần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mười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61AFD731-B782-455C-BB20-678F0726E804}"/>
              </a:ext>
            </a:extLst>
          </p:cNvPr>
          <p:cNvGrpSpPr/>
          <p:nvPr/>
        </p:nvGrpSpPr>
        <p:grpSpPr>
          <a:xfrm>
            <a:off x="9110351" y="1912056"/>
            <a:ext cx="2354306" cy="3093260"/>
            <a:chOff x="1226033" y="2051823"/>
            <a:chExt cx="2019088" cy="2652826"/>
          </a:xfrm>
        </p:grpSpPr>
        <p:sp>
          <p:nvSpPr>
            <p:cNvPr id="247" name="Rectangle: Rounded Corners 246">
              <a:extLst>
                <a:ext uri="{FF2B5EF4-FFF2-40B4-BE49-F238E27FC236}">
                  <a16:creationId xmlns:a16="http://schemas.microsoft.com/office/drawing/2014/main" id="{6B21E6B2-3D97-4242-AF80-1317252FEFF0}"/>
                </a:ext>
              </a:extLst>
            </p:cNvPr>
            <p:cNvSpPr/>
            <p:nvPr/>
          </p:nvSpPr>
          <p:spPr>
            <a:xfrm>
              <a:off x="1386217" y="2318637"/>
              <a:ext cx="1684621" cy="2386012"/>
            </a:xfrm>
            <a:prstGeom prst="roundRect">
              <a:avLst>
                <a:gd name="adj" fmla="val 13516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63500">
              <a:solidFill>
                <a:srgbClr val="E56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F5DC8BAA-6A68-48DE-93AE-0DF03EA9351F}"/>
                </a:ext>
              </a:extLst>
            </p:cNvPr>
            <p:cNvGrpSpPr/>
            <p:nvPr/>
          </p:nvGrpSpPr>
          <p:grpSpPr>
            <a:xfrm>
              <a:off x="1226033" y="2051823"/>
              <a:ext cx="2019088" cy="1008467"/>
              <a:chOff x="1226033" y="2051823"/>
              <a:chExt cx="2019088" cy="1008467"/>
            </a:xfrm>
          </p:grpSpPr>
          <p:grpSp>
            <p:nvGrpSpPr>
              <p:cNvPr id="249" name="Group 248">
                <a:extLst>
                  <a:ext uri="{FF2B5EF4-FFF2-40B4-BE49-F238E27FC236}">
                    <a16:creationId xmlns:a16="http://schemas.microsoft.com/office/drawing/2014/main" id="{AD261DEA-B6A5-4D81-9571-203102795A37}"/>
                  </a:ext>
                </a:extLst>
              </p:cNvPr>
              <p:cNvGrpSpPr/>
              <p:nvPr/>
            </p:nvGrpSpPr>
            <p:grpSpPr>
              <a:xfrm>
                <a:off x="1228248" y="2051823"/>
                <a:ext cx="2016757" cy="986505"/>
                <a:chOff x="1741204" y="769299"/>
                <a:chExt cx="3592129" cy="2291333"/>
              </a:xfrm>
            </p:grpSpPr>
            <p:sp>
              <p:nvSpPr>
                <p:cNvPr id="257" name="Rectangle: Rounded Corners 1">
                  <a:extLst>
                    <a:ext uri="{FF2B5EF4-FFF2-40B4-BE49-F238E27FC236}">
                      <a16:creationId xmlns:a16="http://schemas.microsoft.com/office/drawing/2014/main" id="{8738DEB1-CDD8-471A-BCF8-E83219F74284}"/>
                    </a:ext>
                  </a:extLst>
                </p:cNvPr>
                <p:cNvSpPr/>
                <p:nvPr/>
              </p:nvSpPr>
              <p:spPr>
                <a:xfrm flipH="1">
                  <a:off x="4536164" y="990691"/>
                  <a:ext cx="797169" cy="2066953"/>
                </a:xfrm>
                <a:custGeom>
                  <a:avLst/>
                  <a:gdLst>
                    <a:gd name="connsiteX0" fmla="*/ 0 w 516135"/>
                    <a:gd name="connsiteY0" fmla="*/ 258068 h 1562100"/>
                    <a:gd name="connsiteX1" fmla="*/ 258068 w 516135"/>
                    <a:gd name="connsiteY1" fmla="*/ 0 h 1562100"/>
                    <a:gd name="connsiteX2" fmla="*/ 258068 w 516135"/>
                    <a:gd name="connsiteY2" fmla="*/ 0 h 1562100"/>
                    <a:gd name="connsiteX3" fmla="*/ 516136 w 516135"/>
                    <a:gd name="connsiteY3" fmla="*/ 258068 h 1562100"/>
                    <a:gd name="connsiteX4" fmla="*/ 516135 w 516135"/>
                    <a:gd name="connsiteY4" fmla="*/ 1304033 h 1562100"/>
                    <a:gd name="connsiteX5" fmla="*/ 258067 w 516135"/>
                    <a:gd name="connsiteY5" fmla="*/ 1562101 h 1562100"/>
                    <a:gd name="connsiteX6" fmla="*/ 258068 w 516135"/>
                    <a:gd name="connsiteY6" fmla="*/ 1562100 h 1562100"/>
                    <a:gd name="connsiteX7" fmla="*/ 0 w 516135"/>
                    <a:gd name="connsiteY7" fmla="*/ 1304032 h 1562100"/>
                    <a:gd name="connsiteX8" fmla="*/ 0 w 516135"/>
                    <a:gd name="connsiteY8" fmla="*/ 258068 h 1562100"/>
                    <a:gd name="connsiteX0" fmla="*/ 0 w 535099"/>
                    <a:gd name="connsiteY0" fmla="*/ 258068 h 1562101"/>
                    <a:gd name="connsiteX1" fmla="*/ 258068 w 535099"/>
                    <a:gd name="connsiteY1" fmla="*/ 0 h 1562101"/>
                    <a:gd name="connsiteX2" fmla="*/ 258068 w 535099"/>
                    <a:gd name="connsiteY2" fmla="*/ 0 h 1562101"/>
                    <a:gd name="connsiteX3" fmla="*/ 516136 w 535099"/>
                    <a:gd name="connsiteY3" fmla="*/ 258068 h 1562101"/>
                    <a:gd name="connsiteX4" fmla="*/ 515676 w 535099"/>
                    <a:gd name="connsiteY4" fmla="*/ 565569 h 1562101"/>
                    <a:gd name="connsiteX5" fmla="*/ 516135 w 535099"/>
                    <a:gd name="connsiteY5" fmla="*/ 1304033 h 1562101"/>
                    <a:gd name="connsiteX6" fmla="*/ 258067 w 535099"/>
                    <a:gd name="connsiteY6" fmla="*/ 1562101 h 1562101"/>
                    <a:gd name="connsiteX7" fmla="*/ 258068 w 535099"/>
                    <a:gd name="connsiteY7" fmla="*/ 1562100 h 1562101"/>
                    <a:gd name="connsiteX8" fmla="*/ 0 w 535099"/>
                    <a:gd name="connsiteY8" fmla="*/ 1304032 h 1562101"/>
                    <a:gd name="connsiteX9" fmla="*/ 0 w 535099"/>
                    <a:gd name="connsiteY9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517295 w 536258"/>
                    <a:gd name="connsiteY2" fmla="*/ 258068 h 1562101"/>
                    <a:gd name="connsiteX3" fmla="*/ 516835 w 536258"/>
                    <a:gd name="connsiteY3" fmla="*/ 565569 h 1562101"/>
                    <a:gd name="connsiteX4" fmla="*/ 517294 w 536258"/>
                    <a:gd name="connsiteY4" fmla="*/ 1304033 h 1562101"/>
                    <a:gd name="connsiteX5" fmla="*/ 259226 w 536258"/>
                    <a:gd name="connsiteY5" fmla="*/ 1562101 h 1562101"/>
                    <a:gd name="connsiteX6" fmla="*/ 259227 w 536258"/>
                    <a:gd name="connsiteY6" fmla="*/ 1562100 h 1562101"/>
                    <a:gd name="connsiteX7" fmla="*/ 1159 w 536258"/>
                    <a:gd name="connsiteY7" fmla="*/ 1304032 h 1562101"/>
                    <a:gd name="connsiteX8" fmla="*/ 0 w 536258"/>
                    <a:gd name="connsiteY8" fmla="*/ 569986 h 1562101"/>
                    <a:gd name="connsiteX9" fmla="*/ 1159 w 536258"/>
                    <a:gd name="connsiteY9" fmla="*/ 258068 h 1562101"/>
                    <a:gd name="connsiteX0" fmla="*/ 1159 w 555374"/>
                    <a:gd name="connsiteY0" fmla="*/ 38714 h 1342747"/>
                    <a:gd name="connsiteX1" fmla="*/ 517295 w 555374"/>
                    <a:gd name="connsiteY1" fmla="*/ 38714 h 1342747"/>
                    <a:gd name="connsiteX2" fmla="*/ 516835 w 555374"/>
                    <a:gd name="connsiteY2" fmla="*/ 346215 h 1342747"/>
                    <a:gd name="connsiteX3" fmla="*/ 517294 w 555374"/>
                    <a:gd name="connsiteY3" fmla="*/ 1084679 h 1342747"/>
                    <a:gd name="connsiteX4" fmla="*/ 259226 w 555374"/>
                    <a:gd name="connsiteY4" fmla="*/ 1342747 h 1342747"/>
                    <a:gd name="connsiteX5" fmla="*/ 259227 w 555374"/>
                    <a:gd name="connsiteY5" fmla="*/ 1342746 h 1342747"/>
                    <a:gd name="connsiteX6" fmla="*/ 1159 w 555374"/>
                    <a:gd name="connsiteY6" fmla="*/ 1084678 h 1342747"/>
                    <a:gd name="connsiteX7" fmla="*/ 0 w 555374"/>
                    <a:gd name="connsiteY7" fmla="*/ 350632 h 1342747"/>
                    <a:gd name="connsiteX8" fmla="*/ 1159 w 555374"/>
                    <a:gd name="connsiteY8" fmla="*/ 38714 h 1342747"/>
                    <a:gd name="connsiteX0" fmla="*/ 263994 w 535905"/>
                    <a:gd name="connsiteY0" fmla="*/ 3045 h 2060243"/>
                    <a:gd name="connsiteX1" fmla="*/ 517295 w 535905"/>
                    <a:gd name="connsiteY1" fmla="*/ 756210 h 2060243"/>
                    <a:gd name="connsiteX2" fmla="*/ 516835 w 535905"/>
                    <a:gd name="connsiteY2" fmla="*/ 1063711 h 2060243"/>
                    <a:gd name="connsiteX3" fmla="*/ 517294 w 535905"/>
                    <a:gd name="connsiteY3" fmla="*/ 1802175 h 2060243"/>
                    <a:gd name="connsiteX4" fmla="*/ 259226 w 535905"/>
                    <a:gd name="connsiteY4" fmla="*/ 2060243 h 2060243"/>
                    <a:gd name="connsiteX5" fmla="*/ 259227 w 535905"/>
                    <a:gd name="connsiteY5" fmla="*/ 2060242 h 2060243"/>
                    <a:gd name="connsiteX6" fmla="*/ 1159 w 535905"/>
                    <a:gd name="connsiteY6" fmla="*/ 1802174 h 2060243"/>
                    <a:gd name="connsiteX7" fmla="*/ 0 w 535905"/>
                    <a:gd name="connsiteY7" fmla="*/ 1068128 h 2060243"/>
                    <a:gd name="connsiteX8" fmla="*/ 263994 w 535905"/>
                    <a:gd name="connsiteY8" fmla="*/ 3045 h 2060243"/>
                    <a:gd name="connsiteX0" fmla="*/ 263994 w 664925"/>
                    <a:gd name="connsiteY0" fmla="*/ 87056 h 2144254"/>
                    <a:gd name="connsiteX1" fmla="*/ 658652 w 664925"/>
                    <a:gd name="connsiteY1" fmla="*/ 93682 h 2144254"/>
                    <a:gd name="connsiteX2" fmla="*/ 516835 w 664925"/>
                    <a:gd name="connsiteY2" fmla="*/ 1147722 h 2144254"/>
                    <a:gd name="connsiteX3" fmla="*/ 517294 w 664925"/>
                    <a:gd name="connsiteY3" fmla="*/ 1886186 h 2144254"/>
                    <a:gd name="connsiteX4" fmla="*/ 259226 w 664925"/>
                    <a:gd name="connsiteY4" fmla="*/ 2144254 h 2144254"/>
                    <a:gd name="connsiteX5" fmla="*/ 259227 w 664925"/>
                    <a:gd name="connsiteY5" fmla="*/ 2144253 h 2144254"/>
                    <a:gd name="connsiteX6" fmla="*/ 1159 w 664925"/>
                    <a:gd name="connsiteY6" fmla="*/ 1886185 h 2144254"/>
                    <a:gd name="connsiteX7" fmla="*/ 0 w 664925"/>
                    <a:gd name="connsiteY7" fmla="*/ 1152139 h 2144254"/>
                    <a:gd name="connsiteX8" fmla="*/ 263994 w 664925"/>
                    <a:gd name="connsiteY8" fmla="*/ 87056 h 2144254"/>
                    <a:gd name="connsiteX0" fmla="*/ 263994 w 710801"/>
                    <a:gd name="connsiteY0" fmla="*/ 28420 h 2085618"/>
                    <a:gd name="connsiteX1" fmla="*/ 658652 w 710801"/>
                    <a:gd name="connsiteY1" fmla="*/ 35046 h 2085618"/>
                    <a:gd name="connsiteX2" fmla="*/ 516835 w 710801"/>
                    <a:gd name="connsiteY2" fmla="*/ 1089086 h 2085618"/>
                    <a:gd name="connsiteX3" fmla="*/ 517294 w 710801"/>
                    <a:gd name="connsiteY3" fmla="*/ 1827550 h 2085618"/>
                    <a:gd name="connsiteX4" fmla="*/ 259226 w 710801"/>
                    <a:gd name="connsiteY4" fmla="*/ 2085618 h 2085618"/>
                    <a:gd name="connsiteX5" fmla="*/ 259227 w 710801"/>
                    <a:gd name="connsiteY5" fmla="*/ 2085617 h 2085618"/>
                    <a:gd name="connsiteX6" fmla="*/ 1159 w 710801"/>
                    <a:gd name="connsiteY6" fmla="*/ 1827549 h 2085618"/>
                    <a:gd name="connsiteX7" fmla="*/ 0 w 710801"/>
                    <a:gd name="connsiteY7" fmla="*/ 1093503 h 2085618"/>
                    <a:gd name="connsiteX8" fmla="*/ 263994 w 710801"/>
                    <a:gd name="connsiteY8" fmla="*/ 28420 h 2085618"/>
                    <a:gd name="connsiteX0" fmla="*/ 263994 w 710801"/>
                    <a:gd name="connsiteY0" fmla="*/ 7864 h 2065062"/>
                    <a:gd name="connsiteX1" fmla="*/ 658652 w 710801"/>
                    <a:gd name="connsiteY1" fmla="*/ 14490 h 2065062"/>
                    <a:gd name="connsiteX2" fmla="*/ 516835 w 710801"/>
                    <a:gd name="connsiteY2" fmla="*/ 1068530 h 2065062"/>
                    <a:gd name="connsiteX3" fmla="*/ 517294 w 710801"/>
                    <a:gd name="connsiteY3" fmla="*/ 1806994 h 2065062"/>
                    <a:gd name="connsiteX4" fmla="*/ 259226 w 710801"/>
                    <a:gd name="connsiteY4" fmla="*/ 2065062 h 2065062"/>
                    <a:gd name="connsiteX5" fmla="*/ 259227 w 710801"/>
                    <a:gd name="connsiteY5" fmla="*/ 2065061 h 2065062"/>
                    <a:gd name="connsiteX6" fmla="*/ 1159 w 710801"/>
                    <a:gd name="connsiteY6" fmla="*/ 1806993 h 2065062"/>
                    <a:gd name="connsiteX7" fmla="*/ 0 w 710801"/>
                    <a:gd name="connsiteY7" fmla="*/ 1072947 h 2065062"/>
                    <a:gd name="connsiteX8" fmla="*/ 263994 w 710801"/>
                    <a:gd name="connsiteY8" fmla="*/ 7864 h 2065062"/>
                    <a:gd name="connsiteX0" fmla="*/ 263994 w 713316"/>
                    <a:gd name="connsiteY0" fmla="*/ 0 h 2057198"/>
                    <a:gd name="connsiteX1" fmla="*/ 658652 w 713316"/>
                    <a:gd name="connsiteY1" fmla="*/ 6626 h 2057198"/>
                    <a:gd name="connsiteX2" fmla="*/ 516835 w 713316"/>
                    <a:gd name="connsiteY2" fmla="*/ 1060666 h 2057198"/>
                    <a:gd name="connsiteX3" fmla="*/ 517294 w 713316"/>
                    <a:gd name="connsiteY3" fmla="*/ 1799130 h 2057198"/>
                    <a:gd name="connsiteX4" fmla="*/ 259226 w 713316"/>
                    <a:gd name="connsiteY4" fmla="*/ 2057198 h 2057198"/>
                    <a:gd name="connsiteX5" fmla="*/ 259227 w 713316"/>
                    <a:gd name="connsiteY5" fmla="*/ 2057197 h 2057198"/>
                    <a:gd name="connsiteX6" fmla="*/ 1159 w 713316"/>
                    <a:gd name="connsiteY6" fmla="*/ 1799129 h 2057198"/>
                    <a:gd name="connsiteX7" fmla="*/ 0 w 713316"/>
                    <a:gd name="connsiteY7" fmla="*/ 1065083 h 2057198"/>
                    <a:gd name="connsiteX8" fmla="*/ 263994 w 713316"/>
                    <a:gd name="connsiteY8" fmla="*/ 0 h 2057198"/>
                    <a:gd name="connsiteX0" fmla="*/ 263994 w 663537"/>
                    <a:gd name="connsiteY0" fmla="*/ 33591 h 2090789"/>
                    <a:gd name="connsiteX1" fmla="*/ 658652 w 663537"/>
                    <a:gd name="connsiteY1" fmla="*/ 40217 h 2090789"/>
                    <a:gd name="connsiteX2" fmla="*/ 516835 w 663537"/>
                    <a:gd name="connsiteY2" fmla="*/ 1094257 h 2090789"/>
                    <a:gd name="connsiteX3" fmla="*/ 517294 w 663537"/>
                    <a:gd name="connsiteY3" fmla="*/ 1832721 h 2090789"/>
                    <a:gd name="connsiteX4" fmla="*/ 259226 w 663537"/>
                    <a:gd name="connsiteY4" fmla="*/ 2090789 h 2090789"/>
                    <a:gd name="connsiteX5" fmla="*/ 259227 w 663537"/>
                    <a:gd name="connsiteY5" fmla="*/ 2090788 h 2090789"/>
                    <a:gd name="connsiteX6" fmla="*/ 1159 w 663537"/>
                    <a:gd name="connsiteY6" fmla="*/ 1832720 h 2090789"/>
                    <a:gd name="connsiteX7" fmla="*/ 0 w 663537"/>
                    <a:gd name="connsiteY7" fmla="*/ 1098674 h 2090789"/>
                    <a:gd name="connsiteX8" fmla="*/ 263994 w 663537"/>
                    <a:gd name="connsiteY8" fmla="*/ 33591 h 2090789"/>
                    <a:gd name="connsiteX0" fmla="*/ 263994 w 666512"/>
                    <a:gd name="connsiteY0" fmla="*/ 0 h 2057198"/>
                    <a:gd name="connsiteX1" fmla="*/ 658652 w 666512"/>
                    <a:gd name="connsiteY1" fmla="*/ 6626 h 2057198"/>
                    <a:gd name="connsiteX2" fmla="*/ 516835 w 666512"/>
                    <a:gd name="connsiteY2" fmla="*/ 1060666 h 2057198"/>
                    <a:gd name="connsiteX3" fmla="*/ 517294 w 666512"/>
                    <a:gd name="connsiteY3" fmla="*/ 1799130 h 2057198"/>
                    <a:gd name="connsiteX4" fmla="*/ 259226 w 666512"/>
                    <a:gd name="connsiteY4" fmla="*/ 2057198 h 2057198"/>
                    <a:gd name="connsiteX5" fmla="*/ 259227 w 666512"/>
                    <a:gd name="connsiteY5" fmla="*/ 2057197 h 2057198"/>
                    <a:gd name="connsiteX6" fmla="*/ 1159 w 666512"/>
                    <a:gd name="connsiteY6" fmla="*/ 1799129 h 2057198"/>
                    <a:gd name="connsiteX7" fmla="*/ 0 w 666512"/>
                    <a:gd name="connsiteY7" fmla="*/ 1065083 h 2057198"/>
                    <a:gd name="connsiteX8" fmla="*/ 263994 w 666512"/>
                    <a:gd name="connsiteY8" fmla="*/ 0 h 2057198"/>
                    <a:gd name="connsiteX0" fmla="*/ 263994 w 661028"/>
                    <a:gd name="connsiteY0" fmla="*/ 9281 h 2066479"/>
                    <a:gd name="connsiteX1" fmla="*/ 658652 w 661028"/>
                    <a:gd name="connsiteY1" fmla="*/ 15907 h 2066479"/>
                    <a:gd name="connsiteX2" fmla="*/ 516835 w 661028"/>
                    <a:gd name="connsiteY2" fmla="*/ 1069947 h 2066479"/>
                    <a:gd name="connsiteX3" fmla="*/ 517294 w 661028"/>
                    <a:gd name="connsiteY3" fmla="*/ 1808411 h 2066479"/>
                    <a:gd name="connsiteX4" fmla="*/ 259226 w 661028"/>
                    <a:gd name="connsiteY4" fmla="*/ 2066479 h 2066479"/>
                    <a:gd name="connsiteX5" fmla="*/ 259227 w 661028"/>
                    <a:gd name="connsiteY5" fmla="*/ 2066478 h 2066479"/>
                    <a:gd name="connsiteX6" fmla="*/ 1159 w 661028"/>
                    <a:gd name="connsiteY6" fmla="*/ 1808410 h 2066479"/>
                    <a:gd name="connsiteX7" fmla="*/ 0 w 661028"/>
                    <a:gd name="connsiteY7" fmla="*/ 1074364 h 2066479"/>
                    <a:gd name="connsiteX8" fmla="*/ 263994 w 661028"/>
                    <a:gd name="connsiteY8" fmla="*/ 9281 h 2066479"/>
                    <a:gd name="connsiteX0" fmla="*/ 263994 w 661136"/>
                    <a:gd name="connsiteY0" fmla="*/ 1620 h 2058818"/>
                    <a:gd name="connsiteX1" fmla="*/ 658652 w 661136"/>
                    <a:gd name="connsiteY1" fmla="*/ 8246 h 2058818"/>
                    <a:gd name="connsiteX2" fmla="*/ 516835 w 661136"/>
                    <a:gd name="connsiteY2" fmla="*/ 1062286 h 2058818"/>
                    <a:gd name="connsiteX3" fmla="*/ 517294 w 661136"/>
                    <a:gd name="connsiteY3" fmla="*/ 1800750 h 2058818"/>
                    <a:gd name="connsiteX4" fmla="*/ 259226 w 661136"/>
                    <a:gd name="connsiteY4" fmla="*/ 2058818 h 2058818"/>
                    <a:gd name="connsiteX5" fmla="*/ 259227 w 661136"/>
                    <a:gd name="connsiteY5" fmla="*/ 2058817 h 2058818"/>
                    <a:gd name="connsiteX6" fmla="*/ 1159 w 661136"/>
                    <a:gd name="connsiteY6" fmla="*/ 1800749 h 2058818"/>
                    <a:gd name="connsiteX7" fmla="*/ 0 w 661136"/>
                    <a:gd name="connsiteY7" fmla="*/ 1066703 h 2058818"/>
                    <a:gd name="connsiteX8" fmla="*/ 263994 w 661136"/>
                    <a:gd name="connsiteY8" fmla="*/ 1620 h 2058818"/>
                    <a:gd name="connsiteX0" fmla="*/ 263994 w 658957"/>
                    <a:gd name="connsiteY0" fmla="*/ 9787 h 2066985"/>
                    <a:gd name="connsiteX1" fmla="*/ 656443 w 658957"/>
                    <a:gd name="connsiteY1" fmla="*/ 5370 h 2066985"/>
                    <a:gd name="connsiteX2" fmla="*/ 516835 w 658957"/>
                    <a:gd name="connsiteY2" fmla="*/ 1070453 h 2066985"/>
                    <a:gd name="connsiteX3" fmla="*/ 517294 w 658957"/>
                    <a:gd name="connsiteY3" fmla="*/ 1808917 h 2066985"/>
                    <a:gd name="connsiteX4" fmla="*/ 259226 w 658957"/>
                    <a:gd name="connsiteY4" fmla="*/ 2066985 h 2066985"/>
                    <a:gd name="connsiteX5" fmla="*/ 259227 w 658957"/>
                    <a:gd name="connsiteY5" fmla="*/ 2066984 h 2066985"/>
                    <a:gd name="connsiteX6" fmla="*/ 1159 w 658957"/>
                    <a:gd name="connsiteY6" fmla="*/ 1808916 h 2066985"/>
                    <a:gd name="connsiteX7" fmla="*/ 0 w 658957"/>
                    <a:gd name="connsiteY7" fmla="*/ 1074870 h 2066985"/>
                    <a:gd name="connsiteX8" fmla="*/ 263994 w 658957"/>
                    <a:gd name="connsiteY8" fmla="*/ 9787 h 2066985"/>
                    <a:gd name="connsiteX0" fmla="*/ 263994 w 658983"/>
                    <a:gd name="connsiteY0" fmla="*/ 6145 h 2063343"/>
                    <a:gd name="connsiteX1" fmla="*/ 656443 w 658983"/>
                    <a:gd name="connsiteY1" fmla="*/ 1728 h 2063343"/>
                    <a:gd name="connsiteX2" fmla="*/ 516835 w 658983"/>
                    <a:gd name="connsiteY2" fmla="*/ 1066811 h 2063343"/>
                    <a:gd name="connsiteX3" fmla="*/ 517294 w 658983"/>
                    <a:gd name="connsiteY3" fmla="*/ 1805275 h 2063343"/>
                    <a:gd name="connsiteX4" fmla="*/ 259226 w 658983"/>
                    <a:gd name="connsiteY4" fmla="*/ 2063343 h 2063343"/>
                    <a:gd name="connsiteX5" fmla="*/ 259227 w 658983"/>
                    <a:gd name="connsiteY5" fmla="*/ 2063342 h 2063343"/>
                    <a:gd name="connsiteX6" fmla="*/ 1159 w 658983"/>
                    <a:gd name="connsiteY6" fmla="*/ 1805274 h 2063343"/>
                    <a:gd name="connsiteX7" fmla="*/ 0 w 658983"/>
                    <a:gd name="connsiteY7" fmla="*/ 1071228 h 2063343"/>
                    <a:gd name="connsiteX8" fmla="*/ 263994 w 658983"/>
                    <a:gd name="connsiteY8" fmla="*/ 6145 h 2063343"/>
                    <a:gd name="connsiteX0" fmla="*/ 263994 w 678609"/>
                    <a:gd name="connsiteY0" fmla="*/ 7785 h 2064983"/>
                    <a:gd name="connsiteX1" fmla="*/ 676321 w 678609"/>
                    <a:gd name="connsiteY1" fmla="*/ 1560 h 2064983"/>
                    <a:gd name="connsiteX2" fmla="*/ 516835 w 678609"/>
                    <a:gd name="connsiteY2" fmla="*/ 1068451 h 2064983"/>
                    <a:gd name="connsiteX3" fmla="*/ 517294 w 678609"/>
                    <a:gd name="connsiteY3" fmla="*/ 1806915 h 2064983"/>
                    <a:gd name="connsiteX4" fmla="*/ 259226 w 678609"/>
                    <a:gd name="connsiteY4" fmla="*/ 2064983 h 2064983"/>
                    <a:gd name="connsiteX5" fmla="*/ 259227 w 678609"/>
                    <a:gd name="connsiteY5" fmla="*/ 2064982 h 2064983"/>
                    <a:gd name="connsiteX6" fmla="*/ 1159 w 678609"/>
                    <a:gd name="connsiteY6" fmla="*/ 1806914 h 2064983"/>
                    <a:gd name="connsiteX7" fmla="*/ 0 w 678609"/>
                    <a:gd name="connsiteY7" fmla="*/ 1072868 h 2064983"/>
                    <a:gd name="connsiteX8" fmla="*/ 263994 w 678609"/>
                    <a:gd name="connsiteY8" fmla="*/ 7785 h 2064983"/>
                    <a:gd name="connsiteX0" fmla="*/ 263994 w 676632"/>
                    <a:gd name="connsiteY0" fmla="*/ 31105 h 2088303"/>
                    <a:gd name="connsiteX1" fmla="*/ 676321 w 676632"/>
                    <a:gd name="connsiteY1" fmla="*/ 24880 h 2088303"/>
                    <a:gd name="connsiteX2" fmla="*/ 516835 w 676632"/>
                    <a:gd name="connsiteY2" fmla="*/ 1091771 h 2088303"/>
                    <a:gd name="connsiteX3" fmla="*/ 517294 w 676632"/>
                    <a:gd name="connsiteY3" fmla="*/ 1830235 h 2088303"/>
                    <a:gd name="connsiteX4" fmla="*/ 259226 w 676632"/>
                    <a:gd name="connsiteY4" fmla="*/ 2088303 h 2088303"/>
                    <a:gd name="connsiteX5" fmla="*/ 259227 w 676632"/>
                    <a:gd name="connsiteY5" fmla="*/ 2088302 h 2088303"/>
                    <a:gd name="connsiteX6" fmla="*/ 1159 w 676632"/>
                    <a:gd name="connsiteY6" fmla="*/ 1830234 h 2088303"/>
                    <a:gd name="connsiteX7" fmla="*/ 0 w 676632"/>
                    <a:gd name="connsiteY7" fmla="*/ 1096188 h 2088303"/>
                    <a:gd name="connsiteX8" fmla="*/ 263994 w 676632"/>
                    <a:gd name="connsiteY8" fmla="*/ 31105 h 2088303"/>
                    <a:gd name="connsiteX0" fmla="*/ 263994 w 676730"/>
                    <a:gd name="connsiteY0" fmla="*/ 6225 h 2063423"/>
                    <a:gd name="connsiteX1" fmla="*/ 676321 w 676730"/>
                    <a:gd name="connsiteY1" fmla="*/ 0 h 2063423"/>
                    <a:gd name="connsiteX2" fmla="*/ 516835 w 676730"/>
                    <a:gd name="connsiteY2" fmla="*/ 1066891 h 2063423"/>
                    <a:gd name="connsiteX3" fmla="*/ 517294 w 676730"/>
                    <a:gd name="connsiteY3" fmla="*/ 1805355 h 2063423"/>
                    <a:gd name="connsiteX4" fmla="*/ 259226 w 676730"/>
                    <a:gd name="connsiteY4" fmla="*/ 2063423 h 2063423"/>
                    <a:gd name="connsiteX5" fmla="*/ 259227 w 676730"/>
                    <a:gd name="connsiteY5" fmla="*/ 2063422 h 2063423"/>
                    <a:gd name="connsiteX6" fmla="*/ 1159 w 676730"/>
                    <a:gd name="connsiteY6" fmla="*/ 1805354 h 2063423"/>
                    <a:gd name="connsiteX7" fmla="*/ 0 w 676730"/>
                    <a:gd name="connsiteY7" fmla="*/ 1071308 h 2063423"/>
                    <a:gd name="connsiteX8" fmla="*/ 263994 w 676730"/>
                    <a:gd name="connsiteY8" fmla="*/ 6225 h 2063423"/>
                    <a:gd name="connsiteX0" fmla="*/ 267608 w 681973"/>
                    <a:gd name="connsiteY0" fmla="*/ 78285 h 2142712"/>
                    <a:gd name="connsiteX1" fmla="*/ 676321 w 681973"/>
                    <a:gd name="connsiteY1" fmla="*/ 79289 h 2142712"/>
                    <a:gd name="connsiteX2" fmla="*/ 516835 w 681973"/>
                    <a:gd name="connsiteY2" fmla="*/ 1146180 h 2142712"/>
                    <a:gd name="connsiteX3" fmla="*/ 517294 w 681973"/>
                    <a:gd name="connsiteY3" fmla="*/ 1884644 h 2142712"/>
                    <a:gd name="connsiteX4" fmla="*/ 259226 w 681973"/>
                    <a:gd name="connsiteY4" fmla="*/ 2142712 h 2142712"/>
                    <a:gd name="connsiteX5" fmla="*/ 259227 w 681973"/>
                    <a:gd name="connsiteY5" fmla="*/ 2142711 h 2142712"/>
                    <a:gd name="connsiteX6" fmla="*/ 1159 w 681973"/>
                    <a:gd name="connsiteY6" fmla="*/ 1884643 h 2142712"/>
                    <a:gd name="connsiteX7" fmla="*/ 0 w 681973"/>
                    <a:gd name="connsiteY7" fmla="*/ 1150597 h 2142712"/>
                    <a:gd name="connsiteX8" fmla="*/ 267608 w 681973"/>
                    <a:gd name="connsiteY8" fmla="*/ 78285 h 2142712"/>
                    <a:gd name="connsiteX0" fmla="*/ 267608 w 730032"/>
                    <a:gd name="connsiteY0" fmla="*/ 0 h 2064427"/>
                    <a:gd name="connsiteX1" fmla="*/ 676321 w 730032"/>
                    <a:gd name="connsiteY1" fmla="*/ 1004 h 2064427"/>
                    <a:gd name="connsiteX2" fmla="*/ 516835 w 730032"/>
                    <a:gd name="connsiteY2" fmla="*/ 1067895 h 2064427"/>
                    <a:gd name="connsiteX3" fmla="*/ 517294 w 730032"/>
                    <a:gd name="connsiteY3" fmla="*/ 1806359 h 2064427"/>
                    <a:gd name="connsiteX4" fmla="*/ 259226 w 730032"/>
                    <a:gd name="connsiteY4" fmla="*/ 2064427 h 2064427"/>
                    <a:gd name="connsiteX5" fmla="*/ 259227 w 730032"/>
                    <a:gd name="connsiteY5" fmla="*/ 2064426 h 2064427"/>
                    <a:gd name="connsiteX6" fmla="*/ 1159 w 730032"/>
                    <a:gd name="connsiteY6" fmla="*/ 1806358 h 2064427"/>
                    <a:gd name="connsiteX7" fmla="*/ 0 w 730032"/>
                    <a:gd name="connsiteY7" fmla="*/ 1072312 h 2064427"/>
                    <a:gd name="connsiteX8" fmla="*/ 267608 w 730032"/>
                    <a:gd name="connsiteY8" fmla="*/ 0 h 2064427"/>
                    <a:gd name="connsiteX0" fmla="*/ 267608 w 681218"/>
                    <a:gd name="connsiteY0" fmla="*/ 0 h 2064427"/>
                    <a:gd name="connsiteX1" fmla="*/ 676321 w 681218"/>
                    <a:gd name="connsiteY1" fmla="*/ 1004 h 2064427"/>
                    <a:gd name="connsiteX2" fmla="*/ 516835 w 681218"/>
                    <a:gd name="connsiteY2" fmla="*/ 1067895 h 2064427"/>
                    <a:gd name="connsiteX3" fmla="*/ 517294 w 681218"/>
                    <a:gd name="connsiteY3" fmla="*/ 1806359 h 2064427"/>
                    <a:gd name="connsiteX4" fmla="*/ 259226 w 681218"/>
                    <a:gd name="connsiteY4" fmla="*/ 2064427 h 2064427"/>
                    <a:gd name="connsiteX5" fmla="*/ 259227 w 681218"/>
                    <a:gd name="connsiteY5" fmla="*/ 2064426 h 2064427"/>
                    <a:gd name="connsiteX6" fmla="*/ 1159 w 681218"/>
                    <a:gd name="connsiteY6" fmla="*/ 1806358 h 2064427"/>
                    <a:gd name="connsiteX7" fmla="*/ 0 w 681218"/>
                    <a:gd name="connsiteY7" fmla="*/ 1072312 h 2064427"/>
                    <a:gd name="connsiteX8" fmla="*/ 267608 w 681218"/>
                    <a:gd name="connsiteY8" fmla="*/ 0 h 2064427"/>
                    <a:gd name="connsiteX0" fmla="*/ 267608 w 788233"/>
                    <a:gd name="connsiteY0" fmla="*/ 0 h 2064427"/>
                    <a:gd name="connsiteX1" fmla="*/ 784938 w 788233"/>
                    <a:gd name="connsiteY1" fmla="*/ 6056 h 2064427"/>
                    <a:gd name="connsiteX2" fmla="*/ 516835 w 788233"/>
                    <a:gd name="connsiteY2" fmla="*/ 1067895 h 2064427"/>
                    <a:gd name="connsiteX3" fmla="*/ 517294 w 788233"/>
                    <a:gd name="connsiteY3" fmla="*/ 1806359 h 2064427"/>
                    <a:gd name="connsiteX4" fmla="*/ 259226 w 788233"/>
                    <a:gd name="connsiteY4" fmla="*/ 2064427 h 2064427"/>
                    <a:gd name="connsiteX5" fmla="*/ 259227 w 788233"/>
                    <a:gd name="connsiteY5" fmla="*/ 2064426 h 2064427"/>
                    <a:gd name="connsiteX6" fmla="*/ 1159 w 788233"/>
                    <a:gd name="connsiteY6" fmla="*/ 1806358 h 2064427"/>
                    <a:gd name="connsiteX7" fmla="*/ 0 w 788233"/>
                    <a:gd name="connsiteY7" fmla="*/ 1072312 h 2064427"/>
                    <a:gd name="connsiteX8" fmla="*/ 267608 w 788233"/>
                    <a:gd name="connsiteY8" fmla="*/ 0 h 2064427"/>
                    <a:gd name="connsiteX0" fmla="*/ 267608 w 788334"/>
                    <a:gd name="connsiteY0" fmla="*/ 0 h 2064427"/>
                    <a:gd name="connsiteX1" fmla="*/ 784938 w 788334"/>
                    <a:gd name="connsiteY1" fmla="*/ 6056 h 2064427"/>
                    <a:gd name="connsiteX2" fmla="*/ 516835 w 788334"/>
                    <a:gd name="connsiteY2" fmla="*/ 1067895 h 2064427"/>
                    <a:gd name="connsiteX3" fmla="*/ 517294 w 788334"/>
                    <a:gd name="connsiteY3" fmla="*/ 1806359 h 2064427"/>
                    <a:gd name="connsiteX4" fmla="*/ 259226 w 788334"/>
                    <a:gd name="connsiteY4" fmla="*/ 2064427 h 2064427"/>
                    <a:gd name="connsiteX5" fmla="*/ 259227 w 788334"/>
                    <a:gd name="connsiteY5" fmla="*/ 2064426 h 2064427"/>
                    <a:gd name="connsiteX6" fmla="*/ 1159 w 788334"/>
                    <a:gd name="connsiteY6" fmla="*/ 1806358 h 2064427"/>
                    <a:gd name="connsiteX7" fmla="*/ 0 w 788334"/>
                    <a:gd name="connsiteY7" fmla="*/ 1072312 h 2064427"/>
                    <a:gd name="connsiteX8" fmla="*/ 267608 w 788334"/>
                    <a:gd name="connsiteY8" fmla="*/ 0 h 2064427"/>
                    <a:gd name="connsiteX0" fmla="*/ 267608 w 788308"/>
                    <a:gd name="connsiteY0" fmla="*/ 0 h 2064427"/>
                    <a:gd name="connsiteX1" fmla="*/ 784938 w 788308"/>
                    <a:gd name="connsiteY1" fmla="*/ 6056 h 2064427"/>
                    <a:gd name="connsiteX2" fmla="*/ 516835 w 788308"/>
                    <a:gd name="connsiteY2" fmla="*/ 1067895 h 2064427"/>
                    <a:gd name="connsiteX3" fmla="*/ 517294 w 788308"/>
                    <a:gd name="connsiteY3" fmla="*/ 1806359 h 2064427"/>
                    <a:gd name="connsiteX4" fmla="*/ 259226 w 788308"/>
                    <a:gd name="connsiteY4" fmla="*/ 2064427 h 2064427"/>
                    <a:gd name="connsiteX5" fmla="*/ 259227 w 788308"/>
                    <a:gd name="connsiteY5" fmla="*/ 2064426 h 2064427"/>
                    <a:gd name="connsiteX6" fmla="*/ 1159 w 788308"/>
                    <a:gd name="connsiteY6" fmla="*/ 1806358 h 2064427"/>
                    <a:gd name="connsiteX7" fmla="*/ 0 w 788308"/>
                    <a:gd name="connsiteY7" fmla="*/ 1072312 h 2064427"/>
                    <a:gd name="connsiteX8" fmla="*/ 267608 w 788308"/>
                    <a:gd name="connsiteY8" fmla="*/ 0 h 2064427"/>
                    <a:gd name="connsiteX0" fmla="*/ 323179 w 787421"/>
                    <a:gd name="connsiteY0" fmla="*/ 72332 h 2139285"/>
                    <a:gd name="connsiteX1" fmla="*/ 784938 w 787421"/>
                    <a:gd name="connsiteY1" fmla="*/ 80914 h 2139285"/>
                    <a:gd name="connsiteX2" fmla="*/ 516835 w 787421"/>
                    <a:gd name="connsiteY2" fmla="*/ 1142753 h 2139285"/>
                    <a:gd name="connsiteX3" fmla="*/ 517294 w 787421"/>
                    <a:gd name="connsiteY3" fmla="*/ 1881217 h 2139285"/>
                    <a:gd name="connsiteX4" fmla="*/ 259226 w 787421"/>
                    <a:gd name="connsiteY4" fmla="*/ 2139285 h 2139285"/>
                    <a:gd name="connsiteX5" fmla="*/ 259227 w 787421"/>
                    <a:gd name="connsiteY5" fmla="*/ 2139284 h 2139285"/>
                    <a:gd name="connsiteX6" fmla="*/ 1159 w 787421"/>
                    <a:gd name="connsiteY6" fmla="*/ 1881216 h 2139285"/>
                    <a:gd name="connsiteX7" fmla="*/ 0 w 787421"/>
                    <a:gd name="connsiteY7" fmla="*/ 1147170 h 2139285"/>
                    <a:gd name="connsiteX8" fmla="*/ 323179 w 787421"/>
                    <a:gd name="connsiteY8" fmla="*/ 72332 h 2139285"/>
                    <a:gd name="connsiteX0" fmla="*/ 323179 w 810872"/>
                    <a:gd name="connsiteY0" fmla="*/ 0 h 2066953"/>
                    <a:gd name="connsiteX1" fmla="*/ 784938 w 810872"/>
                    <a:gd name="connsiteY1" fmla="*/ 8582 h 2066953"/>
                    <a:gd name="connsiteX2" fmla="*/ 516835 w 810872"/>
                    <a:gd name="connsiteY2" fmla="*/ 1070421 h 2066953"/>
                    <a:gd name="connsiteX3" fmla="*/ 517294 w 810872"/>
                    <a:gd name="connsiteY3" fmla="*/ 1808885 h 2066953"/>
                    <a:gd name="connsiteX4" fmla="*/ 259226 w 810872"/>
                    <a:gd name="connsiteY4" fmla="*/ 2066953 h 2066953"/>
                    <a:gd name="connsiteX5" fmla="*/ 259227 w 810872"/>
                    <a:gd name="connsiteY5" fmla="*/ 2066952 h 2066953"/>
                    <a:gd name="connsiteX6" fmla="*/ 1159 w 810872"/>
                    <a:gd name="connsiteY6" fmla="*/ 1808884 h 2066953"/>
                    <a:gd name="connsiteX7" fmla="*/ 0 w 810872"/>
                    <a:gd name="connsiteY7" fmla="*/ 1074838 h 2066953"/>
                    <a:gd name="connsiteX8" fmla="*/ 323179 w 810872"/>
                    <a:gd name="connsiteY8" fmla="*/ 0 h 2066953"/>
                    <a:gd name="connsiteX0" fmla="*/ 323179 w 797169"/>
                    <a:gd name="connsiteY0" fmla="*/ 0 h 2066953"/>
                    <a:gd name="connsiteX1" fmla="*/ 784938 w 797169"/>
                    <a:gd name="connsiteY1" fmla="*/ 8582 h 2066953"/>
                    <a:gd name="connsiteX2" fmla="*/ 516835 w 797169"/>
                    <a:gd name="connsiteY2" fmla="*/ 1070421 h 2066953"/>
                    <a:gd name="connsiteX3" fmla="*/ 517294 w 797169"/>
                    <a:gd name="connsiteY3" fmla="*/ 1808885 h 2066953"/>
                    <a:gd name="connsiteX4" fmla="*/ 259226 w 797169"/>
                    <a:gd name="connsiteY4" fmla="*/ 2066953 h 2066953"/>
                    <a:gd name="connsiteX5" fmla="*/ 259227 w 797169"/>
                    <a:gd name="connsiteY5" fmla="*/ 2066952 h 2066953"/>
                    <a:gd name="connsiteX6" fmla="*/ 1159 w 797169"/>
                    <a:gd name="connsiteY6" fmla="*/ 1808884 h 2066953"/>
                    <a:gd name="connsiteX7" fmla="*/ 0 w 797169"/>
                    <a:gd name="connsiteY7" fmla="*/ 1074838 h 2066953"/>
                    <a:gd name="connsiteX8" fmla="*/ 323179 w 797169"/>
                    <a:gd name="connsiteY8" fmla="*/ 0 h 206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169" h="2066953">
                      <a:moveTo>
                        <a:pt x="323179" y="0"/>
                      </a:moveTo>
                      <a:lnTo>
                        <a:pt x="784938" y="8582"/>
                      </a:lnTo>
                      <a:cubicBezTo>
                        <a:pt x="865207" y="7641"/>
                        <a:pt x="524413" y="908724"/>
                        <a:pt x="516835" y="1070421"/>
                      </a:cubicBezTo>
                      <a:cubicBezTo>
                        <a:pt x="509257" y="1232118"/>
                        <a:pt x="516055" y="1642796"/>
                        <a:pt x="517294" y="1808885"/>
                      </a:cubicBezTo>
                      <a:cubicBezTo>
                        <a:pt x="518574" y="1980429"/>
                        <a:pt x="401753" y="2066953"/>
                        <a:pt x="259226" y="2066953"/>
                      </a:cubicBezTo>
                      <a:lnTo>
                        <a:pt x="259227" y="2066952"/>
                      </a:lnTo>
                      <a:cubicBezTo>
                        <a:pt x="116700" y="2066952"/>
                        <a:pt x="1159" y="1951411"/>
                        <a:pt x="1159" y="1808884"/>
                      </a:cubicBezTo>
                      <a:cubicBezTo>
                        <a:pt x="773" y="1564202"/>
                        <a:pt x="386" y="1319520"/>
                        <a:pt x="0" y="1074838"/>
                      </a:cubicBezTo>
                      <a:cubicBezTo>
                        <a:pt x="386" y="970865"/>
                        <a:pt x="322793" y="103973"/>
                        <a:pt x="32317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58" name="Rectangle: Rounded Corners 1">
                  <a:extLst>
                    <a:ext uri="{FF2B5EF4-FFF2-40B4-BE49-F238E27FC236}">
                      <a16:creationId xmlns:a16="http://schemas.microsoft.com/office/drawing/2014/main" id="{3047D87E-5371-43F6-B24D-D13BC6B0887D}"/>
                    </a:ext>
                  </a:extLst>
                </p:cNvPr>
                <p:cNvSpPr/>
                <p:nvPr/>
              </p:nvSpPr>
              <p:spPr>
                <a:xfrm>
                  <a:off x="1741204" y="979246"/>
                  <a:ext cx="797169" cy="2066953"/>
                </a:xfrm>
                <a:custGeom>
                  <a:avLst/>
                  <a:gdLst>
                    <a:gd name="connsiteX0" fmla="*/ 0 w 516135"/>
                    <a:gd name="connsiteY0" fmla="*/ 258068 h 1562100"/>
                    <a:gd name="connsiteX1" fmla="*/ 258068 w 516135"/>
                    <a:gd name="connsiteY1" fmla="*/ 0 h 1562100"/>
                    <a:gd name="connsiteX2" fmla="*/ 258068 w 516135"/>
                    <a:gd name="connsiteY2" fmla="*/ 0 h 1562100"/>
                    <a:gd name="connsiteX3" fmla="*/ 516136 w 516135"/>
                    <a:gd name="connsiteY3" fmla="*/ 258068 h 1562100"/>
                    <a:gd name="connsiteX4" fmla="*/ 516135 w 516135"/>
                    <a:gd name="connsiteY4" fmla="*/ 1304033 h 1562100"/>
                    <a:gd name="connsiteX5" fmla="*/ 258067 w 516135"/>
                    <a:gd name="connsiteY5" fmla="*/ 1562101 h 1562100"/>
                    <a:gd name="connsiteX6" fmla="*/ 258068 w 516135"/>
                    <a:gd name="connsiteY6" fmla="*/ 1562100 h 1562100"/>
                    <a:gd name="connsiteX7" fmla="*/ 0 w 516135"/>
                    <a:gd name="connsiteY7" fmla="*/ 1304032 h 1562100"/>
                    <a:gd name="connsiteX8" fmla="*/ 0 w 516135"/>
                    <a:gd name="connsiteY8" fmla="*/ 258068 h 1562100"/>
                    <a:gd name="connsiteX0" fmla="*/ 0 w 535099"/>
                    <a:gd name="connsiteY0" fmla="*/ 258068 h 1562101"/>
                    <a:gd name="connsiteX1" fmla="*/ 258068 w 535099"/>
                    <a:gd name="connsiteY1" fmla="*/ 0 h 1562101"/>
                    <a:gd name="connsiteX2" fmla="*/ 258068 w 535099"/>
                    <a:gd name="connsiteY2" fmla="*/ 0 h 1562101"/>
                    <a:gd name="connsiteX3" fmla="*/ 516136 w 535099"/>
                    <a:gd name="connsiteY3" fmla="*/ 258068 h 1562101"/>
                    <a:gd name="connsiteX4" fmla="*/ 515676 w 535099"/>
                    <a:gd name="connsiteY4" fmla="*/ 565569 h 1562101"/>
                    <a:gd name="connsiteX5" fmla="*/ 516135 w 535099"/>
                    <a:gd name="connsiteY5" fmla="*/ 1304033 h 1562101"/>
                    <a:gd name="connsiteX6" fmla="*/ 258067 w 535099"/>
                    <a:gd name="connsiteY6" fmla="*/ 1562101 h 1562101"/>
                    <a:gd name="connsiteX7" fmla="*/ 258068 w 535099"/>
                    <a:gd name="connsiteY7" fmla="*/ 1562100 h 1562101"/>
                    <a:gd name="connsiteX8" fmla="*/ 0 w 535099"/>
                    <a:gd name="connsiteY8" fmla="*/ 1304032 h 1562101"/>
                    <a:gd name="connsiteX9" fmla="*/ 0 w 535099"/>
                    <a:gd name="connsiteY9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517295 w 536258"/>
                    <a:gd name="connsiteY2" fmla="*/ 258068 h 1562101"/>
                    <a:gd name="connsiteX3" fmla="*/ 516835 w 536258"/>
                    <a:gd name="connsiteY3" fmla="*/ 565569 h 1562101"/>
                    <a:gd name="connsiteX4" fmla="*/ 517294 w 536258"/>
                    <a:gd name="connsiteY4" fmla="*/ 1304033 h 1562101"/>
                    <a:gd name="connsiteX5" fmla="*/ 259226 w 536258"/>
                    <a:gd name="connsiteY5" fmla="*/ 1562101 h 1562101"/>
                    <a:gd name="connsiteX6" fmla="*/ 259227 w 536258"/>
                    <a:gd name="connsiteY6" fmla="*/ 1562100 h 1562101"/>
                    <a:gd name="connsiteX7" fmla="*/ 1159 w 536258"/>
                    <a:gd name="connsiteY7" fmla="*/ 1304032 h 1562101"/>
                    <a:gd name="connsiteX8" fmla="*/ 0 w 536258"/>
                    <a:gd name="connsiteY8" fmla="*/ 569986 h 1562101"/>
                    <a:gd name="connsiteX9" fmla="*/ 1159 w 536258"/>
                    <a:gd name="connsiteY9" fmla="*/ 258068 h 1562101"/>
                    <a:gd name="connsiteX0" fmla="*/ 1159 w 555374"/>
                    <a:gd name="connsiteY0" fmla="*/ 38714 h 1342747"/>
                    <a:gd name="connsiteX1" fmla="*/ 517295 w 555374"/>
                    <a:gd name="connsiteY1" fmla="*/ 38714 h 1342747"/>
                    <a:gd name="connsiteX2" fmla="*/ 516835 w 555374"/>
                    <a:gd name="connsiteY2" fmla="*/ 346215 h 1342747"/>
                    <a:gd name="connsiteX3" fmla="*/ 517294 w 555374"/>
                    <a:gd name="connsiteY3" fmla="*/ 1084679 h 1342747"/>
                    <a:gd name="connsiteX4" fmla="*/ 259226 w 555374"/>
                    <a:gd name="connsiteY4" fmla="*/ 1342747 h 1342747"/>
                    <a:gd name="connsiteX5" fmla="*/ 259227 w 555374"/>
                    <a:gd name="connsiteY5" fmla="*/ 1342746 h 1342747"/>
                    <a:gd name="connsiteX6" fmla="*/ 1159 w 555374"/>
                    <a:gd name="connsiteY6" fmla="*/ 1084678 h 1342747"/>
                    <a:gd name="connsiteX7" fmla="*/ 0 w 555374"/>
                    <a:gd name="connsiteY7" fmla="*/ 350632 h 1342747"/>
                    <a:gd name="connsiteX8" fmla="*/ 1159 w 555374"/>
                    <a:gd name="connsiteY8" fmla="*/ 38714 h 1342747"/>
                    <a:gd name="connsiteX0" fmla="*/ 263994 w 535905"/>
                    <a:gd name="connsiteY0" fmla="*/ 3045 h 2060243"/>
                    <a:gd name="connsiteX1" fmla="*/ 517295 w 535905"/>
                    <a:gd name="connsiteY1" fmla="*/ 756210 h 2060243"/>
                    <a:gd name="connsiteX2" fmla="*/ 516835 w 535905"/>
                    <a:gd name="connsiteY2" fmla="*/ 1063711 h 2060243"/>
                    <a:gd name="connsiteX3" fmla="*/ 517294 w 535905"/>
                    <a:gd name="connsiteY3" fmla="*/ 1802175 h 2060243"/>
                    <a:gd name="connsiteX4" fmla="*/ 259226 w 535905"/>
                    <a:gd name="connsiteY4" fmla="*/ 2060243 h 2060243"/>
                    <a:gd name="connsiteX5" fmla="*/ 259227 w 535905"/>
                    <a:gd name="connsiteY5" fmla="*/ 2060242 h 2060243"/>
                    <a:gd name="connsiteX6" fmla="*/ 1159 w 535905"/>
                    <a:gd name="connsiteY6" fmla="*/ 1802174 h 2060243"/>
                    <a:gd name="connsiteX7" fmla="*/ 0 w 535905"/>
                    <a:gd name="connsiteY7" fmla="*/ 1068128 h 2060243"/>
                    <a:gd name="connsiteX8" fmla="*/ 263994 w 535905"/>
                    <a:gd name="connsiteY8" fmla="*/ 3045 h 2060243"/>
                    <a:gd name="connsiteX0" fmla="*/ 263994 w 664925"/>
                    <a:gd name="connsiteY0" fmla="*/ 87056 h 2144254"/>
                    <a:gd name="connsiteX1" fmla="*/ 658652 w 664925"/>
                    <a:gd name="connsiteY1" fmla="*/ 93682 h 2144254"/>
                    <a:gd name="connsiteX2" fmla="*/ 516835 w 664925"/>
                    <a:gd name="connsiteY2" fmla="*/ 1147722 h 2144254"/>
                    <a:gd name="connsiteX3" fmla="*/ 517294 w 664925"/>
                    <a:gd name="connsiteY3" fmla="*/ 1886186 h 2144254"/>
                    <a:gd name="connsiteX4" fmla="*/ 259226 w 664925"/>
                    <a:gd name="connsiteY4" fmla="*/ 2144254 h 2144254"/>
                    <a:gd name="connsiteX5" fmla="*/ 259227 w 664925"/>
                    <a:gd name="connsiteY5" fmla="*/ 2144253 h 2144254"/>
                    <a:gd name="connsiteX6" fmla="*/ 1159 w 664925"/>
                    <a:gd name="connsiteY6" fmla="*/ 1886185 h 2144254"/>
                    <a:gd name="connsiteX7" fmla="*/ 0 w 664925"/>
                    <a:gd name="connsiteY7" fmla="*/ 1152139 h 2144254"/>
                    <a:gd name="connsiteX8" fmla="*/ 263994 w 664925"/>
                    <a:gd name="connsiteY8" fmla="*/ 87056 h 2144254"/>
                    <a:gd name="connsiteX0" fmla="*/ 263994 w 710801"/>
                    <a:gd name="connsiteY0" fmla="*/ 28420 h 2085618"/>
                    <a:gd name="connsiteX1" fmla="*/ 658652 w 710801"/>
                    <a:gd name="connsiteY1" fmla="*/ 35046 h 2085618"/>
                    <a:gd name="connsiteX2" fmla="*/ 516835 w 710801"/>
                    <a:gd name="connsiteY2" fmla="*/ 1089086 h 2085618"/>
                    <a:gd name="connsiteX3" fmla="*/ 517294 w 710801"/>
                    <a:gd name="connsiteY3" fmla="*/ 1827550 h 2085618"/>
                    <a:gd name="connsiteX4" fmla="*/ 259226 w 710801"/>
                    <a:gd name="connsiteY4" fmla="*/ 2085618 h 2085618"/>
                    <a:gd name="connsiteX5" fmla="*/ 259227 w 710801"/>
                    <a:gd name="connsiteY5" fmla="*/ 2085617 h 2085618"/>
                    <a:gd name="connsiteX6" fmla="*/ 1159 w 710801"/>
                    <a:gd name="connsiteY6" fmla="*/ 1827549 h 2085618"/>
                    <a:gd name="connsiteX7" fmla="*/ 0 w 710801"/>
                    <a:gd name="connsiteY7" fmla="*/ 1093503 h 2085618"/>
                    <a:gd name="connsiteX8" fmla="*/ 263994 w 710801"/>
                    <a:gd name="connsiteY8" fmla="*/ 28420 h 2085618"/>
                    <a:gd name="connsiteX0" fmla="*/ 263994 w 710801"/>
                    <a:gd name="connsiteY0" fmla="*/ 7864 h 2065062"/>
                    <a:gd name="connsiteX1" fmla="*/ 658652 w 710801"/>
                    <a:gd name="connsiteY1" fmla="*/ 14490 h 2065062"/>
                    <a:gd name="connsiteX2" fmla="*/ 516835 w 710801"/>
                    <a:gd name="connsiteY2" fmla="*/ 1068530 h 2065062"/>
                    <a:gd name="connsiteX3" fmla="*/ 517294 w 710801"/>
                    <a:gd name="connsiteY3" fmla="*/ 1806994 h 2065062"/>
                    <a:gd name="connsiteX4" fmla="*/ 259226 w 710801"/>
                    <a:gd name="connsiteY4" fmla="*/ 2065062 h 2065062"/>
                    <a:gd name="connsiteX5" fmla="*/ 259227 w 710801"/>
                    <a:gd name="connsiteY5" fmla="*/ 2065061 h 2065062"/>
                    <a:gd name="connsiteX6" fmla="*/ 1159 w 710801"/>
                    <a:gd name="connsiteY6" fmla="*/ 1806993 h 2065062"/>
                    <a:gd name="connsiteX7" fmla="*/ 0 w 710801"/>
                    <a:gd name="connsiteY7" fmla="*/ 1072947 h 2065062"/>
                    <a:gd name="connsiteX8" fmla="*/ 263994 w 710801"/>
                    <a:gd name="connsiteY8" fmla="*/ 7864 h 2065062"/>
                    <a:gd name="connsiteX0" fmla="*/ 263994 w 713316"/>
                    <a:gd name="connsiteY0" fmla="*/ 0 h 2057198"/>
                    <a:gd name="connsiteX1" fmla="*/ 658652 w 713316"/>
                    <a:gd name="connsiteY1" fmla="*/ 6626 h 2057198"/>
                    <a:gd name="connsiteX2" fmla="*/ 516835 w 713316"/>
                    <a:gd name="connsiteY2" fmla="*/ 1060666 h 2057198"/>
                    <a:gd name="connsiteX3" fmla="*/ 517294 w 713316"/>
                    <a:gd name="connsiteY3" fmla="*/ 1799130 h 2057198"/>
                    <a:gd name="connsiteX4" fmla="*/ 259226 w 713316"/>
                    <a:gd name="connsiteY4" fmla="*/ 2057198 h 2057198"/>
                    <a:gd name="connsiteX5" fmla="*/ 259227 w 713316"/>
                    <a:gd name="connsiteY5" fmla="*/ 2057197 h 2057198"/>
                    <a:gd name="connsiteX6" fmla="*/ 1159 w 713316"/>
                    <a:gd name="connsiteY6" fmla="*/ 1799129 h 2057198"/>
                    <a:gd name="connsiteX7" fmla="*/ 0 w 713316"/>
                    <a:gd name="connsiteY7" fmla="*/ 1065083 h 2057198"/>
                    <a:gd name="connsiteX8" fmla="*/ 263994 w 713316"/>
                    <a:gd name="connsiteY8" fmla="*/ 0 h 2057198"/>
                    <a:gd name="connsiteX0" fmla="*/ 263994 w 663537"/>
                    <a:gd name="connsiteY0" fmla="*/ 33591 h 2090789"/>
                    <a:gd name="connsiteX1" fmla="*/ 658652 w 663537"/>
                    <a:gd name="connsiteY1" fmla="*/ 40217 h 2090789"/>
                    <a:gd name="connsiteX2" fmla="*/ 516835 w 663537"/>
                    <a:gd name="connsiteY2" fmla="*/ 1094257 h 2090789"/>
                    <a:gd name="connsiteX3" fmla="*/ 517294 w 663537"/>
                    <a:gd name="connsiteY3" fmla="*/ 1832721 h 2090789"/>
                    <a:gd name="connsiteX4" fmla="*/ 259226 w 663537"/>
                    <a:gd name="connsiteY4" fmla="*/ 2090789 h 2090789"/>
                    <a:gd name="connsiteX5" fmla="*/ 259227 w 663537"/>
                    <a:gd name="connsiteY5" fmla="*/ 2090788 h 2090789"/>
                    <a:gd name="connsiteX6" fmla="*/ 1159 w 663537"/>
                    <a:gd name="connsiteY6" fmla="*/ 1832720 h 2090789"/>
                    <a:gd name="connsiteX7" fmla="*/ 0 w 663537"/>
                    <a:gd name="connsiteY7" fmla="*/ 1098674 h 2090789"/>
                    <a:gd name="connsiteX8" fmla="*/ 263994 w 663537"/>
                    <a:gd name="connsiteY8" fmla="*/ 33591 h 2090789"/>
                    <a:gd name="connsiteX0" fmla="*/ 263994 w 666512"/>
                    <a:gd name="connsiteY0" fmla="*/ 0 h 2057198"/>
                    <a:gd name="connsiteX1" fmla="*/ 658652 w 666512"/>
                    <a:gd name="connsiteY1" fmla="*/ 6626 h 2057198"/>
                    <a:gd name="connsiteX2" fmla="*/ 516835 w 666512"/>
                    <a:gd name="connsiteY2" fmla="*/ 1060666 h 2057198"/>
                    <a:gd name="connsiteX3" fmla="*/ 517294 w 666512"/>
                    <a:gd name="connsiteY3" fmla="*/ 1799130 h 2057198"/>
                    <a:gd name="connsiteX4" fmla="*/ 259226 w 666512"/>
                    <a:gd name="connsiteY4" fmla="*/ 2057198 h 2057198"/>
                    <a:gd name="connsiteX5" fmla="*/ 259227 w 666512"/>
                    <a:gd name="connsiteY5" fmla="*/ 2057197 h 2057198"/>
                    <a:gd name="connsiteX6" fmla="*/ 1159 w 666512"/>
                    <a:gd name="connsiteY6" fmla="*/ 1799129 h 2057198"/>
                    <a:gd name="connsiteX7" fmla="*/ 0 w 666512"/>
                    <a:gd name="connsiteY7" fmla="*/ 1065083 h 2057198"/>
                    <a:gd name="connsiteX8" fmla="*/ 263994 w 666512"/>
                    <a:gd name="connsiteY8" fmla="*/ 0 h 2057198"/>
                    <a:gd name="connsiteX0" fmla="*/ 263994 w 661028"/>
                    <a:gd name="connsiteY0" fmla="*/ 9281 h 2066479"/>
                    <a:gd name="connsiteX1" fmla="*/ 658652 w 661028"/>
                    <a:gd name="connsiteY1" fmla="*/ 15907 h 2066479"/>
                    <a:gd name="connsiteX2" fmla="*/ 516835 w 661028"/>
                    <a:gd name="connsiteY2" fmla="*/ 1069947 h 2066479"/>
                    <a:gd name="connsiteX3" fmla="*/ 517294 w 661028"/>
                    <a:gd name="connsiteY3" fmla="*/ 1808411 h 2066479"/>
                    <a:gd name="connsiteX4" fmla="*/ 259226 w 661028"/>
                    <a:gd name="connsiteY4" fmla="*/ 2066479 h 2066479"/>
                    <a:gd name="connsiteX5" fmla="*/ 259227 w 661028"/>
                    <a:gd name="connsiteY5" fmla="*/ 2066478 h 2066479"/>
                    <a:gd name="connsiteX6" fmla="*/ 1159 w 661028"/>
                    <a:gd name="connsiteY6" fmla="*/ 1808410 h 2066479"/>
                    <a:gd name="connsiteX7" fmla="*/ 0 w 661028"/>
                    <a:gd name="connsiteY7" fmla="*/ 1074364 h 2066479"/>
                    <a:gd name="connsiteX8" fmla="*/ 263994 w 661028"/>
                    <a:gd name="connsiteY8" fmla="*/ 9281 h 2066479"/>
                    <a:gd name="connsiteX0" fmla="*/ 263994 w 661136"/>
                    <a:gd name="connsiteY0" fmla="*/ 1620 h 2058818"/>
                    <a:gd name="connsiteX1" fmla="*/ 658652 w 661136"/>
                    <a:gd name="connsiteY1" fmla="*/ 8246 h 2058818"/>
                    <a:gd name="connsiteX2" fmla="*/ 516835 w 661136"/>
                    <a:gd name="connsiteY2" fmla="*/ 1062286 h 2058818"/>
                    <a:gd name="connsiteX3" fmla="*/ 517294 w 661136"/>
                    <a:gd name="connsiteY3" fmla="*/ 1800750 h 2058818"/>
                    <a:gd name="connsiteX4" fmla="*/ 259226 w 661136"/>
                    <a:gd name="connsiteY4" fmla="*/ 2058818 h 2058818"/>
                    <a:gd name="connsiteX5" fmla="*/ 259227 w 661136"/>
                    <a:gd name="connsiteY5" fmla="*/ 2058817 h 2058818"/>
                    <a:gd name="connsiteX6" fmla="*/ 1159 w 661136"/>
                    <a:gd name="connsiteY6" fmla="*/ 1800749 h 2058818"/>
                    <a:gd name="connsiteX7" fmla="*/ 0 w 661136"/>
                    <a:gd name="connsiteY7" fmla="*/ 1066703 h 2058818"/>
                    <a:gd name="connsiteX8" fmla="*/ 263994 w 661136"/>
                    <a:gd name="connsiteY8" fmla="*/ 1620 h 2058818"/>
                    <a:gd name="connsiteX0" fmla="*/ 263994 w 658957"/>
                    <a:gd name="connsiteY0" fmla="*/ 9787 h 2066985"/>
                    <a:gd name="connsiteX1" fmla="*/ 656443 w 658957"/>
                    <a:gd name="connsiteY1" fmla="*/ 5370 h 2066985"/>
                    <a:gd name="connsiteX2" fmla="*/ 516835 w 658957"/>
                    <a:gd name="connsiteY2" fmla="*/ 1070453 h 2066985"/>
                    <a:gd name="connsiteX3" fmla="*/ 517294 w 658957"/>
                    <a:gd name="connsiteY3" fmla="*/ 1808917 h 2066985"/>
                    <a:gd name="connsiteX4" fmla="*/ 259226 w 658957"/>
                    <a:gd name="connsiteY4" fmla="*/ 2066985 h 2066985"/>
                    <a:gd name="connsiteX5" fmla="*/ 259227 w 658957"/>
                    <a:gd name="connsiteY5" fmla="*/ 2066984 h 2066985"/>
                    <a:gd name="connsiteX6" fmla="*/ 1159 w 658957"/>
                    <a:gd name="connsiteY6" fmla="*/ 1808916 h 2066985"/>
                    <a:gd name="connsiteX7" fmla="*/ 0 w 658957"/>
                    <a:gd name="connsiteY7" fmla="*/ 1074870 h 2066985"/>
                    <a:gd name="connsiteX8" fmla="*/ 263994 w 658957"/>
                    <a:gd name="connsiteY8" fmla="*/ 9787 h 2066985"/>
                    <a:gd name="connsiteX0" fmla="*/ 263994 w 658983"/>
                    <a:gd name="connsiteY0" fmla="*/ 6145 h 2063343"/>
                    <a:gd name="connsiteX1" fmla="*/ 656443 w 658983"/>
                    <a:gd name="connsiteY1" fmla="*/ 1728 h 2063343"/>
                    <a:gd name="connsiteX2" fmla="*/ 516835 w 658983"/>
                    <a:gd name="connsiteY2" fmla="*/ 1066811 h 2063343"/>
                    <a:gd name="connsiteX3" fmla="*/ 517294 w 658983"/>
                    <a:gd name="connsiteY3" fmla="*/ 1805275 h 2063343"/>
                    <a:gd name="connsiteX4" fmla="*/ 259226 w 658983"/>
                    <a:gd name="connsiteY4" fmla="*/ 2063343 h 2063343"/>
                    <a:gd name="connsiteX5" fmla="*/ 259227 w 658983"/>
                    <a:gd name="connsiteY5" fmla="*/ 2063342 h 2063343"/>
                    <a:gd name="connsiteX6" fmla="*/ 1159 w 658983"/>
                    <a:gd name="connsiteY6" fmla="*/ 1805274 h 2063343"/>
                    <a:gd name="connsiteX7" fmla="*/ 0 w 658983"/>
                    <a:gd name="connsiteY7" fmla="*/ 1071228 h 2063343"/>
                    <a:gd name="connsiteX8" fmla="*/ 263994 w 658983"/>
                    <a:gd name="connsiteY8" fmla="*/ 6145 h 2063343"/>
                    <a:gd name="connsiteX0" fmla="*/ 263994 w 678609"/>
                    <a:gd name="connsiteY0" fmla="*/ 7785 h 2064983"/>
                    <a:gd name="connsiteX1" fmla="*/ 676321 w 678609"/>
                    <a:gd name="connsiteY1" fmla="*/ 1560 h 2064983"/>
                    <a:gd name="connsiteX2" fmla="*/ 516835 w 678609"/>
                    <a:gd name="connsiteY2" fmla="*/ 1068451 h 2064983"/>
                    <a:gd name="connsiteX3" fmla="*/ 517294 w 678609"/>
                    <a:gd name="connsiteY3" fmla="*/ 1806915 h 2064983"/>
                    <a:gd name="connsiteX4" fmla="*/ 259226 w 678609"/>
                    <a:gd name="connsiteY4" fmla="*/ 2064983 h 2064983"/>
                    <a:gd name="connsiteX5" fmla="*/ 259227 w 678609"/>
                    <a:gd name="connsiteY5" fmla="*/ 2064982 h 2064983"/>
                    <a:gd name="connsiteX6" fmla="*/ 1159 w 678609"/>
                    <a:gd name="connsiteY6" fmla="*/ 1806914 h 2064983"/>
                    <a:gd name="connsiteX7" fmla="*/ 0 w 678609"/>
                    <a:gd name="connsiteY7" fmla="*/ 1072868 h 2064983"/>
                    <a:gd name="connsiteX8" fmla="*/ 263994 w 678609"/>
                    <a:gd name="connsiteY8" fmla="*/ 7785 h 2064983"/>
                    <a:gd name="connsiteX0" fmla="*/ 263994 w 676632"/>
                    <a:gd name="connsiteY0" fmla="*/ 31105 h 2088303"/>
                    <a:gd name="connsiteX1" fmla="*/ 676321 w 676632"/>
                    <a:gd name="connsiteY1" fmla="*/ 24880 h 2088303"/>
                    <a:gd name="connsiteX2" fmla="*/ 516835 w 676632"/>
                    <a:gd name="connsiteY2" fmla="*/ 1091771 h 2088303"/>
                    <a:gd name="connsiteX3" fmla="*/ 517294 w 676632"/>
                    <a:gd name="connsiteY3" fmla="*/ 1830235 h 2088303"/>
                    <a:gd name="connsiteX4" fmla="*/ 259226 w 676632"/>
                    <a:gd name="connsiteY4" fmla="*/ 2088303 h 2088303"/>
                    <a:gd name="connsiteX5" fmla="*/ 259227 w 676632"/>
                    <a:gd name="connsiteY5" fmla="*/ 2088302 h 2088303"/>
                    <a:gd name="connsiteX6" fmla="*/ 1159 w 676632"/>
                    <a:gd name="connsiteY6" fmla="*/ 1830234 h 2088303"/>
                    <a:gd name="connsiteX7" fmla="*/ 0 w 676632"/>
                    <a:gd name="connsiteY7" fmla="*/ 1096188 h 2088303"/>
                    <a:gd name="connsiteX8" fmla="*/ 263994 w 676632"/>
                    <a:gd name="connsiteY8" fmla="*/ 31105 h 2088303"/>
                    <a:gd name="connsiteX0" fmla="*/ 263994 w 676730"/>
                    <a:gd name="connsiteY0" fmla="*/ 6225 h 2063423"/>
                    <a:gd name="connsiteX1" fmla="*/ 676321 w 676730"/>
                    <a:gd name="connsiteY1" fmla="*/ 0 h 2063423"/>
                    <a:gd name="connsiteX2" fmla="*/ 516835 w 676730"/>
                    <a:gd name="connsiteY2" fmla="*/ 1066891 h 2063423"/>
                    <a:gd name="connsiteX3" fmla="*/ 517294 w 676730"/>
                    <a:gd name="connsiteY3" fmla="*/ 1805355 h 2063423"/>
                    <a:gd name="connsiteX4" fmla="*/ 259226 w 676730"/>
                    <a:gd name="connsiteY4" fmla="*/ 2063423 h 2063423"/>
                    <a:gd name="connsiteX5" fmla="*/ 259227 w 676730"/>
                    <a:gd name="connsiteY5" fmla="*/ 2063422 h 2063423"/>
                    <a:gd name="connsiteX6" fmla="*/ 1159 w 676730"/>
                    <a:gd name="connsiteY6" fmla="*/ 1805354 h 2063423"/>
                    <a:gd name="connsiteX7" fmla="*/ 0 w 676730"/>
                    <a:gd name="connsiteY7" fmla="*/ 1071308 h 2063423"/>
                    <a:gd name="connsiteX8" fmla="*/ 263994 w 676730"/>
                    <a:gd name="connsiteY8" fmla="*/ 6225 h 2063423"/>
                    <a:gd name="connsiteX0" fmla="*/ 267608 w 681973"/>
                    <a:gd name="connsiteY0" fmla="*/ 78285 h 2142712"/>
                    <a:gd name="connsiteX1" fmla="*/ 676321 w 681973"/>
                    <a:gd name="connsiteY1" fmla="*/ 79289 h 2142712"/>
                    <a:gd name="connsiteX2" fmla="*/ 516835 w 681973"/>
                    <a:gd name="connsiteY2" fmla="*/ 1146180 h 2142712"/>
                    <a:gd name="connsiteX3" fmla="*/ 517294 w 681973"/>
                    <a:gd name="connsiteY3" fmla="*/ 1884644 h 2142712"/>
                    <a:gd name="connsiteX4" fmla="*/ 259226 w 681973"/>
                    <a:gd name="connsiteY4" fmla="*/ 2142712 h 2142712"/>
                    <a:gd name="connsiteX5" fmla="*/ 259227 w 681973"/>
                    <a:gd name="connsiteY5" fmla="*/ 2142711 h 2142712"/>
                    <a:gd name="connsiteX6" fmla="*/ 1159 w 681973"/>
                    <a:gd name="connsiteY6" fmla="*/ 1884643 h 2142712"/>
                    <a:gd name="connsiteX7" fmla="*/ 0 w 681973"/>
                    <a:gd name="connsiteY7" fmla="*/ 1150597 h 2142712"/>
                    <a:gd name="connsiteX8" fmla="*/ 267608 w 681973"/>
                    <a:gd name="connsiteY8" fmla="*/ 78285 h 2142712"/>
                    <a:gd name="connsiteX0" fmla="*/ 267608 w 730032"/>
                    <a:gd name="connsiteY0" fmla="*/ 0 h 2064427"/>
                    <a:gd name="connsiteX1" fmla="*/ 676321 w 730032"/>
                    <a:gd name="connsiteY1" fmla="*/ 1004 h 2064427"/>
                    <a:gd name="connsiteX2" fmla="*/ 516835 w 730032"/>
                    <a:gd name="connsiteY2" fmla="*/ 1067895 h 2064427"/>
                    <a:gd name="connsiteX3" fmla="*/ 517294 w 730032"/>
                    <a:gd name="connsiteY3" fmla="*/ 1806359 h 2064427"/>
                    <a:gd name="connsiteX4" fmla="*/ 259226 w 730032"/>
                    <a:gd name="connsiteY4" fmla="*/ 2064427 h 2064427"/>
                    <a:gd name="connsiteX5" fmla="*/ 259227 w 730032"/>
                    <a:gd name="connsiteY5" fmla="*/ 2064426 h 2064427"/>
                    <a:gd name="connsiteX6" fmla="*/ 1159 w 730032"/>
                    <a:gd name="connsiteY6" fmla="*/ 1806358 h 2064427"/>
                    <a:gd name="connsiteX7" fmla="*/ 0 w 730032"/>
                    <a:gd name="connsiteY7" fmla="*/ 1072312 h 2064427"/>
                    <a:gd name="connsiteX8" fmla="*/ 267608 w 730032"/>
                    <a:gd name="connsiteY8" fmla="*/ 0 h 2064427"/>
                    <a:gd name="connsiteX0" fmla="*/ 267608 w 681218"/>
                    <a:gd name="connsiteY0" fmla="*/ 0 h 2064427"/>
                    <a:gd name="connsiteX1" fmla="*/ 676321 w 681218"/>
                    <a:gd name="connsiteY1" fmla="*/ 1004 h 2064427"/>
                    <a:gd name="connsiteX2" fmla="*/ 516835 w 681218"/>
                    <a:gd name="connsiteY2" fmla="*/ 1067895 h 2064427"/>
                    <a:gd name="connsiteX3" fmla="*/ 517294 w 681218"/>
                    <a:gd name="connsiteY3" fmla="*/ 1806359 h 2064427"/>
                    <a:gd name="connsiteX4" fmla="*/ 259226 w 681218"/>
                    <a:gd name="connsiteY4" fmla="*/ 2064427 h 2064427"/>
                    <a:gd name="connsiteX5" fmla="*/ 259227 w 681218"/>
                    <a:gd name="connsiteY5" fmla="*/ 2064426 h 2064427"/>
                    <a:gd name="connsiteX6" fmla="*/ 1159 w 681218"/>
                    <a:gd name="connsiteY6" fmla="*/ 1806358 h 2064427"/>
                    <a:gd name="connsiteX7" fmla="*/ 0 w 681218"/>
                    <a:gd name="connsiteY7" fmla="*/ 1072312 h 2064427"/>
                    <a:gd name="connsiteX8" fmla="*/ 267608 w 681218"/>
                    <a:gd name="connsiteY8" fmla="*/ 0 h 2064427"/>
                    <a:gd name="connsiteX0" fmla="*/ 267608 w 788233"/>
                    <a:gd name="connsiteY0" fmla="*/ 0 h 2064427"/>
                    <a:gd name="connsiteX1" fmla="*/ 784938 w 788233"/>
                    <a:gd name="connsiteY1" fmla="*/ 6056 h 2064427"/>
                    <a:gd name="connsiteX2" fmla="*/ 516835 w 788233"/>
                    <a:gd name="connsiteY2" fmla="*/ 1067895 h 2064427"/>
                    <a:gd name="connsiteX3" fmla="*/ 517294 w 788233"/>
                    <a:gd name="connsiteY3" fmla="*/ 1806359 h 2064427"/>
                    <a:gd name="connsiteX4" fmla="*/ 259226 w 788233"/>
                    <a:gd name="connsiteY4" fmla="*/ 2064427 h 2064427"/>
                    <a:gd name="connsiteX5" fmla="*/ 259227 w 788233"/>
                    <a:gd name="connsiteY5" fmla="*/ 2064426 h 2064427"/>
                    <a:gd name="connsiteX6" fmla="*/ 1159 w 788233"/>
                    <a:gd name="connsiteY6" fmla="*/ 1806358 h 2064427"/>
                    <a:gd name="connsiteX7" fmla="*/ 0 w 788233"/>
                    <a:gd name="connsiteY7" fmla="*/ 1072312 h 2064427"/>
                    <a:gd name="connsiteX8" fmla="*/ 267608 w 788233"/>
                    <a:gd name="connsiteY8" fmla="*/ 0 h 2064427"/>
                    <a:gd name="connsiteX0" fmla="*/ 267608 w 788334"/>
                    <a:gd name="connsiteY0" fmla="*/ 0 h 2064427"/>
                    <a:gd name="connsiteX1" fmla="*/ 784938 w 788334"/>
                    <a:gd name="connsiteY1" fmla="*/ 6056 h 2064427"/>
                    <a:gd name="connsiteX2" fmla="*/ 516835 w 788334"/>
                    <a:gd name="connsiteY2" fmla="*/ 1067895 h 2064427"/>
                    <a:gd name="connsiteX3" fmla="*/ 517294 w 788334"/>
                    <a:gd name="connsiteY3" fmla="*/ 1806359 h 2064427"/>
                    <a:gd name="connsiteX4" fmla="*/ 259226 w 788334"/>
                    <a:gd name="connsiteY4" fmla="*/ 2064427 h 2064427"/>
                    <a:gd name="connsiteX5" fmla="*/ 259227 w 788334"/>
                    <a:gd name="connsiteY5" fmla="*/ 2064426 h 2064427"/>
                    <a:gd name="connsiteX6" fmla="*/ 1159 w 788334"/>
                    <a:gd name="connsiteY6" fmla="*/ 1806358 h 2064427"/>
                    <a:gd name="connsiteX7" fmla="*/ 0 w 788334"/>
                    <a:gd name="connsiteY7" fmla="*/ 1072312 h 2064427"/>
                    <a:gd name="connsiteX8" fmla="*/ 267608 w 788334"/>
                    <a:gd name="connsiteY8" fmla="*/ 0 h 2064427"/>
                    <a:gd name="connsiteX0" fmla="*/ 267608 w 788308"/>
                    <a:gd name="connsiteY0" fmla="*/ 0 h 2064427"/>
                    <a:gd name="connsiteX1" fmla="*/ 784938 w 788308"/>
                    <a:gd name="connsiteY1" fmla="*/ 6056 h 2064427"/>
                    <a:gd name="connsiteX2" fmla="*/ 516835 w 788308"/>
                    <a:gd name="connsiteY2" fmla="*/ 1067895 h 2064427"/>
                    <a:gd name="connsiteX3" fmla="*/ 517294 w 788308"/>
                    <a:gd name="connsiteY3" fmla="*/ 1806359 h 2064427"/>
                    <a:gd name="connsiteX4" fmla="*/ 259226 w 788308"/>
                    <a:gd name="connsiteY4" fmla="*/ 2064427 h 2064427"/>
                    <a:gd name="connsiteX5" fmla="*/ 259227 w 788308"/>
                    <a:gd name="connsiteY5" fmla="*/ 2064426 h 2064427"/>
                    <a:gd name="connsiteX6" fmla="*/ 1159 w 788308"/>
                    <a:gd name="connsiteY6" fmla="*/ 1806358 h 2064427"/>
                    <a:gd name="connsiteX7" fmla="*/ 0 w 788308"/>
                    <a:gd name="connsiteY7" fmla="*/ 1072312 h 2064427"/>
                    <a:gd name="connsiteX8" fmla="*/ 267608 w 788308"/>
                    <a:gd name="connsiteY8" fmla="*/ 0 h 2064427"/>
                    <a:gd name="connsiteX0" fmla="*/ 323179 w 787421"/>
                    <a:gd name="connsiteY0" fmla="*/ 72332 h 2139285"/>
                    <a:gd name="connsiteX1" fmla="*/ 784938 w 787421"/>
                    <a:gd name="connsiteY1" fmla="*/ 80914 h 2139285"/>
                    <a:gd name="connsiteX2" fmla="*/ 516835 w 787421"/>
                    <a:gd name="connsiteY2" fmla="*/ 1142753 h 2139285"/>
                    <a:gd name="connsiteX3" fmla="*/ 517294 w 787421"/>
                    <a:gd name="connsiteY3" fmla="*/ 1881217 h 2139285"/>
                    <a:gd name="connsiteX4" fmla="*/ 259226 w 787421"/>
                    <a:gd name="connsiteY4" fmla="*/ 2139285 h 2139285"/>
                    <a:gd name="connsiteX5" fmla="*/ 259227 w 787421"/>
                    <a:gd name="connsiteY5" fmla="*/ 2139284 h 2139285"/>
                    <a:gd name="connsiteX6" fmla="*/ 1159 w 787421"/>
                    <a:gd name="connsiteY6" fmla="*/ 1881216 h 2139285"/>
                    <a:gd name="connsiteX7" fmla="*/ 0 w 787421"/>
                    <a:gd name="connsiteY7" fmla="*/ 1147170 h 2139285"/>
                    <a:gd name="connsiteX8" fmla="*/ 323179 w 787421"/>
                    <a:gd name="connsiteY8" fmla="*/ 72332 h 2139285"/>
                    <a:gd name="connsiteX0" fmla="*/ 323179 w 810872"/>
                    <a:gd name="connsiteY0" fmla="*/ 0 h 2066953"/>
                    <a:gd name="connsiteX1" fmla="*/ 784938 w 810872"/>
                    <a:gd name="connsiteY1" fmla="*/ 8582 h 2066953"/>
                    <a:gd name="connsiteX2" fmla="*/ 516835 w 810872"/>
                    <a:gd name="connsiteY2" fmla="*/ 1070421 h 2066953"/>
                    <a:gd name="connsiteX3" fmla="*/ 517294 w 810872"/>
                    <a:gd name="connsiteY3" fmla="*/ 1808885 h 2066953"/>
                    <a:gd name="connsiteX4" fmla="*/ 259226 w 810872"/>
                    <a:gd name="connsiteY4" fmla="*/ 2066953 h 2066953"/>
                    <a:gd name="connsiteX5" fmla="*/ 259227 w 810872"/>
                    <a:gd name="connsiteY5" fmla="*/ 2066952 h 2066953"/>
                    <a:gd name="connsiteX6" fmla="*/ 1159 w 810872"/>
                    <a:gd name="connsiteY6" fmla="*/ 1808884 h 2066953"/>
                    <a:gd name="connsiteX7" fmla="*/ 0 w 810872"/>
                    <a:gd name="connsiteY7" fmla="*/ 1074838 h 2066953"/>
                    <a:gd name="connsiteX8" fmla="*/ 323179 w 810872"/>
                    <a:gd name="connsiteY8" fmla="*/ 0 h 2066953"/>
                    <a:gd name="connsiteX0" fmla="*/ 323179 w 797169"/>
                    <a:gd name="connsiteY0" fmla="*/ 0 h 2066953"/>
                    <a:gd name="connsiteX1" fmla="*/ 784938 w 797169"/>
                    <a:gd name="connsiteY1" fmla="*/ 8582 h 2066953"/>
                    <a:gd name="connsiteX2" fmla="*/ 516835 w 797169"/>
                    <a:gd name="connsiteY2" fmla="*/ 1070421 h 2066953"/>
                    <a:gd name="connsiteX3" fmla="*/ 517294 w 797169"/>
                    <a:gd name="connsiteY3" fmla="*/ 1808885 h 2066953"/>
                    <a:gd name="connsiteX4" fmla="*/ 259226 w 797169"/>
                    <a:gd name="connsiteY4" fmla="*/ 2066953 h 2066953"/>
                    <a:gd name="connsiteX5" fmla="*/ 259227 w 797169"/>
                    <a:gd name="connsiteY5" fmla="*/ 2066952 h 2066953"/>
                    <a:gd name="connsiteX6" fmla="*/ 1159 w 797169"/>
                    <a:gd name="connsiteY6" fmla="*/ 1808884 h 2066953"/>
                    <a:gd name="connsiteX7" fmla="*/ 0 w 797169"/>
                    <a:gd name="connsiteY7" fmla="*/ 1074838 h 2066953"/>
                    <a:gd name="connsiteX8" fmla="*/ 323179 w 797169"/>
                    <a:gd name="connsiteY8" fmla="*/ 0 h 206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169" h="2066953">
                      <a:moveTo>
                        <a:pt x="323179" y="0"/>
                      </a:moveTo>
                      <a:lnTo>
                        <a:pt x="784938" y="8582"/>
                      </a:lnTo>
                      <a:cubicBezTo>
                        <a:pt x="865207" y="7641"/>
                        <a:pt x="524413" y="908724"/>
                        <a:pt x="516835" y="1070421"/>
                      </a:cubicBezTo>
                      <a:cubicBezTo>
                        <a:pt x="509257" y="1232118"/>
                        <a:pt x="516055" y="1642796"/>
                        <a:pt x="517294" y="1808885"/>
                      </a:cubicBezTo>
                      <a:cubicBezTo>
                        <a:pt x="518574" y="1980429"/>
                        <a:pt x="401753" y="2066953"/>
                        <a:pt x="259226" y="2066953"/>
                      </a:cubicBezTo>
                      <a:lnTo>
                        <a:pt x="259227" y="2066952"/>
                      </a:lnTo>
                      <a:cubicBezTo>
                        <a:pt x="116700" y="2066952"/>
                        <a:pt x="1159" y="1951411"/>
                        <a:pt x="1159" y="1808884"/>
                      </a:cubicBezTo>
                      <a:cubicBezTo>
                        <a:pt x="773" y="1564202"/>
                        <a:pt x="386" y="1319520"/>
                        <a:pt x="0" y="1074838"/>
                      </a:cubicBezTo>
                      <a:cubicBezTo>
                        <a:pt x="386" y="970865"/>
                        <a:pt x="322793" y="103973"/>
                        <a:pt x="32317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grpSp>
              <p:nvGrpSpPr>
                <p:cNvPr id="259" name="Group 258">
                  <a:extLst>
                    <a:ext uri="{FF2B5EF4-FFF2-40B4-BE49-F238E27FC236}">
                      <a16:creationId xmlns:a16="http://schemas.microsoft.com/office/drawing/2014/main" id="{6F9740FD-808E-4829-96C5-787525F1F69A}"/>
                    </a:ext>
                  </a:extLst>
                </p:cNvPr>
                <p:cNvGrpSpPr/>
                <p:nvPr/>
              </p:nvGrpSpPr>
              <p:grpSpPr>
                <a:xfrm>
                  <a:off x="2250661" y="981774"/>
                  <a:ext cx="1043666" cy="2064429"/>
                  <a:chOff x="2250661" y="981774"/>
                  <a:chExt cx="1043666" cy="2064429"/>
                </a:xfrm>
              </p:grpSpPr>
              <p:sp>
                <p:nvSpPr>
                  <p:cNvPr id="265" name="Rectangle: Rounded Corners 1">
                    <a:extLst>
                      <a:ext uri="{FF2B5EF4-FFF2-40B4-BE49-F238E27FC236}">
                        <a16:creationId xmlns:a16="http://schemas.microsoft.com/office/drawing/2014/main" id="{87AAFE4E-8A73-45F7-A1E1-81E58CF68138}"/>
                      </a:ext>
                    </a:extLst>
                  </p:cNvPr>
                  <p:cNvSpPr/>
                  <p:nvPr/>
                </p:nvSpPr>
                <p:spPr>
                  <a:xfrm>
                    <a:off x="2250661" y="981774"/>
                    <a:ext cx="681218" cy="2064427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0 w 535099"/>
                      <a:gd name="connsiteY0" fmla="*/ 258068 h 1562101"/>
                      <a:gd name="connsiteX1" fmla="*/ 258068 w 535099"/>
                      <a:gd name="connsiteY1" fmla="*/ 0 h 1562101"/>
                      <a:gd name="connsiteX2" fmla="*/ 258068 w 535099"/>
                      <a:gd name="connsiteY2" fmla="*/ 0 h 1562101"/>
                      <a:gd name="connsiteX3" fmla="*/ 516136 w 535099"/>
                      <a:gd name="connsiteY3" fmla="*/ 258068 h 1562101"/>
                      <a:gd name="connsiteX4" fmla="*/ 515676 w 535099"/>
                      <a:gd name="connsiteY4" fmla="*/ 565569 h 1562101"/>
                      <a:gd name="connsiteX5" fmla="*/ 516135 w 535099"/>
                      <a:gd name="connsiteY5" fmla="*/ 1304033 h 1562101"/>
                      <a:gd name="connsiteX6" fmla="*/ 258067 w 535099"/>
                      <a:gd name="connsiteY6" fmla="*/ 1562101 h 1562101"/>
                      <a:gd name="connsiteX7" fmla="*/ 258068 w 535099"/>
                      <a:gd name="connsiteY7" fmla="*/ 1562100 h 1562101"/>
                      <a:gd name="connsiteX8" fmla="*/ 0 w 535099"/>
                      <a:gd name="connsiteY8" fmla="*/ 1304032 h 1562101"/>
                      <a:gd name="connsiteX9" fmla="*/ 0 w 535099"/>
                      <a:gd name="connsiteY9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517295 w 536258"/>
                      <a:gd name="connsiteY2" fmla="*/ 258068 h 1562101"/>
                      <a:gd name="connsiteX3" fmla="*/ 516835 w 536258"/>
                      <a:gd name="connsiteY3" fmla="*/ 565569 h 1562101"/>
                      <a:gd name="connsiteX4" fmla="*/ 517294 w 536258"/>
                      <a:gd name="connsiteY4" fmla="*/ 1304033 h 1562101"/>
                      <a:gd name="connsiteX5" fmla="*/ 259226 w 536258"/>
                      <a:gd name="connsiteY5" fmla="*/ 1562101 h 1562101"/>
                      <a:gd name="connsiteX6" fmla="*/ 259227 w 536258"/>
                      <a:gd name="connsiteY6" fmla="*/ 1562100 h 1562101"/>
                      <a:gd name="connsiteX7" fmla="*/ 1159 w 536258"/>
                      <a:gd name="connsiteY7" fmla="*/ 1304032 h 1562101"/>
                      <a:gd name="connsiteX8" fmla="*/ 0 w 536258"/>
                      <a:gd name="connsiteY8" fmla="*/ 569986 h 1562101"/>
                      <a:gd name="connsiteX9" fmla="*/ 1159 w 536258"/>
                      <a:gd name="connsiteY9" fmla="*/ 258068 h 1562101"/>
                      <a:gd name="connsiteX0" fmla="*/ 1159 w 555374"/>
                      <a:gd name="connsiteY0" fmla="*/ 38714 h 1342747"/>
                      <a:gd name="connsiteX1" fmla="*/ 517295 w 555374"/>
                      <a:gd name="connsiteY1" fmla="*/ 38714 h 1342747"/>
                      <a:gd name="connsiteX2" fmla="*/ 516835 w 555374"/>
                      <a:gd name="connsiteY2" fmla="*/ 346215 h 1342747"/>
                      <a:gd name="connsiteX3" fmla="*/ 517294 w 555374"/>
                      <a:gd name="connsiteY3" fmla="*/ 1084679 h 1342747"/>
                      <a:gd name="connsiteX4" fmla="*/ 259226 w 555374"/>
                      <a:gd name="connsiteY4" fmla="*/ 1342747 h 1342747"/>
                      <a:gd name="connsiteX5" fmla="*/ 259227 w 555374"/>
                      <a:gd name="connsiteY5" fmla="*/ 1342746 h 1342747"/>
                      <a:gd name="connsiteX6" fmla="*/ 1159 w 555374"/>
                      <a:gd name="connsiteY6" fmla="*/ 1084678 h 1342747"/>
                      <a:gd name="connsiteX7" fmla="*/ 0 w 555374"/>
                      <a:gd name="connsiteY7" fmla="*/ 350632 h 1342747"/>
                      <a:gd name="connsiteX8" fmla="*/ 1159 w 555374"/>
                      <a:gd name="connsiteY8" fmla="*/ 38714 h 1342747"/>
                      <a:gd name="connsiteX0" fmla="*/ 263994 w 535905"/>
                      <a:gd name="connsiteY0" fmla="*/ 3045 h 2060243"/>
                      <a:gd name="connsiteX1" fmla="*/ 517295 w 535905"/>
                      <a:gd name="connsiteY1" fmla="*/ 756210 h 2060243"/>
                      <a:gd name="connsiteX2" fmla="*/ 516835 w 535905"/>
                      <a:gd name="connsiteY2" fmla="*/ 1063711 h 2060243"/>
                      <a:gd name="connsiteX3" fmla="*/ 517294 w 535905"/>
                      <a:gd name="connsiteY3" fmla="*/ 1802175 h 2060243"/>
                      <a:gd name="connsiteX4" fmla="*/ 259226 w 535905"/>
                      <a:gd name="connsiteY4" fmla="*/ 2060243 h 2060243"/>
                      <a:gd name="connsiteX5" fmla="*/ 259227 w 535905"/>
                      <a:gd name="connsiteY5" fmla="*/ 2060242 h 2060243"/>
                      <a:gd name="connsiteX6" fmla="*/ 1159 w 535905"/>
                      <a:gd name="connsiteY6" fmla="*/ 1802174 h 2060243"/>
                      <a:gd name="connsiteX7" fmla="*/ 0 w 535905"/>
                      <a:gd name="connsiteY7" fmla="*/ 1068128 h 2060243"/>
                      <a:gd name="connsiteX8" fmla="*/ 263994 w 535905"/>
                      <a:gd name="connsiteY8" fmla="*/ 3045 h 2060243"/>
                      <a:gd name="connsiteX0" fmla="*/ 263994 w 664925"/>
                      <a:gd name="connsiteY0" fmla="*/ 87056 h 2144254"/>
                      <a:gd name="connsiteX1" fmla="*/ 658652 w 664925"/>
                      <a:gd name="connsiteY1" fmla="*/ 93682 h 2144254"/>
                      <a:gd name="connsiteX2" fmla="*/ 516835 w 664925"/>
                      <a:gd name="connsiteY2" fmla="*/ 1147722 h 2144254"/>
                      <a:gd name="connsiteX3" fmla="*/ 517294 w 664925"/>
                      <a:gd name="connsiteY3" fmla="*/ 1886186 h 2144254"/>
                      <a:gd name="connsiteX4" fmla="*/ 259226 w 664925"/>
                      <a:gd name="connsiteY4" fmla="*/ 2144254 h 2144254"/>
                      <a:gd name="connsiteX5" fmla="*/ 259227 w 664925"/>
                      <a:gd name="connsiteY5" fmla="*/ 2144253 h 2144254"/>
                      <a:gd name="connsiteX6" fmla="*/ 1159 w 664925"/>
                      <a:gd name="connsiteY6" fmla="*/ 1886185 h 2144254"/>
                      <a:gd name="connsiteX7" fmla="*/ 0 w 664925"/>
                      <a:gd name="connsiteY7" fmla="*/ 1152139 h 2144254"/>
                      <a:gd name="connsiteX8" fmla="*/ 263994 w 664925"/>
                      <a:gd name="connsiteY8" fmla="*/ 87056 h 2144254"/>
                      <a:gd name="connsiteX0" fmla="*/ 263994 w 710801"/>
                      <a:gd name="connsiteY0" fmla="*/ 28420 h 2085618"/>
                      <a:gd name="connsiteX1" fmla="*/ 658652 w 710801"/>
                      <a:gd name="connsiteY1" fmla="*/ 35046 h 2085618"/>
                      <a:gd name="connsiteX2" fmla="*/ 516835 w 710801"/>
                      <a:gd name="connsiteY2" fmla="*/ 1089086 h 2085618"/>
                      <a:gd name="connsiteX3" fmla="*/ 517294 w 710801"/>
                      <a:gd name="connsiteY3" fmla="*/ 1827550 h 2085618"/>
                      <a:gd name="connsiteX4" fmla="*/ 259226 w 710801"/>
                      <a:gd name="connsiteY4" fmla="*/ 2085618 h 2085618"/>
                      <a:gd name="connsiteX5" fmla="*/ 259227 w 710801"/>
                      <a:gd name="connsiteY5" fmla="*/ 2085617 h 2085618"/>
                      <a:gd name="connsiteX6" fmla="*/ 1159 w 710801"/>
                      <a:gd name="connsiteY6" fmla="*/ 1827549 h 2085618"/>
                      <a:gd name="connsiteX7" fmla="*/ 0 w 710801"/>
                      <a:gd name="connsiteY7" fmla="*/ 1093503 h 2085618"/>
                      <a:gd name="connsiteX8" fmla="*/ 263994 w 710801"/>
                      <a:gd name="connsiteY8" fmla="*/ 28420 h 2085618"/>
                      <a:gd name="connsiteX0" fmla="*/ 263994 w 710801"/>
                      <a:gd name="connsiteY0" fmla="*/ 7864 h 2065062"/>
                      <a:gd name="connsiteX1" fmla="*/ 658652 w 710801"/>
                      <a:gd name="connsiteY1" fmla="*/ 14490 h 2065062"/>
                      <a:gd name="connsiteX2" fmla="*/ 516835 w 710801"/>
                      <a:gd name="connsiteY2" fmla="*/ 1068530 h 2065062"/>
                      <a:gd name="connsiteX3" fmla="*/ 517294 w 710801"/>
                      <a:gd name="connsiteY3" fmla="*/ 1806994 h 2065062"/>
                      <a:gd name="connsiteX4" fmla="*/ 259226 w 710801"/>
                      <a:gd name="connsiteY4" fmla="*/ 2065062 h 2065062"/>
                      <a:gd name="connsiteX5" fmla="*/ 259227 w 710801"/>
                      <a:gd name="connsiteY5" fmla="*/ 2065061 h 2065062"/>
                      <a:gd name="connsiteX6" fmla="*/ 1159 w 710801"/>
                      <a:gd name="connsiteY6" fmla="*/ 1806993 h 2065062"/>
                      <a:gd name="connsiteX7" fmla="*/ 0 w 710801"/>
                      <a:gd name="connsiteY7" fmla="*/ 1072947 h 2065062"/>
                      <a:gd name="connsiteX8" fmla="*/ 263994 w 710801"/>
                      <a:gd name="connsiteY8" fmla="*/ 7864 h 2065062"/>
                      <a:gd name="connsiteX0" fmla="*/ 263994 w 713316"/>
                      <a:gd name="connsiteY0" fmla="*/ 0 h 2057198"/>
                      <a:gd name="connsiteX1" fmla="*/ 658652 w 713316"/>
                      <a:gd name="connsiteY1" fmla="*/ 6626 h 2057198"/>
                      <a:gd name="connsiteX2" fmla="*/ 516835 w 713316"/>
                      <a:gd name="connsiteY2" fmla="*/ 1060666 h 2057198"/>
                      <a:gd name="connsiteX3" fmla="*/ 517294 w 713316"/>
                      <a:gd name="connsiteY3" fmla="*/ 1799130 h 2057198"/>
                      <a:gd name="connsiteX4" fmla="*/ 259226 w 713316"/>
                      <a:gd name="connsiteY4" fmla="*/ 2057198 h 2057198"/>
                      <a:gd name="connsiteX5" fmla="*/ 259227 w 713316"/>
                      <a:gd name="connsiteY5" fmla="*/ 2057197 h 2057198"/>
                      <a:gd name="connsiteX6" fmla="*/ 1159 w 713316"/>
                      <a:gd name="connsiteY6" fmla="*/ 1799129 h 2057198"/>
                      <a:gd name="connsiteX7" fmla="*/ 0 w 713316"/>
                      <a:gd name="connsiteY7" fmla="*/ 1065083 h 2057198"/>
                      <a:gd name="connsiteX8" fmla="*/ 263994 w 713316"/>
                      <a:gd name="connsiteY8" fmla="*/ 0 h 2057198"/>
                      <a:gd name="connsiteX0" fmla="*/ 263994 w 663537"/>
                      <a:gd name="connsiteY0" fmla="*/ 33591 h 2090789"/>
                      <a:gd name="connsiteX1" fmla="*/ 658652 w 663537"/>
                      <a:gd name="connsiteY1" fmla="*/ 40217 h 2090789"/>
                      <a:gd name="connsiteX2" fmla="*/ 516835 w 663537"/>
                      <a:gd name="connsiteY2" fmla="*/ 1094257 h 2090789"/>
                      <a:gd name="connsiteX3" fmla="*/ 517294 w 663537"/>
                      <a:gd name="connsiteY3" fmla="*/ 1832721 h 2090789"/>
                      <a:gd name="connsiteX4" fmla="*/ 259226 w 663537"/>
                      <a:gd name="connsiteY4" fmla="*/ 2090789 h 2090789"/>
                      <a:gd name="connsiteX5" fmla="*/ 259227 w 663537"/>
                      <a:gd name="connsiteY5" fmla="*/ 2090788 h 2090789"/>
                      <a:gd name="connsiteX6" fmla="*/ 1159 w 663537"/>
                      <a:gd name="connsiteY6" fmla="*/ 1832720 h 2090789"/>
                      <a:gd name="connsiteX7" fmla="*/ 0 w 663537"/>
                      <a:gd name="connsiteY7" fmla="*/ 1098674 h 2090789"/>
                      <a:gd name="connsiteX8" fmla="*/ 263994 w 663537"/>
                      <a:gd name="connsiteY8" fmla="*/ 33591 h 2090789"/>
                      <a:gd name="connsiteX0" fmla="*/ 263994 w 666512"/>
                      <a:gd name="connsiteY0" fmla="*/ 0 h 2057198"/>
                      <a:gd name="connsiteX1" fmla="*/ 658652 w 666512"/>
                      <a:gd name="connsiteY1" fmla="*/ 6626 h 2057198"/>
                      <a:gd name="connsiteX2" fmla="*/ 516835 w 666512"/>
                      <a:gd name="connsiteY2" fmla="*/ 1060666 h 2057198"/>
                      <a:gd name="connsiteX3" fmla="*/ 517294 w 666512"/>
                      <a:gd name="connsiteY3" fmla="*/ 1799130 h 2057198"/>
                      <a:gd name="connsiteX4" fmla="*/ 259226 w 666512"/>
                      <a:gd name="connsiteY4" fmla="*/ 2057198 h 2057198"/>
                      <a:gd name="connsiteX5" fmla="*/ 259227 w 666512"/>
                      <a:gd name="connsiteY5" fmla="*/ 2057197 h 2057198"/>
                      <a:gd name="connsiteX6" fmla="*/ 1159 w 666512"/>
                      <a:gd name="connsiteY6" fmla="*/ 1799129 h 2057198"/>
                      <a:gd name="connsiteX7" fmla="*/ 0 w 666512"/>
                      <a:gd name="connsiteY7" fmla="*/ 1065083 h 2057198"/>
                      <a:gd name="connsiteX8" fmla="*/ 263994 w 666512"/>
                      <a:gd name="connsiteY8" fmla="*/ 0 h 2057198"/>
                      <a:gd name="connsiteX0" fmla="*/ 263994 w 661028"/>
                      <a:gd name="connsiteY0" fmla="*/ 9281 h 2066479"/>
                      <a:gd name="connsiteX1" fmla="*/ 658652 w 661028"/>
                      <a:gd name="connsiteY1" fmla="*/ 15907 h 2066479"/>
                      <a:gd name="connsiteX2" fmla="*/ 516835 w 661028"/>
                      <a:gd name="connsiteY2" fmla="*/ 1069947 h 2066479"/>
                      <a:gd name="connsiteX3" fmla="*/ 517294 w 661028"/>
                      <a:gd name="connsiteY3" fmla="*/ 1808411 h 2066479"/>
                      <a:gd name="connsiteX4" fmla="*/ 259226 w 661028"/>
                      <a:gd name="connsiteY4" fmla="*/ 2066479 h 2066479"/>
                      <a:gd name="connsiteX5" fmla="*/ 259227 w 661028"/>
                      <a:gd name="connsiteY5" fmla="*/ 2066478 h 2066479"/>
                      <a:gd name="connsiteX6" fmla="*/ 1159 w 661028"/>
                      <a:gd name="connsiteY6" fmla="*/ 1808410 h 2066479"/>
                      <a:gd name="connsiteX7" fmla="*/ 0 w 661028"/>
                      <a:gd name="connsiteY7" fmla="*/ 1074364 h 2066479"/>
                      <a:gd name="connsiteX8" fmla="*/ 263994 w 661028"/>
                      <a:gd name="connsiteY8" fmla="*/ 9281 h 2066479"/>
                      <a:gd name="connsiteX0" fmla="*/ 263994 w 661136"/>
                      <a:gd name="connsiteY0" fmla="*/ 1620 h 2058818"/>
                      <a:gd name="connsiteX1" fmla="*/ 658652 w 661136"/>
                      <a:gd name="connsiteY1" fmla="*/ 8246 h 2058818"/>
                      <a:gd name="connsiteX2" fmla="*/ 516835 w 661136"/>
                      <a:gd name="connsiteY2" fmla="*/ 1062286 h 2058818"/>
                      <a:gd name="connsiteX3" fmla="*/ 517294 w 661136"/>
                      <a:gd name="connsiteY3" fmla="*/ 1800750 h 2058818"/>
                      <a:gd name="connsiteX4" fmla="*/ 259226 w 661136"/>
                      <a:gd name="connsiteY4" fmla="*/ 2058818 h 2058818"/>
                      <a:gd name="connsiteX5" fmla="*/ 259227 w 661136"/>
                      <a:gd name="connsiteY5" fmla="*/ 2058817 h 2058818"/>
                      <a:gd name="connsiteX6" fmla="*/ 1159 w 661136"/>
                      <a:gd name="connsiteY6" fmla="*/ 1800749 h 2058818"/>
                      <a:gd name="connsiteX7" fmla="*/ 0 w 661136"/>
                      <a:gd name="connsiteY7" fmla="*/ 1066703 h 2058818"/>
                      <a:gd name="connsiteX8" fmla="*/ 263994 w 661136"/>
                      <a:gd name="connsiteY8" fmla="*/ 1620 h 2058818"/>
                      <a:gd name="connsiteX0" fmla="*/ 263994 w 658957"/>
                      <a:gd name="connsiteY0" fmla="*/ 9787 h 2066985"/>
                      <a:gd name="connsiteX1" fmla="*/ 656443 w 658957"/>
                      <a:gd name="connsiteY1" fmla="*/ 5370 h 2066985"/>
                      <a:gd name="connsiteX2" fmla="*/ 516835 w 658957"/>
                      <a:gd name="connsiteY2" fmla="*/ 1070453 h 2066985"/>
                      <a:gd name="connsiteX3" fmla="*/ 517294 w 658957"/>
                      <a:gd name="connsiteY3" fmla="*/ 1808917 h 2066985"/>
                      <a:gd name="connsiteX4" fmla="*/ 259226 w 658957"/>
                      <a:gd name="connsiteY4" fmla="*/ 2066985 h 2066985"/>
                      <a:gd name="connsiteX5" fmla="*/ 259227 w 658957"/>
                      <a:gd name="connsiteY5" fmla="*/ 2066984 h 2066985"/>
                      <a:gd name="connsiteX6" fmla="*/ 1159 w 658957"/>
                      <a:gd name="connsiteY6" fmla="*/ 1808916 h 2066985"/>
                      <a:gd name="connsiteX7" fmla="*/ 0 w 658957"/>
                      <a:gd name="connsiteY7" fmla="*/ 1074870 h 2066985"/>
                      <a:gd name="connsiteX8" fmla="*/ 263994 w 658957"/>
                      <a:gd name="connsiteY8" fmla="*/ 9787 h 2066985"/>
                      <a:gd name="connsiteX0" fmla="*/ 263994 w 658983"/>
                      <a:gd name="connsiteY0" fmla="*/ 6145 h 2063343"/>
                      <a:gd name="connsiteX1" fmla="*/ 656443 w 658983"/>
                      <a:gd name="connsiteY1" fmla="*/ 1728 h 2063343"/>
                      <a:gd name="connsiteX2" fmla="*/ 516835 w 658983"/>
                      <a:gd name="connsiteY2" fmla="*/ 1066811 h 2063343"/>
                      <a:gd name="connsiteX3" fmla="*/ 517294 w 658983"/>
                      <a:gd name="connsiteY3" fmla="*/ 1805275 h 2063343"/>
                      <a:gd name="connsiteX4" fmla="*/ 259226 w 658983"/>
                      <a:gd name="connsiteY4" fmla="*/ 2063343 h 2063343"/>
                      <a:gd name="connsiteX5" fmla="*/ 259227 w 658983"/>
                      <a:gd name="connsiteY5" fmla="*/ 2063342 h 2063343"/>
                      <a:gd name="connsiteX6" fmla="*/ 1159 w 658983"/>
                      <a:gd name="connsiteY6" fmla="*/ 1805274 h 2063343"/>
                      <a:gd name="connsiteX7" fmla="*/ 0 w 658983"/>
                      <a:gd name="connsiteY7" fmla="*/ 1071228 h 2063343"/>
                      <a:gd name="connsiteX8" fmla="*/ 263994 w 658983"/>
                      <a:gd name="connsiteY8" fmla="*/ 6145 h 2063343"/>
                      <a:gd name="connsiteX0" fmla="*/ 263994 w 678609"/>
                      <a:gd name="connsiteY0" fmla="*/ 7785 h 2064983"/>
                      <a:gd name="connsiteX1" fmla="*/ 676321 w 678609"/>
                      <a:gd name="connsiteY1" fmla="*/ 1560 h 2064983"/>
                      <a:gd name="connsiteX2" fmla="*/ 516835 w 678609"/>
                      <a:gd name="connsiteY2" fmla="*/ 1068451 h 2064983"/>
                      <a:gd name="connsiteX3" fmla="*/ 517294 w 678609"/>
                      <a:gd name="connsiteY3" fmla="*/ 1806915 h 2064983"/>
                      <a:gd name="connsiteX4" fmla="*/ 259226 w 678609"/>
                      <a:gd name="connsiteY4" fmla="*/ 2064983 h 2064983"/>
                      <a:gd name="connsiteX5" fmla="*/ 259227 w 678609"/>
                      <a:gd name="connsiteY5" fmla="*/ 2064982 h 2064983"/>
                      <a:gd name="connsiteX6" fmla="*/ 1159 w 678609"/>
                      <a:gd name="connsiteY6" fmla="*/ 1806914 h 2064983"/>
                      <a:gd name="connsiteX7" fmla="*/ 0 w 678609"/>
                      <a:gd name="connsiteY7" fmla="*/ 1072868 h 2064983"/>
                      <a:gd name="connsiteX8" fmla="*/ 263994 w 678609"/>
                      <a:gd name="connsiteY8" fmla="*/ 7785 h 2064983"/>
                      <a:gd name="connsiteX0" fmla="*/ 263994 w 676632"/>
                      <a:gd name="connsiteY0" fmla="*/ 31105 h 2088303"/>
                      <a:gd name="connsiteX1" fmla="*/ 676321 w 676632"/>
                      <a:gd name="connsiteY1" fmla="*/ 24880 h 2088303"/>
                      <a:gd name="connsiteX2" fmla="*/ 516835 w 676632"/>
                      <a:gd name="connsiteY2" fmla="*/ 1091771 h 2088303"/>
                      <a:gd name="connsiteX3" fmla="*/ 517294 w 676632"/>
                      <a:gd name="connsiteY3" fmla="*/ 1830235 h 2088303"/>
                      <a:gd name="connsiteX4" fmla="*/ 259226 w 676632"/>
                      <a:gd name="connsiteY4" fmla="*/ 2088303 h 2088303"/>
                      <a:gd name="connsiteX5" fmla="*/ 259227 w 676632"/>
                      <a:gd name="connsiteY5" fmla="*/ 2088302 h 2088303"/>
                      <a:gd name="connsiteX6" fmla="*/ 1159 w 676632"/>
                      <a:gd name="connsiteY6" fmla="*/ 1830234 h 2088303"/>
                      <a:gd name="connsiteX7" fmla="*/ 0 w 676632"/>
                      <a:gd name="connsiteY7" fmla="*/ 1096188 h 2088303"/>
                      <a:gd name="connsiteX8" fmla="*/ 263994 w 676632"/>
                      <a:gd name="connsiteY8" fmla="*/ 31105 h 2088303"/>
                      <a:gd name="connsiteX0" fmla="*/ 263994 w 676730"/>
                      <a:gd name="connsiteY0" fmla="*/ 6225 h 2063423"/>
                      <a:gd name="connsiteX1" fmla="*/ 676321 w 676730"/>
                      <a:gd name="connsiteY1" fmla="*/ 0 h 2063423"/>
                      <a:gd name="connsiteX2" fmla="*/ 516835 w 676730"/>
                      <a:gd name="connsiteY2" fmla="*/ 1066891 h 2063423"/>
                      <a:gd name="connsiteX3" fmla="*/ 517294 w 676730"/>
                      <a:gd name="connsiteY3" fmla="*/ 1805355 h 2063423"/>
                      <a:gd name="connsiteX4" fmla="*/ 259226 w 676730"/>
                      <a:gd name="connsiteY4" fmla="*/ 2063423 h 2063423"/>
                      <a:gd name="connsiteX5" fmla="*/ 259227 w 676730"/>
                      <a:gd name="connsiteY5" fmla="*/ 2063422 h 2063423"/>
                      <a:gd name="connsiteX6" fmla="*/ 1159 w 676730"/>
                      <a:gd name="connsiteY6" fmla="*/ 1805354 h 2063423"/>
                      <a:gd name="connsiteX7" fmla="*/ 0 w 676730"/>
                      <a:gd name="connsiteY7" fmla="*/ 1071308 h 2063423"/>
                      <a:gd name="connsiteX8" fmla="*/ 263994 w 676730"/>
                      <a:gd name="connsiteY8" fmla="*/ 6225 h 2063423"/>
                      <a:gd name="connsiteX0" fmla="*/ 267608 w 681973"/>
                      <a:gd name="connsiteY0" fmla="*/ 78285 h 2142712"/>
                      <a:gd name="connsiteX1" fmla="*/ 676321 w 681973"/>
                      <a:gd name="connsiteY1" fmla="*/ 79289 h 2142712"/>
                      <a:gd name="connsiteX2" fmla="*/ 516835 w 681973"/>
                      <a:gd name="connsiteY2" fmla="*/ 1146180 h 2142712"/>
                      <a:gd name="connsiteX3" fmla="*/ 517294 w 681973"/>
                      <a:gd name="connsiteY3" fmla="*/ 1884644 h 2142712"/>
                      <a:gd name="connsiteX4" fmla="*/ 259226 w 681973"/>
                      <a:gd name="connsiteY4" fmla="*/ 2142712 h 2142712"/>
                      <a:gd name="connsiteX5" fmla="*/ 259227 w 681973"/>
                      <a:gd name="connsiteY5" fmla="*/ 2142711 h 2142712"/>
                      <a:gd name="connsiteX6" fmla="*/ 1159 w 681973"/>
                      <a:gd name="connsiteY6" fmla="*/ 1884643 h 2142712"/>
                      <a:gd name="connsiteX7" fmla="*/ 0 w 681973"/>
                      <a:gd name="connsiteY7" fmla="*/ 1150597 h 2142712"/>
                      <a:gd name="connsiteX8" fmla="*/ 267608 w 681973"/>
                      <a:gd name="connsiteY8" fmla="*/ 78285 h 2142712"/>
                      <a:gd name="connsiteX0" fmla="*/ 267608 w 730032"/>
                      <a:gd name="connsiteY0" fmla="*/ 0 h 2064427"/>
                      <a:gd name="connsiteX1" fmla="*/ 676321 w 730032"/>
                      <a:gd name="connsiteY1" fmla="*/ 1004 h 2064427"/>
                      <a:gd name="connsiteX2" fmla="*/ 516835 w 730032"/>
                      <a:gd name="connsiteY2" fmla="*/ 1067895 h 2064427"/>
                      <a:gd name="connsiteX3" fmla="*/ 517294 w 730032"/>
                      <a:gd name="connsiteY3" fmla="*/ 1806359 h 2064427"/>
                      <a:gd name="connsiteX4" fmla="*/ 259226 w 730032"/>
                      <a:gd name="connsiteY4" fmla="*/ 2064427 h 2064427"/>
                      <a:gd name="connsiteX5" fmla="*/ 259227 w 730032"/>
                      <a:gd name="connsiteY5" fmla="*/ 2064426 h 2064427"/>
                      <a:gd name="connsiteX6" fmla="*/ 1159 w 730032"/>
                      <a:gd name="connsiteY6" fmla="*/ 1806358 h 2064427"/>
                      <a:gd name="connsiteX7" fmla="*/ 0 w 730032"/>
                      <a:gd name="connsiteY7" fmla="*/ 1072312 h 2064427"/>
                      <a:gd name="connsiteX8" fmla="*/ 267608 w 730032"/>
                      <a:gd name="connsiteY8" fmla="*/ 0 h 2064427"/>
                      <a:gd name="connsiteX0" fmla="*/ 267608 w 681218"/>
                      <a:gd name="connsiteY0" fmla="*/ 0 h 2064427"/>
                      <a:gd name="connsiteX1" fmla="*/ 676321 w 681218"/>
                      <a:gd name="connsiteY1" fmla="*/ 1004 h 2064427"/>
                      <a:gd name="connsiteX2" fmla="*/ 516835 w 681218"/>
                      <a:gd name="connsiteY2" fmla="*/ 1067895 h 2064427"/>
                      <a:gd name="connsiteX3" fmla="*/ 517294 w 681218"/>
                      <a:gd name="connsiteY3" fmla="*/ 1806359 h 2064427"/>
                      <a:gd name="connsiteX4" fmla="*/ 259226 w 681218"/>
                      <a:gd name="connsiteY4" fmla="*/ 2064427 h 2064427"/>
                      <a:gd name="connsiteX5" fmla="*/ 259227 w 681218"/>
                      <a:gd name="connsiteY5" fmla="*/ 2064426 h 2064427"/>
                      <a:gd name="connsiteX6" fmla="*/ 1159 w 681218"/>
                      <a:gd name="connsiteY6" fmla="*/ 1806358 h 2064427"/>
                      <a:gd name="connsiteX7" fmla="*/ 0 w 681218"/>
                      <a:gd name="connsiteY7" fmla="*/ 1072312 h 2064427"/>
                      <a:gd name="connsiteX8" fmla="*/ 267608 w 681218"/>
                      <a:gd name="connsiteY8" fmla="*/ 0 h 206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1218" h="2064427">
                        <a:moveTo>
                          <a:pt x="267608" y="0"/>
                        </a:moveTo>
                        <a:lnTo>
                          <a:pt x="676321" y="1004"/>
                        </a:lnTo>
                        <a:cubicBezTo>
                          <a:pt x="714509" y="855"/>
                          <a:pt x="516835" y="893568"/>
                          <a:pt x="516835" y="1067895"/>
                        </a:cubicBezTo>
                        <a:cubicBezTo>
                          <a:pt x="516835" y="1242222"/>
                          <a:pt x="516055" y="1640270"/>
                          <a:pt x="517294" y="1806359"/>
                        </a:cubicBezTo>
                        <a:cubicBezTo>
                          <a:pt x="518574" y="1977903"/>
                          <a:pt x="401753" y="2064427"/>
                          <a:pt x="259226" y="2064427"/>
                        </a:cubicBezTo>
                        <a:lnTo>
                          <a:pt x="259227" y="2064426"/>
                        </a:lnTo>
                        <a:cubicBezTo>
                          <a:pt x="116700" y="2064426"/>
                          <a:pt x="1159" y="1948885"/>
                          <a:pt x="1159" y="1806358"/>
                        </a:cubicBezTo>
                        <a:cubicBezTo>
                          <a:pt x="773" y="1561676"/>
                          <a:pt x="386" y="1316994"/>
                          <a:pt x="0" y="1072312"/>
                        </a:cubicBezTo>
                        <a:cubicBezTo>
                          <a:pt x="386" y="968339"/>
                          <a:pt x="267222" y="103973"/>
                          <a:pt x="267608" y="0"/>
                        </a:cubicBezTo>
                        <a:close/>
                      </a:path>
                    </a:pathLst>
                  </a:custGeom>
                  <a:solidFill>
                    <a:srgbClr val="F498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6" name="Rectangle: Rounded Corners 17">
                    <a:extLst>
                      <a:ext uri="{FF2B5EF4-FFF2-40B4-BE49-F238E27FC236}">
                        <a16:creationId xmlns:a16="http://schemas.microsoft.com/office/drawing/2014/main" id="{90D1D9CD-2D57-4938-8305-1D0C1CD421E7}"/>
                      </a:ext>
                    </a:extLst>
                  </p:cNvPr>
                  <p:cNvSpPr/>
                  <p:nvPr/>
                </p:nvSpPr>
                <p:spPr>
                  <a:xfrm>
                    <a:off x="2764062" y="990691"/>
                    <a:ext cx="530265" cy="2055512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317 w 516453"/>
                      <a:gd name="connsiteY0" fmla="*/ 258068 h 1562101"/>
                      <a:gd name="connsiteX1" fmla="*/ 258385 w 516453"/>
                      <a:gd name="connsiteY1" fmla="*/ 0 h 1562101"/>
                      <a:gd name="connsiteX2" fmla="*/ 258385 w 516453"/>
                      <a:gd name="connsiteY2" fmla="*/ 0 h 1562101"/>
                      <a:gd name="connsiteX3" fmla="*/ 516453 w 516453"/>
                      <a:gd name="connsiteY3" fmla="*/ 258068 h 1562101"/>
                      <a:gd name="connsiteX4" fmla="*/ 516452 w 516453"/>
                      <a:gd name="connsiteY4" fmla="*/ 1304033 h 1562101"/>
                      <a:gd name="connsiteX5" fmla="*/ 258384 w 516453"/>
                      <a:gd name="connsiteY5" fmla="*/ 1562101 h 1562101"/>
                      <a:gd name="connsiteX6" fmla="*/ 258385 w 516453"/>
                      <a:gd name="connsiteY6" fmla="*/ 1562100 h 1562101"/>
                      <a:gd name="connsiteX7" fmla="*/ 317 w 516453"/>
                      <a:gd name="connsiteY7" fmla="*/ 1304032 h 1562101"/>
                      <a:gd name="connsiteX8" fmla="*/ 0 w 516453"/>
                      <a:gd name="connsiteY8" fmla="*/ 572790 h 1562101"/>
                      <a:gd name="connsiteX9" fmla="*/ 317 w 516453"/>
                      <a:gd name="connsiteY9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258385 w 535170"/>
                      <a:gd name="connsiteY2" fmla="*/ 0 h 1562101"/>
                      <a:gd name="connsiteX3" fmla="*/ 516453 w 535170"/>
                      <a:gd name="connsiteY3" fmla="*/ 258068 h 1562101"/>
                      <a:gd name="connsiteX4" fmla="*/ 515241 w 535170"/>
                      <a:gd name="connsiteY4" fmla="*/ 564644 h 1562101"/>
                      <a:gd name="connsiteX5" fmla="*/ 516452 w 535170"/>
                      <a:gd name="connsiteY5" fmla="*/ 1304033 h 1562101"/>
                      <a:gd name="connsiteX6" fmla="*/ 258384 w 535170"/>
                      <a:gd name="connsiteY6" fmla="*/ 1562101 h 1562101"/>
                      <a:gd name="connsiteX7" fmla="*/ 258385 w 535170"/>
                      <a:gd name="connsiteY7" fmla="*/ 1562100 h 1562101"/>
                      <a:gd name="connsiteX8" fmla="*/ 317 w 535170"/>
                      <a:gd name="connsiteY8" fmla="*/ 1304032 h 1562101"/>
                      <a:gd name="connsiteX9" fmla="*/ 0 w 535170"/>
                      <a:gd name="connsiteY9" fmla="*/ 572790 h 1562101"/>
                      <a:gd name="connsiteX10" fmla="*/ 317 w 535170"/>
                      <a:gd name="connsiteY10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516453 w 535170"/>
                      <a:gd name="connsiteY2" fmla="*/ 258068 h 1562101"/>
                      <a:gd name="connsiteX3" fmla="*/ 515241 w 535170"/>
                      <a:gd name="connsiteY3" fmla="*/ 564644 h 1562101"/>
                      <a:gd name="connsiteX4" fmla="*/ 516452 w 535170"/>
                      <a:gd name="connsiteY4" fmla="*/ 1304033 h 1562101"/>
                      <a:gd name="connsiteX5" fmla="*/ 258384 w 535170"/>
                      <a:gd name="connsiteY5" fmla="*/ 1562101 h 1562101"/>
                      <a:gd name="connsiteX6" fmla="*/ 258385 w 535170"/>
                      <a:gd name="connsiteY6" fmla="*/ 1562100 h 1562101"/>
                      <a:gd name="connsiteX7" fmla="*/ 317 w 535170"/>
                      <a:gd name="connsiteY7" fmla="*/ 1304032 h 1562101"/>
                      <a:gd name="connsiteX8" fmla="*/ 0 w 535170"/>
                      <a:gd name="connsiteY8" fmla="*/ 572790 h 1562101"/>
                      <a:gd name="connsiteX9" fmla="*/ 317 w 535170"/>
                      <a:gd name="connsiteY9" fmla="*/ 258068 h 1562101"/>
                      <a:gd name="connsiteX0" fmla="*/ 317 w 554283"/>
                      <a:gd name="connsiteY0" fmla="*/ 38833 h 1342866"/>
                      <a:gd name="connsiteX1" fmla="*/ 516453 w 554283"/>
                      <a:gd name="connsiteY1" fmla="*/ 38833 h 1342866"/>
                      <a:gd name="connsiteX2" fmla="*/ 515241 w 554283"/>
                      <a:gd name="connsiteY2" fmla="*/ 345409 h 1342866"/>
                      <a:gd name="connsiteX3" fmla="*/ 516452 w 554283"/>
                      <a:gd name="connsiteY3" fmla="*/ 1084798 h 1342866"/>
                      <a:gd name="connsiteX4" fmla="*/ 258384 w 554283"/>
                      <a:gd name="connsiteY4" fmla="*/ 1342866 h 1342866"/>
                      <a:gd name="connsiteX5" fmla="*/ 258385 w 554283"/>
                      <a:gd name="connsiteY5" fmla="*/ 1342865 h 1342866"/>
                      <a:gd name="connsiteX6" fmla="*/ 317 w 554283"/>
                      <a:gd name="connsiteY6" fmla="*/ 1084797 h 1342866"/>
                      <a:gd name="connsiteX7" fmla="*/ 0 w 554283"/>
                      <a:gd name="connsiteY7" fmla="*/ 353555 h 1342866"/>
                      <a:gd name="connsiteX8" fmla="*/ 317 w 554283"/>
                      <a:gd name="connsiteY8" fmla="*/ 38833 h 1342866"/>
                      <a:gd name="connsiteX0" fmla="*/ 163239 w 542216"/>
                      <a:gd name="connsiteY0" fmla="*/ 3110 h 2056585"/>
                      <a:gd name="connsiteX1" fmla="*/ 516453 w 542216"/>
                      <a:gd name="connsiteY1" fmla="*/ 752552 h 2056585"/>
                      <a:gd name="connsiteX2" fmla="*/ 515241 w 542216"/>
                      <a:gd name="connsiteY2" fmla="*/ 1059128 h 2056585"/>
                      <a:gd name="connsiteX3" fmla="*/ 516452 w 542216"/>
                      <a:gd name="connsiteY3" fmla="*/ 1798517 h 2056585"/>
                      <a:gd name="connsiteX4" fmla="*/ 258384 w 542216"/>
                      <a:gd name="connsiteY4" fmla="*/ 2056585 h 2056585"/>
                      <a:gd name="connsiteX5" fmla="*/ 258385 w 542216"/>
                      <a:gd name="connsiteY5" fmla="*/ 2056584 h 2056585"/>
                      <a:gd name="connsiteX6" fmla="*/ 317 w 542216"/>
                      <a:gd name="connsiteY6" fmla="*/ 1798516 h 2056585"/>
                      <a:gd name="connsiteX7" fmla="*/ 0 w 542216"/>
                      <a:gd name="connsiteY7" fmla="*/ 1067274 h 2056585"/>
                      <a:gd name="connsiteX8" fmla="*/ 163239 w 542216"/>
                      <a:gd name="connsiteY8" fmla="*/ 3110 h 2056585"/>
                      <a:gd name="connsiteX0" fmla="*/ 163239 w 539217"/>
                      <a:gd name="connsiteY0" fmla="*/ 98143 h 2151618"/>
                      <a:gd name="connsiteX1" fmla="*/ 512380 w 539217"/>
                      <a:gd name="connsiteY1" fmla="*/ 87961 h 2151618"/>
                      <a:gd name="connsiteX2" fmla="*/ 515241 w 539217"/>
                      <a:gd name="connsiteY2" fmla="*/ 1154161 h 2151618"/>
                      <a:gd name="connsiteX3" fmla="*/ 516452 w 539217"/>
                      <a:gd name="connsiteY3" fmla="*/ 1893550 h 2151618"/>
                      <a:gd name="connsiteX4" fmla="*/ 258384 w 539217"/>
                      <a:gd name="connsiteY4" fmla="*/ 2151618 h 2151618"/>
                      <a:gd name="connsiteX5" fmla="*/ 258385 w 539217"/>
                      <a:gd name="connsiteY5" fmla="*/ 2151617 h 2151618"/>
                      <a:gd name="connsiteX6" fmla="*/ 317 w 539217"/>
                      <a:gd name="connsiteY6" fmla="*/ 1893549 h 2151618"/>
                      <a:gd name="connsiteX7" fmla="*/ 0 w 539217"/>
                      <a:gd name="connsiteY7" fmla="*/ 1162307 h 2151618"/>
                      <a:gd name="connsiteX8" fmla="*/ 163239 w 539217"/>
                      <a:gd name="connsiteY8" fmla="*/ 98143 h 2151618"/>
                      <a:gd name="connsiteX0" fmla="*/ 163239 w 595457"/>
                      <a:gd name="connsiteY0" fmla="*/ 27667 h 2081142"/>
                      <a:gd name="connsiteX1" fmla="*/ 512380 w 595457"/>
                      <a:gd name="connsiteY1" fmla="*/ 17485 h 2081142"/>
                      <a:gd name="connsiteX2" fmla="*/ 515241 w 595457"/>
                      <a:gd name="connsiteY2" fmla="*/ 1083685 h 2081142"/>
                      <a:gd name="connsiteX3" fmla="*/ 516452 w 595457"/>
                      <a:gd name="connsiteY3" fmla="*/ 1823074 h 2081142"/>
                      <a:gd name="connsiteX4" fmla="*/ 258384 w 595457"/>
                      <a:gd name="connsiteY4" fmla="*/ 2081142 h 2081142"/>
                      <a:gd name="connsiteX5" fmla="*/ 258385 w 595457"/>
                      <a:gd name="connsiteY5" fmla="*/ 2081141 h 2081142"/>
                      <a:gd name="connsiteX6" fmla="*/ 317 w 595457"/>
                      <a:gd name="connsiteY6" fmla="*/ 1823073 h 2081142"/>
                      <a:gd name="connsiteX7" fmla="*/ 0 w 595457"/>
                      <a:gd name="connsiteY7" fmla="*/ 1091831 h 2081142"/>
                      <a:gd name="connsiteX8" fmla="*/ 163239 w 595457"/>
                      <a:gd name="connsiteY8" fmla="*/ 27667 h 2081142"/>
                      <a:gd name="connsiteX0" fmla="*/ 163239 w 595457"/>
                      <a:gd name="connsiteY0" fmla="*/ 11391 h 2064866"/>
                      <a:gd name="connsiteX1" fmla="*/ 512380 w 595457"/>
                      <a:gd name="connsiteY1" fmla="*/ 1209 h 2064866"/>
                      <a:gd name="connsiteX2" fmla="*/ 515241 w 595457"/>
                      <a:gd name="connsiteY2" fmla="*/ 1067409 h 2064866"/>
                      <a:gd name="connsiteX3" fmla="*/ 516452 w 595457"/>
                      <a:gd name="connsiteY3" fmla="*/ 1806798 h 2064866"/>
                      <a:gd name="connsiteX4" fmla="*/ 258384 w 595457"/>
                      <a:gd name="connsiteY4" fmla="*/ 2064866 h 2064866"/>
                      <a:gd name="connsiteX5" fmla="*/ 258385 w 595457"/>
                      <a:gd name="connsiteY5" fmla="*/ 2064865 h 2064866"/>
                      <a:gd name="connsiteX6" fmla="*/ 317 w 595457"/>
                      <a:gd name="connsiteY6" fmla="*/ 1806797 h 2064866"/>
                      <a:gd name="connsiteX7" fmla="*/ 0 w 595457"/>
                      <a:gd name="connsiteY7" fmla="*/ 1075555 h 2064866"/>
                      <a:gd name="connsiteX8" fmla="*/ 163239 w 595457"/>
                      <a:gd name="connsiteY8" fmla="*/ 11391 h 2064866"/>
                      <a:gd name="connsiteX0" fmla="*/ 163239 w 598468"/>
                      <a:gd name="connsiteY0" fmla="*/ 4508 h 2057983"/>
                      <a:gd name="connsiteX1" fmla="*/ 516453 w 598468"/>
                      <a:gd name="connsiteY1" fmla="*/ 2472 h 2057983"/>
                      <a:gd name="connsiteX2" fmla="*/ 515241 w 598468"/>
                      <a:gd name="connsiteY2" fmla="*/ 1060526 h 2057983"/>
                      <a:gd name="connsiteX3" fmla="*/ 516452 w 598468"/>
                      <a:gd name="connsiteY3" fmla="*/ 1799915 h 2057983"/>
                      <a:gd name="connsiteX4" fmla="*/ 258384 w 598468"/>
                      <a:gd name="connsiteY4" fmla="*/ 2057983 h 2057983"/>
                      <a:gd name="connsiteX5" fmla="*/ 258385 w 598468"/>
                      <a:gd name="connsiteY5" fmla="*/ 2057982 h 2057983"/>
                      <a:gd name="connsiteX6" fmla="*/ 317 w 598468"/>
                      <a:gd name="connsiteY6" fmla="*/ 1799914 h 2057983"/>
                      <a:gd name="connsiteX7" fmla="*/ 0 w 598468"/>
                      <a:gd name="connsiteY7" fmla="*/ 1068672 h 2057983"/>
                      <a:gd name="connsiteX8" fmla="*/ 163239 w 598468"/>
                      <a:gd name="connsiteY8" fmla="*/ 4508 h 2057983"/>
                      <a:gd name="connsiteX0" fmla="*/ 163239 w 598587"/>
                      <a:gd name="connsiteY0" fmla="*/ 2042 h 2055517"/>
                      <a:gd name="connsiteX1" fmla="*/ 516453 w 598587"/>
                      <a:gd name="connsiteY1" fmla="*/ 6 h 2055517"/>
                      <a:gd name="connsiteX2" fmla="*/ 515241 w 598587"/>
                      <a:gd name="connsiteY2" fmla="*/ 1058060 h 2055517"/>
                      <a:gd name="connsiteX3" fmla="*/ 516452 w 598587"/>
                      <a:gd name="connsiteY3" fmla="*/ 1797449 h 2055517"/>
                      <a:gd name="connsiteX4" fmla="*/ 258384 w 598587"/>
                      <a:gd name="connsiteY4" fmla="*/ 2055517 h 2055517"/>
                      <a:gd name="connsiteX5" fmla="*/ 258385 w 598587"/>
                      <a:gd name="connsiteY5" fmla="*/ 2055516 h 2055517"/>
                      <a:gd name="connsiteX6" fmla="*/ 317 w 598587"/>
                      <a:gd name="connsiteY6" fmla="*/ 1797448 h 2055517"/>
                      <a:gd name="connsiteX7" fmla="*/ 0 w 598587"/>
                      <a:gd name="connsiteY7" fmla="*/ 1066206 h 2055517"/>
                      <a:gd name="connsiteX8" fmla="*/ 163239 w 598587"/>
                      <a:gd name="connsiteY8" fmla="*/ 2042 h 2055517"/>
                      <a:gd name="connsiteX0" fmla="*/ 163239 w 535169"/>
                      <a:gd name="connsiteY0" fmla="*/ 9542 h 2063017"/>
                      <a:gd name="connsiteX1" fmla="*/ 516453 w 535169"/>
                      <a:gd name="connsiteY1" fmla="*/ 7506 h 2063017"/>
                      <a:gd name="connsiteX2" fmla="*/ 515241 w 535169"/>
                      <a:gd name="connsiteY2" fmla="*/ 1065560 h 2063017"/>
                      <a:gd name="connsiteX3" fmla="*/ 516452 w 535169"/>
                      <a:gd name="connsiteY3" fmla="*/ 1804949 h 2063017"/>
                      <a:gd name="connsiteX4" fmla="*/ 258384 w 535169"/>
                      <a:gd name="connsiteY4" fmla="*/ 2063017 h 2063017"/>
                      <a:gd name="connsiteX5" fmla="*/ 258385 w 535169"/>
                      <a:gd name="connsiteY5" fmla="*/ 2063016 h 2063017"/>
                      <a:gd name="connsiteX6" fmla="*/ 317 w 535169"/>
                      <a:gd name="connsiteY6" fmla="*/ 1804948 h 2063017"/>
                      <a:gd name="connsiteX7" fmla="*/ 0 w 535169"/>
                      <a:gd name="connsiteY7" fmla="*/ 1073706 h 2063017"/>
                      <a:gd name="connsiteX8" fmla="*/ 163239 w 535169"/>
                      <a:gd name="connsiteY8" fmla="*/ 9542 h 2063017"/>
                      <a:gd name="connsiteX0" fmla="*/ 163239 w 535169"/>
                      <a:gd name="connsiteY0" fmla="*/ 2037 h 2055512"/>
                      <a:gd name="connsiteX1" fmla="*/ 516453 w 535169"/>
                      <a:gd name="connsiteY1" fmla="*/ 1 h 2055512"/>
                      <a:gd name="connsiteX2" fmla="*/ 515241 w 535169"/>
                      <a:gd name="connsiteY2" fmla="*/ 1058055 h 2055512"/>
                      <a:gd name="connsiteX3" fmla="*/ 516452 w 535169"/>
                      <a:gd name="connsiteY3" fmla="*/ 1797444 h 2055512"/>
                      <a:gd name="connsiteX4" fmla="*/ 258384 w 535169"/>
                      <a:gd name="connsiteY4" fmla="*/ 2055512 h 2055512"/>
                      <a:gd name="connsiteX5" fmla="*/ 258385 w 535169"/>
                      <a:gd name="connsiteY5" fmla="*/ 2055511 h 2055512"/>
                      <a:gd name="connsiteX6" fmla="*/ 317 w 535169"/>
                      <a:gd name="connsiteY6" fmla="*/ 1797443 h 2055512"/>
                      <a:gd name="connsiteX7" fmla="*/ 0 w 535169"/>
                      <a:gd name="connsiteY7" fmla="*/ 1066201 h 2055512"/>
                      <a:gd name="connsiteX8" fmla="*/ 163239 w 535169"/>
                      <a:gd name="connsiteY8" fmla="*/ 2037 h 2055512"/>
                      <a:gd name="connsiteX0" fmla="*/ 163239 w 529133"/>
                      <a:gd name="connsiteY0" fmla="*/ 2037 h 2055512"/>
                      <a:gd name="connsiteX1" fmla="*/ 516453 w 529133"/>
                      <a:gd name="connsiteY1" fmla="*/ 1 h 2055512"/>
                      <a:gd name="connsiteX2" fmla="*/ 515241 w 529133"/>
                      <a:gd name="connsiteY2" fmla="*/ 1058055 h 2055512"/>
                      <a:gd name="connsiteX3" fmla="*/ 516452 w 529133"/>
                      <a:gd name="connsiteY3" fmla="*/ 1797444 h 2055512"/>
                      <a:gd name="connsiteX4" fmla="*/ 258384 w 529133"/>
                      <a:gd name="connsiteY4" fmla="*/ 2055512 h 2055512"/>
                      <a:gd name="connsiteX5" fmla="*/ 258385 w 529133"/>
                      <a:gd name="connsiteY5" fmla="*/ 2055511 h 2055512"/>
                      <a:gd name="connsiteX6" fmla="*/ 317 w 529133"/>
                      <a:gd name="connsiteY6" fmla="*/ 1797443 h 2055512"/>
                      <a:gd name="connsiteX7" fmla="*/ 0 w 529133"/>
                      <a:gd name="connsiteY7" fmla="*/ 1066201 h 2055512"/>
                      <a:gd name="connsiteX8" fmla="*/ 163239 w 529133"/>
                      <a:gd name="connsiteY8" fmla="*/ 2037 h 2055512"/>
                      <a:gd name="connsiteX0" fmla="*/ 164371 w 530265"/>
                      <a:gd name="connsiteY0" fmla="*/ 2037 h 2055512"/>
                      <a:gd name="connsiteX1" fmla="*/ 517585 w 530265"/>
                      <a:gd name="connsiteY1" fmla="*/ 1 h 2055512"/>
                      <a:gd name="connsiteX2" fmla="*/ 516373 w 530265"/>
                      <a:gd name="connsiteY2" fmla="*/ 1058055 h 2055512"/>
                      <a:gd name="connsiteX3" fmla="*/ 517584 w 530265"/>
                      <a:gd name="connsiteY3" fmla="*/ 1797444 h 2055512"/>
                      <a:gd name="connsiteX4" fmla="*/ 259516 w 530265"/>
                      <a:gd name="connsiteY4" fmla="*/ 2055512 h 2055512"/>
                      <a:gd name="connsiteX5" fmla="*/ 259517 w 530265"/>
                      <a:gd name="connsiteY5" fmla="*/ 2055511 h 2055512"/>
                      <a:gd name="connsiteX6" fmla="*/ 1449 w 530265"/>
                      <a:gd name="connsiteY6" fmla="*/ 1797443 h 2055512"/>
                      <a:gd name="connsiteX7" fmla="*/ 1132 w 530265"/>
                      <a:gd name="connsiteY7" fmla="*/ 1066201 h 2055512"/>
                      <a:gd name="connsiteX8" fmla="*/ 164371 w 530265"/>
                      <a:gd name="connsiteY8" fmla="*/ 2037 h 205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0265" h="2055512">
                        <a:moveTo>
                          <a:pt x="164371" y="2037"/>
                        </a:moveTo>
                        <a:cubicBezTo>
                          <a:pt x="260630" y="-1540"/>
                          <a:pt x="440115" y="2050"/>
                          <a:pt x="517585" y="1"/>
                        </a:cubicBezTo>
                        <a:cubicBezTo>
                          <a:pt x="546807" y="-772"/>
                          <a:pt x="516373" y="883728"/>
                          <a:pt x="516373" y="1058055"/>
                        </a:cubicBezTo>
                        <a:cubicBezTo>
                          <a:pt x="516373" y="1232382"/>
                          <a:pt x="521699" y="1631201"/>
                          <a:pt x="517584" y="1797444"/>
                        </a:cubicBezTo>
                        <a:cubicBezTo>
                          <a:pt x="513336" y="1969058"/>
                          <a:pt x="402043" y="2055512"/>
                          <a:pt x="259516" y="2055512"/>
                        </a:cubicBezTo>
                        <a:lnTo>
                          <a:pt x="259517" y="2055511"/>
                        </a:lnTo>
                        <a:cubicBezTo>
                          <a:pt x="116990" y="2055511"/>
                          <a:pt x="1449" y="1939970"/>
                          <a:pt x="1449" y="1797443"/>
                        </a:cubicBezTo>
                        <a:cubicBezTo>
                          <a:pt x="1343" y="1553696"/>
                          <a:pt x="1238" y="1309948"/>
                          <a:pt x="1132" y="1066201"/>
                        </a:cubicBezTo>
                        <a:cubicBezTo>
                          <a:pt x="-15877" y="963739"/>
                          <a:pt x="164265" y="106944"/>
                          <a:pt x="164371" y="203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60" name="Group 259">
                  <a:extLst>
                    <a:ext uri="{FF2B5EF4-FFF2-40B4-BE49-F238E27FC236}">
                      <a16:creationId xmlns:a16="http://schemas.microsoft.com/office/drawing/2014/main" id="{DB9E9ED2-E76B-4461-BF5E-F2254C28778C}"/>
                    </a:ext>
                  </a:extLst>
                </p:cNvPr>
                <p:cNvGrpSpPr/>
                <p:nvPr/>
              </p:nvGrpSpPr>
              <p:grpSpPr>
                <a:xfrm flipH="1">
                  <a:off x="3778215" y="996203"/>
                  <a:ext cx="1043666" cy="2064429"/>
                  <a:chOff x="2250661" y="981774"/>
                  <a:chExt cx="1043666" cy="2064429"/>
                </a:xfrm>
              </p:grpSpPr>
              <p:sp>
                <p:nvSpPr>
                  <p:cNvPr id="263" name="Rectangle: Rounded Corners 1">
                    <a:extLst>
                      <a:ext uri="{FF2B5EF4-FFF2-40B4-BE49-F238E27FC236}">
                        <a16:creationId xmlns:a16="http://schemas.microsoft.com/office/drawing/2014/main" id="{C3CACCCC-7497-4F21-8507-FD867972EAA8}"/>
                      </a:ext>
                    </a:extLst>
                  </p:cNvPr>
                  <p:cNvSpPr/>
                  <p:nvPr/>
                </p:nvSpPr>
                <p:spPr>
                  <a:xfrm>
                    <a:off x="2250661" y="981774"/>
                    <a:ext cx="681218" cy="2064427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0 w 535099"/>
                      <a:gd name="connsiteY0" fmla="*/ 258068 h 1562101"/>
                      <a:gd name="connsiteX1" fmla="*/ 258068 w 535099"/>
                      <a:gd name="connsiteY1" fmla="*/ 0 h 1562101"/>
                      <a:gd name="connsiteX2" fmla="*/ 258068 w 535099"/>
                      <a:gd name="connsiteY2" fmla="*/ 0 h 1562101"/>
                      <a:gd name="connsiteX3" fmla="*/ 516136 w 535099"/>
                      <a:gd name="connsiteY3" fmla="*/ 258068 h 1562101"/>
                      <a:gd name="connsiteX4" fmla="*/ 515676 w 535099"/>
                      <a:gd name="connsiteY4" fmla="*/ 565569 h 1562101"/>
                      <a:gd name="connsiteX5" fmla="*/ 516135 w 535099"/>
                      <a:gd name="connsiteY5" fmla="*/ 1304033 h 1562101"/>
                      <a:gd name="connsiteX6" fmla="*/ 258067 w 535099"/>
                      <a:gd name="connsiteY6" fmla="*/ 1562101 h 1562101"/>
                      <a:gd name="connsiteX7" fmla="*/ 258068 w 535099"/>
                      <a:gd name="connsiteY7" fmla="*/ 1562100 h 1562101"/>
                      <a:gd name="connsiteX8" fmla="*/ 0 w 535099"/>
                      <a:gd name="connsiteY8" fmla="*/ 1304032 h 1562101"/>
                      <a:gd name="connsiteX9" fmla="*/ 0 w 535099"/>
                      <a:gd name="connsiteY9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517295 w 536258"/>
                      <a:gd name="connsiteY2" fmla="*/ 258068 h 1562101"/>
                      <a:gd name="connsiteX3" fmla="*/ 516835 w 536258"/>
                      <a:gd name="connsiteY3" fmla="*/ 565569 h 1562101"/>
                      <a:gd name="connsiteX4" fmla="*/ 517294 w 536258"/>
                      <a:gd name="connsiteY4" fmla="*/ 1304033 h 1562101"/>
                      <a:gd name="connsiteX5" fmla="*/ 259226 w 536258"/>
                      <a:gd name="connsiteY5" fmla="*/ 1562101 h 1562101"/>
                      <a:gd name="connsiteX6" fmla="*/ 259227 w 536258"/>
                      <a:gd name="connsiteY6" fmla="*/ 1562100 h 1562101"/>
                      <a:gd name="connsiteX7" fmla="*/ 1159 w 536258"/>
                      <a:gd name="connsiteY7" fmla="*/ 1304032 h 1562101"/>
                      <a:gd name="connsiteX8" fmla="*/ 0 w 536258"/>
                      <a:gd name="connsiteY8" fmla="*/ 569986 h 1562101"/>
                      <a:gd name="connsiteX9" fmla="*/ 1159 w 536258"/>
                      <a:gd name="connsiteY9" fmla="*/ 258068 h 1562101"/>
                      <a:gd name="connsiteX0" fmla="*/ 1159 w 555374"/>
                      <a:gd name="connsiteY0" fmla="*/ 38714 h 1342747"/>
                      <a:gd name="connsiteX1" fmla="*/ 517295 w 555374"/>
                      <a:gd name="connsiteY1" fmla="*/ 38714 h 1342747"/>
                      <a:gd name="connsiteX2" fmla="*/ 516835 w 555374"/>
                      <a:gd name="connsiteY2" fmla="*/ 346215 h 1342747"/>
                      <a:gd name="connsiteX3" fmla="*/ 517294 w 555374"/>
                      <a:gd name="connsiteY3" fmla="*/ 1084679 h 1342747"/>
                      <a:gd name="connsiteX4" fmla="*/ 259226 w 555374"/>
                      <a:gd name="connsiteY4" fmla="*/ 1342747 h 1342747"/>
                      <a:gd name="connsiteX5" fmla="*/ 259227 w 555374"/>
                      <a:gd name="connsiteY5" fmla="*/ 1342746 h 1342747"/>
                      <a:gd name="connsiteX6" fmla="*/ 1159 w 555374"/>
                      <a:gd name="connsiteY6" fmla="*/ 1084678 h 1342747"/>
                      <a:gd name="connsiteX7" fmla="*/ 0 w 555374"/>
                      <a:gd name="connsiteY7" fmla="*/ 350632 h 1342747"/>
                      <a:gd name="connsiteX8" fmla="*/ 1159 w 555374"/>
                      <a:gd name="connsiteY8" fmla="*/ 38714 h 1342747"/>
                      <a:gd name="connsiteX0" fmla="*/ 263994 w 535905"/>
                      <a:gd name="connsiteY0" fmla="*/ 3045 h 2060243"/>
                      <a:gd name="connsiteX1" fmla="*/ 517295 w 535905"/>
                      <a:gd name="connsiteY1" fmla="*/ 756210 h 2060243"/>
                      <a:gd name="connsiteX2" fmla="*/ 516835 w 535905"/>
                      <a:gd name="connsiteY2" fmla="*/ 1063711 h 2060243"/>
                      <a:gd name="connsiteX3" fmla="*/ 517294 w 535905"/>
                      <a:gd name="connsiteY3" fmla="*/ 1802175 h 2060243"/>
                      <a:gd name="connsiteX4" fmla="*/ 259226 w 535905"/>
                      <a:gd name="connsiteY4" fmla="*/ 2060243 h 2060243"/>
                      <a:gd name="connsiteX5" fmla="*/ 259227 w 535905"/>
                      <a:gd name="connsiteY5" fmla="*/ 2060242 h 2060243"/>
                      <a:gd name="connsiteX6" fmla="*/ 1159 w 535905"/>
                      <a:gd name="connsiteY6" fmla="*/ 1802174 h 2060243"/>
                      <a:gd name="connsiteX7" fmla="*/ 0 w 535905"/>
                      <a:gd name="connsiteY7" fmla="*/ 1068128 h 2060243"/>
                      <a:gd name="connsiteX8" fmla="*/ 263994 w 535905"/>
                      <a:gd name="connsiteY8" fmla="*/ 3045 h 2060243"/>
                      <a:gd name="connsiteX0" fmla="*/ 263994 w 664925"/>
                      <a:gd name="connsiteY0" fmla="*/ 87056 h 2144254"/>
                      <a:gd name="connsiteX1" fmla="*/ 658652 w 664925"/>
                      <a:gd name="connsiteY1" fmla="*/ 93682 h 2144254"/>
                      <a:gd name="connsiteX2" fmla="*/ 516835 w 664925"/>
                      <a:gd name="connsiteY2" fmla="*/ 1147722 h 2144254"/>
                      <a:gd name="connsiteX3" fmla="*/ 517294 w 664925"/>
                      <a:gd name="connsiteY3" fmla="*/ 1886186 h 2144254"/>
                      <a:gd name="connsiteX4" fmla="*/ 259226 w 664925"/>
                      <a:gd name="connsiteY4" fmla="*/ 2144254 h 2144254"/>
                      <a:gd name="connsiteX5" fmla="*/ 259227 w 664925"/>
                      <a:gd name="connsiteY5" fmla="*/ 2144253 h 2144254"/>
                      <a:gd name="connsiteX6" fmla="*/ 1159 w 664925"/>
                      <a:gd name="connsiteY6" fmla="*/ 1886185 h 2144254"/>
                      <a:gd name="connsiteX7" fmla="*/ 0 w 664925"/>
                      <a:gd name="connsiteY7" fmla="*/ 1152139 h 2144254"/>
                      <a:gd name="connsiteX8" fmla="*/ 263994 w 664925"/>
                      <a:gd name="connsiteY8" fmla="*/ 87056 h 2144254"/>
                      <a:gd name="connsiteX0" fmla="*/ 263994 w 710801"/>
                      <a:gd name="connsiteY0" fmla="*/ 28420 h 2085618"/>
                      <a:gd name="connsiteX1" fmla="*/ 658652 w 710801"/>
                      <a:gd name="connsiteY1" fmla="*/ 35046 h 2085618"/>
                      <a:gd name="connsiteX2" fmla="*/ 516835 w 710801"/>
                      <a:gd name="connsiteY2" fmla="*/ 1089086 h 2085618"/>
                      <a:gd name="connsiteX3" fmla="*/ 517294 w 710801"/>
                      <a:gd name="connsiteY3" fmla="*/ 1827550 h 2085618"/>
                      <a:gd name="connsiteX4" fmla="*/ 259226 w 710801"/>
                      <a:gd name="connsiteY4" fmla="*/ 2085618 h 2085618"/>
                      <a:gd name="connsiteX5" fmla="*/ 259227 w 710801"/>
                      <a:gd name="connsiteY5" fmla="*/ 2085617 h 2085618"/>
                      <a:gd name="connsiteX6" fmla="*/ 1159 w 710801"/>
                      <a:gd name="connsiteY6" fmla="*/ 1827549 h 2085618"/>
                      <a:gd name="connsiteX7" fmla="*/ 0 w 710801"/>
                      <a:gd name="connsiteY7" fmla="*/ 1093503 h 2085618"/>
                      <a:gd name="connsiteX8" fmla="*/ 263994 w 710801"/>
                      <a:gd name="connsiteY8" fmla="*/ 28420 h 2085618"/>
                      <a:gd name="connsiteX0" fmla="*/ 263994 w 710801"/>
                      <a:gd name="connsiteY0" fmla="*/ 7864 h 2065062"/>
                      <a:gd name="connsiteX1" fmla="*/ 658652 w 710801"/>
                      <a:gd name="connsiteY1" fmla="*/ 14490 h 2065062"/>
                      <a:gd name="connsiteX2" fmla="*/ 516835 w 710801"/>
                      <a:gd name="connsiteY2" fmla="*/ 1068530 h 2065062"/>
                      <a:gd name="connsiteX3" fmla="*/ 517294 w 710801"/>
                      <a:gd name="connsiteY3" fmla="*/ 1806994 h 2065062"/>
                      <a:gd name="connsiteX4" fmla="*/ 259226 w 710801"/>
                      <a:gd name="connsiteY4" fmla="*/ 2065062 h 2065062"/>
                      <a:gd name="connsiteX5" fmla="*/ 259227 w 710801"/>
                      <a:gd name="connsiteY5" fmla="*/ 2065061 h 2065062"/>
                      <a:gd name="connsiteX6" fmla="*/ 1159 w 710801"/>
                      <a:gd name="connsiteY6" fmla="*/ 1806993 h 2065062"/>
                      <a:gd name="connsiteX7" fmla="*/ 0 w 710801"/>
                      <a:gd name="connsiteY7" fmla="*/ 1072947 h 2065062"/>
                      <a:gd name="connsiteX8" fmla="*/ 263994 w 710801"/>
                      <a:gd name="connsiteY8" fmla="*/ 7864 h 2065062"/>
                      <a:gd name="connsiteX0" fmla="*/ 263994 w 713316"/>
                      <a:gd name="connsiteY0" fmla="*/ 0 h 2057198"/>
                      <a:gd name="connsiteX1" fmla="*/ 658652 w 713316"/>
                      <a:gd name="connsiteY1" fmla="*/ 6626 h 2057198"/>
                      <a:gd name="connsiteX2" fmla="*/ 516835 w 713316"/>
                      <a:gd name="connsiteY2" fmla="*/ 1060666 h 2057198"/>
                      <a:gd name="connsiteX3" fmla="*/ 517294 w 713316"/>
                      <a:gd name="connsiteY3" fmla="*/ 1799130 h 2057198"/>
                      <a:gd name="connsiteX4" fmla="*/ 259226 w 713316"/>
                      <a:gd name="connsiteY4" fmla="*/ 2057198 h 2057198"/>
                      <a:gd name="connsiteX5" fmla="*/ 259227 w 713316"/>
                      <a:gd name="connsiteY5" fmla="*/ 2057197 h 2057198"/>
                      <a:gd name="connsiteX6" fmla="*/ 1159 w 713316"/>
                      <a:gd name="connsiteY6" fmla="*/ 1799129 h 2057198"/>
                      <a:gd name="connsiteX7" fmla="*/ 0 w 713316"/>
                      <a:gd name="connsiteY7" fmla="*/ 1065083 h 2057198"/>
                      <a:gd name="connsiteX8" fmla="*/ 263994 w 713316"/>
                      <a:gd name="connsiteY8" fmla="*/ 0 h 2057198"/>
                      <a:gd name="connsiteX0" fmla="*/ 263994 w 663537"/>
                      <a:gd name="connsiteY0" fmla="*/ 33591 h 2090789"/>
                      <a:gd name="connsiteX1" fmla="*/ 658652 w 663537"/>
                      <a:gd name="connsiteY1" fmla="*/ 40217 h 2090789"/>
                      <a:gd name="connsiteX2" fmla="*/ 516835 w 663537"/>
                      <a:gd name="connsiteY2" fmla="*/ 1094257 h 2090789"/>
                      <a:gd name="connsiteX3" fmla="*/ 517294 w 663537"/>
                      <a:gd name="connsiteY3" fmla="*/ 1832721 h 2090789"/>
                      <a:gd name="connsiteX4" fmla="*/ 259226 w 663537"/>
                      <a:gd name="connsiteY4" fmla="*/ 2090789 h 2090789"/>
                      <a:gd name="connsiteX5" fmla="*/ 259227 w 663537"/>
                      <a:gd name="connsiteY5" fmla="*/ 2090788 h 2090789"/>
                      <a:gd name="connsiteX6" fmla="*/ 1159 w 663537"/>
                      <a:gd name="connsiteY6" fmla="*/ 1832720 h 2090789"/>
                      <a:gd name="connsiteX7" fmla="*/ 0 w 663537"/>
                      <a:gd name="connsiteY7" fmla="*/ 1098674 h 2090789"/>
                      <a:gd name="connsiteX8" fmla="*/ 263994 w 663537"/>
                      <a:gd name="connsiteY8" fmla="*/ 33591 h 2090789"/>
                      <a:gd name="connsiteX0" fmla="*/ 263994 w 666512"/>
                      <a:gd name="connsiteY0" fmla="*/ 0 h 2057198"/>
                      <a:gd name="connsiteX1" fmla="*/ 658652 w 666512"/>
                      <a:gd name="connsiteY1" fmla="*/ 6626 h 2057198"/>
                      <a:gd name="connsiteX2" fmla="*/ 516835 w 666512"/>
                      <a:gd name="connsiteY2" fmla="*/ 1060666 h 2057198"/>
                      <a:gd name="connsiteX3" fmla="*/ 517294 w 666512"/>
                      <a:gd name="connsiteY3" fmla="*/ 1799130 h 2057198"/>
                      <a:gd name="connsiteX4" fmla="*/ 259226 w 666512"/>
                      <a:gd name="connsiteY4" fmla="*/ 2057198 h 2057198"/>
                      <a:gd name="connsiteX5" fmla="*/ 259227 w 666512"/>
                      <a:gd name="connsiteY5" fmla="*/ 2057197 h 2057198"/>
                      <a:gd name="connsiteX6" fmla="*/ 1159 w 666512"/>
                      <a:gd name="connsiteY6" fmla="*/ 1799129 h 2057198"/>
                      <a:gd name="connsiteX7" fmla="*/ 0 w 666512"/>
                      <a:gd name="connsiteY7" fmla="*/ 1065083 h 2057198"/>
                      <a:gd name="connsiteX8" fmla="*/ 263994 w 666512"/>
                      <a:gd name="connsiteY8" fmla="*/ 0 h 2057198"/>
                      <a:gd name="connsiteX0" fmla="*/ 263994 w 661028"/>
                      <a:gd name="connsiteY0" fmla="*/ 9281 h 2066479"/>
                      <a:gd name="connsiteX1" fmla="*/ 658652 w 661028"/>
                      <a:gd name="connsiteY1" fmla="*/ 15907 h 2066479"/>
                      <a:gd name="connsiteX2" fmla="*/ 516835 w 661028"/>
                      <a:gd name="connsiteY2" fmla="*/ 1069947 h 2066479"/>
                      <a:gd name="connsiteX3" fmla="*/ 517294 w 661028"/>
                      <a:gd name="connsiteY3" fmla="*/ 1808411 h 2066479"/>
                      <a:gd name="connsiteX4" fmla="*/ 259226 w 661028"/>
                      <a:gd name="connsiteY4" fmla="*/ 2066479 h 2066479"/>
                      <a:gd name="connsiteX5" fmla="*/ 259227 w 661028"/>
                      <a:gd name="connsiteY5" fmla="*/ 2066478 h 2066479"/>
                      <a:gd name="connsiteX6" fmla="*/ 1159 w 661028"/>
                      <a:gd name="connsiteY6" fmla="*/ 1808410 h 2066479"/>
                      <a:gd name="connsiteX7" fmla="*/ 0 w 661028"/>
                      <a:gd name="connsiteY7" fmla="*/ 1074364 h 2066479"/>
                      <a:gd name="connsiteX8" fmla="*/ 263994 w 661028"/>
                      <a:gd name="connsiteY8" fmla="*/ 9281 h 2066479"/>
                      <a:gd name="connsiteX0" fmla="*/ 263994 w 661136"/>
                      <a:gd name="connsiteY0" fmla="*/ 1620 h 2058818"/>
                      <a:gd name="connsiteX1" fmla="*/ 658652 w 661136"/>
                      <a:gd name="connsiteY1" fmla="*/ 8246 h 2058818"/>
                      <a:gd name="connsiteX2" fmla="*/ 516835 w 661136"/>
                      <a:gd name="connsiteY2" fmla="*/ 1062286 h 2058818"/>
                      <a:gd name="connsiteX3" fmla="*/ 517294 w 661136"/>
                      <a:gd name="connsiteY3" fmla="*/ 1800750 h 2058818"/>
                      <a:gd name="connsiteX4" fmla="*/ 259226 w 661136"/>
                      <a:gd name="connsiteY4" fmla="*/ 2058818 h 2058818"/>
                      <a:gd name="connsiteX5" fmla="*/ 259227 w 661136"/>
                      <a:gd name="connsiteY5" fmla="*/ 2058817 h 2058818"/>
                      <a:gd name="connsiteX6" fmla="*/ 1159 w 661136"/>
                      <a:gd name="connsiteY6" fmla="*/ 1800749 h 2058818"/>
                      <a:gd name="connsiteX7" fmla="*/ 0 w 661136"/>
                      <a:gd name="connsiteY7" fmla="*/ 1066703 h 2058818"/>
                      <a:gd name="connsiteX8" fmla="*/ 263994 w 661136"/>
                      <a:gd name="connsiteY8" fmla="*/ 1620 h 2058818"/>
                      <a:gd name="connsiteX0" fmla="*/ 263994 w 658957"/>
                      <a:gd name="connsiteY0" fmla="*/ 9787 h 2066985"/>
                      <a:gd name="connsiteX1" fmla="*/ 656443 w 658957"/>
                      <a:gd name="connsiteY1" fmla="*/ 5370 h 2066985"/>
                      <a:gd name="connsiteX2" fmla="*/ 516835 w 658957"/>
                      <a:gd name="connsiteY2" fmla="*/ 1070453 h 2066985"/>
                      <a:gd name="connsiteX3" fmla="*/ 517294 w 658957"/>
                      <a:gd name="connsiteY3" fmla="*/ 1808917 h 2066985"/>
                      <a:gd name="connsiteX4" fmla="*/ 259226 w 658957"/>
                      <a:gd name="connsiteY4" fmla="*/ 2066985 h 2066985"/>
                      <a:gd name="connsiteX5" fmla="*/ 259227 w 658957"/>
                      <a:gd name="connsiteY5" fmla="*/ 2066984 h 2066985"/>
                      <a:gd name="connsiteX6" fmla="*/ 1159 w 658957"/>
                      <a:gd name="connsiteY6" fmla="*/ 1808916 h 2066985"/>
                      <a:gd name="connsiteX7" fmla="*/ 0 w 658957"/>
                      <a:gd name="connsiteY7" fmla="*/ 1074870 h 2066985"/>
                      <a:gd name="connsiteX8" fmla="*/ 263994 w 658957"/>
                      <a:gd name="connsiteY8" fmla="*/ 9787 h 2066985"/>
                      <a:gd name="connsiteX0" fmla="*/ 263994 w 658983"/>
                      <a:gd name="connsiteY0" fmla="*/ 6145 h 2063343"/>
                      <a:gd name="connsiteX1" fmla="*/ 656443 w 658983"/>
                      <a:gd name="connsiteY1" fmla="*/ 1728 h 2063343"/>
                      <a:gd name="connsiteX2" fmla="*/ 516835 w 658983"/>
                      <a:gd name="connsiteY2" fmla="*/ 1066811 h 2063343"/>
                      <a:gd name="connsiteX3" fmla="*/ 517294 w 658983"/>
                      <a:gd name="connsiteY3" fmla="*/ 1805275 h 2063343"/>
                      <a:gd name="connsiteX4" fmla="*/ 259226 w 658983"/>
                      <a:gd name="connsiteY4" fmla="*/ 2063343 h 2063343"/>
                      <a:gd name="connsiteX5" fmla="*/ 259227 w 658983"/>
                      <a:gd name="connsiteY5" fmla="*/ 2063342 h 2063343"/>
                      <a:gd name="connsiteX6" fmla="*/ 1159 w 658983"/>
                      <a:gd name="connsiteY6" fmla="*/ 1805274 h 2063343"/>
                      <a:gd name="connsiteX7" fmla="*/ 0 w 658983"/>
                      <a:gd name="connsiteY7" fmla="*/ 1071228 h 2063343"/>
                      <a:gd name="connsiteX8" fmla="*/ 263994 w 658983"/>
                      <a:gd name="connsiteY8" fmla="*/ 6145 h 2063343"/>
                      <a:gd name="connsiteX0" fmla="*/ 263994 w 678609"/>
                      <a:gd name="connsiteY0" fmla="*/ 7785 h 2064983"/>
                      <a:gd name="connsiteX1" fmla="*/ 676321 w 678609"/>
                      <a:gd name="connsiteY1" fmla="*/ 1560 h 2064983"/>
                      <a:gd name="connsiteX2" fmla="*/ 516835 w 678609"/>
                      <a:gd name="connsiteY2" fmla="*/ 1068451 h 2064983"/>
                      <a:gd name="connsiteX3" fmla="*/ 517294 w 678609"/>
                      <a:gd name="connsiteY3" fmla="*/ 1806915 h 2064983"/>
                      <a:gd name="connsiteX4" fmla="*/ 259226 w 678609"/>
                      <a:gd name="connsiteY4" fmla="*/ 2064983 h 2064983"/>
                      <a:gd name="connsiteX5" fmla="*/ 259227 w 678609"/>
                      <a:gd name="connsiteY5" fmla="*/ 2064982 h 2064983"/>
                      <a:gd name="connsiteX6" fmla="*/ 1159 w 678609"/>
                      <a:gd name="connsiteY6" fmla="*/ 1806914 h 2064983"/>
                      <a:gd name="connsiteX7" fmla="*/ 0 w 678609"/>
                      <a:gd name="connsiteY7" fmla="*/ 1072868 h 2064983"/>
                      <a:gd name="connsiteX8" fmla="*/ 263994 w 678609"/>
                      <a:gd name="connsiteY8" fmla="*/ 7785 h 2064983"/>
                      <a:gd name="connsiteX0" fmla="*/ 263994 w 676632"/>
                      <a:gd name="connsiteY0" fmla="*/ 31105 h 2088303"/>
                      <a:gd name="connsiteX1" fmla="*/ 676321 w 676632"/>
                      <a:gd name="connsiteY1" fmla="*/ 24880 h 2088303"/>
                      <a:gd name="connsiteX2" fmla="*/ 516835 w 676632"/>
                      <a:gd name="connsiteY2" fmla="*/ 1091771 h 2088303"/>
                      <a:gd name="connsiteX3" fmla="*/ 517294 w 676632"/>
                      <a:gd name="connsiteY3" fmla="*/ 1830235 h 2088303"/>
                      <a:gd name="connsiteX4" fmla="*/ 259226 w 676632"/>
                      <a:gd name="connsiteY4" fmla="*/ 2088303 h 2088303"/>
                      <a:gd name="connsiteX5" fmla="*/ 259227 w 676632"/>
                      <a:gd name="connsiteY5" fmla="*/ 2088302 h 2088303"/>
                      <a:gd name="connsiteX6" fmla="*/ 1159 w 676632"/>
                      <a:gd name="connsiteY6" fmla="*/ 1830234 h 2088303"/>
                      <a:gd name="connsiteX7" fmla="*/ 0 w 676632"/>
                      <a:gd name="connsiteY7" fmla="*/ 1096188 h 2088303"/>
                      <a:gd name="connsiteX8" fmla="*/ 263994 w 676632"/>
                      <a:gd name="connsiteY8" fmla="*/ 31105 h 2088303"/>
                      <a:gd name="connsiteX0" fmla="*/ 263994 w 676730"/>
                      <a:gd name="connsiteY0" fmla="*/ 6225 h 2063423"/>
                      <a:gd name="connsiteX1" fmla="*/ 676321 w 676730"/>
                      <a:gd name="connsiteY1" fmla="*/ 0 h 2063423"/>
                      <a:gd name="connsiteX2" fmla="*/ 516835 w 676730"/>
                      <a:gd name="connsiteY2" fmla="*/ 1066891 h 2063423"/>
                      <a:gd name="connsiteX3" fmla="*/ 517294 w 676730"/>
                      <a:gd name="connsiteY3" fmla="*/ 1805355 h 2063423"/>
                      <a:gd name="connsiteX4" fmla="*/ 259226 w 676730"/>
                      <a:gd name="connsiteY4" fmla="*/ 2063423 h 2063423"/>
                      <a:gd name="connsiteX5" fmla="*/ 259227 w 676730"/>
                      <a:gd name="connsiteY5" fmla="*/ 2063422 h 2063423"/>
                      <a:gd name="connsiteX6" fmla="*/ 1159 w 676730"/>
                      <a:gd name="connsiteY6" fmla="*/ 1805354 h 2063423"/>
                      <a:gd name="connsiteX7" fmla="*/ 0 w 676730"/>
                      <a:gd name="connsiteY7" fmla="*/ 1071308 h 2063423"/>
                      <a:gd name="connsiteX8" fmla="*/ 263994 w 676730"/>
                      <a:gd name="connsiteY8" fmla="*/ 6225 h 2063423"/>
                      <a:gd name="connsiteX0" fmla="*/ 267608 w 681973"/>
                      <a:gd name="connsiteY0" fmla="*/ 78285 h 2142712"/>
                      <a:gd name="connsiteX1" fmla="*/ 676321 w 681973"/>
                      <a:gd name="connsiteY1" fmla="*/ 79289 h 2142712"/>
                      <a:gd name="connsiteX2" fmla="*/ 516835 w 681973"/>
                      <a:gd name="connsiteY2" fmla="*/ 1146180 h 2142712"/>
                      <a:gd name="connsiteX3" fmla="*/ 517294 w 681973"/>
                      <a:gd name="connsiteY3" fmla="*/ 1884644 h 2142712"/>
                      <a:gd name="connsiteX4" fmla="*/ 259226 w 681973"/>
                      <a:gd name="connsiteY4" fmla="*/ 2142712 h 2142712"/>
                      <a:gd name="connsiteX5" fmla="*/ 259227 w 681973"/>
                      <a:gd name="connsiteY5" fmla="*/ 2142711 h 2142712"/>
                      <a:gd name="connsiteX6" fmla="*/ 1159 w 681973"/>
                      <a:gd name="connsiteY6" fmla="*/ 1884643 h 2142712"/>
                      <a:gd name="connsiteX7" fmla="*/ 0 w 681973"/>
                      <a:gd name="connsiteY7" fmla="*/ 1150597 h 2142712"/>
                      <a:gd name="connsiteX8" fmla="*/ 267608 w 681973"/>
                      <a:gd name="connsiteY8" fmla="*/ 78285 h 2142712"/>
                      <a:gd name="connsiteX0" fmla="*/ 267608 w 730032"/>
                      <a:gd name="connsiteY0" fmla="*/ 0 h 2064427"/>
                      <a:gd name="connsiteX1" fmla="*/ 676321 w 730032"/>
                      <a:gd name="connsiteY1" fmla="*/ 1004 h 2064427"/>
                      <a:gd name="connsiteX2" fmla="*/ 516835 w 730032"/>
                      <a:gd name="connsiteY2" fmla="*/ 1067895 h 2064427"/>
                      <a:gd name="connsiteX3" fmla="*/ 517294 w 730032"/>
                      <a:gd name="connsiteY3" fmla="*/ 1806359 h 2064427"/>
                      <a:gd name="connsiteX4" fmla="*/ 259226 w 730032"/>
                      <a:gd name="connsiteY4" fmla="*/ 2064427 h 2064427"/>
                      <a:gd name="connsiteX5" fmla="*/ 259227 w 730032"/>
                      <a:gd name="connsiteY5" fmla="*/ 2064426 h 2064427"/>
                      <a:gd name="connsiteX6" fmla="*/ 1159 w 730032"/>
                      <a:gd name="connsiteY6" fmla="*/ 1806358 h 2064427"/>
                      <a:gd name="connsiteX7" fmla="*/ 0 w 730032"/>
                      <a:gd name="connsiteY7" fmla="*/ 1072312 h 2064427"/>
                      <a:gd name="connsiteX8" fmla="*/ 267608 w 730032"/>
                      <a:gd name="connsiteY8" fmla="*/ 0 h 2064427"/>
                      <a:gd name="connsiteX0" fmla="*/ 267608 w 681218"/>
                      <a:gd name="connsiteY0" fmla="*/ 0 h 2064427"/>
                      <a:gd name="connsiteX1" fmla="*/ 676321 w 681218"/>
                      <a:gd name="connsiteY1" fmla="*/ 1004 h 2064427"/>
                      <a:gd name="connsiteX2" fmla="*/ 516835 w 681218"/>
                      <a:gd name="connsiteY2" fmla="*/ 1067895 h 2064427"/>
                      <a:gd name="connsiteX3" fmla="*/ 517294 w 681218"/>
                      <a:gd name="connsiteY3" fmla="*/ 1806359 h 2064427"/>
                      <a:gd name="connsiteX4" fmla="*/ 259226 w 681218"/>
                      <a:gd name="connsiteY4" fmla="*/ 2064427 h 2064427"/>
                      <a:gd name="connsiteX5" fmla="*/ 259227 w 681218"/>
                      <a:gd name="connsiteY5" fmla="*/ 2064426 h 2064427"/>
                      <a:gd name="connsiteX6" fmla="*/ 1159 w 681218"/>
                      <a:gd name="connsiteY6" fmla="*/ 1806358 h 2064427"/>
                      <a:gd name="connsiteX7" fmla="*/ 0 w 681218"/>
                      <a:gd name="connsiteY7" fmla="*/ 1072312 h 2064427"/>
                      <a:gd name="connsiteX8" fmla="*/ 267608 w 681218"/>
                      <a:gd name="connsiteY8" fmla="*/ 0 h 206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1218" h="2064427">
                        <a:moveTo>
                          <a:pt x="267608" y="0"/>
                        </a:moveTo>
                        <a:lnTo>
                          <a:pt x="676321" y="1004"/>
                        </a:lnTo>
                        <a:cubicBezTo>
                          <a:pt x="714509" y="855"/>
                          <a:pt x="516835" y="893568"/>
                          <a:pt x="516835" y="1067895"/>
                        </a:cubicBezTo>
                        <a:cubicBezTo>
                          <a:pt x="516835" y="1242222"/>
                          <a:pt x="516055" y="1640270"/>
                          <a:pt x="517294" y="1806359"/>
                        </a:cubicBezTo>
                        <a:cubicBezTo>
                          <a:pt x="518574" y="1977903"/>
                          <a:pt x="401753" y="2064427"/>
                          <a:pt x="259226" y="2064427"/>
                        </a:cubicBezTo>
                        <a:lnTo>
                          <a:pt x="259227" y="2064426"/>
                        </a:lnTo>
                        <a:cubicBezTo>
                          <a:pt x="116700" y="2064426"/>
                          <a:pt x="1159" y="1948885"/>
                          <a:pt x="1159" y="1806358"/>
                        </a:cubicBezTo>
                        <a:cubicBezTo>
                          <a:pt x="773" y="1561676"/>
                          <a:pt x="386" y="1316994"/>
                          <a:pt x="0" y="1072312"/>
                        </a:cubicBezTo>
                        <a:cubicBezTo>
                          <a:pt x="386" y="968339"/>
                          <a:pt x="267222" y="103973"/>
                          <a:pt x="267608" y="0"/>
                        </a:cubicBezTo>
                        <a:close/>
                      </a:path>
                    </a:pathLst>
                  </a:custGeom>
                  <a:solidFill>
                    <a:srgbClr val="F498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4" name="Rectangle: Rounded Corners 17">
                    <a:extLst>
                      <a:ext uri="{FF2B5EF4-FFF2-40B4-BE49-F238E27FC236}">
                        <a16:creationId xmlns:a16="http://schemas.microsoft.com/office/drawing/2014/main" id="{063F00FE-A642-4D66-94B8-1929CD1791AD}"/>
                      </a:ext>
                    </a:extLst>
                  </p:cNvPr>
                  <p:cNvSpPr/>
                  <p:nvPr/>
                </p:nvSpPr>
                <p:spPr>
                  <a:xfrm>
                    <a:off x="2764062" y="990691"/>
                    <a:ext cx="530265" cy="2055512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317 w 516453"/>
                      <a:gd name="connsiteY0" fmla="*/ 258068 h 1562101"/>
                      <a:gd name="connsiteX1" fmla="*/ 258385 w 516453"/>
                      <a:gd name="connsiteY1" fmla="*/ 0 h 1562101"/>
                      <a:gd name="connsiteX2" fmla="*/ 258385 w 516453"/>
                      <a:gd name="connsiteY2" fmla="*/ 0 h 1562101"/>
                      <a:gd name="connsiteX3" fmla="*/ 516453 w 516453"/>
                      <a:gd name="connsiteY3" fmla="*/ 258068 h 1562101"/>
                      <a:gd name="connsiteX4" fmla="*/ 516452 w 516453"/>
                      <a:gd name="connsiteY4" fmla="*/ 1304033 h 1562101"/>
                      <a:gd name="connsiteX5" fmla="*/ 258384 w 516453"/>
                      <a:gd name="connsiteY5" fmla="*/ 1562101 h 1562101"/>
                      <a:gd name="connsiteX6" fmla="*/ 258385 w 516453"/>
                      <a:gd name="connsiteY6" fmla="*/ 1562100 h 1562101"/>
                      <a:gd name="connsiteX7" fmla="*/ 317 w 516453"/>
                      <a:gd name="connsiteY7" fmla="*/ 1304032 h 1562101"/>
                      <a:gd name="connsiteX8" fmla="*/ 0 w 516453"/>
                      <a:gd name="connsiteY8" fmla="*/ 572790 h 1562101"/>
                      <a:gd name="connsiteX9" fmla="*/ 317 w 516453"/>
                      <a:gd name="connsiteY9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258385 w 535170"/>
                      <a:gd name="connsiteY2" fmla="*/ 0 h 1562101"/>
                      <a:gd name="connsiteX3" fmla="*/ 516453 w 535170"/>
                      <a:gd name="connsiteY3" fmla="*/ 258068 h 1562101"/>
                      <a:gd name="connsiteX4" fmla="*/ 515241 w 535170"/>
                      <a:gd name="connsiteY4" fmla="*/ 564644 h 1562101"/>
                      <a:gd name="connsiteX5" fmla="*/ 516452 w 535170"/>
                      <a:gd name="connsiteY5" fmla="*/ 1304033 h 1562101"/>
                      <a:gd name="connsiteX6" fmla="*/ 258384 w 535170"/>
                      <a:gd name="connsiteY6" fmla="*/ 1562101 h 1562101"/>
                      <a:gd name="connsiteX7" fmla="*/ 258385 w 535170"/>
                      <a:gd name="connsiteY7" fmla="*/ 1562100 h 1562101"/>
                      <a:gd name="connsiteX8" fmla="*/ 317 w 535170"/>
                      <a:gd name="connsiteY8" fmla="*/ 1304032 h 1562101"/>
                      <a:gd name="connsiteX9" fmla="*/ 0 w 535170"/>
                      <a:gd name="connsiteY9" fmla="*/ 572790 h 1562101"/>
                      <a:gd name="connsiteX10" fmla="*/ 317 w 535170"/>
                      <a:gd name="connsiteY10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516453 w 535170"/>
                      <a:gd name="connsiteY2" fmla="*/ 258068 h 1562101"/>
                      <a:gd name="connsiteX3" fmla="*/ 515241 w 535170"/>
                      <a:gd name="connsiteY3" fmla="*/ 564644 h 1562101"/>
                      <a:gd name="connsiteX4" fmla="*/ 516452 w 535170"/>
                      <a:gd name="connsiteY4" fmla="*/ 1304033 h 1562101"/>
                      <a:gd name="connsiteX5" fmla="*/ 258384 w 535170"/>
                      <a:gd name="connsiteY5" fmla="*/ 1562101 h 1562101"/>
                      <a:gd name="connsiteX6" fmla="*/ 258385 w 535170"/>
                      <a:gd name="connsiteY6" fmla="*/ 1562100 h 1562101"/>
                      <a:gd name="connsiteX7" fmla="*/ 317 w 535170"/>
                      <a:gd name="connsiteY7" fmla="*/ 1304032 h 1562101"/>
                      <a:gd name="connsiteX8" fmla="*/ 0 w 535170"/>
                      <a:gd name="connsiteY8" fmla="*/ 572790 h 1562101"/>
                      <a:gd name="connsiteX9" fmla="*/ 317 w 535170"/>
                      <a:gd name="connsiteY9" fmla="*/ 258068 h 1562101"/>
                      <a:gd name="connsiteX0" fmla="*/ 317 w 554283"/>
                      <a:gd name="connsiteY0" fmla="*/ 38833 h 1342866"/>
                      <a:gd name="connsiteX1" fmla="*/ 516453 w 554283"/>
                      <a:gd name="connsiteY1" fmla="*/ 38833 h 1342866"/>
                      <a:gd name="connsiteX2" fmla="*/ 515241 w 554283"/>
                      <a:gd name="connsiteY2" fmla="*/ 345409 h 1342866"/>
                      <a:gd name="connsiteX3" fmla="*/ 516452 w 554283"/>
                      <a:gd name="connsiteY3" fmla="*/ 1084798 h 1342866"/>
                      <a:gd name="connsiteX4" fmla="*/ 258384 w 554283"/>
                      <a:gd name="connsiteY4" fmla="*/ 1342866 h 1342866"/>
                      <a:gd name="connsiteX5" fmla="*/ 258385 w 554283"/>
                      <a:gd name="connsiteY5" fmla="*/ 1342865 h 1342866"/>
                      <a:gd name="connsiteX6" fmla="*/ 317 w 554283"/>
                      <a:gd name="connsiteY6" fmla="*/ 1084797 h 1342866"/>
                      <a:gd name="connsiteX7" fmla="*/ 0 w 554283"/>
                      <a:gd name="connsiteY7" fmla="*/ 353555 h 1342866"/>
                      <a:gd name="connsiteX8" fmla="*/ 317 w 554283"/>
                      <a:gd name="connsiteY8" fmla="*/ 38833 h 1342866"/>
                      <a:gd name="connsiteX0" fmla="*/ 163239 w 542216"/>
                      <a:gd name="connsiteY0" fmla="*/ 3110 h 2056585"/>
                      <a:gd name="connsiteX1" fmla="*/ 516453 w 542216"/>
                      <a:gd name="connsiteY1" fmla="*/ 752552 h 2056585"/>
                      <a:gd name="connsiteX2" fmla="*/ 515241 w 542216"/>
                      <a:gd name="connsiteY2" fmla="*/ 1059128 h 2056585"/>
                      <a:gd name="connsiteX3" fmla="*/ 516452 w 542216"/>
                      <a:gd name="connsiteY3" fmla="*/ 1798517 h 2056585"/>
                      <a:gd name="connsiteX4" fmla="*/ 258384 w 542216"/>
                      <a:gd name="connsiteY4" fmla="*/ 2056585 h 2056585"/>
                      <a:gd name="connsiteX5" fmla="*/ 258385 w 542216"/>
                      <a:gd name="connsiteY5" fmla="*/ 2056584 h 2056585"/>
                      <a:gd name="connsiteX6" fmla="*/ 317 w 542216"/>
                      <a:gd name="connsiteY6" fmla="*/ 1798516 h 2056585"/>
                      <a:gd name="connsiteX7" fmla="*/ 0 w 542216"/>
                      <a:gd name="connsiteY7" fmla="*/ 1067274 h 2056585"/>
                      <a:gd name="connsiteX8" fmla="*/ 163239 w 542216"/>
                      <a:gd name="connsiteY8" fmla="*/ 3110 h 2056585"/>
                      <a:gd name="connsiteX0" fmla="*/ 163239 w 539217"/>
                      <a:gd name="connsiteY0" fmla="*/ 98143 h 2151618"/>
                      <a:gd name="connsiteX1" fmla="*/ 512380 w 539217"/>
                      <a:gd name="connsiteY1" fmla="*/ 87961 h 2151618"/>
                      <a:gd name="connsiteX2" fmla="*/ 515241 w 539217"/>
                      <a:gd name="connsiteY2" fmla="*/ 1154161 h 2151618"/>
                      <a:gd name="connsiteX3" fmla="*/ 516452 w 539217"/>
                      <a:gd name="connsiteY3" fmla="*/ 1893550 h 2151618"/>
                      <a:gd name="connsiteX4" fmla="*/ 258384 w 539217"/>
                      <a:gd name="connsiteY4" fmla="*/ 2151618 h 2151618"/>
                      <a:gd name="connsiteX5" fmla="*/ 258385 w 539217"/>
                      <a:gd name="connsiteY5" fmla="*/ 2151617 h 2151618"/>
                      <a:gd name="connsiteX6" fmla="*/ 317 w 539217"/>
                      <a:gd name="connsiteY6" fmla="*/ 1893549 h 2151618"/>
                      <a:gd name="connsiteX7" fmla="*/ 0 w 539217"/>
                      <a:gd name="connsiteY7" fmla="*/ 1162307 h 2151618"/>
                      <a:gd name="connsiteX8" fmla="*/ 163239 w 539217"/>
                      <a:gd name="connsiteY8" fmla="*/ 98143 h 2151618"/>
                      <a:gd name="connsiteX0" fmla="*/ 163239 w 595457"/>
                      <a:gd name="connsiteY0" fmla="*/ 27667 h 2081142"/>
                      <a:gd name="connsiteX1" fmla="*/ 512380 w 595457"/>
                      <a:gd name="connsiteY1" fmla="*/ 17485 h 2081142"/>
                      <a:gd name="connsiteX2" fmla="*/ 515241 w 595457"/>
                      <a:gd name="connsiteY2" fmla="*/ 1083685 h 2081142"/>
                      <a:gd name="connsiteX3" fmla="*/ 516452 w 595457"/>
                      <a:gd name="connsiteY3" fmla="*/ 1823074 h 2081142"/>
                      <a:gd name="connsiteX4" fmla="*/ 258384 w 595457"/>
                      <a:gd name="connsiteY4" fmla="*/ 2081142 h 2081142"/>
                      <a:gd name="connsiteX5" fmla="*/ 258385 w 595457"/>
                      <a:gd name="connsiteY5" fmla="*/ 2081141 h 2081142"/>
                      <a:gd name="connsiteX6" fmla="*/ 317 w 595457"/>
                      <a:gd name="connsiteY6" fmla="*/ 1823073 h 2081142"/>
                      <a:gd name="connsiteX7" fmla="*/ 0 w 595457"/>
                      <a:gd name="connsiteY7" fmla="*/ 1091831 h 2081142"/>
                      <a:gd name="connsiteX8" fmla="*/ 163239 w 595457"/>
                      <a:gd name="connsiteY8" fmla="*/ 27667 h 2081142"/>
                      <a:gd name="connsiteX0" fmla="*/ 163239 w 595457"/>
                      <a:gd name="connsiteY0" fmla="*/ 11391 h 2064866"/>
                      <a:gd name="connsiteX1" fmla="*/ 512380 w 595457"/>
                      <a:gd name="connsiteY1" fmla="*/ 1209 h 2064866"/>
                      <a:gd name="connsiteX2" fmla="*/ 515241 w 595457"/>
                      <a:gd name="connsiteY2" fmla="*/ 1067409 h 2064866"/>
                      <a:gd name="connsiteX3" fmla="*/ 516452 w 595457"/>
                      <a:gd name="connsiteY3" fmla="*/ 1806798 h 2064866"/>
                      <a:gd name="connsiteX4" fmla="*/ 258384 w 595457"/>
                      <a:gd name="connsiteY4" fmla="*/ 2064866 h 2064866"/>
                      <a:gd name="connsiteX5" fmla="*/ 258385 w 595457"/>
                      <a:gd name="connsiteY5" fmla="*/ 2064865 h 2064866"/>
                      <a:gd name="connsiteX6" fmla="*/ 317 w 595457"/>
                      <a:gd name="connsiteY6" fmla="*/ 1806797 h 2064866"/>
                      <a:gd name="connsiteX7" fmla="*/ 0 w 595457"/>
                      <a:gd name="connsiteY7" fmla="*/ 1075555 h 2064866"/>
                      <a:gd name="connsiteX8" fmla="*/ 163239 w 595457"/>
                      <a:gd name="connsiteY8" fmla="*/ 11391 h 2064866"/>
                      <a:gd name="connsiteX0" fmla="*/ 163239 w 598468"/>
                      <a:gd name="connsiteY0" fmla="*/ 4508 h 2057983"/>
                      <a:gd name="connsiteX1" fmla="*/ 516453 w 598468"/>
                      <a:gd name="connsiteY1" fmla="*/ 2472 h 2057983"/>
                      <a:gd name="connsiteX2" fmla="*/ 515241 w 598468"/>
                      <a:gd name="connsiteY2" fmla="*/ 1060526 h 2057983"/>
                      <a:gd name="connsiteX3" fmla="*/ 516452 w 598468"/>
                      <a:gd name="connsiteY3" fmla="*/ 1799915 h 2057983"/>
                      <a:gd name="connsiteX4" fmla="*/ 258384 w 598468"/>
                      <a:gd name="connsiteY4" fmla="*/ 2057983 h 2057983"/>
                      <a:gd name="connsiteX5" fmla="*/ 258385 w 598468"/>
                      <a:gd name="connsiteY5" fmla="*/ 2057982 h 2057983"/>
                      <a:gd name="connsiteX6" fmla="*/ 317 w 598468"/>
                      <a:gd name="connsiteY6" fmla="*/ 1799914 h 2057983"/>
                      <a:gd name="connsiteX7" fmla="*/ 0 w 598468"/>
                      <a:gd name="connsiteY7" fmla="*/ 1068672 h 2057983"/>
                      <a:gd name="connsiteX8" fmla="*/ 163239 w 598468"/>
                      <a:gd name="connsiteY8" fmla="*/ 4508 h 2057983"/>
                      <a:gd name="connsiteX0" fmla="*/ 163239 w 598587"/>
                      <a:gd name="connsiteY0" fmla="*/ 2042 h 2055517"/>
                      <a:gd name="connsiteX1" fmla="*/ 516453 w 598587"/>
                      <a:gd name="connsiteY1" fmla="*/ 6 h 2055517"/>
                      <a:gd name="connsiteX2" fmla="*/ 515241 w 598587"/>
                      <a:gd name="connsiteY2" fmla="*/ 1058060 h 2055517"/>
                      <a:gd name="connsiteX3" fmla="*/ 516452 w 598587"/>
                      <a:gd name="connsiteY3" fmla="*/ 1797449 h 2055517"/>
                      <a:gd name="connsiteX4" fmla="*/ 258384 w 598587"/>
                      <a:gd name="connsiteY4" fmla="*/ 2055517 h 2055517"/>
                      <a:gd name="connsiteX5" fmla="*/ 258385 w 598587"/>
                      <a:gd name="connsiteY5" fmla="*/ 2055516 h 2055517"/>
                      <a:gd name="connsiteX6" fmla="*/ 317 w 598587"/>
                      <a:gd name="connsiteY6" fmla="*/ 1797448 h 2055517"/>
                      <a:gd name="connsiteX7" fmla="*/ 0 w 598587"/>
                      <a:gd name="connsiteY7" fmla="*/ 1066206 h 2055517"/>
                      <a:gd name="connsiteX8" fmla="*/ 163239 w 598587"/>
                      <a:gd name="connsiteY8" fmla="*/ 2042 h 2055517"/>
                      <a:gd name="connsiteX0" fmla="*/ 163239 w 535169"/>
                      <a:gd name="connsiteY0" fmla="*/ 9542 h 2063017"/>
                      <a:gd name="connsiteX1" fmla="*/ 516453 w 535169"/>
                      <a:gd name="connsiteY1" fmla="*/ 7506 h 2063017"/>
                      <a:gd name="connsiteX2" fmla="*/ 515241 w 535169"/>
                      <a:gd name="connsiteY2" fmla="*/ 1065560 h 2063017"/>
                      <a:gd name="connsiteX3" fmla="*/ 516452 w 535169"/>
                      <a:gd name="connsiteY3" fmla="*/ 1804949 h 2063017"/>
                      <a:gd name="connsiteX4" fmla="*/ 258384 w 535169"/>
                      <a:gd name="connsiteY4" fmla="*/ 2063017 h 2063017"/>
                      <a:gd name="connsiteX5" fmla="*/ 258385 w 535169"/>
                      <a:gd name="connsiteY5" fmla="*/ 2063016 h 2063017"/>
                      <a:gd name="connsiteX6" fmla="*/ 317 w 535169"/>
                      <a:gd name="connsiteY6" fmla="*/ 1804948 h 2063017"/>
                      <a:gd name="connsiteX7" fmla="*/ 0 w 535169"/>
                      <a:gd name="connsiteY7" fmla="*/ 1073706 h 2063017"/>
                      <a:gd name="connsiteX8" fmla="*/ 163239 w 535169"/>
                      <a:gd name="connsiteY8" fmla="*/ 9542 h 2063017"/>
                      <a:gd name="connsiteX0" fmla="*/ 163239 w 535169"/>
                      <a:gd name="connsiteY0" fmla="*/ 2037 h 2055512"/>
                      <a:gd name="connsiteX1" fmla="*/ 516453 w 535169"/>
                      <a:gd name="connsiteY1" fmla="*/ 1 h 2055512"/>
                      <a:gd name="connsiteX2" fmla="*/ 515241 w 535169"/>
                      <a:gd name="connsiteY2" fmla="*/ 1058055 h 2055512"/>
                      <a:gd name="connsiteX3" fmla="*/ 516452 w 535169"/>
                      <a:gd name="connsiteY3" fmla="*/ 1797444 h 2055512"/>
                      <a:gd name="connsiteX4" fmla="*/ 258384 w 535169"/>
                      <a:gd name="connsiteY4" fmla="*/ 2055512 h 2055512"/>
                      <a:gd name="connsiteX5" fmla="*/ 258385 w 535169"/>
                      <a:gd name="connsiteY5" fmla="*/ 2055511 h 2055512"/>
                      <a:gd name="connsiteX6" fmla="*/ 317 w 535169"/>
                      <a:gd name="connsiteY6" fmla="*/ 1797443 h 2055512"/>
                      <a:gd name="connsiteX7" fmla="*/ 0 w 535169"/>
                      <a:gd name="connsiteY7" fmla="*/ 1066201 h 2055512"/>
                      <a:gd name="connsiteX8" fmla="*/ 163239 w 535169"/>
                      <a:gd name="connsiteY8" fmla="*/ 2037 h 2055512"/>
                      <a:gd name="connsiteX0" fmla="*/ 163239 w 529133"/>
                      <a:gd name="connsiteY0" fmla="*/ 2037 h 2055512"/>
                      <a:gd name="connsiteX1" fmla="*/ 516453 w 529133"/>
                      <a:gd name="connsiteY1" fmla="*/ 1 h 2055512"/>
                      <a:gd name="connsiteX2" fmla="*/ 515241 w 529133"/>
                      <a:gd name="connsiteY2" fmla="*/ 1058055 h 2055512"/>
                      <a:gd name="connsiteX3" fmla="*/ 516452 w 529133"/>
                      <a:gd name="connsiteY3" fmla="*/ 1797444 h 2055512"/>
                      <a:gd name="connsiteX4" fmla="*/ 258384 w 529133"/>
                      <a:gd name="connsiteY4" fmla="*/ 2055512 h 2055512"/>
                      <a:gd name="connsiteX5" fmla="*/ 258385 w 529133"/>
                      <a:gd name="connsiteY5" fmla="*/ 2055511 h 2055512"/>
                      <a:gd name="connsiteX6" fmla="*/ 317 w 529133"/>
                      <a:gd name="connsiteY6" fmla="*/ 1797443 h 2055512"/>
                      <a:gd name="connsiteX7" fmla="*/ 0 w 529133"/>
                      <a:gd name="connsiteY7" fmla="*/ 1066201 h 2055512"/>
                      <a:gd name="connsiteX8" fmla="*/ 163239 w 529133"/>
                      <a:gd name="connsiteY8" fmla="*/ 2037 h 2055512"/>
                      <a:gd name="connsiteX0" fmla="*/ 164371 w 530265"/>
                      <a:gd name="connsiteY0" fmla="*/ 2037 h 2055512"/>
                      <a:gd name="connsiteX1" fmla="*/ 517585 w 530265"/>
                      <a:gd name="connsiteY1" fmla="*/ 1 h 2055512"/>
                      <a:gd name="connsiteX2" fmla="*/ 516373 w 530265"/>
                      <a:gd name="connsiteY2" fmla="*/ 1058055 h 2055512"/>
                      <a:gd name="connsiteX3" fmla="*/ 517584 w 530265"/>
                      <a:gd name="connsiteY3" fmla="*/ 1797444 h 2055512"/>
                      <a:gd name="connsiteX4" fmla="*/ 259516 w 530265"/>
                      <a:gd name="connsiteY4" fmla="*/ 2055512 h 2055512"/>
                      <a:gd name="connsiteX5" fmla="*/ 259517 w 530265"/>
                      <a:gd name="connsiteY5" fmla="*/ 2055511 h 2055512"/>
                      <a:gd name="connsiteX6" fmla="*/ 1449 w 530265"/>
                      <a:gd name="connsiteY6" fmla="*/ 1797443 h 2055512"/>
                      <a:gd name="connsiteX7" fmla="*/ 1132 w 530265"/>
                      <a:gd name="connsiteY7" fmla="*/ 1066201 h 2055512"/>
                      <a:gd name="connsiteX8" fmla="*/ 164371 w 530265"/>
                      <a:gd name="connsiteY8" fmla="*/ 2037 h 205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0265" h="2055512">
                        <a:moveTo>
                          <a:pt x="164371" y="2037"/>
                        </a:moveTo>
                        <a:cubicBezTo>
                          <a:pt x="260630" y="-1540"/>
                          <a:pt x="440115" y="2050"/>
                          <a:pt x="517585" y="1"/>
                        </a:cubicBezTo>
                        <a:cubicBezTo>
                          <a:pt x="546807" y="-772"/>
                          <a:pt x="516373" y="883728"/>
                          <a:pt x="516373" y="1058055"/>
                        </a:cubicBezTo>
                        <a:cubicBezTo>
                          <a:pt x="516373" y="1232382"/>
                          <a:pt x="521699" y="1631201"/>
                          <a:pt x="517584" y="1797444"/>
                        </a:cubicBezTo>
                        <a:cubicBezTo>
                          <a:pt x="513336" y="1969058"/>
                          <a:pt x="402043" y="2055512"/>
                          <a:pt x="259516" y="2055512"/>
                        </a:cubicBezTo>
                        <a:lnTo>
                          <a:pt x="259517" y="2055511"/>
                        </a:lnTo>
                        <a:cubicBezTo>
                          <a:pt x="116990" y="2055511"/>
                          <a:pt x="1449" y="1939970"/>
                          <a:pt x="1449" y="1797443"/>
                        </a:cubicBezTo>
                        <a:cubicBezTo>
                          <a:pt x="1343" y="1553696"/>
                          <a:pt x="1238" y="1309948"/>
                          <a:pt x="1132" y="1066201"/>
                        </a:cubicBezTo>
                        <a:cubicBezTo>
                          <a:pt x="-15877" y="963739"/>
                          <a:pt x="164265" y="106944"/>
                          <a:pt x="164371" y="203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BD27DD19-2D39-4852-9275-DE6C1DE8018A}"/>
                    </a:ext>
                  </a:extLst>
                </p:cNvPr>
                <p:cNvSpPr/>
                <p:nvPr/>
              </p:nvSpPr>
              <p:spPr>
                <a:xfrm>
                  <a:off x="3279201" y="987704"/>
                  <a:ext cx="516136" cy="2072928"/>
                </a:xfrm>
                <a:custGeom>
                  <a:avLst/>
                  <a:gdLst>
                    <a:gd name="connsiteX0" fmla="*/ 2112 w 516136"/>
                    <a:gd name="connsiteY0" fmla="*/ 0 h 2072928"/>
                    <a:gd name="connsiteX1" fmla="*/ 514024 w 516136"/>
                    <a:gd name="connsiteY1" fmla="*/ 0 h 2072928"/>
                    <a:gd name="connsiteX2" fmla="*/ 516136 w 516136"/>
                    <a:gd name="connsiteY2" fmla="*/ 20953 h 2072928"/>
                    <a:gd name="connsiteX3" fmla="*/ 516135 w 516136"/>
                    <a:gd name="connsiteY3" fmla="*/ 1814860 h 2072928"/>
                    <a:gd name="connsiteX4" fmla="*/ 258067 w 516136"/>
                    <a:gd name="connsiteY4" fmla="*/ 2072928 h 2072928"/>
                    <a:gd name="connsiteX5" fmla="*/ 258068 w 516136"/>
                    <a:gd name="connsiteY5" fmla="*/ 2072927 h 2072928"/>
                    <a:gd name="connsiteX6" fmla="*/ 0 w 516136"/>
                    <a:gd name="connsiteY6" fmla="*/ 1814859 h 2072928"/>
                    <a:gd name="connsiteX7" fmla="*/ 0 w 516136"/>
                    <a:gd name="connsiteY7" fmla="*/ 20953 h 2072928"/>
                    <a:gd name="connsiteX8" fmla="*/ 2112 w 516136"/>
                    <a:gd name="connsiteY8" fmla="*/ 0 h 2072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6136" h="2072928">
                      <a:moveTo>
                        <a:pt x="2112" y="0"/>
                      </a:moveTo>
                      <a:lnTo>
                        <a:pt x="514024" y="0"/>
                      </a:lnTo>
                      <a:lnTo>
                        <a:pt x="516136" y="20953"/>
                      </a:lnTo>
                      <a:cubicBezTo>
                        <a:pt x="516136" y="618922"/>
                        <a:pt x="516135" y="1216891"/>
                        <a:pt x="516135" y="1814860"/>
                      </a:cubicBezTo>
                      <a:cubicBezTo>
                        <a:pt x="516135" y="1957387"/>
                        <a:pt x="400594" y="2072928"/>
                        <a:pt x="258067" y="2072928"/>
                      </a:cubicBezTo>
                      <a:lnTo>
                        <a:pt x="258068" y="2072927"/>
                      </a:lnTo>
                      <a:cubicBezTo>
                        <a:pt x="115541" y="2072927"/>
                        <a:pt x="0" y="1957386"/>
                        <a:pt x="0" y="1814859"/>
                      </a:cubicBezTo>
                      <a:lnTo>
                        <a:pt x="0" y="20953"/>
                      </a:lnTo>
                      <a:lnTo>
                        <a:pt x="2112" y="0"/>
                      </a:lnTo>
                      <a:close/>
                    </a:path>
                  </a:pathLst>
                </a:custGeom>
                <a:solidFill>
                  <a:srgbClr val="F498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62" name="Rectangle: Rounded Corners 261">
                  <a:extLst>
                    <a:ext uri="{FF2B5EF4-FFF2-40B4-BE49-F238E27FC236}">
                      <a16:creationId xmlns:a16="http://schemas.microsoft.com/office/drawing/2014/main" id="{3ECB3D64-E13E-4788-BCA1-6B7060DEDE56}"/>
                    </a:ext>
                  </a:extLst>
                </p:cNvPr>
                <p:cNvSpPr/>
                <p:nvPr/>
              </p:nvSpPr>
              <p:spPr>
                <a:xfrm>
                  <a:off x="1953928" y="769299"/>
                  <a:ext cx="3137835" cy="23581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563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0" name="Rectangle: Rounded Corners 249">
                <a:extLst>
                  <a:ext uri="{FF2B5EF4-FFF2-40B4-BE49-F238E27FC236}">
                    <a16:creationId xmlns:a16="http://schemas.microsoft.com/office/drawing/2014/main" id="{824DE3BF-0AFB-4139-9852-AB63E4CDD326}"/>
                  </a:ext>
                </a:extLst>
              </p:cNvPr>
              <p:cNvSpPr/>
              <p:nvPr/>
            </p:nvSpPr>
            <p:spPr>
              <a:xfrm>
                <a:off x="1226033" y="2509834"/>
                <a:ext cx="289891" cy="550456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1" name="Rectangle: Rounded Corners 250">
                <a:extLst>
                  <a:ext uri="{FF2B5EF4-FFF2-40B4-BE49-F238E27FC236}">
                    <a16:creationId xmlns:a16="http://schemas.microsoft.com/office/drawing/2014/main" id="{9F77F535-19F4-4B38-A0BD-DE6897E3D92A}"/>
                  </a:ext>
                </a:extLst>
              </p:cNvPr>
              <p:cNvSpPr/>
              <p:nvPr/>
            </p:nvSpPr>
            <p:spPr>
              <a:xfrm>
                <a:off x="1517750" y="2509834"/>
                <a:ext cx="289891" cy="542767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2" name="Rectangle: Rounded Corners 251">
                <a:extLst>
                  <a:ext uri="{FF2B5EF4-FFF2-40B4-BE49-F238E27FC236}">
                    <a16:creationId xmlns:a16="http://schemas.microsoft.com/office/drawing/2014/main" id="{61B97415-DB65-4D1A-96E9-A4705D949D57}"/>
                  </a:ext>
                </a:extLst>
              </p:cNvPr>
              <p:cNvSpPr/>
              <p:nvPr/>
            </p:nvSpPr>
            <p:spPr>
              <a:xfrm>
                <a:off x="1807410" y="2509836"/>
                <a:ext cx="289891" cy="542766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3" name="Rectangle: Rounded Corners 252">
                <a:extLst>
                  <a:ext uri="{FF2B5EF4-FFF2-40B4-BE49-F238E27FC236}">
                    <a16:creationId xmlns:a16="http://schemas.microsoft.com/office/drawing/2014/main" id="{90AC1BB2-16FF-45D6-B9D2-86E9B201CC65}"/>
                  </a:ext>
                </a:extLst>
              </p:cNvPr>
              <p:cNvSpPr/>
              <p:nvPr/>
            </p:nvSpPr>
            <p:spPr>
              <a:xfrm>
                <a:off x="2099127" y="2509836"/>
                <a:ext cx="277353" cy="535078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4" name="Rectangle: Rounded Corners 253">
                <a:extLst>
                  <a:ext uri="{FF2B5EF4-FFF2-40B4-BE49-F238E27FC236}">
                    <a16:creationId xmlns:a16="http://schemas.microsoft.com/office/drawing/2014/main" id="{5695D404-4884-40AA-A862-95B811C39292}"/>
                  </a:ext>
                </a:extLst>
              </p:cNvPr>
              <p:cNvSpPr/>
              <p:nvPr/>
            </p:nvSpPr>
            <p:spPr>
              <a:xfrm>
                <a:off x="2380724" y="2509836"/>
                <a:ext cx="289891" cy="532521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5" name="Rectangle: Rounded Corners 254">
                <a:extLst>
                  <a:ext uri="{FF2B5EF4-FFF2-40B4-BE49-F238E27FC236}">
                    <a16:creationId xmlns:a16="http://schemas.microsoft.com/office/drawing/2014/main" id="{91D679CD-625E-4DB0-AD5E-638810353D88}"/>
                  </a:ext>
                </a:extLst>
              </p:cNvPr>
              <p:cNvSpPr/>
              <p:nvPr/>
            </p:nvSpPr>
            <p:spPr>
              <a:xfrm>
                <a:off x="2672441" y="2509838"/>
                <a:ext cx="284415" cy="524832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6" name="Rectangle: Rounded Corners 255">
                <a:extLst>
                  <a:ext uri="{FF2B5EF4-FFF2-40B4-BE49-F238E27FC236}">
                    <a16:creationId xmlns:a16="http://schemas.microsoft.com/office/drawing/2014/main" id="{C1C036E4-956B-4061-B089-AC9FF45CEC6B}"/>
                  </a:ext>
                </a:extLst>
              </p:cNvPr>
              <p:cNvSpPr/>
              <p:nvPr/>
            </p:nvSpPr>
            <p:spPr>
              <a:xfrm>
                <a:off x="2957857" y="2509838"/>
                <a:ext cx="287264" cy="532520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1DE5DA5-FAE3-4A68-ABC5-F59A4E9A5B1C}"/>
              </a:ext>
            </a:extLst>
          </p:cNvPr>
          <p:cNvGrpSpPr/>
          <p:nvPr/>
        </p:nvGrpSpPr>
        <p:grpSpPr>
          <a:xfrm>
            <a:off x="9268912" y="5210351"/>
            <a:ext cx="2342991" cy="1443314"/>
            <a:chOff x="9345108" y="5210349"/>
            <a:chExt cx="1831551" cy="538827"/>
          </a:xfrm>
        </p:grpSpPr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18D32AFC-5BE1-4653-92A3-6F1061F12EA1}"/>
                </a:ext>
              </a:extLst>
            </p:cNvPr>
            <p:cNvGrpSpPr/>
            <p:nvPr/>
          </p:nvGrpSpPr>
          <p:grpSpPr>
            <a:xfrm>
              <a:off x="9345108" y="5210349"/>
              <a:ext cx="1831551" cy="532522"/>
              <a:chOff x="1358050" y="5449369"/>
              <a:chExt cx="1831551" cy="532522"/>
            </a:xfrm>
          </p:grpSpPr>
          <p:sp>
            <p:nvSpPr>
              <p:cNvPr id="268" name="Rectangle: Rounded Corners 267">
                <a:extLst>
                  <a:ext uri="{FF2B5EF4-FFF2-40B4-BE49-F238E27FC236}">
                    <a16:creationId xmlns:a16="http://schemas.microsoft.com/office/drawing/2014/main" id="{068AB514-AB4A-4A8F-B38C-706684B07824}"/>
                  </a:ext>
                </a:extLst>
              </p:cNvPr>
              <p:cNvSpPr/>
              <p:nvPr/>
            </p:nvSpPr>
            <p:spPr>
              <a:xfrm>
                <a:off x="1358050" y="5449369"/>
                <a:ext cx="1831551" cy="532522"/>
              </a:xfrm>
              <a:prstGeom prst="roundRect">
                <a:avLst>
                  <a:gd name="adj" fmla="val 19476"/>
                </a:avLst>
              </a:prstGeom>
              <a:solidFill>
                <a:srgbClr val="876A4F"/>
              </a:solidFill>
              <a:ln w="25400">
                <a:solidFill>
                  <a:srgbClr val="503E2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69" name="Rectangle: Rounded Corners 268">
                <a:extLst>
                  <a:ext uri="{FF2B5EF4-FFF2-40B4-BE49-F238E27FC236}">
                    <a16:creationId xmlns:a16="http://schemas.microsoft.com/office/drawing/2014/main" id="{59F90DC7-40EA-42FF-ACD4-4424082C0EEF}"/>
                  </a:ext>
                </a:extLst>
              </p:cNvPr>
              <p:cNvSpPr/>
              <p:nvPr/>
            </p:nvSpPr>
            <p:spPr>
              <a:xfrm>
                <a:off x="1393903" y="5491974"/>
                <a:ext cx="1747572" cy="452443"/>
              </a:xfrm>
              <a:prstGeom prst="roundRect">
                <a:avLst>
                  <a:gd name="adj" fmla="val 19476"/>
                </a:avLst>
              </a:prstGeom>
              <a:noFill/>
              <a:ln w="12700">
                <a:solidFill>
                  <a:srgbClr val="D2C1B2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D9E22DB7-1F51-4F0B-B374-4B9886F42F21}"/>
                </a:ext>
              </a:extLst>
            </p:cNvPr>
            <p:cNvSpPr txBox="1"/>
            <p:nvPr/>
          </p:nvSpPr>
          <p:spPr>
            <a:xfrm>
              <a:off x="9448309" y="5232121"/>
              <a:ext cx="1582309" cy="517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Mười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ba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phần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mười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lăm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endParaRPr>
            </a:p>
          </p:txBody>
        </p:sp>
      </p:grpSp>
      <p:pic>
        <p:nvPicPr>
          <p:cNvPr id="465" name="Picture 464">
            <a:extLst>
              <a:ext uri="{FF2B5EF4-FFF2-40B4-BE49-F238E27FC236}">
                <a16:creationId xmlns:a16="http://schemas.microsoft.com/office/drawing/2014/main" id="{D068CCB0-6E88-4F61-AB2C-1B4A21ED13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8" y="1540115"/>
            <a:ext cx="1011255" cy="2790432"/>
          </a:xfrm>
          <a:prstGeom prst="rect">
            <a:avLst/>
          </a:prstGeom>
        </p:spPr>
      </p:pic>
      <p:pic>
        <p:nvPicPr>
          <p:cNvPr id="473" name="Picture 472">
            <a:extLst>
              <a:ext uri="{FF2B5EF4-FFF2-40B4-BE49-F238E27FC236}">
                <a16:creationId xmlns:a16="http://schemas.microsoft.com/office/drawing/2014/main" id="{A618627D-518D-4CAD-990D-0F76AC83E5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7196" y="1425102"/>
            <a:ext cx="1036260" cy="2114888"/>
          </a:xfrm>
          <a:prstGeom prst="rect">
            <a:avLst/>
          </a:prstGeom>
        </p:spPr>
      </p:pic>
      <p:sp>
        <p:nvSpPr>
          <p:cNvPr id="276" name="Rectangle 275">
            <a:extLst>
              <a:ext uri="{FF2B5EF4-FFF2-40B4-BE49-F238E27FC236}">
                <a16:creationId xmlns:a16="http://schemas.microsoft.com/office/drawing/2014/main" id="{91E8BBD1-8C64-4E85-9005-A95C06791BAC}"/>
              </a:ext>
            </a:extLst>
          </p:cNvPr>
          <p:cNvSpPr/>
          <p:nvPr/>
        </p:nvSpPr>
        <p:spPr>
          <a:xfrm>
            <a:off x="-161468" y="1413075"/>
            <a:ext cx="12514935" cy="235311"/>
          </a:xfrm>
          <a:prstGeom prst="rect">
            <a:avLst/>
          </a:prstGeom>
          <a:solidFill>
            <a:srgbClr val="C22062"/>
          </a:solidFill>
          <a:ln>
            <a:noFill/>
          </a:ln>
          <a:scene3d>
            <a:camera prst="orthographicFront"/>
            <a:lightRig rig="brightRoom" dir="t"/>
          </a:scene3d>
          <a:sp3d>
            <a:bevelT w="209550" h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443" name="Picture 442">
            <a:extLst>
              <a:ext uri="{FF2B5EF4-FFF2-40B4-BE49-F238E27FC236}">
                <a16:creationId xmlns:a16="http://schemas.microsoft.com/office/drawing/2014/main" id="{A9DFD387-47AE-406F-9659-9AC02499F3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611" b="90000" l="10000" r="90000">
                        <a14:foregroundMark x1="69722" y1="58333" x2="66111" y2="81667"/>
                        <a14:foregroundMark x1="65833" y1="89167" x2="40278" y2="89722"/>
                        <a14:foregroundMark x1="43056" y1="8611" x2="42500" y2="1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391330" flipH="1">
            <a:off x="3328191" y="-4708"/>
            <a:ext cx="1449751" cy="1449751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grpSp>
        <p:nvGrpSpPr>
          <p:cNvPr id="450" name="Group 449">
            <a:extLst>
              <a:ext uri="{FF2B5EF4-FFF2-40B4-BE49-F238E27FC236}">
                <a16:creationId xmlns:a16="http://schemas.microsoft.com/office/drawing/2014/main" id="{C0BE04F4-D5B9-427D-8851-31EEC2625821}"/>
              </a:ext>
            </a:extLst>
          </p:cNvPr>
          <p:cNvGrpSpPr/>
          <p:nvPr/>
        </p:nvGrpSpPr>
        <p:grpSpPr>
          <a:xfrm>
            <a:off x="9690914" y="350022"/>
            <a:ext cx="1781171" cy="841609"/>
            <a:chOff x="9690914" y="350022"/>
            <a:chExt cx="1781171" cy="841609"/>
          </a:xfrm>
        </p:grpSpPr>
        <p:sp>
          <p:nvSpPr>
            <p:cNvPr id="447" name="Rectangle 446">
              <a:extLst>
                <a:ext uri="{FF2B5EF4-FFF2-40B4-BE49-F238E27FC236}">
                  <a16:creationId xmlns:a16="http://schemas.microsoft.com/office/drawing/2014/main" id="{28D74CE2-9468-48E1-92B2-9D74B9136881}"/>
                </a:ext>
              </a:extLst>
            </p:cNvPr>
            <p:cNvSpPr/>
            <p:nvPr/>
          </p:nvSpPr>
          <p:spPr>
            <a:xfrm>
              <a:off x="9690914" y="350022"/>
              <a:ext cx="829142" cy="377513"/>
            </a:xfrm>
            <a:prstGeom prst="rect">
              <a:avLst/>
            </a:prstGeom>
            <a:solidFill>
              <a:srgbClr val="F49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48" name="Rectangle 447">
              <a:extLst>
                <a:ext uri="{FF2B5EF4-FFF2-40B4-BE49-F238E27FC236}">
                  <a16:creationId xmlns:a16="http://schemas.microsoft.com/office/drawing/2014/main" id="{EED5E391-05BA-4FC8-A116-7804ACCAB1F2}"/>
                </a:ext>
              </a:extLst>
            </p:cNvPr>
            <p:cNvSpPr/>
            <p:nvPr/>
          </p:nvSpPr>
          <p:spPr>
            <a:xfrm>
              <a:off x="10642943" y="353188"/>
              <a:ext cx="829142" cy="377513"/>
            </a:xfrm>
            <a:prstGeom prst="rect">
              <a:avLst/>
            </a:prstGeom>
            <a:solidFill>
              <a:srgbClr val="F49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49" name="Rectangle 448">
              <a:extLst>
                <a:ext uri="{FF2B5EF4-FFF2-40B4-BE49-F238E27FC236}">
                  <a16:creationId xmlns:a16="http://schemas.microsoft.com/office/drawing/2014/main" id="{871A54EA-2E33-47C1-968E-3B1C7F0B7CFC}"/>
                </a:ext>
              </a:extLst>
            </p:cNvPr>
            <p:cNvSpPr/>
            <p:nvPr/>
          </p:nvSpPr>
          <p:spPr>
            <a:xfrm>
              <a:off x="10164664" y="814118"/>
              <a:ext cx="829142" cy="377513"/>
            </a:xfrm>
            <a:prstGeom prst="rect">
              <a:avLst/>
            </a:prstGeom>
            <a:solidFill>
              <a:srgbClr val="F49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BEB587E2-22A0-4E5E-A8E1-09E152558694}"/>
              </a:ext>
            </a:extLst>
          </p:cNvPr>
          <p:cNvGrpSpPr/>
          <p:nvPr/>
        </p:nvGrpSpPr>
        <p:grpSpPr>
          <a:xfrm>
            <a:off x="256389" y="366370"/>
            <a:ext cx="2327637" cy="835997"/>
            <a:chOff x="256389" y="366370"/>
            <a:chExt cx="2327637" cy="835997"/>
          </a:xfrm>
        </p:grpSpPr>
        <p:grpSp>
          <p:nvGrpSpPr>
            <p:cNvPr id="451" name="Group 450">
              <a:extLst>
                <a:ext uri="{FF2B5EF4-FFF2-40B4-BE49-F238E27FC236}">
                  <a16:creationId xmlns:a16="http://schemas.microsoft.com/office/drawing/2014/main" id="{F8F374B6-F93E-4ECC-A6BA-F2A4A2168D5B}"/>
                </a:ext>
              </a:extLst>
            </p:cNvPr>
            <p:cNvGrpSpPr/>
            <p:nvPr/>
          </p:nvGrpSpPr>
          <p:grpSpPr>
            <a:xfrm flipV="1">
              <a:off x="256389" y="676294"/>
              <a:ext cx="1113375" cy="526073"/>
              <a:chOff x="9690914" y="350022"/>
              <a:chExt cx="1781171" cy="841609"/>
            </a:xfrm>
          </p:grpSpPr>
          <p:sp>
            <p:nvSpPr>
              <p:cNvPr id="452" name="Rectangle 451">
                <a:extLst>
                  <a:ext uri="{FF2B5EF4-FFF2-40B4-BE49-F238E27FC236}">
                    <a16:creationId xmlns:a16="http://schemas.microsoft.com/office/drawing/2014/main" id="{AEB3B472-A615-4CC7-8A90-4EF235E32631}"/>
                  </a:ext>
                </a:extLst>
              </p:cNvPr>
              <p:cNvSpPr/>
              <p:nvPr/>
            </p:nvSpPr>
            <p:spPr>
              <a:xfrm>
                <a:off x="9690914" y="350022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53" name="Rectangle 452">
                <a:extLst>
                  <a:ext uri="{FF2B5EF4-FFF2-40B4-BE49-F238E27FC236}">
                    <a16:creationId xmlns:a16="http://schemas.microsoft.com/office/drawing/2014/main" id="{FA003ECA-B9A7-4FE2-875A-D8AFA6F8FFD2}"/>
                  </a:ext>
                </a:extLst>
              </p:cNvPr>
              <p:cNvSpPr/>
              <p:nvPr/>
            </p:nvSpPr>
            <p:spPr>
              <a:xfrm>
                <a:off x="10642943" y="353188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54" name="Rectangle 453">
                <a:extLst>
                  <a:ext uri="{FF2B5EF4-FFF2-40B4-BE49-F238E27FC236}">
                    <a16:creationId xmlns:a16="http://schemas.microsoft.com/office/drawing/2014/main" id="{16976491-3CAB-474C-8B42-4C5639B6C9EB}"/>
                  </a:ext>
                </a:extLst>
              </p:cNvPr>
              <p:cNvSpPr/>
              <p:nvPr/>
            </p:nvSpPr>
            <p:spPr>
              <a:xfrm>
                <a:off x="10164664" y="814118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455" name="Group 454">
              <a:extLst>
                <a:ext uri="{FF2B5EF4-FFF2-40B4-BE49-F238E27FC236}">
                  <a16:creationId xmlns:a16="http://schemas.microsoft.com/office/drawing/2014/main" id="{E0E9A6D9-F440-44DC-B49D-52D40C66F274}"/>
                </a:ext>
              </a:extLst>
            </p:cNvPr>
            <p:cNvGrpSpPr/>
            <p:nvPr/>
          </p:nvGrpSpPr>
          <p:grpSpPr>
            <a:xfrm>
              <a:off x="858441" y="366370"/>
              <a:ext cx="1113375" cy="526073"/>
              <a:chOff x="9690914" y="350022"/>
              <a:chExt cx="1781171" cy="841609"/>
            </a:xfrm>
          </p:grpSpPr>
          <p:sp>
            <p:nvSpPr>
              <p:cNvPr id="456" name="Rectangle 455">
                <a:extLst>
                  <a:ext uri="{FF2B5EF4-FFF2-40B4-BE49-F238E27FC236}">
                    <a16:creationId xmlns:a16="http://schemas.microsoft.com/office/drawing/2014/main" id="{F7AC5B9B-B45C-410E-A9E4-BBE4B10F14A7}"/>
                  </a:ext>
                </a:extLst>
              </p:cNvPr>
              <p:cNvSpPr/>
              <p:nvPr/>
            </p:nvSpPr>
            <p:spPr>
              <a:xfrm>
                <a:off x="9690914" y="350022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57" name="Rectangle 456">
                <a:extLst>
                  <a:ext uri="{FF2B5EF4-FFF2-40B4-BE49-F238E27FC236}">
                    <a16:creationId xmlns:a16="http://schemas.microsoft.com/office/drawing/2014/main" id="{B23EEC3D-2400-4D8E-B30F-A0D52BB1828A}"/>
                  </a:ext>
                </a:extLst>
              </p:cNvPr>
              <p:cNvSpPr/>
              <p:nvPr/>
            </p:nvSpPr>
            <p:spPr>
              <a:xfrm>
                <a:off x="10642943" y="353188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58" name="Rectangle 457">
                <a:extLst>
                  <a:ext uri="{FF2B5EF4-FFF2-40B4-BE49-F238E27FC236}">
                    <a16:creationId xmlns:a16="http://schemas.microsoft.com/office/drawing/2014/main" id="{3B8AA4F7-BA07-407C-9FF8-CBB6BB8BF8A2}"/>
                  </a:ext>
                </a:extLst>
              </p:cNvPr>
              <p:cNvSpPr/>
              <p:nvPr/>
            </p:nvSpPr>
            <p:spPr>
              <a:xfrm>
                <a:off x="10164664" y="814118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459" name="Group 458">
              <a:extLst>
                <a:ext uri="{FF2B5EF4-FFF2-40B4-BE49-F238E27FC236}">
                  <a16:creationId xmlns:a16="http://schemas.microsoft.com/office/drawing/2014/main" id="{DAB6A204-F033-4D2A-8332-033759D2E997}"/>
                </a:ext>
              </a:extLst>
            </p:cNvPr>
            <p:cNvGrpSpPr/>
            <p:nvPr/>
          </p:nvGrpSpPr>
          <p:grpSpPr>
            <a:xfrm flipV="1">
              <a:off x="1470651" y="663617"/>
              <a:ext cx="1113375" cy="526073"/>
              <a:chOff x="9690914" y="350022"/>
              <a:chExt cx="1781171" cy="841609"/>
            </a:xfrm>
          </p:grpSpPr>
          <p:sp>
            <p:nvSpPr>
              <p:cNvPr id="460" name="Rectangle 459">
                <a:extLst>
                  <a:ext uri="{FF2B5EF4-FFF2-40B4-BE49-F238E27FC236}">
                    <a16:creationId xmlns:a16="http://schemas.microsoft.com/office/drawing/2014/main" id="{C12AA7AE-C0FD-45C3-A868-2F2A8E513D75}"/>
                  </a:ext>
                </a:extLst>
              </p:cNvPr>
              <p:cNvSpPr/>
              <p:nvPr/>
            </p:nvSpPr>
            <p:spPr>
              <a:xfrm>
                <a:off x="9690914" y="350022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61" name="Rectangle 460">
                <a:extLst>
                  <a:ext uri="{FF2B5EF4-FFF2-40B4-BE49-F238E27FC236}">
                    <a16:creationId xmlns:a16="http://schemas.microsoft.com/office/drawing/2014/main" id="{3D859897-EE64-4823-A0E1-A4CC064128C7}"/>
                  </a:ext>
                </a:extLst>
              </p:cNvPr>
              <p:cNvSpPr/>
              <p:nvPr/>
            </p:nvSpPr>
            <p:spPr>
              <a:xfrm>
                <a:off x="10642943" y="353188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62" name="Rectangle 461">
                <a:extLst>
                  <a:ext uri="{FF2B5EF4-FFF2-40B4-BE49-F238E27FC236}">
                    <a16:creationId xmlns:a16="http://schemas.microsoft.com/office/drawing/2014/main" id="{EA814BA4-99D8-4E35-A6FC-A2BC70A4F8A0}"/>
                  </a:ext>
                </a:extLst>
              </p:cNvPr>
              <p:cNvSpPr/>
              <p:nvPr/>
            </p:nvSpPr>
            <p:spPr>
              <a:xfrm>
                <a:off x="10164664" y="814118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pic>
        <p:nvPicPr>
          <p:cNvPr id="441" name="Picture 440">
            <a:extLst>
              <a:ext uri="{FF2B5EF4-FFF2-40B4-BE49-F238E27FC236}">
                <a16:creationId xmlns:a16="http://schemas.microsoft.com/office/drawing/2014/main" id="{E489E6DC-CCCB-483F-A3E4-931432332D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463801">
            <a:off x="2447361" y="78013"/>
            <a:ext cx="1302510" cy="130251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277" name="TextBox 276">
            <a:extLst>
              <a:ext uri="{FF2B5EF4-FFF2-40B4-BE49-F238E27FC236}">
                <a16:creationId xmlns:a16="http://schemas.microsoft.com/office/drawing/2014/main" id="{963E1210-679F-471F-8CA4-A93D5BCEBDCE}"/>
              </a:ext>
            </a:extLst>
          </p:cNvPr>
          <p:cNvSpPr txBox="1"/>
          <p:nvPr/>
        </p:nvSpPr>
        <p:spPr>
          <a:xfrm>
            <a:off x="1639132" y="1430276"/>
            <a:ext cx="8913736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/>
            <a:lightRig rig="brightRoom" dir="t">
              <a:rot lat="0" lon="0" rev="600000"/>
            </a:lightRig>
          </a:scene3d>
          <a:sp3d prstMaterial="metal">
            <a:bevelT w="38100" h="5715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Viết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các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phân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số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sau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: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1" name="TextBox 300">
                <a:extLst>
                  <a:ext uri="{FF2B5EF4-FFF2-40B4-BE49-F238E27FC236}">
                    <a16:creationId xmlns:a16="http://schemas.microsoft.com/office/drawing/2014/main" id="{3A107AF9-6AAF-4D26-8377-A0F2C428B6C8}"/>
                  </a:ext>
                </a:extLst>
              </p:cNvPr>
              <p:cNvSpPr txBox="1"/>
              <p:nvPr/>
            </p:nvSpPr>
            <p:spPr>
              <a:xfrm>
                <a:off x="1756226" y="3159829"/>
                <a:ext cx="692817" cy="16264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kumimoji="0" lang="en-US" sz="5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kumimoji="0" lang="en-US" sz="5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1" name="TextBox 300">
                <a:extLst>
                  <a:ext uri="{FF2B5EF4-FFF2-40B4-BE49-F238E27FC236}">
                    <a16:creationId xmlns:a16="http://schemas.microsoft.com/office/drawing/2014/main" id="{3A107AF9-6AAF-4D26-8377-A0F2C428B6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6226" y="3159829"/>
                <a:ext cx="692817" cy="162640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5" name="TextBox 304">
                <a:extLst>
                  <a:ext uri="{FF2B5EF4-FFF2-40B4-BE49-F238E27FC236}">
                    <a16:creationId xmlns:a16="http://schemas.microsoft.com/office/drawing/2014/main" id="{541FCB57-CB3E-4F15-983E-2BD35C1F62B8}"/>
                  </a:ext>
                </a:extLst>
              </p:cNvPr>
              <p:cNvSpPr txBox="1"/>
              <p:nvPr/>
            </p:nvSpPr>
            <p:spPr>
              <a:xfrm>
                <a:off x="4557300" y="3121675"/>
                <a:ext cx="692817" cy="16244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kumimoji="0" lang="en-US" sz="5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kumimoji="0" lang="en-US" sz="5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5" name="TextBox 304">
                <a:extLst>
                  <a:ext uri="{FF2B5EF4-FFF2-40B4-BE49-F238E27FC236}">
                    <a16:creationId xmlns:a16="http://schemas.microsoft.com/office/drawing/2014/main" id="{541FCB57-CB3E-4F15-983E-2BD35C1F62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7300" y="3121675"/>
                <a:ext cx="692817" cy="162448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5" name="TextBox 314">
                <a:extLst>
                  <a:ext uri="{FF2B5EF4-FFF2-40B4-BE49-F238E27FC236}">
                    <a16:creationId xmlns:a16="http://schemas.microsoft.com/office/drawing/2014/main" id="{80EEF875-066F-47D5-805D-2E860448FBB8}"/>
                  </a:ext>
                </a:extLst>
              </p:cNvPr>
              <p:cNvSpPr txBox="1"/>
              <p:nvPr/>
            </p:nvSpPr>
            <p:spPr>
              <a:xfrm>
                <a:off x="7125265" y="3159548"/>
                <a:ext cx="1043876" cy="16315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kumimoji="0" lang="en-US" sz="5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kumimoji="0" lang="en-US" sz="5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5" name="TextBox 314">
                <a:extLst>
                  <a:ext uri="{FF2B5EF4-FFF2-40B4-BE49-F238E27FC236}">
                    <a16:creationId xmlns:a16="http://schemas.microsoft.com/office/drawing/2014/main" id="{80EEF875-066F-47D5-805D-2E860448FB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5265" y="3159548"/>
                <a:ext cx="1043876" cy="163153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6" name="TextBox 315">
                <a:extLst>
                  <a:ext uri="{FF2B5EF4-FFF2-40B4-BE49-F238E27FC236}">
                    <a16:creationId xmlns:a16="http://schemas.microsoft.com/office/drawing/2014/main" id="{CFFBC9DD-7D10-4A96-A3F3-63C4A017DE93}"/>
                  </a:ext>
                </a:extLst>
              </p:cNvPr>
              <p:cNvSpPr txBox="1"/>
              <p:nvPr/>
            </p:nvSpPr>
            <p:spPr>
              <a:xfrm>
                <a:off x="9657966" y="3197421"/>
                <a:ext cx="1043876" cy="16301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kumimoji="0" lang="en-US" sz="5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m:t>13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kumimoji="0" lang="en-US" sz="5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6" name="TextBox 315">
                <a:extLst>
                  <a:ext uri="{FF2B5EF4-FFF2-40B4-BE49-F238E27FC236}">
                    <a16:creationId xmlns:a16="http://schemas.microsoft.com/office/drawing/2014/main" id="{CFFBC9DD-7D10-4A96-A3F3-63C4A017DE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7966" y="3197421"/>
                <a:ext cx="1043876" cy="163012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8E770937-B32F-4159-8B3D-35A34A036067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3" t="36884" r="71776" b="40775"/>
          <a:stretch/>
        </p:blipFill>
        <p:spPr>
          <a:xfrm rot="1354469">
            <a:off x="2188727" y="3956376"/>
            <a:ext cx="1243531" cy="147071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29" name="Picture 328">
            <a:extLst>
              <a:ext uri="{FF2B5EF4-FFF2-40B4-BE49-F238E27FC236}">
                <a16:creationId xmlns:a16="http://schemas.microsoft.com/office/drawing/2014/main" id="{BEC40F4A-301A-4E96-92E3-DE503E74C7C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83" t="27582" r="6216" b="50077"/>
          <a:stretch/>
        </p:blipFill>
        <p:spPr>
          <a:xfrm rot="1354469">
            <a:off x="4929620" y="4126345"/>
            <a:ext cx="1243531" cy="147071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30" name="Picture 329">
            <a:extLst>
              <a:ext uri="{FF2B5EF4-FFF2-40B4-BE49-F238E27FC236}">
                <a16:creationId xmlns:a16="http://schemas.microsoft.com/office/drawing/2014/main" id="{060EFE57-A701-4C13-A435-6EA2E33DDED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06" t="53738" r="4993" b="23921"/>
          <a:stretch/>
        </p:blipFill>
        <p:spPr>
          <a:xfrm rot="1354469">
            <a:off x="7864444" y="4030608"/>
            <a:ext cx="1243531" cy="147071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31" name="Picture 330">
            <a:extLst>
              <a:ext uri="{FF2B5EF4-FFF2-40B4-BE49-F238E27FC236}">
                <a16:creationId xmlns:a16="http://schemas.microsoft.com/office/drawing/2014/main" id="{ED4BF7B0-CD97-45F1-BB2D-7D1676F13D3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2" t="61410" r="70018" b="16249"/>
          <a:stretch/>
        </p:blipFill>
        <p:spPr>
          <a:xfrm rot="1354469">
            <a:off x="10470993" y="3956375"/>
            <a:ext cx="1520263" cy="147071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8256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repeatCount="indefinite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32" presetClass="emph" presetSubtype="0" repeatCount="indefinite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7" presetClass="entr" presetSubtype="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4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4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32" presetClass="emph" presetSubtype="0" repeatCount="indefinite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8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0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2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" presetID="32" presetClass="emph" presetSubtype="0" repeatCount="indefinite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9" presetID="47" presetClass="entr" presetSubtype="0" fill="hold" grpId="0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2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2" presetClass="entr" presetSubtype="4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4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4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4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3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329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4" fill="hold">
                          <p:stCondLst>
                            <p:cond delay="indefinite"/>
                          </p:stCondLst>
                          <p:childTnLst>
                            <p:par>
                              <p:cTn id="10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3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330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5" fill="hold">
                          <p:stCondLst>
                            <p:cond delay="indefinite"/>
                          </p:stCondLst>
                          <p:childTnLst>
                            <p:par>
                              <p:cTn id="1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3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331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7" grpId="0" animBg="1"/>
          <p:bldP spid="301" grpId="0"/>
          <p:bldP spid="305" grpId="0"/>
          <p:bldP spid="315" grpId="0"/>
          <p:bldP spid="3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repeatCount="indefinite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32" presetClass="emph" presetSubtype="0" repeatCount="indefinite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7" presetClass="entr" presetSubtype="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4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4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32" presetClass="emph" presetSubtype="0" repeatCount="indefinite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8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0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2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" presetID="32" presetClass="emph" presetSubtype="0" repeatCount="indefinite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9" presetID="47" presetClass="entr" presetSubtype="0" fill="hold" grpId="0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2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3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329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4" fill="hold">
                          <p:stCondLst>
                            <p:cond delay="indefinite"/>
                          </p:stCondLst>
                          <p:childTnLst>
                            <p:par>
                              <p:cTn id="10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3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330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5" fill="hold">
                          <p:stCondLst>
                            <p:cond delay="indefinite"/>
                          </p:stCondLst>
                          <p:childTnLst>
                            <p:par>
                              <p:cTn id="1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3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331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7" grpId="0" animBg="1"/>
          <p:bldP spid="301" grpId="0"/>
          <p:bldP spid="305" grpId="0"/>
          <p:bldP spid="315" grpId="0"/>
          <p:bldP spid="316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B5BA0F2-DA95-49C8-B05E-7317B9BCBF18}"/>
              </a:ext>
            </a:extLst>
          </p:cNvPr>
          <p:cNvGrpSpPr/>
          <p:nvPr/>
        </p:nvGrpSpPr>
        <p:grpSpPr>
          <a:xfrm>
            <a:off x="-1577780" y="-156955"/>
            <a:ext cx="4630877" cy="2466168"/>
            <a:chOff x="-1577780" y="-156955"/>
            <a:chExt cx="4630877" cy="2466168"/>
          </a:xfrm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0F2312FF-804F-4D16-A062-EFD72C1AFBDA}"/>
                </a:ext>
              </a:extLst>
            </p:cNvPr>
            <p:cNvSpPr/>
            <p:nvPr/>
          </p:nvSpPr>
          <p:spPr>
            <a:xfrm flipH="1">
              <a:off x="-1577780" y="-156955"/>
              <a:ext cx="4630877" cy="2466168"/>
            </a:xfrm>
            <a:custGeom>
              <a:avLst/>
              <a:gdLst>
                <a:gd name="connsiteX0" fmla="*/ 702103 w 4630877"/>
                <a:gd name="connsiteY0" fmla="*/ 0 h 2466168"/>
                <a:gd name="connsiteX1" fmla="*/ 4236133 w 4630877"/>
                <a:gd name="connsiteY1" fmla="*/ 0 h 2466168"/>
                <a:gd name="connsiteX2" fmla="*/ 4432096 w 4630877"/>
                <a:gd name="connsiteY2" fmla="*/ 195963 h 2466168"/>
                <a:gd name="connsiteX3" fmla="*/ 4312411 w 4630877"/>
                <a:gd name="connsiteY3" fmla="*/ 376526 h 2466168"/>
                <a:gd name="connsiteX4" fmla="*/ 4276405 w 4630877"/>
                <a:gd name="connsiteY4" fmla="*/ 387703 h 2466168"/>
                <a:gd name="connsiteX5" fmla="*/ 4335768 w 4630877"/>
                <a:gd name="connsiteY5" fmla="*/ 387703 h 2466168"/>
                <a:gd name="connsiteX6" fmla="*/ 4630877 w 4630877"/>
                <a:gd name="connsiteY6" fmla="*/ 682812 h 2466168"/>
                <a:gd name="connsiteX7" fmla="*/ 4630876 w 4630877"/>
                <a:gd name="connsiteY7" fmla="*/ 682812 h 2466168"/>
                <a:gd name="connsiteX8" fmla="*/ 4335767 w 4630877"/>
                <a:gd name="connsiteY8" fmla="*/ 977921 h 2466168"/>
                <a:gd name="connsiteX9" fmla="*/ 3985153 w 4630877"/>
                <a:gd name="connsiteY9" fmla="*/ 977921 h 2466168"/>
                <a:gd name="connsiteX10" fmla="*/ 4036683 w 4630877"/>
                <a:gd name="connsiteY10" fmla="*/ 983116 h 2466168"/>
                <a:gd name="connsiteX11" fmla="*/ 4272317 w 4630877"/>
                <a:gd name="connsiteY11" fmla="*/ 1272229 h 2466168"/>
                <a:gd name="connsiteX12" fmla="*/ 4272316 w 4630877"/>
                <a:gd name="connsiteY12" fmla="*/ 1272229 h 2466168"/>
                <a:gd name="connsiteX13" fmla="*/ 4036682 w 4630877"/>
                <a:gd name="connsiteY13" fmla="*/ 1561342 h 2466168"/>
                <a:gd name="connsiteX14" fmla="*/ 4028110 w 4630877"/>
                <a:gd name="connsiteY14" fmla="*/ 1562206 h 2466168"/>
                <a:gd name="connsiteX15" fmla="*/ 4069094 w 4630877"/>
                <a:gd name="connsiteY15" fmla="*/ 1572322 h 2466168"/>
                <a:gd name="connsiteX16" fmla="*/ 4249333 w 4630877"/>
                <a:gd name="connsiteY16" fmla="*/ 1788538 h 2466168"/>
                <a:gd name="connsiteX17" fmla="*/ 4249332 w 4630877"/>
                <a:gd name="connsiteY17" fmla="*/ 1788538 h 2466168"/>
                <a:gd name="connsiteX18" fmla="*/ 4069093 w 4630877"/>
                <a:gd name="connsiteY18" fmla="*/ 2004754 h 2466168"/>
                <a:gd name="connsiteX19" fmla="*/ 4032000 w 4630877"/>
                <a:gd name="connsiteY19" fmla="*/ 2013910 h 2466168"/>
                <a:gd name="connsiteX20" fmla="*/ 4299627 w 4630877"/>
                <a:gd name="connsiteY20" fmla="*/ 2013910 h 2466168"/>
                <a:gd name="connsiteX21" fmla="*/ 4525756 w 4630877"/>
                <a:gd name="connsiteY21" fmla="*/ 2240039 h 2466168"/>
                <a:gd name="connsiteX22" fmla="*/ 4299627 w 4630877"/>
                <a:gd name="connsiteY22" fmla="*/ 2466168 h 2466168"/>
                <a:gd name="connsiteX23" fmla="*/ 479569 w 4630877"/>
                <a:gd name="connsiteY23" fmla="*/ 2466168 h 2466168"/>
                <a:gd name="connsiteX24" fmla="*/ 253440 w 4630877"/>
                <a:gd name="connsiteY24" fmla="*/ 2240039 h 2466168"/>
                <a:gd name="connsiteX25" fmla="*/ 479569 w 4630877"/>
                <a:gd name="connsiteY25" fmla="*/ 2013910 h 2466168"/>
                <a:gd name="connsiteX26" fmla="*/ 758457 w 4630877"/>
                <a:gd name="connsiteY26" fmla="*/ 2013910 h 2466168"/>
                <a:gd name="connsiteX27" fmla="*/ 829549 w 4630877"/>
                <a:gd name="connsiteY27" fmla="*/ 1991717 h 2466168"/>
                <a:gd name="connsiteX28" fmla="*/ 971633 w 4630877"/>
                <a:gd name="connsiteY28" fmla="*/ 1791032 h 2466168"/>
                <a:gd name="connsiteX29" fmla="*/ 971634 w 4630877"/>
                <a:gd name="connsiteY29" fmla="*/ 1791032 h 2466168"/>
                <a:gd name="connsiteX30" fmla="*/ 791395 w 4630877"/>
                <a:gd name="connsiteY30" fmla="*/ 1574816 h 2466168"/>
                <a:gd name="connsiteX31" fmla="*/ 761095 w 4630877"/>
                <a:gd name="connsiteY31" fmla="*/ 1567337 h 2466168"/>
                <a:gd name="connsiteX32" fmla="*/ 295109 w 4630877"/>
                <a:gd name="connsiteY32" fmla="*/ 1567337 h 2466168"/>
                <a:gd name="connsiteX33" fmla="*/ 23191 w 4630877"/>
                <a:gd name="connsiteY33" fmla="*/ 1387098 h 2466168"/>
                <a:gd name="connsiteX34" fmla="*/ 0 w 4630877"/>
                <a:gd name="connsiteY34" fmla="*/ 1272228 h 2466168"/>
                <a:gd name="connsiteX35" fmla="*/ 23191 w 4630877"/>
                <a:gd name="connsiteY35" fmla="*/ 1157359 h 2466168"/>
                <a:gd name="connsiteX36" fmla="*/ 295109 w 4630877"/>
                <a:gd name="connsiteY36" fmla="*/ 977120 h 2466168"/>
                <a:gd name="connsiteX37" fmla="*/ 1097119 w 4630877"/>
                <a:gd name="connsiteY37" fmla="*/ 977120 h 2466168"/>
                <a:gd name="connsiteX38" fmla="*/ 1117543 w 4630877"/>
                <a:gd name="connsiteY38" fmla="*/ 975061 h 2466168"/>
                <a:gd name="connsiteX39" fmla="*/ 1353177 w 4630877"/>
                <a:gd name="connsiteY39" fmla="*/ 685948 h 2466168"/>
                <a:gd name="connsiteX40" fmla="*/ 1353178 w 4630877"/>
                <a:gd name="connsiteY40" fmla="*/ 685948 h 2466168"/>
                <a:gd name="connsiteX41" fmla="*/ 1117544 w 4630877"/>
                <a:gd name="connsiteY41" fmla="*/ 396835 h 2466168"/>
                <a:gd name="connsiteX42" fmla="*/ 1068851 w 4630877"/>
                <a:gd name="connsiteY42" fmla="*/ 391926 h 2466168"/>
                <a:gd name="connsiteX43" fmla="*/ 702103 w 4630877"/>
                <a:gd name="connsiteY43" fmla="*/ 391926 h 2466168"/>
                <a:gd name="connsiteX44" fmla="*/ 506140 w 4630877"/>
                <a:gd name="connsiteY44" fmla="*/ 195963 h 2466168"/>
                <a:gd name="connsiteX45" fmla="*/ 702103 w 4630877"/>
                <a:gd name="connsiteY45" fmla="*/ 0 h 246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630877" h="2466168">
                  <a:moveTo>
                    <a:pt x="702103" y="0"/>
                  </a:moveTo>
                  <a:lnTo>
                    <a:pt x="4236133" y="0"/>
                  </a:lnTo>
                  <a:cubicBezTo>
                    <a:pt x="4344360" y="0"/>
                    <a:pt x="4432096" y="87736"/>
                    <a:pt x="4432096" y="195963"/>
                  </a:cubicBezTo>
                  <a:cubicBezTo>
                    <a:pt x="4432096" y="277133"/>
                    <a:pt x="4382745" y="346777"/>
                    <a:pt x="4312411" y="376526"/>
                  </a:cubicBezTo>
                  <a:lnTo>
                    <a:pt x="4276405" y="387703"/>
                  </a:lnTo>
                  <a:lnTo>
                    <a:pt x="4335768" y="387703"/>
                  </a:lnTo>
                  <a:cubicBezTo>
                    <a:pt x="4498752" y="387703"/>
                    <a:pt x="4630877" y="519828"/>
                    <a:pt x="4630877" y="682812"/>
                  </a:cubicBezTo>
                  <a:lnTo>
                    <a:pt x="4630876" y="682812"/>
                  </a:lnTo>
                  <a:cubicBezTo>
                    <a:pt x="4630876" y="845796"/>
                    <a:pt x="4498751" y="977921"/>
                    <a:pt x="4335767" y="977921"/>
                  </a:cubicBezTo>
                  <a:lnTo>
                    <a:pt x="3985153" y="977921"/>
                  </a:lnTo>
                  <a:lnTo>
                    <a:pt x="4036683" y="983116"/>
                  </a:lnTo>
                  <a:cubicBezTo>
                    <a:pt x="4171159" y="1010633"/>
                    <a:pt x="4272317" y="1129618"/>
                    <a:pt x="4272317" y="1272229"/>
                  </a:cubicBezTo>
                  <a:lnTo>
                    <a:pt x="4272316" y="1272229"/>
                  </a:lnTo>
                  <a:cubicBezTo>
                    <a:pt x="4272316" y="1414840"/>
                    <a:pt x="4171158" y="1533825"/>
                    <a:pt x="4036682" y="1561342"/>
                  </a:cubicBezTo>
                  <a:lnTo>
                    <a:pt x="4028110" y="1562206"/>
                  </a:lnTo>
                  <a:lnTo>
                    <a:pt x="4069094" y="1572322"/>
                  </a:lnTo>
                  <a:cubicBezTo>
                    <a:pt x="4175013" y="1607945"/>
                    <a:pt x="4249333" y="1691341"/>
                    <a:pt x="4249333" y="1788538"/>
                  </a:cubicBezTo>
                  <a:lnTo>
                    <a:pt x="4249332" y="1788538"/>
                  </a:lnTo>
                  <a:cubicBezTo>
                    <a:pt x="4249332" y="1885736"/>
                    <a:pt x="4175012" y="1969132"/>
                    <a:pt x="4069093" y="2004754"/>
                  </a:cubicBezTo>
                  <a:lnTo>
                    <a:pt x="4032000" y="2013910"/>
                  </a:lnTo>
                  <a:lnTo>
                    <a:pt x="4299627" y="2013910"/>
                  </a:lnTo>
                  <a:cubicBezTo>
                    <a:pt x="4424515" y="2013910"/>
                    <a:pt x="4525756" y="2115151"/>
                    <a:pt x="4525756" y="2240039"/>
                  </a:cubicBezTo>
                  <a:cubicBezTo>
                    <a:pt x="4525756" y="2364927"/>
                    <a:pt x="4424515" y="2466168"/>
                    <a:pt x="4299627" y="2466168"/>
                  </a:cubicBezTo>
                  <a:lnTo>
                    <a:pt x="479569" y="2466168"/>
                  </a:lnTo>
                  <a:cubicBezTo>
                    <a:pt x="354681" y="2466168"/>
                    <a:pt x="253440" y="2364927"/>
                    <a:pt x="253440" y="2240039"/>
                  </a:cubicBezTo>
                  <a:cubicBezTo>
                    <a:pt x="253440" y="2115151"/>
                    <a:pt x="354681" y="2013910"/>
                    <a:pt x="479569" y="2013910"/>
                  </a:cubicBezTo>
                  <a:lnTo>
                    <a:pt x="758457" y="2013910"/>
                  </a:lnTo>
                  <a:lnTo>
                    <a:pt x="829549" y="1991717"/>
                  </a:lnTo>
                  <a:cubicBezTo>
                    <a:pt x="914732" y="1950561"/>
                    <a:pt x="971633" y="1876080"/>
                    <a:pt x="971633" y="1791032"/>
                  </a:cubicBezTo>
                  <a:lnTo>
                    <a:pt x="971634" y="1791032"/>
                  </a:lnTo>
                  <a:cubicBezTo>
                    <a:pt x="971634" y="1693834"/>
                    <a:pt x="897314" y="1610439"/>
                    <a:pt x="791395" y="1574816"/>
                  </a:cubicBezTo>
                  <a:lnTo>
                    <a:pt x="761095" y="1567337"/>
                  </a:lnTo>
                  <a:lnTo>
                    <a:pt x="295109" y="1567337"/>
                  </a:lnTo>
                  <a:cubicBezTo>
                    <a:pt x="172871" y="1567337"/>
                    <a:pt x="67991" y="1493017"/>
                    <a:pt x="23191" y="1387098"/>
                  </a:cubicBezTo>
                  <a:lnTo>
                    <a:pt x="0" y="1272228"/>
                  </a:lnTo>
                  <a:lnTo>
                    <a:pt x="23191" y="1157359"/>
                  </a:lnTo>
                  <a:cubicBezTo>
                    <a:pt x="67991" y="1051440"/>
                    <a:pt x="172871" y="977120"/>
                    <a:pt x="295109" y="977120"/>
                  </a:cubicBezTo>
                  <a:lnTo>
                    <a:pt x="1097119" y="977120"/>
                  </a:lnTo>
                  <a:lnTo>
                    <a:pt x="1117543" y="975061"/>
                  </a:lnTo>
                  <a:cubicBezTo>
                    <a:pt x="1252019" y="947544"/>
                    <a:pt x="1353177" y="828559"/>
                    <a:pt x="1353177" y="685948"/>
                  </a:cubicBezTo>
                  <a:lnTo>
                    <a:pt x="1353178" y="685948"/>
                  </a:lnTo>
                  <a:cubicBezTo>
                    <a:pt x="1353178" y="543337"/>
                    <a:pt x="1252020" y="424352"/>
                    <a:pt x="1117544" y="396835"/>
                  </a:cubicBezTo>
                  <a:lnTo>
                    <a:pt x="1068851" y="391926"/>
                  </a:lnTo>
                  <a:lnTo>
                    <a:pt x="702103" y="391926"/>
                  </a:lnTo>
                  <a:cubicBezTo>
                    <a:pt x="593876" y="391926"/>
                    <a:pt x="506140" y="304190"/>
                    <a:pt x="506140" y="195963"/>
                  </a:cubicBezTo>
                  <a:cubicBezTo>
                    <a:pt x="506140" y="87736"/>
                    <a:pt x="593876" y="0"/>
                    <a:pt x="702103" y="0"/>
                  </a:cubicBezTo>
                  <a:close/>
                </a:path>
              </a:pathLst>
            </a:custGeom>
            <a:solidFill>
              <a:srgbClr val="F5E0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53FF6ACA-5872-42A9-9449-0A26CF89B099}"/>
                </a:ext>
              </a:extLst>
            </p:cNvPr>
            <p:cNvSpPr/>
            <p:nvPr/>
          </p:nvSpPr>
          <p:spPr>
            <a:xfrm>
              <a:off x="2251867" y="997145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A02ACBE4-C21A-4E22-931B-9E4A7AD0A08A}"/>
                </a:ext>
              </a:extLst>
            </p:cNvPr>
            <p:cNvSpPr/>
            <p:nvPr/>
          </p:nvSpPr>
          <p:spPr>
            <a:xfrm>
              <a:off x="2024025" y="1200087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id="{94D704A4-5FCD-4A88-99EC-14C583FB6BF7}"/>
                </a:ext>
              </a:extLst>
            </p:cNvPr>
            <p:cNvSpPr/>
            <p:nvPr/>
          </p:nvSpPr>
          <p:spPr>
            <a:xfrm>
              <a:off x="2532189" y="1197166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2A2CDF23-51D4-43F6-87DC-4E4BF8DCCA74}"/>
                </a:ext>
              </a:extLst>
            </p:cNvPr>
            <p:cNvSpPr/>
            <p:nvPr/>
          </p:nvSpPr>
          <p:spPr>
            <a:xfrm>
              <a:off x="-509925" y="907923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471867F7-2C47-4069-8DDE-15C16A7D79BB}"/>
                </a:ext>
              </a:extLst>
            </p:cNvPr>
            <p:cNvSpPr/>
            <p:nvPr/>
          </p:nvSpPr>
          <p:spPr>
            <a:xfrm>
              <a:off x="-737767" y="1110865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72FCC2DD-2102-41A3-BCFE-79CD30825CB5}"/>
                </a:ext>
              </a:extLst>
            </p:cNvPr>
            <p:cNvSpPr/>
            <p:nvPr/>
          </p:nvSpPr>
          <p:spPr>
            <a:xfrm>
              <a:off x="-229603" y="1107944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D9BA3CD8-B4BA-42B5-8EB7-B4B5AC2D4F10}"/>
                </a:ext>
              </a:extLst>
            </p:cNvPr>
            <p:cNvSpPr/>
            <p:nvPr/>
          </p:nvSpPr>
          <p:spPr>
            <a:xfrm>
              <a:off x="-205438" y="686665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Rectangle: Rounded Corners 148">
              <a:extLst>
                <a:ext uri="{FF2B5EF4-FFF2-40B4-BE49-F238E27FC236}">
                  <a16:creationId xmlns:a16="http://schemas.microsoft.com/office/drawing/2014/main" id="{0977D075-8886-4F13-90C3-3D0E45EFF841}"/>
                </a:ext>
              </a:extLst>
            </p:cNvPr>
            <p:cNvSpPr/>
            <p:nvPr/>
          </p:nvSpPr>
          <p:spPr>
            <a:xfrm>
              <a:off x="1579437" y="292040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BEF26BBC-1FA9-4DAA-BCEC-716CB44164EF}"/>
                </a:ext>
              </a:extLst>
            </p:cNvPr>
            <p:cNvSpPr/>
            <p:nvPr/>
          </p:nvSpPr>
          <p:spPr>
            <a:xfrm>
              <a:off x="1394854" y="522521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Rectangle: Rounded Corners 150">
              <a:extLst>
                <a:ext uri="{FF2B5EF4-FFF2-40B4-BE49-F238E27FC236}">
                  <a16:creationId xmlns:a16="http://schemas.microsoft.com/office/drawing/2014/main" id="{93F1BAF8-5FC7-480E-9CBE-D32B3A82CA97}"/>
                </a:ext>
              </a:extLst>
            </p:cNvPr>
            <p:cNvSpPr/>
            <p:nvPr/>
          </p:nvSpPr>
          <p:spPr>
            <a:xfrm>
              <a:off x="1354116" y="72849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EB7B75E5-01D6-4B18-BF46-28CDFB5868D0}"/>
                </a:ext>
              </a:extLst>
            </p:cNvPr>
            <p:cNvSpPr/>
            <p:nvPr/>
          </p:nvSpPr>
          <p:spPr>
            <a:xfrm>
              <a:off x="934820" y="-88704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62003E42-1389-4815-85C9-64A36E71DDF6}"/>
                </a:ext>
              </a:extLst>
            </p:cNvPr>
            <p:cNvSpPr/>
            <p:nvPr/>
          </p:nvSpPr>
          <p:spPr>
            <a:xfrm>
              <a:off x="1120059" y="275862"/>
              <a:ext cx="251528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BA8ED20F-4097-4BB8-BF56-BD69C70D72E3}"/>
                </a:ext>
              </a:extLst>
            </p:cNvPr>
            <p:cNvSpPr/>
            <p:nvPr/>
          </p:nvSpPr>
          <p:spPr>
            <a:xfrm>
              <a:off x="346916" y="170985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F4CDFE4F-1E6A-43C7-9CFB-EE557186515A}"/>
                </a:ext>
              </a:extLst>
            </p:cNvPr>
            <p:cNvSpPr/>
            <p:nvPr/>
          </p:nvSpPr>
          <p:spPr>
            <a:xfrm>
              <a:off x="149093" y="434077"/>
              <a:ext cx="278915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5523F6B-1CE2-45F3-95CF-95C9FD1D6142}"/>
              </a:ext>
            </a:extLst>
          </p:cNvPr>
          <p:cNvGrpSpPr/>
          <p:nvPr/>
        </p:nvGrpSpPr>
        <p:grpSpPr>
          <a:xfrm>
            <a:off x="8519345" y="534144"/>
            <a:ext cx="4630877" cy="2530929"/>
            <a:chOff x="8519345" y="534144"/>
            <a:chExt cx="4630877" cy="2530929"/>
          </a:xfrm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4DA332DD-40E0-49B3-A15B-EEBB1446FD6D}"/>
                </a:ext>
              </a:extLst>
            </p:cNvPr>
            <p:cNvSpPr/>
            <p:nvPr/>
          </p:nvSpPr>
          <p:spPr>
            <a:xfrm>
              <a:off x="8519345" y="534144"/>
              <a:ext cx="4630877" cy="2466168"/>
            </a:xfrm>
            <a:custGeom>
              <a:avLst/>
              <a:gdLst>
                <a:gd name="connsiteX0" fmla="*/ 702103 w 4630877"/>
                <a:gd name="connsiteY0" fmla="*/ 0 h 2466168"/>
                <a:gd name="connsiteX1" fmla="*/ 4236133 w 4630877"/>
                <a:gd name="connsiteY1" fmla="*/ 0 h 2466168"/>
                <a:gd name="connsiteX2" fmla="*/ 4432096 w 4630877"/>
                <a:gd name="connsiteY2" fmla="*/ 195963 h 2466168"/>
                <a:gd name="connsiteX3" fmla="*/ 4312411 w 4630877"/>
                <a:gd name="connsiteY3" fmla="*/ 376526 h 2466168"/>
                <a:gd name="connsiteX4" fmla="*/ 4276405 w 4630877"/>
                <a:gd name="connsiteY4" fmla="*/ 387703 h 2466168"/>
                <a:gd name="connsiteX5" fmla="*/ 4335768 w 4630877"/>
                <a:gd name="connsiteY5" fmla="*/ 387703 h 2466168"/>
                <a:gd name="connsiteX6" fmla="*/ 4630877 w 4630877"/>
                <a:gd name="connsiteY6" fmla="*/ 682812 h 2466168"/>
                <a:gd name="connsiteX7" fmla="*/ 4630876 w 4630877"/>
                <a:gd name="connsiteY7" fmla="*/ 682812 h 2466168"/>
                <a:gd name="connsiteX8" fmla="*/ 4335767 w 4630877"/>
                <a:gd name="connsiteY8" fmla="*/ 977921 h 2466168"/>
                <a:gd name="connsiteX9" fmla="*/ 3985153 w 4630877"/>
                <a:gd name="connsiteY9" fmla="*/ 977921 h 2466168"/>
                <a:gd name="connsiteX10" fmla="*/ 4036683 w 4630877"/>
                <a:gd name="connsiteY10" fmla="*/ 983116 h 2466168"/>
                <a:gd name="connsiteX11" fmla="*/ 4272317 w 4630877"/>
                <a:gd name="connsiteY11" fmla="*/ 1272229 h 2466168"/>
                <a:gd name="connsiteX12" fmla="*/ 4272316 w 4630877"/>
                <a:gd name="connsiteY12" fmla="*/ 1272229 h 2466168"/>
                <a:gd name="connsiteX13" fmla="*/ 4036682 w 4630877"/>
                <a:gd name="connsiteY13" fmla="*/ 1561342 h 2466168"/>
                <a:gd name="connsiteX14" fmla="*/ 4028110 w 4630877"/>
                <a:gd name="connsiteY14" fmla="*/ 1562206 h 2466168"/>
                <a:gd name="connsiteX15" fmla="*/ 4069094 w 4630877"/>
                <a:gd name="connsiteY15" fmla="*/ 1572322 h 2466168"/>
                <a:gd name="connsiteX16" fmla="*/ 4249333 w 4630877"/>
                <a:gd name="connsiteY16" fmla="*/ 1788538 h 2466168"/>
                <a:gd name="connsiteX17" fmla="*/ 4249332 w 4630877"/>
                <a:gd name="connsiteY17" fmla="*/ 1788538 h 2466168"/>
                <a:gd name="connsiteX18" fmla="*/ 4069093 w 4630877"/>
                <a:gd name="connsiteY18" fmla="*/ 2004754 h 2466168"/>
                <a:gd name="connsiteX19" fmla="*/ 4032000 w 4630877"/>
                <a:gd name="connsiteY19" fmla="*/ 2013910 h 2466168"/>
                <a:gd name="connsiteX20" fmla="*/ 4299627 w 4630877"/>
                <a:gd name="connsiteY20" fmla="*/ 2013910 h 2466168"/>
                <a:gd name="connsiteX21" fmla="*/ 4525756 w 4630877"/>
                <a:gd name="connsiteY21" fmla="*/ 2240039 h 2466168"/>
                <a:gd name="connsiteX22" fmla="*/ 4299627 w 4630877"/>
                <a:gd name="connsiteY22" fmla="*/ 2466168 h 2466168"/>
                <a:gd name="connsiteX23" fmla="*/ 479569 w 4630877"/>
                <a:gd name="connsiteY23" fmla="*/ 2466168 h 2466168"/>
                <a:gd name="connsiteX24" fmla="*/ 253440 w 4630877"/>
                <a:gd name="connsiteY24" fmla="*/ 2240039 h 2466168"/>
                <a:gd name="connsiteX25" fmla="*/ 479569 w 4630877"/>
                <a:gd name="connsiteY25" fmla="*/ 2013910 h 2466168"/>
                <a:gd name="connsiteX26" fmla="*/ 758457 w 4630877"/>
                <a:gd name="connsiteY26" fmla="*/ 2013910 h 2466168"/>
                <a:gd name="connsiteX27" fmla="*/ 829549 w 4630877"/>
                <a:gd name="connsiteY27" fmla="*/ 1991717 h 2466168"/>
                <a:gd name="connsiteX28" fmla="*/ 971633 w 4630877"/>
                <a:gd name="connsiteY28" fmla="*/ 1791032 h 2466168"/>
                <a:gd name="connsiteX29" fmla="*/ 971634 w 4630877"/>
                <a:gd name="connsiteY29" fmla="*/ 1791032 h 2466168"/>
                <a:gd name="connsiteX30" fmla="*/ 791395 w 4630877"/>
                <a:gd name="connsiteY30" fmla="*/ 1574816 h 2466168"/>
                <a:gd name="connsiteX31" fmla="*/ 761095 w 4630877"/>
                <a:gd name="connsiteY31" fmla="*/ 1567337 h 2466168"/>
                <a:gd name="connsiteX32" fmla="*/ 295109 w 4630877"/>
                <a:gd name="connsiteY32" fmla="*/ 1567337 h 2466168"/>
                <a:gd name="connsiteX33" fmla="*/ 23191 w 4630877"/>
                <a:gd name="connsiteY33" fmla="*/ 1387098 h 2466168"/>
                <a:gd name="connsiteX34" fmla="*/ 0 w 4630877"/>
                <a:gd name="connsiteY34" fmla="*/ 1272228 h 2466168"/>
                <a:gd name="connsiteX35" fmla="*/ 23191 w 4630877"/>
                <a:gd name="connsiteY35" fmla="*/ 1157359 h 2466168"/>
                <a:gd name="connsiteX36" fmla="*/ 295109 w 4630877"/>
                <a:gd name="connsiteY36" fmla="*/ 977120 h 2466168"/>
                <a:gd name="connsiteX37" fmla="*/ 1097119 w 4630877"/>
                <a:gd name="connsiteY37" fmla="*/ 977120 h 2466168"/>
                <a:gd name="connsiteX38" fmla="*/ 1117543 w 4630877"/>
                <a:gd name="connsiteY38" fmla="*/ 975061 h 2466168"/>
                <a:gd name="connsiteX39" fmla="*/ 1353177 w 4630877"/>
                <a:gd name="connsiteY39" fmla="*/ 685948 h 2466168"/>
                <a:gd name="connsiteX40" fmla="*/ 1353178 w 4630877"/>
                <a:gd name="connsiteY40" fmla="*/ 685948 h 2466168"/>
                <a:gd name="connsiteX41" fmla="*/ 1117544 w 4630877"/>
                <a:gd name="connsiteY41" fmla="*/ 396835 h 2466168"/>
                <a:gd name="connsiteX42" fmla="*/ 1068851 w 4630877"/>
                <a:gd name="connsiteY42" fmla="*/ 391926 h 2466168"/>
                <a:gd name="connsiteX43" fmla="*/ 702103 w 4630877"/>
                <a:gd name="connsiteY43" fmla="*/ 391926 h 2466168"/>
                <a:gd name="connsiteX44" fmla="*/ 506140 w 4630877"/>
                <a:gd name="connsiteY44" fmla="*/ 195963 h 2466168"/>
                <a:gd name="connsiteX45" fmla="*/ 702103 w 4630877"/>
                <a:gd name="connsiteY45" fmla="*/ 0 h 246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630877" h="2466168">
                  <a:moveTo>
                    <a:pt x="702103" y="0"/>
                  </a:moveTo>
                  <a:lnTo>
                    <a:pt x="4236133" y="0"/>
                  </a:lnTo>
                  <a:cubicBezTo>
                    <a:pt x="4344360" y="0"/>
                    <a:pt x="4432096" y="87736"/>
                    <a:pt x="4432096" y="195963"/>
                  </a:cubicBezTo>
                  <a:cubicBezTo>
                    <a:pt x="4432096" y="277133"/>
                    <a:pt x="4382745" y="346777"/>
                    <a:pt x="4312411" y="376526"/>
                  </a:cubicBezTo>
                  <a:lnTo>
                    <a:pt x="4276405" y="387703"/>
                  </a:lnTo>
                  <a:lnTo>
                    <a:pt x="4335768" y="387703"/>
                  </a:lnTo>
                  <a:cubicBezTo>
                    <a:pt x="4498752" y="387703"/>
                    <a:pt x="4630877" y="519828"/>
                    <a:pt x="4630877" y="682812"/>
                  </a:cubicBezTo>
                  <a:lnTo>
                    <a:pt x="4630876" y="682812"/>
                  </a:lnTo>
                  <a:cubicBezTo>
                    <a:pt x="4630876" y="845796"/>
                    <a:pt x="4498751" y="977921"/>
                    <a:pt x="4335767" y="977921"/>
                  </a:cubicBezTo>
                  <a:lnTo>
                    <a:pt x="3985153" y="977921"/>
                  </a:lnTo>
                  <a:lnTo>
                    <a:pt x="4036683" y="983116"/>
                  </a:lnTo>
                  <a:cubicBezTo>
                    <a:pt x="4171159" y="1010633"/>
                    <a:pt x="4272317" y="1129618"/>
                    <a:pt x="4272317" y="1272229"/>
                  </a:cubicBezTo>
                  <a:lnTo>
                    <a:pt x="4272316" y="1272229"/>
                  </a:lnTo>
                  <a:cubicBezTo>
                    <a:pt x="4272316" y="1414840"/>
                    <a:pt x="4171158" y="1533825"/>
                    <a:pt x="4036682" y="1561342"/>
                  </a:cubicBezTo>
                  <a:lnTo>
                    <a:pt x="4028110" y="1562206"/>
                  </a:lnTo>
                  <a:lnTo>
                    <a:pt x="4069094" y="1572322"/>
                  </a:lnTo>
                  <a:cubicBezTo>
                    <a:pt x="4175013" y="1607945"/>
                    <a:pt x="4249333" y="1691341"/>
                    <a:pt x="4249333" y="1788538"/>
                  </a:cubicBezTo>
                  <a:lnTo>
                    <a:pt x="4249332" y="1788538"/>
                  </a:lnTo>
                  <a:cubicBezTo>
                    <a:pt x="4249332" y="1885736"/>
                    <a:pt x="4175012" y="1969132"/>
                    <a:pt x="4069093" y="2004754"/>
                  </a:cubicBezTo>
                  <a:lnTo>
                    <a:pt x="4032000" y="2013910"/>
                  </a:lnTo>
                  <a:lnTo>
                    <a:pt x="4299627" y="2013910"/>
                  </a:lnTo>
                  <a:cubicBezTo>
                    <a:pt x="4424515" y="2013910"/>
                    <a:pt x="4525756" y="2115151"/>
                    <a:pt x="4525756" y="2240039"/>
                  </a:cubicBezTo>
                  <a:cubicBezTo>
                    <a:pt x="4525756" y="2364927"/>
                    <a:pt x="4424515" y="2466168"/>
                    <a:pt x="4299627" y="2466168"/>
                  </a:cubicBezTo>
                  <a:lnTo>
                    <a:pt x="479569" y="2466168"/>
                  </a:lnTo>
                  <a:cubicBezTo>
                    <a:pt x="354681" y="2466168"/>
                    <a:pt x="253440" y="2364927"/>
                    <a:pt x="253440" y="2240039"/>
                  </a:cubicBezTo>
                  <a:cubicBezTo>
                    <a:pt x="253440" y="2115151"/>
                    <a:pt x="354681" y="2013910"/>
                    <a:pt x="479569" y="2013910"/>
                  </a:cubicBezTo>
                  <a:lnTo>
                    <a:pt x="758457" y="2013910"/>
                  </a:lnTo>
                  <a:lnTo>
                    <a:pt x="829549" y="1991717"/>
                  </a:lnTo>
                  <a:cubicBezTo>
                    <a:pt x="914732" y="1950561"/>
                    <a:pt x="971633" y="1876080"/>
                    <a:pt x="971633" y="1791032"/>
                  </a:cubicBezTo>
                  <a:lnTo>
                    <a:pt x="971634" y="1791032"/>
                  </a:lnTo>
                  <a:cubicBezTo>
                    <a:pt x="971634" y="1693834"/>
                    <a:pt x="897314" y="1610439"/>
                    <a:pt x="791395" y="1574816"/>
                  </a:cubicBezTo>
                  <a:lnTo>
                    <a:pt x="761095" y="1567337"/>
                  </a:lnTo>
                  <a:lnTo>
                    <a:pt x="295109" y="1567337"/>
                  </a:lnTo>
                  <a:cubicBezTo>
                    <a:pt x="172871" y="1567337"/>
                    <a:pt x="67991" y="1493017"/>
                    <a:pt x="23191" y="1387098"/>
                  </a:cubicBezTo>
                  <a:lnTo>
                    <a:pt x="0" y="1272228"/>
                  </a:lnTo>
                  <a:lnTo>
                    <a:pt x="23191" y="1157359"/>
                  </a:lnTo>
                  <a:cubicBezTo>
                    <a:pt x="67991" y="1051440"/>
                    <a:pt x="172871" y="977120"/>
                    <a:pt x="295109" y="977120"/>
                  </a:cubicBezTo>
                  <a:lnTo>
                    <a:pt x="1097119" y="977120"/>
                  </a:lnTo>
                  <a:lnTo>
                    <a:pt x="1117543" y="975061"/>
                  </a:lnTo>
                  <a:cubicBezTo>
                    <a:pt x="1252019" y="947544"/>
                    <a:pt x="1353177" y="828559"/>
                    <a:pt x="1353177" y="685948"/>
                  </a:cubicBezTo>
                  <a:lnTo>
                    <a:pt x="1353178" y="685948"/>
                  </a:lnTo>
                  <a:cubicBezTo>
                    <a:pt x="1353178" y="543337"/>
                    <a:pt x="1252020" y="424352"/>
                    <a:pt x="1117544" y="396835"/>
                  </a:cubicBezTo>
                  <a:lnTo>
                    <a:pt x="1068851" y="391926"/>
                  </a:lnTo>
                  <a:lnTo>
                    <a:pt x="702103" y="391926"/>
                  </a:lnTo>
                  <a:cubicBezTo>
                    <a:pt x="593876" y="391926"/>
                    <a:pt x="506140" y="304190"/>
                    <a:pt x="506140" y="195963"/>
                  </a:cubicBezTo>
                  <a:cubicBezTo>
                    <a:pt x="506140" y="87736"/>
                    <a:pt x="593876" y="0"/>
                    <a:pt x="702103" y="0"/>
                  </a:cubicBezTo>
                  <a:close/>
                </a:path>
              </a:pathLst>
            </a:cu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4B082588-2A9D-42B0-8A24-71FBB7E708AD}"/>
                </a:ext>
              </a:extLst>
            </p:cNvPr>
            <p:cNvSpPr/>
            <p:nvPr/>
          </p:nvSpPr>
          <p:spPr>
            <a:xfrm>
              <a:off x="11580038" y="1457880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7586A869-DAE9-4685-8C53-716F29702727}"/>
                </a:ext>
              </a:extLst>
            </p:cNvPr>
            <p:cNvSpPr/>
            <p:nvPr/>
          </p:nvSpPr>
          <p:spPr>
            <a:xfrm>
              <a:off x="11822983" y="1657162"/>
              <a:ext cx="361388" cy="128793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1AA36A32-8A6A-4590-A646-FA3C87AC3AF6}"/>
                </a:ext>
              </a:extLst>
            </p:cNvPr>
            <p:cNvSpPr/>
            <p:nvPr/>
          </p:nvSpPr>
          <p:spPr>
            <a:xfrm>
              <a:off x="12109856" y="1839358"/>
              <a:ext cx="361388" cy="128793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891DB163-824F-462D-879D-C713200DB705}"/>
                </a:ext>
              </a:extLst>
            </p:cNvPr>
            <p:cNvSpPr/>
            <p:nvPr/>
          </p:nvSpPr>
          <p:spPr>
            <a:xfrm>
              <a:off x="9359200" y="1802328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2861BEE5-8223-45B8-83B5-7A2682FA3CE5}"/>
                </a:ext>
              </a:extLst>
            </p:cNvPr>
            <p:cNvSpPr/>
            <p:nvPr/>
          </p:nvSpPr>
          <p:spPr>
            <a:xfrm>
              <a:off x="9643481" y="2014325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7867B74E-F7E6-4B50-A47E-995D9C122C0F}"/>
                </a:ext>
              </a:extLst>
            </p:cNvPr>
            <p:cNvSpPr/>
            <p:nvPr/>
          </p:nvSpPr>
          <p:spPr>
            <a:xfrm>
              <a:off x="9652820" y="1570374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Rectangle: Rounded Corners 136">
              <a:extLst>
                <a:ext uri="{FF2B5EF4-FFF2-40B4-BE49-F238E27FC236}">
                  <a16:creationId xmlns:a16="http://schemas.microsoft.com/office/drawing/2014/main" id="{60326041-3A28-4DBA-A58A-385367ABA018}"/>
                </a:ext>
              </a:extLst>
            </p:cNvPr>
            <p:cNvSpPr/>
            <p:nvPr/>
          </p:nvSpPr>
          <p:spPr>
            <a:xfrm>
              <a:off x="9958481" y="1363520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8820A914-E60A-4303-B865-CFD5503B5A6C}"/>
                </a:ext>
              </a:extLst>
            </p:cNvPr>
            <p:cNvSpPr/>
            <p:nvPr/>
          </p:nvSpPr>
          <p:spPr>
            <a:xfrm>
              <a:off x="11380759" y="652888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E2870B69-1B3A-4AAA-9E47-7840F92BE949}"/>
                </a:ext>
              </a:extLst>
            </p:cNvPr>
            <p:cNvSpPr/>
            <p:nvPr/>
          </p:nvSpPr>
          <p:spPr>
            <a:xfrm>
              <a:off x="11676475" y="882976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A974832C-3CB2-42DB-A462-7DDEDE24AACC}"/>
                </a:ext>
              </a:extLst>
            </p:cNvPr>
            <p:cNvSpPr/>
            <p:nvPr/>
          </p:nvSpPr>
          <p:spPr>
            <a:xfrm>
              <a:off x="10300902" y="2774612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Rectangle: Rounded Corners 140">
              <a:extLst>
                <a:ext uri="{FF2B5EF4-FFF2-40B4-BE49-F238E27FC236}">
                  <a16:creationId xmlns:a16="http://schemas.microsoft.com/office/drawing/2014/main" id="{0E20D375-0B96-48BA-AAC5-C6B0DAEC0E2F}"/>
                </a:ext>
              </a:extLst>
            </p:cNvPr>
            <p:cNvSpPr/>
            <p:nvPr/>
          </p:nvSpPr>
          <p:spPr>
            <a:xfrm>
              <a:off x="12071676" y="2730566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Rectangle: Rounded Corners 142">
              <a:extLst>
                <a:ext uri="{FF2B5EF4-FFF2-40B4-BE49-F238E27FC236}">
                  <a16:creationId xmlns:a16="http://schemas.microsoft.com/office/drawing/2014/main" id="{F996C6F1-7D25-470C-8F20-D34B5F5F184D}"/>
                </a:ext>
              </a:extLst>
            </p:cNvPr>
            <p:cNvSpPr/>
            <p:nvPr/>
          </p:nvSpPr>
          <p:spPr>
            <a:xfrm>
              <a:off x="11843834" y="2933508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038" name="Picture 1037">
            <a:extLst>
              <a:ext uri="{FF2B5EF4-FFF2-40B4-BE49-F238E27FC236}">
                <a16:creationId xmlns:a16="http://schemas.microsoft.com/office/drawing/2014/main" id="{5113CF94-B456-4BBE-BC2C-70F9FFFBD4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71587" y="1169515"/>
            <a:ext cx="892073" cy="7916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EB09AB-D66B-4859-9B25-22807377CC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59" y="1198238"/>
            <a:ext cx="1021889" cy="7542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091812-9937-4455-BAA4-ACB2812A4A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25" y="824626"/>
            <a:ext cx="1207757" cy="1128125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EDBB4570-4621-4D1D-A29A-04BB3AE9C041}"/>
              </a:ext>
            </a:extLst>
          </p:cNvPr>
          <p:cNvGrpSpPr/>
          <p:nvPr/>
        </p:nvGrpSpPr>
        <p:grpSpPr>
          <a:xfrm rot="21021493">
            <a:off x="-607109" y="-1067301"/>
            <a:ext cx="12465500" cy="7752809"/>
            <a:chOff x="1218581" y="-894810"/>
            <a:chExt cx="8542981" cy="7752809"/>
          </a:xfrm>
        </p:grpSpPr>
        <p:sp>
          <p:nvSpPr>
            <p:cNvPr id="1029" name="Isosceles Triangle 1028">
              <a:extLst>
                <a:ext uri="{FF2B5EF4-FFF2-40B4-BE49-F238E27FC236}">
                  <a16:creationId xmlns:a16="http://schemas.microsoft.com/office/drawing/2014/main" id="{E293290E-9C81-4E4B-8B19-872EB5485AF2}"/>
                </a:ext>
              </a:extLst>
            </p:cNvPr>
            <p:cNvSpPr/>
            <p:nvPr/>
          </p:nvSpPr>
          <p:spPr>
            <a:xfrm>
              <a:off x="1218581" y="391011"/>
              <a:ext cx="8542981" cy="6466988"/>
            </a:xfrm>
            <a:prstGeom prst="triangle">
              <a:avLst/>
            </a:prstGeom>
            <a:gradFill>
              <a:gsLst>
                <a:gs pos="35000">
                  <a:srgbClr val="FFFF00">
                    <a:alpha val="22000"/>
                  </a:srgbClr>
                </a:gs>
                <a:gs pos="77000">
                  <a:schemeClr val="bg1"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E86DCBDA-B2C4-4F17-B959-DC4A9986CDEF}"/>
                </a:ext>
              </a:extLst>
            </p:cNvPr>
            <p:cNvGrpSpPr/>
            <p:nvPr/>
          </p:nvGrpSpPr>
          <p:grpSpPr>
            <a:xfrm>
              <a:off x="5166232" y="-894810"/>
              <a:ext cx="685863" cy="1864193"/>
              <a:chOff x="8038599" y="0"/>
              <a:chExt cx="875555" cy="2379778"/>
            </a:xfrm>
          </p:grpSpPr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EC3D622D-5BAA-476A-9E03-FDF530319747}"/>
                  </a:ext>
                </a:extLst>
              </p:cNvPr>
              <p:cNvSpPr/>
              <p:nvPr/>
            </p:nvSpPr>
            <p:spPr>
              <a:xfrm>
                <a:off x="8214306" y="1927195"/>
                <a:ext cx="524140" cy="452583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72FE124E-0AD8-45F9-BEAF-DC4ED7736FC3}"/>
                  </a:ext>
                </a:extLst>
              </p:cNvPr>
              <p:cNvGrpSpPr/>
              <p:nvPr/>
            </p:nvGrpSpPr>
            <p:grpSpPr>
              <a:xfrm>
                <a:off x="8038599" y="0"/>
                <a:ext cx="875555" cy="2269474"/>
                <a:chOff x="8038599" y="0"/>
                <a:chExt cx="875555" cy="2269474"/>
              </a:xfrm>
            </p:grpSpPr>
            <p:cxnSp>
              <p:nvCxnSpPr>
                <p:cNvPr id="105" name="Straight Connector 104">
                  <a:extLst>
                    <a:ext uri="{FF2B5EF4-FFF2-40B4-BE49-F238E27FC236}">
                      <a16:creationId xmlns:a16="http://schemas.microsoft.com/office/drawing/2014/main" id="{75FC2B13-D746-4033-A451-5D7CFA1418DE}"/>
                    </a:ext>
                  </a:extLst>
                </p:cNvPr>
                <p:cNvCxnSpPr/>
                <p:nvPr/>
              </p:nvCxnSpPr>
              <p:spPr>
                <a:xfrm flipV="1">
                  <a:off x="8480586" y="0"/>
                  <a:ext cx="0" cy="1641446"/>
                </a:xfrm>
                <a:prstGeom prst="line">
                  <a:avLst/>
                </a:prstGeom>
                <a:ln w="381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8BEA1791-5BC4-482C-B58A-3CB6351AADC0}"/>
                    </a:ext>
                  </a:extLst>
                </p:cNvPr>
                <p:cNvSpPr/>
                <p:nvPr/>
              </p:nvSpPr>
              <p:spPr>
                <a:xfrm>
                  <a:off x="8038599" y="1509083"/>
                  <a:ext cx="875555" cy="760391"/>
                </a:xfrm>
                <a:custGeom>
                  <a:avLst/>
                  <a:gdLst>
                    <a:gd name="connsiteX0" fmla="*/ 594703 w 1189408"/>
                    <a:gd name="connsiteY0" fmla="*/ 0 h 1133069"/>
                    <a:gd name="connsiteX1" fmla="*/ 783597 w 1189408"/>
                    <a:gd name="connsiteY1" fmla="*/ 213732 h 1133069"/>
                    <a:gd name="connsiteX2" fmla="*/ 780836 w 1189408"/>
                    <a:gd name="connsiteY2" fmla="*/ 244717 h 1133069"/>
                    <a:gd name="connsiteX3" fmla="*/ 826190 w 1189408"/>
                    <a:gd name="connsiteY3" fmla="*/ 261806 h 1133069"/>
                    <a:gd name="connsiteX4" fmla="*/ 1189408 w 1189408"/>
                    <a:gd name="connsiteY4" fmla="*/ 926971 h 1133069"/>
                    <a:gd name="connsiteX5" fmla="*/ 1177326 w 1189408"/>
                    <a:gd name="connsiteY5" fmla="*/ 1072458 h 1133069"/>
                    <a:gd name="connsiteX6" fmla="*/ 1161826 w 1189408"/>
                    <a:gd name="connsiteY6" fmla="*/ 1133069 h 1133069"/>
                    <a:gd name="connsiteX7" fmla="*/ 27582 w 1189408"/>
                    <a:gd name="connsiteY7" fmla="*/ 1133069 h 1133069"/>
                    <a:gd name="connsiteX8" fmla="*/ 12082 w 1189408"/>
                    <a:gd name="connsiteY8" fmla="*/ 1072458 h 1133069"/>
                    <a:gd name="connsiteX9" fmla="*/ 0 w 1189408"/>
                    <a:gd name="connsiteY9" fmla="*/ 926971 h 1133069"/>
                    <a:gd name="connsiteX10" fmla="*/ 363218 w 1189408"/>
                    <a:gd name="connsiteY10" fmla="*/ 261806 h 1133069"/>
                    <a:gd name="connsiteX11" fmla="*/ 408571 w 1189408"/>
                    <a:gd name="connsiteY11" fmla="*/ 244717 h 1133069"/>
                    <a:gd name="connsiteX12" fmla="*/ 405810 w 1189408"/>
                    <a:gd name="connsiteY12" fmla="*/ 213732 h 1133069"/>
                    <a:gd name="connsiteX13" fmla="*/ 594703 w 1189408"/>
                    <a:gd name="connsiteY13" fmla="*/ 0 h 11330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189408" h="1133069">
                      <a:moveTo>
                        <a:pt x="594703" y="0"/>
                      </a:moveTo>
                      <a:cubicBezTo>
                        <a:pt x="699027" y="0"/>
                        <a:pt x="783597" y="95691"/>
                        <a:pt x="783597" y="213732"/>
                      </a:cubicBezTo>
                      <a:lnTo>
                        <a:pt x="780836" y="244717"/>
                      </a:lnTo>
                      <a:lnTo>
                        <a:pt x="826190" y="261806"/>
                      </a:lnTo>
                      <a:cubicBezTo>
                        <a:pt x="1039638" y="371396"/>
                        <a:pt x="1189408" y="627952"/>
                        <a:pt x="1189408" y="926971"/>
                      </a:cubicBezTo>
                      <a:cubicBezTo>
                        <a:pt x="1189408" y="976807"/>
                        <a:pt x="1185248" y="1025464"/>
                        <a:pt x="1177326" y="1072458"/>
                      </a:cubicBezTo>
                      <a:lnTo>
                        <a:pt x="1161826" y="1133069"/>
                      </a:lnTo>
                      <a:lnTo>
                        <a:pt x="27582" y="1133069"/>
                      </a:lnTo>
                      <a:lnTo>
                        <a:pt x="12082" y="1072458"/>
                      </a:lnTo>
                      <a:cubicBezTo>
                        <a:pt x="4160" y="1025464"/>
                        <a:pt x="0" y="976807"/>
                        <a:pt x="0" y="926971"/>
                      </a:cubicBezTo>
                      <a:cubicBezTo>
                        <a:pt x="0" y="627952"/>
                        <a:pt x="149770" y="371396"/>
                        <a:pt x="363218" y="261806"/>
                      </a:cubicBezTo>
                      <a:lnTo>
                        <a:pt x="408571" y="244717"/>
                      </a:lnTo>
                      <a:lnTo>
                        <a:pt x="405810" y="213732"/>
                      </a:lnTo>
                      <a:cubicBezTo>
                        <a:pt x="405810" y="95691"/>
                        <a:pt x="490380" y="0"/>
                        <a:pt x="594703" y="0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1027" name="Group 1026">
            <a:extLst>
              <a:ext uri="{FF2B5EF4-FFF2-40B4-BE49-F238E27FC236}">
                <a16:creationId xmlns:a16="http://schemas.microsoft.com/office/drawing/2014/main" id="{AFB81F09-42EB-4086-8124-0FDC7024A7F3}"/>
              </a:ext>
            </a:extLst>
          </p:cNvPr>
          <p:cNvGrpSpPr/>
          <p:nvPr/>
        </p:nvGrpSpPr>
        <p:grpSpPr>
          <a:xfrm>
            <a:off x="10092873" y="55752"/>
            <a:ext cx="2519119" cy="2820404"/>
            <a:chOff x="9162739" y="127039"/>
            <a:chExt cx="2701412" cy="3024499"/>
          </a:xfrm>
        </p:grpSpPr>
        <p:pic>
          <p:nvPicPr>
            <p:cNvPr id="119" name="Picture 118">
              <a:extLst>
                <a:ext uri="{FF2B5EF4-FFF2-40B4-BE49-F238E27FC236}">
                  <a16:creationId xmlns:a16="http://schemas.microsoft.com/office/drawing/2014/main" id="{1375A785-C90A-4771-945D-9188AAA00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3320" y="1213616"/>
              <a:ext cx="2690831" cy="1937922"/>
            </a:xfrm>
            <a:prstGeom prst="rect">
              <a:avLst/>
            </a:prstGeom>
          </p:spPr>
        </p:pic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390DB899-91CC-4760-A4A1-EE4FD2E2D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13829" y="2465032"/>
              <a:ext cx="451746" cy="255335"/>
            </a:xfrm>
            <a:prstGeom prst="rect">
              <a:avLst/>
            </a:prstGeom>
          </p:spPr>
        </p:pic>
        <p:pic>
          <p:nvPicPr>
            <p:cNvPr id="113" name="Picture 112">
              <a:extLst>
                <a:ext uri="{FF2B5EF4-FFF2-40B4-BE49-F238E27FC236}">
                  <a16:creationId xmlns:a16="http://schemas.microsoft.com/office/drawing/2014/main" id="{A35E53AE-B414-4F4A-A870-9FFE98A30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2105" y="1912502"/>
              <a:ext cx="576139" cy="903490"/>
            </a:xfrm>
            <a:prstGeom prst="rect">
              <a:avLst/>
            </a:prstGeom>
          </p:spPr>
        </p:pic>
        <p:pic>
          <p:nvPicPr>
            <p:cNvPr id="115" name="Picture 114">
              <a:extLst>
                <a:ext uri="{FF2B5EF4-FFF2-40B4-BE49-F238E27FC236}">
                  <a16:creationId xmlns:a16="http://schemas.microsoft.com/office/drawing/2014/main" id="{9026463E-D0FE-40D7-A28B-B1A408473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5317" y="1916074"/>
              <a:ext cx="556498" cy="792191"/>
            </a:xfrm>
            <a:prstGeom prst="rect">
              <a:avLst/>
            </a:prstGeom>
          </p:spPr>
        </p:pic>
        <p:pic>
          <p:nvPicPr>
            <p:cNvPr id="117" name="Picture 116">
              <a:extLst>
                <a:ext uri="{FF2B5EF4-FFF2-40B4-BE49-F238E27FC236}">
                  <a16:creationId xmlns:a16="http://schemas.microsoft.com/office/drawing/2014/main" id="{D9902F69-C7C4-4F09-AEE3-8F59C08A28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47536" y="706704"/>
              <a:ext cx="785644" cy="910038"/>
            </a:xfrm>
            <a:prstGeom prst="rect">
              <a:avLst/>
            </a:prstGeom>
          </p:spPr>
        </p:pic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BB43868C-F9BF-48CF-A337-985454CD95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714"/>
            <a:stretch/>
          </p:blipFill>
          <p:spPr>
            <a:xfrm>
              <a:off x="9580371" y="1503610"/>
              <a:ext cx="1009223" cy="1204655"/>
            </a:xfrm>
            <a:prstGeom prst="rect">
              <a:avLst/>
            </a:prstGeom>
          </p:spPr>
        </p:pic>
        <p:pic>
          <p:nvPicPr>
            <p:cNvPr id="123" name="Picture 122">
              <a:extLst>
                <a:ext uri="{FF2B5EF4-FFF2-40B4-BE49-F238E27FC236}">
                  <a16:creationId xmlns:a16="http://schemas.microsoft.com/office/drawing/2014/main" id="{DBAC4722-322C-4DFF-83F9-FCE5ADFBE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15763" y="590556"/>
              <a:ext cx="766003" cy="916585"/>
            </a:xfrm>
            <a:prstGeom prst="rect">
              <a:avLst/>
            </a:prstGeom>
          </p:spPr>
        </p:pic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AEDA7306-DFE5-4678-B8EB-C74AABC8D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2739" y="1915399"/>
              <a:ext cx="693986" cy="890397"/>
            </a:xfrm>
            <a:prstGeom prst="rect">
              <a:avLst/>
            </a:prstGeom>
          </p:spPr>
        </p:pic>
        <p:pic>
          <p:nvPicPr>
            <p:cNvPr id="127" name="Picture 126">
              <a:extLst>
                <a:ext uri="{FF2B5EF4-FFF2-40B4-BE49-F238E27FC236}">
                  <a16:creationId xmlns:a16="http://schemas.microsoft.com/office/drawing/2014/main" id="{87CDD611-78C6-47A0-A66F-EE5035B53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5952" y="127039"/>
              <a:ext cx="1014791" cy="1309408"/>
            </a:xfrm>
            <a:prstGeom prst="rect">
              <a:avLst/>
            </a:prstGeom>
          </p:spPr>
        </p:pic>
        <p:pic>
          <p:nvPicPr>
            <p:cNvPr id="1025" name="Picture 1024">
              <a:extLst>
                <a:ext uri="{FF2B5EF4-FFF2-40B4-BE49-F238E27FC236}">
                  <a16:creationId xmlns:a16="http://schemas.microsoft.com/office/drawing/2014/main" id="{F25ED324-46EB-4132-8D49-1FD303480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1054" y="1027509"/>
              <a:ext cx="445198" cy="268428"/>
            </a:xfrm>
            <a:prstGeom prst="rect">
              <a:avLst/>
            </a:prstGeom>
          </p:spPr>
        </p:pic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431D57DE-87CC-4817-8A46-10A5557C10C1}"/>
              </a:ext>
            </a:extLst>
          </p:cNvPr>
          <p:cNvGrpSpPr/>
          <p:nvPr/>
        </p:nvGrpSpPr>
        <p:grpSpPr>
          <a:xfrm>
            <a:off x="10291731" y="6186010"/>
            <a:ext cx="1585080" cy="594720"/>
            <a:chOff x="301520" y="167100"/>
            <a:chExt cx="1585080" cy="594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93" name="Ink 292">
                  <a:extLst>
                    <a:ext uri="{FF2B5EF4-FFF2-40B4-BE49-F238E27FC236}">
                      <a16:creationId xmlns:a16="http://schemas.microsoft.com/office/drawing/2014/main" id="{8878234E-98E9-4F70-A44F-E0866A9E0E3F}"/>
                    </a:ext>
                  </a:extLst>
                </p14:cNvPr>
                <p14:cNvContentPartPr/>
                <p14:nvPr/>
              </p14:nvContentPartPr>
              <p14:xfrm>
                <a:off x="301520" y="255660"/>
                <a:ext cx="708480" cy="396000"/>
              </p14:xfrm>
            </p:contentPart>
          </mc:Choice>
          <mc:Fallback xmlns="">
            <p:pic>
              <p:nvPicPr>
                <p:cNvPr id="293" name="Ink 292">
                  <a:extLst>
                    <a:ext uri="{FF2B5EF4-FFF2-40B4-BE49-F238E27FC236}">
                      <a16:creationId xmlns:a16="http://schemas.microsoft.com/office/drawing/2014/main" id="{8878234E-98E9-4F70-A44F-E0866A9E0E3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92525" y="246652"/>
                  <a:ext cx="726111" cy="41365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94" name="Ink 293">
                  <a:extLst>
                    <a:ext uri="{FF2B5EF4-FFF2-40B4-BE49-F238E27FC236}">
                      <a16:creationId xmlns:a16="http://schemas.microsoft.com/office/drawing/2014/main" id="{F3C38554-882B-4C7B-BC6E-8DADE16E3441}"/>
                    </a:ext>
                  </a:extLst>
                </p14:cNvPr>
                <p14:cNvContentPartPr/>
                <p14:nvPr/>
              </p14:nvContentPartPr>
              <p14:xfrm>
                <a:off x="879680" y="167100"/>
                <a:ext cx="459720" cy="430560"/>
              </p14:xfrm>
            </p:contentPart>
          </mc:Choice>
          <mc:Fallback xmlns="">
            <p:pic>
              <p:nvPicPr>
                <p:cNvPr id="294" name="Ink 293">
                  <a:extLst>
                    <a:ext uri="{FF2B5EF4-FFF2-40B4-BE49-F238E27FC236}">
                      <a16:creationId xmlns:a16="http://schemas.microsoft.com/office/drawing/2014/main" id="{F3C38554-882B-4C7B-BC6E-8DADE16E344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70680" y="158100"/>
                  <a:ext cx="477360" cy="44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95" name="Ink 294">
                  <a:extLst>
                    <a:ext uri="{FF2B5EF4-FFF2-40B4-BE49-F238E27FC236}">
                      <a16:creationId xmlns:a16="http://schemas.microsoft.com/office/drawing/2014/main" id="{38D4724E-54AB-4C6A-B5A8-8919A67D84B5}"/>
                    </a:ext>
                  </a:extLst>
                </p14:cNvPr>
                <p14:cNvContentPartPr/>
                <p14:nvPr/>
              </p14:nvContentPartPr>
              <p14:xfrm>
                <a:off x="1078400" y="316140"/>
                <a:ext cx="418680" cy="294840"/>
              </p14:xfrm>
            </p:contentPart>
          </mc:Choice>
          <mc:Fallback xmlns="">
            <p:pic>
              <p:nvPicPr>
                <p:cNvPr id="295" name="Ink 294">
                  <a:extLst>
                    <a:ext uri="{FF2B5EF4-FFF2-40B4-BE49-F238E27FC236}">
                      <a16:creationId xmlns:a16="http://schemas.microsoft.com/office/drawing/2014/main" id="{38D4724E-54AB-4C6A-B5A8-8919A67D84B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069408" y="307140"/>
                  <a:ext cx="436305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96" name="Ink 295">
                  <a:extLst>
                    <a:ext uri="{FF2B5EF4-FFF2-40B4-BE49-F238E27FC236}">
                      <a16:creationId xmlns:a16="http://schemas.microsoft.com/office/drawing/2014/main" id="{130709F5-C96E-42F6-84D8-F626FB460667}"/>
                    </a:ext>
                  </a:extLst>
                </p14:cNvPr>
                <p14:cNvContentPartPr/>
                <p14:nvPr/>
              </p14:nvContentPartPr>
              <p14:xfrm>
                <a:off x="1448120" y="248460"/>
                <a:ext cx="152280" cy="351360"/>
              </p14:xfrm>
            </p:contentPart>
          </mc:Choice>
          <mc:Fallback xmlns="">
            <p:pic>
              <p:nvPicPr>
                <p:cNvPr id="296" name="Ink 295">
                  <a:extLst>
                    <a:ext uri="{FF2B5EF4-FFF2-40B4-BE49-F238E27FC236}">
                      <a16:creationId xmlns:a16="http://schemas.microsoft.com/office/drawing/2014/main" id="{130709F5-C96E-42F6-84D8-F626FB46066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439120" y="239460"/>
                  <a:ext cx="16992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97" name="Ink 296">
                  <a:extLst>
                    <a:ext uri="{FF2B5EF4-FFF2-40B4-BE49-F238E27FC236}">
                      <a16:creationId xmlns:a16="http://schemas.microsoft.com/office/drawing/2014/main" id="{F587F463-D78C-441E-8B01-D36265BACED0}"/>
                    </a:ext>
                  </a:extLst>
                </p14:cNvPr>
                <p14:cNvContentPartPr/>
                <p14:nvPr/>
              </p14:nvContentPartPr>
              <p14:xfrm>
                <a:off x="1190360" y="358260"/>
                <a:ext cx="577080" cy="403560"/>
              </p14:xfrm>
            </p:contentPart>
          </mc:Choice>
          <mc:Fallback xmlns="">
            <p:pic>
              <p:nvPicPr>
                <p:cNvPr id="297" name="Ink 296">
                  <a:extLst>
                    <a:ext uri="{FF2B5EF4-FFF2-40B4-BE49-F238E27FC236}">
                      <a16:creationId xmlns:a16="http://schemas.microsoft.com/office/drawing/2014/main" id="{F587F463-D78C-441E-8B01-D36265BACED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181360" y="349260"/>
                  <a:ext cx="594720" cy="42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98" name="Ink 297">
                  <a:extLst>
                    <a:ext uri="{FF2B5EF4-FFF2-40B4-BE49-F238E27FC236}">
                      <a16:creationId xmlns:a16="http://schemas.microsoft.com/office/drawing/2014/main" id="{01E09651-A7B5-4A05-A276-8D421517EFA6}"/>
                    </a:ext>
                  </a:extLst>
                </p14:cNvPr>
                <p14:cNvContentPartPr/>
                <p14:nvPr/>
              </p14:nvContentPartPr>
              <p14:xfrm>
                <a:off x="1346600" y="338460"/>
                <a:ext cx="540000" cy="58680"/>
              </p14:xfrm>
            </p:contentPart>
          </mc:Choice>
          <mc:Fallback xmlns="">
            <p:pic>
              <p:nvPicPr>
                <p:cNvPr id="298" name="Ink 297">
                  <a:extLst>
                    <a:ext uri="{FF2B5EF4-FFF2-40B4-BE49-F238E27FC236}">
                      <a16:creationId xmlns:a16="http://schemas.microsoft.com/office/drawing/2014/main" id="{01E09651-A7B5-4A05-A276-8D421517EFA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337600" y="329460"/>
                  <a:ext cx="5576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99" name="Ink 298">
                  <a:extLst>
                    <a:ext uri="{FF2B5EF4-FFF2-40B4-BE49-F238E27FC236}">
                      <a16:creationId xmlns:a16="http://schemas.microsoft.com/office/drawing/2014/main" id="{2CC29A9C-3274-4474-8DFE-BF00C060CE91}"/>
                    </a:ext>
                  </a:extLst>
                </p14:cNvPr>
                <p14:cNvContentPartPr/>
                <p14:nvPr/>
              </p14:nvContentPartPr>
              <p14:xfrm>
                <a:off x="1007480" y="412620"/>
                <a:ext cx="274320" cy="47880"/>
              </p14:xfrm>
            </p:contentPart>
          </mc:Choice>
          <mc:Fallback xmlns="">
            <p:pic>
              <p:nvPicPr>
                <p:cNvPr id="299" name="Ink 298">
                  <a:extLst>
                    <a:ext uri="{FF2B5EF4-FFF2-40B4-BE49-F238E27FC236}">
                      <a16:creationId xmlns:a16="http://schemas.microsoft.com/office/drawing/2014/main" id="{2CC29A9C-3274-4474-8DFE-BF00C060CE9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98480" y="403620"/>
                  <a:ext cx="291960" cy="6552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5C21F057-A833-42BE-BF28-4FE8EF9F7B33}"/>
              </a:ext>
            </a:extLst>
          </p:cNvPr>
          <p:cNvPicPr>
            <a:picLocks noChangeAspect="1"/>
          </p:cNvPicPr>
          <p:nvPr/>
        </p:nvPicPr>
        <p:blipFill rotWithShape="1">
          <a:blip r:embed="rId35">
            <a:extLst>
              <a:ext uri="{BEBA8EAE-BF5A-486C-A8C5-ECC9F3942E4B}">
                <a14:imgProps xmlns:a14="http://schemas.microsoft.com/office/drawing/2010/main">
                  <a14:imgLayer r:embed="rId36">
                    <a14:imgEffect>
                      <a14:backgroundRemoval t="9978" b="94235" l="4965" r="47163">
                        <a14:foregroundMark x1="45745" y1="40798" x2="47340" y2="43681"/>
                        <a14:foregroundMark x1="24645" y1="90466" x2="23404" y2="94235"/>
                        <a14:foregroundMark x1="12943" y1="67406" x2="13475" y2="69845"/>
                        <a14:foregroundMark x1="13298" y1="67184" x2="17376" y2="67627"/>
                        <a14:foregroundMark x1="12589" y1="53880" x2="15780" y2="76275"/>
                        <a14:foregroundMark x1="11879" y1="57428" x2="12057" y2="69401"/>
                        <a14:foregroundMark x1="11348" y1="72506" x2="19858" y2="79379"/>
                        <a14:foregroundMark x1="19858" y1="79379" x2="10461" y2="70510"/>
                        <a14:foregroundMark x1="10461" y1="70510" x2="19504" y2="74501"/>
                        <a14:foregroundMark x1="19504" y1="74501" x2="18440" y2="76275"/>
                        <a14:foregroundMark x1="25000" y1="88692" x2="34043" y2="93348"/>
                        <a14:foregroundMark x1="34043" y1="93348" x2="36348" y2="89800"/>
                        <a14:foregroundMark x1="43262" y1="68514" x2="45567" y2="57871"/>
                        <a14:foregroundMark x1="45567" y1="57871" x2="39184" y2="64967"/>
                        <a14:foregroundMark x1="39184" y1="64967" x2="38652" y2="70067"/>
                        <a14:foregroundMark x1="43440" y1="68736" x2="40603" y2="78049"/>
                        <a14:foregroundMark x1="40603" y1="77605" x2="36525" y2="78049"/>
                        <a14:foregroundMark x1="35638" y1="76718" x2="43794" y2="70732"/>
                        <a14:foregroundMark x1="43794" y1="70732" x2="43794" y2="70510"/>
                        <a14:foregroundMark x1="36348" y1="78049" x2="37589" y2="83592"/>
                        <a14:foregroundMark x1="36702" y1="76940" x2="39362" y2="79157"/>
                        <a14:foregroundMark x1="43262" y1="74945" x2="43617" y2="73614"/>
                        <a14:foregroundMark x1="35461" y1="91796" x2="35816" y2="926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9623"/>
          <a:stretch/>
        </p:blipFill>
        <p:spPr>
          <a:xfrm>
            <a:off x="8932446" y="1547448"/>
            <a:ext cx="2550159" cy="4047899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5DB6EC83-05F6-4D7B-AC2C-0395A81A20D3}"/>
              </a:ext>
            </a:extLst>
          </p:cNvPr>
          <p:cNvGrpSpPr/>
          <p:nvPr/>
        </p:nvGrpSpPr>
        <p:grpSpPr>
          <a:xfrm>
            <a:off x="0" y="4926155"/>
            <a:ext cx="12214906" cy="2043903"/>
            <a:chOff x="-22906" y="4886555"/>
            <a:chExt cx="12214906" cy="204390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2518CB6-CB8B-40BF-93E8-74692187B5FF}"/>
                </a:ext>
              </a:extLst>
            </p:cNvPr>
            <p:cNvSpPr/>
            <p:nvPr/>
          </p:nvSpPr>
          <p:spPr>
            <a:xfrm>
              <a:off x="-22906" y="4914317"/>
              <a:ext cx="12214906" cy="1981298"/>
            </a:xfrm>
            <a:prstGeom prst="rect">
              <a:avLst/>
            </a:prstGeom>
            <a:solidFill>
              <a:srgbClr val="6B70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1A2F15CD-DF60-410F-8236-F894C5FEFF73}"/>
                </a:ext>
              </a:extLst>
            </p:cNvPr>
            <p:cNvGrpSpPr/>
            <p:nvPr/>
          </p:nvGrpSpPr>
          <p:grpSpPr>
            <a:xfrm>
              <a:off x="-22906" y="4886555"/>
              <a:ext cx="12214906" cy="2043903"/>
              <a:chOff x="-22906" y="4886555"/>
              <a:chExt cx="12214906" cy="2043903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84CA16CA-8224-427D-A357-29C7EAFBFBC2}"/>
                  </a:ext>
                </a:extLst>
              </p:cNvPr>
              <p:cNvGrpSpPr/>
              <p:nvPr/>
            </p:nvGrpSpPr>
            <p:grpSpPr>
              <a:xfrm>
                <a:off x="-22906" y="5143502"/>
                <a:ext cx="12214906" cy="1500187"/>
                <a:chOff x="-22906" y="5143502"/>
                <a:chExt cx="12214906" cy="1500187"/>
              </a:xfrm>
            </p:grpSpPr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6660EA5E-AC0B-4F31-8DA1-2A097AC31A46}"/>
                    </a:ext>
                  </a:extLst>
                </p:cNvPr>
                <p:cNvCxnSpPr/>
                <p:nvPr/>
              </p:nvCxnSpPr>
              <p:spPr>
                <a:xfrm>
                  <a:off x="-22906" y="5143502"/>
                  <a:ext cx="12214906" cy="0"/>
                </a:xfrm>
                <a:prstGeom prst="line">
                  <a:avLst/>
                </a:prstGeom>
                <a:ln w="12700">
                  <a:solidFill>
                    <a:schemeClr val="bg2">
                      <a:lumMod val="90000"/>
                      <a:alpha val="43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547C153E-7A12-4972-A576-992AAFDE6B97}"/>
                    </a:ext>
                  </a:extLst>
                </p:cNvPr>
                <p:cNvCxnSpPr/>
                <p:nvPr/>
              </p:nvCxnSpPr>
              <p:spPr>
                <a:xfrm>
                  <a:off x="-22906" y="5429252"/>
                  <a:ext cx="12214906" cy="0"/>
                </a:xfrm>
                <a:prstGeom prst="line">
                  <a:avLst/>
                </a:prstGeom>
                <a:ln w="12700">
                  <a:solidFill>
                    <a:schemeClr val="bg2">
                      <a:lumMod val="90000"/>
                      <a:alpha val="43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66C57534-CECA-451C-AF0A-517BDBF44BBE}"/>
                    </a:ext>
                  </a:extLst>
                </p:cNvPr>
                <p:cNvCxnSpPr/>
                <p:nvPr/>
              </p:nvCxnSpPr>
              <p:spPr>
                <a:xfrm>
                  <a:off x="-22906" y="5729289"/>
                  <a:ext cx="12214906" cy="0"/>
                </a:xfrm>
                <a:prstGeom prst="line">
                  <a:avLst/>
                </a:prstGeom>
                <a:ln w="12700">
                  <a:solidFill>
                    <a:schemeClr val="bg2">
                      <a:lumMod val="90000"/>
                      <a:alpha val="43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C7505523-441B-41EB-B0B2-1BDA49CF4688}"/>
                    </a:ext>
                  </a:extLst>
                </p:cNvPr>
                <p:cNvCxnSpPr/>
                <p:nvPr/>
              </p:nvCxnSpPr>
              <p:spPr>
                <a:xfrm>
                  <a:off x="-22906" y="6015039"/>
                  <a:ext cx="12214906" cy="0"/>
                </a:xfrm>
                <a:prstGeom prst="line">
                  <a:avLst/>
                </a:prstGeom>
                <a:ln w="12700">
                  <a:solidFill>
                    <a:schemeClr val="bg2">
                      <a:lumMod val="90000"/>
                      <a:alpha val="43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C3C1EFCC-FA89-4B2D-8D68-F8FE8DD1B747}"/>
                    </a:ext>
                  </a:extLst>
                </p:cNvPr>
                <p:cNvCxnSpPr/>
                <p:nvPr/>
              </p:nvCxnSpPr>
              <p:spPr>
                <a:xfrm>
                  <a:off x="-22906" y="6343652"/>
                  <a:ext cx="12214906" cy="0"/>
                </a:xfrm>
                <a:prstGeom prst="line">
                  <a:avLst/>
                </a:prstGeom>
                <a:ln w="12700">
                  <a:solidFill>
                    <a:schemeClr val="bg2">
                      <a:lumMod val="90000"/>
                      <a:alpha val="43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9DB5F9FF-FC8D-4594-99EA-0AD68B95CDA4}"/>
                    </a:ext>
                  </a:extLst>
                </p:cNvPr>
                <p:cNvCxnSpPr/>
                <p:nvPr/>
              </p:nvCxnSpPr>
              <p:spPr>
                <a:xfrm>
                  <a:off x="-22906" y="6643689"/>
                  <a:ext cx="12214906" cy="0"/>
                </a:xfrm>
                <a:prstGeom prst="line">
                  <a:avLst/>
                </a:prstGeom>
                <a:ln w="12700">
                  <a:solidFill>
                    <a:schemeClr val="bg2">
                      <a:lumMod val="90000"/>
                      <a:alpha val="43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6B14B0AF-8260-4A65-A357-0A6615A4A238}"/>
                  </a:ext>
                </a:extLst>
              </p:cNvPr>
              <p:cNvGrpSpPr/>
              <p:nvPr/>
            </p:nvGrpSpPr>
            <p:grpSpPr>
              <a:xfrm>
                <a:off x="127971" y="4886555"/>
                <a:ext cx="11902880" cy="2043903"/>
                <a:chOff x="156547" y="4900843"/>
                <a:chExt cx="11902880" cy="2043903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7AE87343-ACDF-42E5-9AD2-597FFD7DAF49}"/>
                    </a:ext>
                  </a:extLst>
                </p:cNvPr>
                <p:cNvGrpSpPr/>
                <p:nvPr/>
              </p:nvGrpSpPr>
              <p:grpSpPr>
                <a:xfrm>
                  <a:off x="156547" y="4900843"/>
                  <a:ext cx="3274916" cy="2013496"/>
                  <a:chOff x="156547" y="4900843"/>
                  <a:chExt cx="3274916" cy="2013496"/>
                </a:xfrm>
              </p:grpSpPr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9A21A7F7-C799-4C5F-B444-A7EA614202D8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-93370" y="5150760"/>
                    <a:ext cx="2000022" cy="1500187"/>
                    <a:chOff x="-22906" y="5143502"/>
                    <a:chExt cx="12214906" cy="1500187"/>
                  </a:xfrm>
                </p:grpSpPr>
                <p:cxnSp>
                  <p:nvCxnSpPr>
                    <p:cNvPr id="35" name="Straight Connector 34">
                      <a:extLst>
                        <a:ext uri="{FF2B5EF4-FFF2-40B4-BE49-F238E27FC236}">
                          <a16:creationId xmlns:a16="http://schemas.microsoft.com/office/drawing/2014/main" id="{EEF0D552-BA85-412D-8C22-D66E418D046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14350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6" name="Straight Connector 35">
                      <a:extLst>
                        <a:ext uri="{FF2B5EF4-FFF2-40B4-BE49-F238E27FC236}">
                          <a16:creationId xmlns:a16="http://schemas.microsoft.com/office/drawing/2014/main" id="{5F2A0080-2F77-4617-B317-2B64E428F2C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4292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7" name="Straight Connector 36">
                      <a:extLst>
                        <a:ext uri="{FF2B5EF4-FFF2-40B4-BE49-F238E27FC236}">
                          <a16:creationId xmlns:a16="http://schemas.microsoft.com/office/drawing/2014/main" id="{D0083D2B-4A4C-437F-B2C3-65A22948C2A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7292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8" name="Straight Connector 37">
                      <a:extLst>
                        <a:ext uri="{FF2B5EF4-FFF2-40B4-BE49-F238E27FC236}">
                          <a16:creationId xmlns:a16="http://schemas.microsoft.com/office/drawing/2014/main" id="{44F504DA-AEDF-4185-B700-B6A82DF7728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01503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9" name="Straight Connector 38">
                      <a:extLst>
                        <a:ext uri="{FF2B5EF4-FFF2-40B4-BE49-F238E27FC236}">
                          <a16:creationId xmlns:a16="http://schemas.microsoft.com/office/drawing/2014/main" id="{ECF45AFF-8603-47EA-8BE2-CEB08EF331D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3436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" name="Straight Connector 39">
                      <a:extLst>
                        <a:ext uri="{FF2B5EF4-FFF2-40B4-BE49-F238E27FC236}">
                          <a16:creationId xmlns:a16="http://schemas.microsoft.com/office/drawing/2014/main" id="{082BF006-78BA-4A50-BBC4-08ECA480B45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6436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1" name="Group 40">
                    <a:extLst>
                      <a:ext uri="{FF2B5EF4-FFF2-40B4-BE49-F238E27FC236}">
                        <a16:creationId xmlns:a16="http://schemas.microsoft.com/office/drawing/2014/main" id="{D7EC8F73-5487-4A85-8F4A-3BDCB27CD4F9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681359" y="5164234"/>
                    <a:ext cx="2000022" cy="1500187"/>
                    <a:chOff x="-22906" y="5143502"/>
                    <a:chExt cx="12214906" cy="1500187"/>
                  </a:xfrm>
                </p:grpSpPr>
                <p:cxnSp>
                  <p:nvCxnSpPr>
                    <p:cNvPr id="42" name="Straight Connector 41">
                      <a:extLst>
                        <a:ext uri="{FF2B5EF4-FFF2-40B4-BE49-F238E27FC236}">
                          <a16:creationId xmlns:a16="http://schemas.microsoft.com/office/drawing/2014/main" id="{4DBEC609-477E-4799-B4D1-311B0C5F8BF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14350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" name="Straight Connector 42">
                      <a:extLst>
                        <a:ext uri="{FF2B5EF4-FFF2-40B4-BE49-F238E27FC236}">
                          <a16:creationId xmlns:a16="http://schemas.microsoft.com/office/drawing/2014/main" id="{6BD008F7-C96B-413E-9B66-D939C849244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4292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4" name="Straight Connector 43">
                      <a:extLst>
                        <a:ext uri="{FF2B5EF4-FFF2-40B4-BE49-F238E27FC236}">
                          <a16:creationId xmlns:a16="http://schemas.microsoft.com/office/drawing/2014/main" id="{EA0B4D27-4BDE-4604-AE2D-2F3A8D5956F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7292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" name="Straight Connector 44">
                      <a:extLst>
                        <a:ext uri="{FF2B5EF4-FFF2-40B4-BE49-F238E27FC236}">
                          <a16:creationId xmlns:a16="http://schemas.microsoft.com/office/drawing/2014/main" id="{966BA7EA-C12E-4086-9477-DF8A43F13A1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01503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" name="Straight Connector 45">
                      <a:extLst>
                        <a:ext uri="{FF2B5EF4-FFF2-40B4-BE49-F238E27FC236}">
                          <a16:creationId xmlns:a16="http://schemas.microsoft.com/office/drawing/2014/main" id="{83AA15F8-4073-4F57-B99C-85A71049708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3436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7" name="Straight Connector 46">
                      <a:extLst>
                        <a:ext uri="{FF2B5EF4-FFF2-40B4-BE49-F238E27FC236}">
                          <a16:creationId xmlns:a16="http://schemas.microsoft.com/office/drawing/2014/main" id="{A2478C7B-3291-4378-B425-ECB677CF5BF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6436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94BD0086-9AE2-4C55-A991-BA175D28835F}"/>
                    </a:ext>
                  </a:extLst>
                </p:cNvPr>
                <p:cNvGrpSpPr/>
                <p:nvPr/>
              </p:nvGrpSpPr>
              <p:grpSpPr>
                <a:xfrm>
                  <a:off x="3714134" y="4931250"/>
                  <a:ext cx="3274916" cy="2013496"/>
                  <a:chOff x="156547" y="4900843"/>
                  <a:chExt cx="3274916" cy="2013496"/>
                </a:xfrm>
              </p:grpSpPr>
              <p:grpSp>
                <p:nvGrpSpPr>
                  <p:cNvPr id="50" name="Group 49">
                    <a:extLst>
                      <a:ext uri="{FF2B5EF4-FFF2-40B4-BE49-F238E27FC236}">
                        <a16:creationId xmlns:a16="http://schemas.microsoft.com/office/drawing/2014/main" id="{8A7A61F1-FEEE-4711-8CB7-C528E9A75078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-93370" y="5150760"/>
                    <a:ext cx="2000022" cy="1500187"/>
                    <a:chOff x="-22906" y="5143502"/>
                    <a:chExt cx="12214906" cy="1500187"/>
                  </a:xfrm>
                </p:grpSpPr>
                <p:cxnSp>
                  <p:nvCxnSpPr>
                    <p:cNvPr id="58" name="Straight Connector 57">
                      <a:extLst>
                        <a:ext uri="{FF2B5EF4-FFF2-40B4-BE49-F238E27FC236}">
                          <a16:creationId xmlns:a16="http://schemas.microsoft.com/office/drawing/2014/main" id="{2B2194CE-E5AA-4202-BC6F-2EE3EA5D436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14350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9" name="Straight Connector 58">
                      <a:extLst>
                        <a:ext uri="{FF2B5EF4-FFF2-40B4-BE49-F238E27FC236}">
                          <a16:creationId xmlns:a16="http://schemas.microsoft.com/office/drawing/2014/main" id="{BBDAA74B-0E1C-46C9-BFAA-2D0D3AEF8A7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4292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0" name="Straight Connector 59">
                      <a:extLst>
                        <a:ext uri="{FF2B5EF4-FFF2-40B4-BE49-F238E27FC236}">
                          <a16:creationId xmlns:a16="http://schemas.microsoft.com/office/drawing/2014/main" id="{D18C8937-6E95-47B7-B875-1062A15B779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7292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1" name="Straight Connector 60">
                      <a:extLst>
                        <a:ext uri="{FF2B5EF4-FFF2-40B4-BE49-F238E27FC236}">
                          <a16:creationId xmlns:a16="http://schemas.microsoft.com/office/drawing/2014/main" id="{75208056-188A-413E-B51C-55111B13455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01503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2" name="Straight Connector 61">
                      <a:extLst>
                        <a:ext uri="{FF2B5EF4-FFF2-40B4-BE49-F238E27FC236}">
                          <a16:creationId xmlns:a16="http://schemas.microsoft.com/office/drawing/2014/main" id="{00D09361-CCAD-4B1B-98EC-034D29D1703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3436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3" name="Straight Connector 62">
                      <a:extLst>
                        <a:ext uri="{FF2B5EF4-FFF2-40B4-BE49-F238E27FC236}">
                          <a16:creationId xmlns:a16="http://schemas.microsoft.com/office/drawing/2014/main" id="{FE816101-67DB-4812-A179-E20847AFC30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6436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902E1781-362E-4E74-8353-5B1E67A79EDD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681359" y="5164234"/>
                    <a:ext cx="2000022" cy="1500187"/>
                    <a:chOff x="-22906" y="5143502"/>
                    <a:chExt cx="12214906" cy="1500187"/>
                  </a:xfrm>
                </p:grpSpPr>
                <p:cxnSp>
                  <p:nvCxnSpPr>
                    <p:cNvPr id="52" name="Straight Connector 51">
                      <a:extLst>
                        <a:ext uri="{FF2B5EF4-FFF2-40B4-BE49-F238E27FC236}">
                          <a16:creationId xmlns:a16="http://schemas.microsoft.com/office/drawing/2014/main" id="{6B6D15D8-64AA-4E43-BEB0-148EE51F5A4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14350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" name="Straight Connector 52">
                      <a:extLst>
                        <a:ext uri="{FF2B5EF4-FFF2-40B4-BE49-F238E27FC236}">
                          <a16:creationId xmlns:a16="http://schemas.microsoft.com/office/drawing/2014/main" id="{D8326294-4A7E-4379-8316-F0365FB6FF9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4292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" name="Straight Connector 53">
                      <a:extLst>
                        <a:ext uri="{FF2B5EF4-FFF2-40B4-BE49-F238E27FC236}">
                          <a16:creationId xmlns:a16="http://schemas.microsoft.com/office/drawing/2014/main" id="{123BB9AB-EB40-4759-8679-8EA0B2B205F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7292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Straight Connector 54">
                      <a:extLst>
                        <a:ext uri="{FF2B5EF4-FFF2-40B4-BE49-F238E27FC236}">
                          <a16:creationId xmlns:a16="http://schemas.microsoft.com/office/drawing/2014/main" id="{7746051D-D67F-4F16-8894-9391CC169D2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01503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" name="Straight Connector 55">
                      <a:extLst>
                        <a:ext uri="{FF2B5EF4-FFF2-40B4-BE49-F238E27FC236}">
                          <a16:creationId xmlns:a16="http://schemas.microsoft.com/office/drawing/2014/main" id="{860FAACB-F44B-40A9-AE59-DE576BB6A8A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3436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" name="Straight Connector 56">
                      <a:extLst>
                        <a:ext uri="{FF2B5EF4-FFF2-40B4-BE49-F238E27FC236}">
                          <a16:creationId xmlns:a16="http://schemas.microsoft.com/office/drawing/2014/main" id="{71D68F14-3A7B-48E0-8249-704D625B319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6436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416F2E43-B6A0-400A-A574-6D1BC7B20DCE}"/>
                    </a:ext>
                  </a:extLst>
                </p:cNvPr>
                <p:cNvGrpSpPr/>
                <p:nvPr/>
              </p:nvGrpSpPr>
              <p:grpSpPr>
                <a:xfrm>
                  <a:off x="7260349" y="4916259"/>
                  <a:ext cx="3274916" cy="2013496"/>
                  <a:chOff x="156547" y="4900843"/>
                  <a:chExt cx="3274916" cy="2013496"/>
                </a:xfrm>
              </p:grpSpPr>
              <p:grpSp>
                <p:nvGrpSpPr>
                  <p:cNvPr id="65" name="Group 64">
                    <a:extLst>
                      <a:ext uri="{FF2B5EF4-FFF2-40B4-BE49-F238E27FC236}">
                        <a16:creationId xmlns:a16="http://schemas.microsoft.com/office/drawing/2014/main" id="{8C5D960F-2F83-4A4E-A4A7-7FD045CF523D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-93370" y="5150760"/>
                    <a:ext cx="2000022" cy="1500187"/>
                    <a:chOff x="-22906" y="5143502"/>
                    <a:chExt cx="12214906" cy="1500187"/>
                  </a:xfrm>
                </p:grpSpPr>
                <p:cxnSp>
                  <p:nvCxnSpPr>
                    <p:cNvPr id="73" name="Straight Connector 72">
                      <a:extLst>
                        <a:ext uri="{FF2B5EF4-FFF2-40B4-BE49-F238E27FC236}">
                          <a16:creationId xmlns:a16="http://schemas.microsoft.com/office/drawing/2014/main" id="{A41268EA-9B3B-417D-B512-4B5E554CEA2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14350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" name="Straight Connector 73">
                      <a:extLst>
                        <a:ext uri="{FF2B5EF4-FFF2-40B4-BE49-F238E27FC236}">
                          <a16:creationId xmlns:a16="http://schemas.microsoft.com/office/drawing/2014/main" id="{4D43A5F9-D358-4782-A29E-AD9F3CD53BE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4292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5" name="Straight Connector 74">
                      <a:extLst>
                        <a:ext uri="{FF2B5EF4-FFF2-40B4-BE49-F238E27FC236}">
                          <a16:creationId xmlns:a16="http://schemas.microsoft.com/office/drawing/2014/main" id="{96A2351C-2F87-4E9A-A979-532ABD785B7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7292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6" name="Straight Connector 75">
                      <a:extLst>
                        <a:ext uri="{FF2B5EF4-FFF2-40B4-BE49-F238E27FC236}">
                          <a16:creationId xmlns:a16="http://schemas.microsoft.com/office/drawing/2014/main" id="{0120F8CE-078C-489B-8823-1C0B6D18996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01503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7" name="Straight Connector 76">
                      <a:extLst>
                        <a:ext uri="{FF2B5EF4-FFF2-40B4-BE49-F238E27FC236}">
                          <a16:creationId xmlns:a16="http://schemas.microsoft.com/office/drawing/2014/main" id="{29811098-38C2-4CFA-A47A-A807A06A68C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3436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8" name="Straight Connector 77">
                      <a:extLst>
                        <a:ext uri="{FF2B5EF4-FFF2-40B4-BE49-F238E27FC236}">
                          <a16:creationId xmlns:a16="http://schemas.microsoft.com/office/drawing/2014/main" id="{34121B2F-6137-40E9-821D-301CCCD0AF6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6436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66" name="Group 65">
                    <a:extLst>
                      <a:ext uri="{FF2B5EF4-FFF2-40B4-BE49-F238E27FC236}">
                        <a16:creationId xmlns:a16="http://schemas.microsoft.com/office/drawing/2014/main" id="{E6E744B5-4B8B-444D-9069-180439BDEE8A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681359" y="5164234"/>
                    <a:ext cx="2000022" cy="1500187"/>
                    <a:chOff x="-22906" y="5143502"/>
                    <a:chExt cx="12214906" cy="1500187"/>
                  </a:xfrm>
                </p:grpSpPr>
                <p:cxnSp>
                  <p:nvCxnSpPr>
                    <p:cNvPr id="67" name="Straight Connector 66">
                      <a:extLst>
                        <a:ext uri="{FF2B5EF4-FFF2-40B4-BE49-F238E27FC236}">
                          <a16:creationId xmlns:a16="http://schemas.microsoft.com/office/drawing/2014/main" id="{A5AA9D93-70EE-440A-95BE-015721F1503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14350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8" name="Straight Connector 67">
                      <a:extLst>
                        <a:ext uri="{FF2B5EF4-FFF2-40B4-BE49-F238E27FC236}">
                          <a16:creationId xmlns:a16="http://schemas.microsoft.com/office/drawing/2014/main" id="{A7D7C65C-ABAA-4C6C-A4A2-95ABFF547E3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4292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" name="Straight Connector 68">
                      <a:extLst>
                        <a:ext uri="{FF2B5EF4-FFF2-40B4-BE49-F238E27FC236}">
                          <a16:creationId xmlns:a16="http://schemas.microsoft.com/office/drawing/2014/main" id="{BEEE5D94-EE3D-4B19-BC11-14F91213351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7292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0" name="Straight Connector 69">
                      <a:extLst>
                        <a:ext uri="{FF2B5EF4-FFF2-40B4-BE49-F238E27FC236}">
                          <a16:creationId xmlns:a16="http://schemas.microsoft.com/office/drawing/2014/main" id="{447B64DB-2B02-4FAA-B4E7-343CAB2D89A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01503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1" name="Straight Connector 70">
                      <a:extLst>
                        <a:ext uri="{FF2B5EF4-FFF2-40B4-BE49-F238E27FC236}">
                          <a16:creationId xmlns:a16="http://schemas.microsoft.com/office/drawing/2014/main" id="{A65AC3E4-E094-4004-88F5-A69E88C37E6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3436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2" name="Straight Connector 71">
                      <a:extLst>
                        <a:ext uri="{FF2B5EF4-FFF2-40B4-BE49-F238E27FC236}">
                          <a16:creationId xmlns:a16="http://schemas.microsoft.com/office/drawing/2014/main" id="{282C3756-1295-4339-BADB-977ACEB4ECB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6436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80" name="Group 79">
                  <a:extLst>
                    <a:ext uri="{FF2B5EF4-FFF2-40B4-BE49-F238E27FC236}">
                      <a16:creationId xmlns:a16="http://schemas.microsoft.com/office/drawing/2014/main" id="{B30B73D3-8909-4BE2-BECA-B5376FF81180}"/>
                    </a:ext>
                  </a:extLst>
                </p:cNvPr>
                <p:cNvGrpSpPr/>
                <p:nvPr/>
              </p:nvGrpSpPr>
              <p:grpSpPr>
                <a:xfrm rot="5400000">
                  <a:off x="10452198" y="5309295"/>
                  <a:ext cx="2000022" cy="1214437"/>
                  <a:chOff x="-22906" y="5429252"/>
                  <a:chExt cx="12214906" cy="1214437"/>
                </a:xfrm>
              </p:grpSpPr>
              <p:cxnSp>
                <p:nvCxnSpPr>
                  <p:cNvPr id="89" name="Straight Connector 88">
                    <a:extLst>
                      <a:ext uri="{FF2B5EF4-FFF2-40B4-BE49-F238E27FC236}">
                        <a16:creationId xmlns:a16="http://schemas.microsoft.com/office/drawing/2014/main" id="{CDE0652E-260E-453A-9BE0-C72CF34E4141}"/>
                      </a:ext>
                    </a:extLst>
                  </p:cNvPr>
                  <p:cNvCxnSpPr/>
                  <p:nvPr/>
                </p:nvCxnSpPr>
                <p:spPr>
                  <a:xfrm>
                    <a:off x="-22906" y="5429252"/>
                    <a:ext cx="12214906" cy="0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90000"/>
                        <a:alpha val="43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Straight Connector 89">
                    <a:extLst>
                      <a:ext uri="{FF2B5EF4-FFF2-40B4-BE49-F238E27FC236}">
                        <a16:creationId xmlns:a16="http://schemas.microsoft.com/office/drawing/2014/main" id="{59A08C88-1C0F-4822-9A57-688ED47B928D}"/>
                      </a:ext>
                    </a:extLst>
                  </p:cNvPr>
                  <p:cNvCxnSpPr/>
                  <p:nvPr/>
                </p:nvCxnSpPr>
                <p:spPr>
                  <a:xfrm>
                    <a:off x="-22906" y="5729289"/>
                    <a:ext cx="12214906" cy="0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90000"/>
                        <a:alpha val="43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Straight Connector 90">
                    <a:extLst>
                      <a:ext uri="{FF2B5EF4-FFF2-40B4-BE49-F238E27FC236}">
                        <a16:creationId xmlns:a16="http://schemas.microsoft.com/office/drawing/2014/main" id="{1B78F083-CBFB-4FC8-9650-EA7075978701}"/>
                      </a:ext>
                    </a:extLst>
                  </p:cNvPr>
                  <p:cNvCxnSpPr/>
                  <p:nvPr/>
                </p:nvCxnSpPr>
                <p:spPr>
                  <a:xfrm>
                    <a:off x="-22906" y="6015039"/>
                    <a:ext cx="12214906" cy="0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90000"/>
                        <a:alpha val="43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Straight Connector 91">
                    <a:extLst>
                      <a:ext uri="{FF2B5EF4-FFF2-40B4-BE49-F238E27FC236}">
                        <a16:creationId xmlns:a16="http://schemas.microsoft.com/office/drawing/2014/main" id="{82010300-002C-4316-BBD8-658E41B04348}"/>
                      </a:ext>
                    </a:extLst>
                  </p:cNvPr>
                  <p:cNvCxnSpPr/>
                  <p:nvPr/>
                </p:nvCxnSpPr>
                <p:spPr>
                  <a:xfrm>
                    <a:off x="-22906" y="6343652"/>
                    <a:ext cx="12214906" cy="0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90000"/>
                        <a:alpha val="43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Straight Connector 92">
                    <a:extLst>
                      <a:ext uri="{FF2B5EF4-FFF2-40B4-BE49-F238E27FC236}">
                        <a16:creationId xmlns:a16="http://schemas.microsoft.com/office/drawing/2014/main" id="{13B5DFF6-B251-4EC8-847D-B8F7E1F8ED17}"/>
                      </a:ext>
                    </a:extLst>
                  </p:cNvPr>
                  <p:cNvCxnSpPr/>
                  <p:nvPr/>
                </p:nvCxnSpPr>
                <p:spPr>
                  <a:xfrm>
                    <a:off x="-22906" y="6643689"/>
                    <a:ext cx="12214906" cy="0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90000"/>
                        <a:alpha val="43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1E363AF3-8017-4281-8433-E211894F5B7C}"/>
              </a:ext>
            </a:extLst>
          </p:cNvPr>
          <p:cNvSpPr/>
          <p:nvPr/>
        </p:nvSpPr>
        <p:spPr>
          <a:xfrm>
            <a:off x="-108559" y="4700008"/>
            <a:ext cx="12300559" cy="677830"/>
          </a:xfrm>
          <a:prstGeom prst="rect">
            <a:avLst/>
          </a:prstGeom>
          <a:solidFill>
            <a:srgbClr val="F8D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82E336C-C0D4-454F-A5A1-75422B1297AC}"/>
              </a:ext>
            </a:extLst>
          </p:cNvPr>
          <p:cNvSpPr/>
          <p:nvPr/>
        </p:nvSpPr>
        <p:spPr>
          <a:xfrm>
            <a:off x="3269008" y="4098477"/>
            <a:ext cx="6249585" cy="1843827"/>
          </a:xfrm>
          <a:prstGeom prst="roundRect">
            <a:avLst>
              <a:gd name="adj" fmla="val 40430"/>
            </a:avLst>
          </a:prstGeom>
          <a:solidFill>
            <a:srgbClr val="F1D4C7"/>
          </a:solidFill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5" name="Picture 324">
            <a:extLst>
              <a:ext uri="{FF2B5EF4-FFF2-40B4-BE49-F238E27FC236}">
                <a16:creationId xmlns:a16="http://schemas.microsoft.com/office/drawing/2014/main" id="{66882FB4-DD74-4CA6-8B8E-3B060E5124C6}"/>
              </a:ext>
            </a:extLst>
          </p:cNvPr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3" t="36884" r="71776" b="40775"/>
          <a:stretch/>
        </p:blipFill>
        <p:spPr>
          <a:xfrm rot="1354469">
            <a:off x="3477298" y="4061637"/>
            <a:ext cx="927780" cy="109728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26" name="Picture 325">
            <a:extLst>
              <a:ext uri="{FF2B5EF4-FFF2-40B4-BE49-F238E27FC236}">
                <a16:creationId xmlns:a16="http://schemas.microsoft.com/office/drawing/2014/main" id="{F73DFD7F-B18C-4BCD-A949-BE952AF765C0}"/>
              </a:ext>
            </a:extLst>
          </p:cNvPr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83" t="27582" r="6216" b="50077"/>
          <a:stretch/>
        </p:blipFill>
        <p:spPr>
          <a:xfrm rot="1354469">
            <a:off x="3701143" y="4785442"/>
            <a:ext cx="927780" cy="109728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27" name="Picture 326">
            <a:extLst>
              <a:ext uri="{FF2B5EF4-FFF2-40B4-BE49-F238E27FC236}">
                <a16:creationId xmlns:a16="http://schemas.microsoft.com/office/drawing/2014/main" id="{0A4777F7-9F7E-426A-BFFA-DC04189CB131}"/>
              </a:ext>
            </a:extLst>
          </p:cNvPr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06" t="53738" r="4993" b="23921"/>
          <a:stretch/>
        </p:blipFill>
        <p:spPr>
          <a:xfrm rot="1354469">
            <a:off x="4427770" y="3983693"/>
            <a:ext cx="927780" cy="109728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28" name="Picture 327">
            <a:extLst>
              <a:ext uri="{FF2B5EF4-FFF2-40B4-BE49-F238E27FC236}">
                <a16:creationId xmlns:a16="http://schemas.microsoft.com/office/drawing/2014/main" id="{E3D8CE1A-C922-4423-BC46-3AD185AA1399}"/>
              </a:ext>
            </a:extLst>
          </p:cNvPr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2" t="61410" r="70018" b="16249"/>
          <a:stretch/>
        </p:blipFill>
        <p:spPr>
          <a:xfrm rot="1354469">
            <a:off x="4748974" y="4869130"/>
            <a:ext cx="1134246" cy="109728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" name="Equals 3">
            <a:extLst>
              <a:ext uri="{FF2B5EF4-FFF2-40B4-BE49-F238E27FC236}">
                <a16:creationId xmlns:a16="http://schemas.microsoft.com/office/drawing/2014/main" id="{2B174D31-99C6-471B-8E42-B6F848F3A4B5}"/>
              </a:ext>
            </a:extLst>
          </p:cNvPr>
          <p:cNvSpPr/>
          <p:nvPr/>
        </p:nvSpPr>
        <p:spPr>
          <a:xfrm>
            <a:off x="5707569" y="4579108"/>
            <a:ext cx="1287696" cy="867747"/>
          </a:xfrm>
          <a:prstGeom prst="mathEqual">
            <a:avLst/>
          </a:prstGeom>
          <a:solidFill>
            <a:srgbClr val="F498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BB1AF9B3-A33D-4D8C-A5B5-B1D2612DDB54}"/>
              </a:ext>
            </a:extLst>
          </p:cNvPr>
          <p:cNvPicPr>
            <a:picLocks noChangeAspect="1"/>
          </p:cNvPicPr>
          <p:nvPr/>
        </p:nvPicPr>
        <p:blipFill rotWithShape="1"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7" r="29984"/>
          <a:stretch/>
        </p:blipFill>
        <p:spPr>
          <a:xfrm>
            <a:off x="1096868" y="1690487"/>
            <a:ext cx="2530559" cy="346705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6EC82EB-CD51-4D36-A8C0-89A1DF177FFE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4066">
            <a:off x="6674062" y="3523551"/>
            <a:ext cx="2870045" cy="287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54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2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2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0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nodeType="withEffect" p14:presetBounceEnd="40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6" dur="125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7" dur="125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8" fill="hold" nodeType="withEffect" p14:presetBounceEnd="40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0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1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8" fill="hold" nodeType="withEffect" p14:presetBounceEnd="40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2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2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9" dur="500"/>
                                            <p:tgtEl>
                                              <p:spTgt spid="3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2" dur="500"/>
                                            <p:tgtEl>
                                              <p:spTgt spid="3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5" dur="500"/>
                                            <p:tgtEl>
                                              <p:spTgt spid="3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8" dur="500"/>
                                            <p:tgtEl>
                                              <p:spTgt spid="3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1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82" dur="3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5" grpId="0" animBg="1"/>
          <p:bldP spid="3" grpId="0" animBg="1"/>
          <p:bldP spid="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0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25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25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2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2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9" dur="500"/>
                                            <p:tgtEl>
                                              <p:spTgt spid="3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2" dur="500"/>
                                            <p:tgtEl>
                                              <p:spTgt spid="3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5" dur="500"/>
                                            <p:tgtEl>
                                              <p:spTgt spid="3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8" dur="500"/>
                                            <p:tgtEl>
                                              <p:spTgt spid="3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0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1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82" dur="3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5" grpId="0" animBg="1"/>
          <p:bldP spid="3" grpId="0" animBg="1"/>
          <p:bldP spid="4" grpId="0" animBg="1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思想气泡: 云 5">
            <a:extLst>
              <a:ext uri="{FF2B5EF4-FFF2-40B4-BE49-F238E27FC236}">
                <a16:creationId xmlns:a16="http://schemas.microsoft.com/office/drawing/2014/main" id="{0C00E258-F1DA-42AF-9C19-6AC70FAE95B4}"/>
              </a:ext>
            </a:extLst>
          </p:cNvPr>
          <p:cNvSpPr/>
          <p:nvPr/>
        </p:nvSpPr>
        <p:spPr>
          <a:xfrm rot="21123151" flipH="1">
            <a:off x="2148607" y="48"/>
            <a:ext cx="7689921" cy="3975835"/>
          </a:xfrm>
          <a:custGeom>
            <a:avLst/>
            <a:gdLst>
              <a:gd name="connsiteX0" fmla="*/ 694228 w 7689921"/>
              <a:gd name="connsiteY0" fmla="*/ 1322517 h 3975835"/>
              <a:gd name="connsiteX1" fmla="*/ 1000935 w 7689921"/>
              <a:gd name="connsiteY1" fmla="*/ 635673 h 3975835"/>
              <a:gd name="connsiteX2" fmla="*/ 2492994 w 7689921"/>
              <a:gd name="connsiteY2" fmla="*/ 478756 h 3975835"/>
              <a:gd name="connsiteX3" fmla="*/ 3997334 w 7689921"/>
              <a:gd name="connsiteY3" fmla="*/ 315858 h 3975835"/>
              <a:gd name="connsiteX4" fmla="*/ 4583513 w 7689921"/>
              <a:gd name="connsiteY4" fmla="*/ 18406 h 3975835"/>
              <a:gd name="connsiteX5" fmla="*/ 5310495 w 7689921"/>
              <a:gd name="connsiteY5" fmla="*/ 228334 h 3975835"/>
              <a:gd name="connsiteX6" fmla="*/ 6312677 w 7689921"/>
              <a:gd name="connsiteY6" fmla="*/ 63502 h 3975835"/>
              <a:gd name="connsiteX7" fmla="*/ 6820888 w 7689921"/>
              <a:gd name="connsiteY7" fmla="*/ 513177 h 3975835"/>
              <a:gd name="connsiteX8" fmla="*/ 7473107 w 7689921"/>
              <a:gd name="connsiteY8" fmla="*/ 949598 h 3975835"/>
              <a:gd name="connsiteX9" fmla="*/ 7443914 w 7689921"/>
              <a:gd name="connsiteY9" fmla="*/ 1422833 h 3975835"/>
              <a:gd name="connsiteX10" fmla="*/ 7657167 w 7689921"/>
              <a:gd name="connsiteY10" fmla="*/ 2146398 h 3975835"/>
              <a:gd name="connsiteX11" fmla="*/ 6658189 w 7689921"/>
              <a:gd name="connsiteY11" fmla="*/ 2779771 h 3975835"/>
              <a:gd name="connsiteX12" fmla="*/ 6300573 w 7689921"/>
              <a:gd name="connsiteY12" fmla="*/ 3322491 h 3975835"/>
              <a:gd name="connsiteX13" fmla="*/ 5083002 w 7689921"/>
              <a:gd name="connsiteY13" fmla="*/ 3388202 h 3975835"/>
              <a:gd name="connsiteX14" fmla="*/ 4212901 w 7689921"/>
              <a:gd name="connsiteY14" fmla="*/ 3967183 h 3975835"/>
              <a:gd name="connsiteX15" fmla="*/ 2933562 w 7689921"/>
              <a:gd name="connsiteY15" fmla="*/ 3613776 h 3975835"/>
              <a:gd name="connsiteX16" fmla="*/ 1033155 w 7689921"/>
              <a:gd name="connsiteY16" fmla="*/ 3264602 h 3975835"/>
              <a:gd name="connsiteX17" fmla="*/ 197588 w 7689921"/>
              <a:gd name="connsiteY17" fmla="*/ 2876038 h 3975835"/>
              <a:gd name="connsiteX18" fmla="*/ 376129 w 7689921"/>
              <a:gd name="connsiteY18" fmla="*/ 2351540 h 3975835"/>
              <a:gd name="connsiteX19" fmla="*/ -891 w 7689921"/>
              <a:gd name="connsiteY19" fmla="*/ 1813422 h 3975835"/>
              <a:gd name="connsiteX20" fmla="*/ 687642 w 7689921"/>
              <a:gd name="connsiteY20" fmla="*/ 1335125 h 3975835"/>
              <a:gd name="connsiteX21" fmla="*/ 694228 w 7689921"/>
              <a:gd name="connsiteY21" fmla="*/ 1322517 h 3975835"/>
              <a:gd name="connsiteX0" fmla="*/ 241861 w 7689921"/>
              <a:gd name="connsiteY0" fmla="*/ 5116979 h 3975835"/>
              <a:gd name="connsiteX1" fmla="*/ 131421 w 7689921"/>
              <a:gd name="connsiteY1" fmla="*/ 5227419 h 3975835"/>
              <a:gd name="connsiteX2" fmla="*/ 20981 w 7689921"/>
              <a:gd name="connsiteY2" fmla="*/ 5116979 h 3975835"/>
              <a:gd name="connsiteX3" fmla="*/ 131421 w 7689921"/>
              <a:gd name="connsiteY3" fmla="*/ 5006539 h 3975835"/>
              <a:gd name="connsiteX4" fmla="*/ 241861 w 7689921"/>
              <a:gd name="connsiteY4" fmla="*/ 5116979 h 3975835"/>
              <a:gd name="connsiteX0" fmla="*/ 863552 w 7689921"/>
              <a:gd name="connsiteY0" fmla="*/ 4686194 h 3975835"/>
              <a:gd name="connsiteX1" fmla="*/ 642672 w 7689921"/>
              <a:gd name="connsiteY1" fmla="*/ 4907074 h 3975835"/>
              <a:gd name="connsiteX2" fmla="*/ 421792 w 7689921"/>
              <a:gd name="connsiteY2" fmla="*/ 4686194 h 3975835"/>
              <a:gd name="connsiteX3" fmla="*/ 642672 w 7689921"/>
              <a:gd name="connsiteY3" fmla="*/ 4465314 h 3975835"/>
              <a:gd name="connsiteX4" fmla="*/ 863552 w 7689921"/>
              <a:gd name="connsiteY4" fmla="*/ 4686194 h 3975835"/>
              <a:gd name="connsiteX0" fmla="*/ 1654155 w 7689921"/>
              <a:gd name="connsiteY0" fmla="*/ 4113083 h 3975835"/>
              <a:gd name="connsiteX1" fmla="*/ 1322835 w 7689921"/>
              <a:gd name="connsiteY1" fmla="*/ 4444403 h 3975835"/>
              <a:gd name="connsiteX2" fmla="*/ 991515 w 7689921"/>
              <a:gd name="connsiteY2" fmla="*/ 4113083 h 3975835"/>
              <a:gd name="connsiteX3" fmla="*/ 1322835 w 7689921"/>
              <a:gd name="connsiteY3" fmla="*/ 3781763 h 3975835"/>
              <a:gd name="connsiteX4" fmla="*/ 1654155 w 7689921"/>
              <a:gd name="connsiteY4" fmla="*/ 4113083 h 3975835"/>
              <a:gd name="connsiteX0" fmla="*/ 835388 w 7689921"/>
              <a:gd name="connsiteY0" fmla="*/ 2409153 h 3975835"/>
              <a:gd name="connsiteX1" fmla="*/ 384496 w 7689921"/>
              <a:gd name="connsiteY1" fmla="*/ 2335803 h 3975835"/>
              <a:gd name="connsiteX2" fmla="*/ 1233235 w 7689921"/>
              <a:gd name="connsiteY2" fmla="*/ 3211867 h 3975835"/>
              <a:gd name="connsiteX3" fmla="*/ 1036003 w 7689921"/>
              <a:gd name="connsiteY3" fmla="*/ 3246931 h 3975835"/>
              <a:gd name="connsiteX4" fmla="*/ 2933206 w 7689921"/>
              <a:gd name="connsiteY4" fmla="*/ 3597578 h 3975835"/>
              <a:gd name="connsiteX5" fmla="*/ 2814297 w 7689921"/>
              <a:gd name="connsiteY5" fmla="*/ 3437440 h 3975835"/>
              <a:gd name="connsiteX6" fmla="*/ 5131420 w 7689921"/>
              <a:gd name="connsiteY6" fmla="*/ 3198246 h 3975835"/>
              <a:gd name="connsiteX7" fmla="*/ 5083892 w 7689921"/>
              <a:gd name="connsiteY7" fmla="*/ 3373937 h 3975835"/>
              <a:gd name="connsiteX8" fmla="*/ 6075215 w 7689921"/>
              <a:gd name="connsiteY8" fmla="*/ 2112530 h 3975835"/>
              <a:gd name="connsiteX9" fmla="*/ 6653917 w 7689921"/>
              <a:gd name="connsiteY9" fmla="*/ 2769279 h 3975835"/>
              <a:gd name="connsiteX10" fmla="*/ 7440354 w 7689921"/>
              <a:gd name="connsiteY10" fmla="*/ 1413078 h 3975835"/>
              <a:gd name="connsiteX11" fmla="*/ 7182599 w 7689921"/>
              <a:gd name="connsiteY11" fmla="*/ 1659358 h 3975835"/>
              <a:gd name="connsiteX12" fmla="*/ 6821956 w 7689921"/>
              <a:gd name="connsiteY12" fmla="*/ 499372 h 3975835"/>
              <a:gd name="connsiteX13" fmla="*/ 6835485 w 7689921"/>
              <a:gd name="connsiteY13" fmla="*/ 615702 h 3975835"/>
              <a:gd name="connsiteX14" fmla="*/ 5176100 w 7689921"/>
              <a:gd name="connsiteY14" fmla="*/ 363715 h 3975835"/>
              <a:gd name="connsiteX15" fmla="*/ 5308181 w 7689921"/>
              <a:gd name="connsiteY15" fmla="*/ 215357 h 3975835"/>
              <a:gd name="connsiteX16" fmla="*/ 3941262 w 7689921"/>
              <a:gd name="connsiteY16" fmla="*/ 434396 h 3975835"/>
              <a:gd name="connsiteX17" fmla="*/ 4005167 w 7689921"/>
              <a:gd name="connsiteY17" fmla="*/ 306470 h 3975835"/>
              <a:gd name="connsiteX18" fmla="*/ 2492104 w 7689921"/>
              <a:gd name="connsiteY18" fmla="*/ 477836 h 3975835"/>
              <a:gd name="connsiteX19" fmla="*/ 2723513 w 7689921"/>
              <a:gd name="connsiteY19" fmla="*/ 601897 h 3975835"/>
              <a:gd name="connsiteX20" fmla="*/ 734636 w 7689921"/>
              <a:gd name="connsiteY20" fmla="*/ 1453112 h 3975835"/>
              <a:gd name="connsiteX21" fmla="*/ 694228 w 7689921"/>
              <a:gd name="connsiteY21" fmla="*/ 1322517 h 397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689921" h="3975835" fill="none" extrusionOk="0">
                <a:moveTo>
                  <a:pt x="694228" y="1322517"/>
                </a:moveTo>
                <a:cubicBezTo>
                  <a:pt x="609819" y="1121151"/>
                  <a:pt x="801386" y="800949"/>
                  <a:pt x="1000935" y="635673"/>
                </a:cubicBezTo>
                <a:cubicBezTo>
                  <a:pt x="1422537" y="311593"/>
                  <a:pt x="2009865" y="302969"/>
                  <a:pt x="2492994" y="478756"/>
                </a:cubicBezTo>
                <a:cubicBezTo>
                  <a:pt x="2784202" y="48456"/>
                  <a:pt x="3493835" y="73258"/>
                  <a:pt x="3997334" y="315858"/>
                </a:cubicBezTo>
                <a:cubicBezTo>
                  <a:pt x="4110160" y="115740"/>
                  <a:pt x="4336383" y="-10185"/>
                  <a:pt x="4583513" y="18406"/>
                </a:cubicBezTo>
                <a:cubicBezTo>
                  <a:pt x="4872644" y="-7826"/>
                  <a:pt x="5115955" y="57894"/>
                  <a:pt x="5310495" y="228334"/>
                </a:cubicBezTo>
                <a:cubicBezTo>
                  <a:pt x="5551465" y="34435"/>
                  <a:pt x="5932211" y="-27982"/>
                  <a:pt x="6312677" y="63502"/>
                </a:cubicBezTo>
                <a:cubicBezTo>
                  <a:pt x="6605316" y="168600"/>
                  <a:pt x="6776038" y="305691"/>
                  <a:pt x="6820888" y="513177"/>
                </a:cubicBezTo>
                <a:cubicBezTo>
                  <a:pt x="7120676" y="590747"/>
                  <a:pt x="7385936" y="739347"/>
                  <a:pt x="7473107" y="949598"/>
                </a:cubicBezTo>
                <a:cubicBezTo>
                  <a:pt x="7531743" y="1120263"/>
                  <a:pt x="7531850" y="1278202"/>
                  <a:pt x="7443914" y="1422833"/>
                </a:cubicBezTo>
                <a:cubicBezTo>
                  <a:pt x="7682000" y="1638779"/>
                  <a:pt x="7697594" y="1864050"/>
                  <a:pt x="7657167" y="2146398"/>
                </a:cubicBezTo>
                <a:cubicBezTo>
                  <a:pt x="7543591" y="2497248"/>
                  <a:pt x="7103762" y="2765060"/>
                  <a:pt x="6658189" y="2779771"/>
                </a:cubicBezTo>
                <a:cubicBezTo>
                  <a:pt x="6658015" y="2975555"/>
                  <a:pt x="6547006" y="3131357"/>
                  <a:pt x="6300573" y="3322491"/>
                </a:cubicBezTo>
                <a:cubicBezTo>
                  <a:pt x="6002340" y="3521178"/>
                  <a:pt x="5461479" y="3501457"/>
                  <a:pt x="5083002" y="3388202"/>
                </a:cubicBezTo>
                <a:cubicBezTo>
                  <a:pt x="4945244" y="3680465"/>
                  <a:pt x="4636697" y="3883721"/>
                  <a:pt x="4212901" y="3967183"/>
                </a:cubicBezTo>
                <a:cubicBezTo>
                  <a:pt x="3627576" y="4026174"/>
                  <a:pt x="3174053" y="3894861"/>
                  <a:pt x="2933562" y="3613776"/>
                </a:cubicBezTo>
                <a:cubicBezTo>
                  <a:pt x="2179732" y="3928772"/>
                  <a:pt x="1427220" y="3814937"/>
                  <a:pt x="1033155" y="3264602"/>
                </a:cubicBezTo>
                <a:cubicBezTo>
                  <a:pt x="657722" y="3285602"/>
                  <a:pt x="303684" y="3093415"/>
                  <a:pt x="197588" y="2876038"/>
                </a:cubicBezTo>
                <a:cubicBezTo>
                  <a:pt x="137177" y="2646366"/>
                  <a:pt x="184268" y="2500483"/>
                  <a:pt x="376129" y="2351540"/>
                </a:cubicBezTo>
                <a:cubicBezTo>
                  <a:pt x="105017" y="2212473"/>
                  <a:pt x="-86998" y="2042890"/>
                  <a:pt x="-891" y="1813422"/>
                </a:cubicBezTo>
                <a:cubicBezTo>
                  <a:pt x="118614" y="1538644"/>
                  <a:pt x="340198" y="1346049"/>
                  <a:pt x="687642" y="1335125"/>
                </a:cubicBezTo>
                <a:cubicBezTo>
                  <a:pt x="689479" y="1330739"/>
                  <a:pt x="692489" y="1327825"/>
                  <a:pt x="694228" y="1322517"/>
                </a:cubicBezTo>
                <a:close/>
              </a:path>
              <a:path w="7689921" h="3975835" fill="none" extrusionOk="0">
                <a:moveTo>
                  <a:pt x="241861" y="5116979"/>
                </a:moveTo>
                <a:cubicBezTo>
                  <a:pt x="235894" y="5168406"/>
                  <a:pt x="191066" y="5235391"/>
                  <a:pt x="131421" y="5227419"/>
                </a:cubicBezTo>
                <a:cubicBezTo>
                  <a:pt x="77293" y="5223479"/>
                  <a:pt x="30088" y="5177135"/>
                  <a:pt x="20981" y="5116979"/>
                </a:cubicBezTo>
                <a:cubicBezTo>
                  <a:pt x="32127" y="5050831"/>
                  <a:pt x="60023" y="5002513"/>
                  <a:pt x="131421" y="5006539"/>
                </a:cubicBezTo>
                <a:cubicBezTo>
                  <a:pt x="189583" y="4997820"/>
                  <a:pt x="228080" y="5051690"/>
                  <a:pt x="241861" y="5116979"/>
                </a:cubicBezTo>
                <a:close/>
              </a:path>
              <a:path w="7689921" h="3975835" fill="none" extrusionOk="0">
                <a:moveTo>
                  <a:pt x="863552" y="4686194"/>
                </a:moveTo>
                <a:cubicBezTo>
                  <a:pt x="867009" y="4823976"/>
                  <a:pt x="779039" y="4898782"/>
                  <a:pt x="642672" y="4907074"/>
                </a:cubicBezTo>
                <a:cubicBezTo>
                  <a:pt x="528166" y="4905004"/>
                  <a:pt x="432549" y="4820552"/>
                  <a:pt x="421792" y="4686194"/>
                </a:cubicBezTo>
                <a:cubicBezTo>
                  <a:pt x="426001" y="4583998"/>
                  <a:pt x="513357" y="4447204"/>
                  <a:pt x="642672" y="4465314"/>
                </a:cubicBezTo>
                <a:cubicBezTo>
                  <a:pt x="744334" y="4460100"/>
                  <a:pt x="890943" y="4552443"/>
                  <a:pt x="863552" y="4686194"/>
                </a:cubicBezTo>
                <a:close/>
              </a:path>
              <a:path w="7689921" h="3975835" fill="none" extrusionOk="0">
                <a:moveTo>
                  <a:pt x="1654155" y="4113083"/>
                </a:moveTo>
                <a:cubicBezTo>
                  <a:pt x="1680390" y="4278523"/>
                  <a:pt x="1475111" y="4468757"/>
                  <a:pt x="1322835" y="4444403"/>
                </a:cubicBezTo>
                <a:cubicBezTo>
                  <a:pt x="1160179" y="4474580"/>
                  <a:pt x="988943" y="4305010"/>
                  <a:pt x="991515" y="4113083"/>
                </a:cubicBezTo>
                <a:cubicBezTo>
                  <a:pt x="969447" y="3958043"/>
                  <a:pt x="1121908" y="3812358"/>
                  <a:pt x="1322835" y="3781763"/>
                </a:cubicBezTo>
                <a:cubicBezTo>
                  <a:pt x="1540023" y="3779668"/>
                  <a:pt x="1662908" y="3951265"/>
                  <a:pt x="1654155" y="4113083"/>
                </a:cubicBezTo>
                <a:close/>
              </a:path>
              <a:path w="7689921" h="3975835" fill="none" extrusionOk="0">
                <a:moveTo>
                  <a:pt x="835388" y="2409153"/>
                </a:moveTo>
                <a:cubicBezTo>
                  <a:pt x="691815" y="2422085"/>
                  <a:pt x="513940" y="2385754"/>
                  <a:pt x="384496" y="2335803"/>
                </a:cubicBezTo>
                <a:moveTo>
                  <a:pt x="1233235" y="3211867"/>
                </a:moveTo>
                <a:cubicBezTo>
                  <a:pt x="1175397" y="3234185"/>
                  <a:pt x="1100619" y="3238973"/>
                  <a:pt x="1036003" y="3246931"/>
                </a:cubicBezTo>
                <a:moveTo>
                  <a:pt x="2933206" y="3597578"/>
                </a:moveTo>
                <a:cubicBezTo>
                  <a:pt x="2882421" y="3548255"/>
                  <a:pt x="2852000" y="3505222"/>
                  <a:pt x="2814297" y="3437440"/>
                </a:cubicBezTo>
                <a:moveTo>
                  <a:pt x="5131420" y="3198246"/>
                </a:moveTo>
                <a:cubicBezTo>
                  <a:pt x="5137959" y="3259287"/>
                  <a:pt x="5114413" y="3308609"/>
                  <a:pt x="5083892" y="3373937"/>
                </a:cubicBezTo>
                <a:moveTo>
                  <a:pt x="6075215" y="2112530"/>
                </a:moveTo>
                <a:cubicBezTo>
                  <a:pt x="6415482" y="2243575"/>
                  <a:pt x="6647300" y="2541777"/>
                  <a:pt x="6653917" y="2769279"/>
                </a:cubicBezTo>
                <a:moveTo>
                  <a:pt x="7440354" y="1413078"/>
                </a:moveTo>
                <a:cubicBezTo>
                  <a:pt x="7386295" y="1522533"/>
                  <a:pt x="7293743" y="1607415"/>
                  <a:pt x="7182599" y="1659358"/>
                </a:cubicBezTo>
                <a:moveTo>
                  <a:pt x="6821956" y="499372"/>
                </a:moveTo>
                <a:cubicBezTo>
                  <a:pt x="6825559" y="540426"/>
                  <a:pt x="6830719" y="570754"/>
                  <a:pt x="6835485" y="615702"/>
                </a:cubicBezTo>
                <a:moveTo>
                  <a:pt x="5176100" y="363715"/>
                </a:moveTo>
                <a:cubicBezTo>
                  <a:pt x="5213373" y="308267"/>
                  <a:pt x="5257880" y="265986"/>
                  <a:pt x="5308181" y="215357"/>
                </a:cubicBezTo>
                <a:moveTo>
                  <a:pt x="3941262" y="434396"/>
                </a:moveTo>
                <a:cubicBezTo>
                  <a:pt x="3956420" y="388271"/>
                  <a:pt x="3981354" y="345923"/>
                  <a:pt x="4005167" y="306470"/>
                </a:cubicBezTo>
                <a:moveTo>
                  <a:pt x="2492104" y="477836"/>
                </a:moveTo>
                <a:cubicBezTo>
                  <a:pt x="2559894" y="500112"/>
                  <a:pt x="2668712" y="541119"/>
                  <a:pt x="2723513" y="601897"/>
                </a:cubicBezTo>
                <a:moveTo>
                  <a:pt x="734636" y="1453112"/>
                </a:moveTo>
                <a:cubicBezTo>
                  <a:pt x="714775" y="1414485"/>
                  <a:pt x="705788" y="1376155"/>
                  <a:pt x="694228" y="1322517"/>
                </a:cubicBezTo>
              </a:path>
              <a:path w="7689921" h="3975835" stroke="0" extrusionOk="0">
                <a:moveTo>
                  <a:pt x="694228" y="1322517"/>
                </a:moveTo>
                <a:cubicBezTo>
                  <a:pt x="640781" y="1094551"/>
                  <a:pt x="767040" y="784383"/>
                  <a:pt x="1000935" y="635673"/>
                </a:cubicBezTo>
                <a:cubicBezTo>
                  <a:pt x="1388215" y="268867"/>
                  <a:pt x="2082210" y="228077"/>
                  <a:pt x="2492994" y="478756"/>
                </a:cubicBezTo>
                <a:cubicBezTo>
                  <a:pt x="2858800" y="105171"/>
                  <a:pt x="3498024" y="-110768"/>
                  <a:pt x="3997334" y="315858"/>
                </a:cubicBezTo>
                <a:cubicBezTo>
                  <a:pt x="4087939" y="105785"/>
                  <a:pt x="4291114" y="13437"/>
                  <a:pt x="4583513" y="18406"/>
                </a:cubicBezTo>
                <a:cubicBezTo>
                  <a:pt x="4884287" y="-51621"/>
                  <a:pt x="5158553" y="76958"/>
                  <a:pt x="5310495" y="228334"/>
                </a:cubicBezTo>
                <a:cubicBezTo>
                  <a:pt x="5514464" y="38233"/>
                  <a:pt x="5918744" y="-68731"/>
                  <a:pt x="6312677" y="63502"/>
                </a:cubicBezTo>
                <a:cubicBezTo>
                  <a:pt x="6552118" y="177944"/>
                  <a:pt x="6721933" y="331029"/>
                  <a:pt x="6820888" y="513177"/>
                </a:cubicBezTo>
                <a:cubicBezTo>
                  <a:pt x="7114522" y="603259"/>
                  <a:pt x="7319541" y="733408"/>
                  <a:pt x="7473107" y="949598"/>
                </a:cubicBezTo>
                <a:cubicBezTo>
                  <a:pt x="7543582" y="1108701"/>
                  <a:pt x="7532068" y="1238070"/>
                  <a:pt x="7443914" y="1422833"/>
                </a:cubicBezTo>
                <a:cubicBezTo>
                  <a:pt x="7674390" y="1629753"/>
                  <a:pt x="7777968" y="1943658"/>
                  <a:pt x="7657167" y="2146398"/>
                </a:cubicBezTo>
                <a:cubicBezTo>
                  <a:pt x="7554292" y="2496109"/>
                  <a:pt x="7117447" y="2746614"/>
                  <a:pt x="6658189" y="2779771"/>
                </a:cubicBezTo>
                <a:cubicBezTo>
                  <a:pt x="6683331" y="3004332"/>
                  <a:pt x="6521768" y="3179899"/>
                  <a:pt x="6300573" y="3322491"/>
                </a:cubicBezTo>
                <a:cubicBezTo>
                  <a:pt x="5876158" y="3551598"/>
                  <a:pt x="5409869" y="3583943"/>
                  <a:pt x="5083002" y="3388202"/>
                </a:cubicBezTo>
                <a:cubicBezTo>
                  <a:pt x="4942585" y="3658471"/>
                  <a:pt x="4614811" y="3911245"/>
                  <a:pt x="4212901" y="3967183"/>
                </a:cubicBezTo>
                <a:cubicBezTo>
                  <a:pt x="3715820" y="4098684"/>
                  <a:pt x="3201394" y="3896970"/>
                  <a:pt x="2933562" y="3613776"/>
                </a:cubicBezTo>
                <a:cubicBezTo>
                  <a:pt x="2288028" y="3904268"/>
                  <a:pt x="1327525" y="3855762"/>
                  <a:pt x="1033155" y="3264602"/>
                </a:cubicBezTo>
                <a:cubicBezTo>
                  <a:pt x="650035" y="3338473"/>
                  <a:pt x="340663" y="3132525"/>
                  <a:pt x="197588" y="2876038"/>
                </a:cubicBezTo>
                <a:cubicBezTo>
                  <a:pt x="135794" y="2684843"/>
                  <a:pt x="203031" y="2501275"/>
                  <a:pt x="376129" y="2351540"/>
                </a:cubicBezTo>
                <a:cubicBezTo>
                  <a:pt x="127121" y="2230289"/>
                  <a:pt x="-72948" y="2026144"/>
                  <a:pt x="-891" y="1813422"/>
                </a:cubicBezTo>
                <a:cubicBezTo>
                  <a:pt x="65094" y="1482744"/>
                  <a:pt x="368170" y="1352423"/>
                  <a:pt x="687642" y="1335125"/>
                </a:cubicBezTo>
                <a:cubicBezTo>
                  <a:pt x="689120" y="1331859"/>
                  <a:pt x="692637" y="1327175"/>
                  <a:pt x="694228" y="1322517"/>
                </a:cubicBezTo>
                <a:close/>
              </a:path>
              <a:path w="7689921" h="3975835" stroke="0" extrusionOk="0">
                <a:moveTo>
                  <a:pt x="241861" y="5116979"/>
                </a:moveTo>
                <a:cubicBezTo>
                  <a:pt x="242203" y="5166032"/>
                  <a:pt x="191639" y="5230606"/>
                  <a:pt x="131421" y="5227419"/>
                </a:cubicBezTo>
                <a:cubicBezTo>
                  <a:pt x="57174" y="5220574"/>
                  <a:pt x="35065" y="5172446"/>
                  <a:pt x="20981" y="5116979"/>
                </a:cubicBezTo>
                <a:cubicBezTo>
                  <a:pt x="16206" y="5064408"/>
                  <a:pt x="70457" y="5009204"/>
                  <a:pt x="131421" y="5006539"/>
                </a:cubicBezTo>
                <a:cubicBezTo>
                  <a:pt x="195071" y="5019673"/>
                  <a:pt x="244771" y="5053343"/>
                  <a:pt x="241861" y="5116979"/>
                </a:cubicBezTo>
                <a:close/>
              </a:path>
              <a:path w="7689921" h="3975835" stroke="0" extrusionOk="0">
                <a:moveTo>
                  <a:pt x="863552" y="4686194"/>
                </a:moveTo>
                <a:cubicBezTo>
                  <a:pt x="868936" y="4809590"/>
                  <a:pt x="774778" y="4933551"/>
                  <a:pt x="642672" y="4907074"/>
                </a:cubicBezTo>
                <a:cubicBezTo>
                  <a:pt x="530210" y="4879316"/>
                  <a:pt x="423067" y="4803352"/>
                  <a:pt x="421792" y="4686194"/>
                </a:cubicBezTo>
                <a:cubicBezTo>
                  <a:pt x="417636" y="4568987"/>
                  <a:pt x="523454" y="4465004"/>
                  <a:pt x="642672" y="4465314"/>
                </a:cubicBezTo>
                <a:cubicBezTo>
                  <a:pt x="741042" y="4452997"/>
                  <a:pt x="873937" y="4583508"/>
                  <a:pt x="863552" y="4686194"/>
                </a:cubicBezTo>
                <a:close/>
              </a:path>
              <a:path w="7689921" h="3975835" stroke="0" extrusionOk="0">
                <a:moveTo>
                  <a:pt x="1654155" y="4113083"/>
                </a:moveTo>
                <a:cubicBezTo>
                  <a:pt x="1676706" y="4314147"/>
                  <a:pt x="1484118" y="4450048"/>
                  <a:pt x="1322835" y="4444403"/>
                </a:cubicBezTo>
                <a:cubicBezTo>
                  <a:pt x="1136467" y="4421990"/>
                  <a:pt x="1012070" y="4292801"/>
                  <a:pt x="991515" y="4113083"/>
                </a:cubicBezTo>
                <a:cubicBezTo>
                  <a:pt x="1005788" y="3959064"/>
                  <a:pt x="1136617" y="3775542"/>
                  <a:pt x="1322835" y="3781763"/>
                </a:cubicBezTo>
                <a:cubicBezTo>
                  <a:pt x="1531400" y="3814704"/>
                  <a:pt x="1643315" y="3934170"/>
                  <a:pt x="1654155" y="4113083"/>
                </a:cubicBezTo>
                <a:close/>
              </a:path>
              <a:path w="7689921" h="3975835" fill="none" stroke="0" extrusionOk="0">
                <a:moveTo>
                  <a:pt x="835388" y="2409153"/>
                </a:moveTo>
                <a:cubicBezTo>
                  <a:pt x="676436" y="2413903"/>
                  <a:pt x="555923" y="2384208"/>
                  <a:pt x="384496" y="2335803"/>
                </a:cubicBezTo>
                <a:moveTo>
                  <a:pt x="1233235" y="3211867"/>
                </a:moveTo>
                <a:cubicBezTo>
                  <a:pt x="1170214" y="3225363"/>
                  <a:pt x="1112516" y="3254805"/>
                  <a:pt x="1036003" y="3246931"/>
                </a:cubicBezTo>
                <a:moveTo>
                  <a:pt x="2933206" y="3597578"/>
                </a:moveTo>
                <a:cubicBezTo>
                  <a:pt x="2881413" y="3555925"/>
                  <a:pt x="2841155" y="3490959"/>
                  <a:pt x="2814297" y="3437440"/>
                </a:cubicBezTo>
                <a:moveTo>
                  <a:pt x="5131420" y="3198246"/>
                </a:moveTo>
                <a:cubicBezTo>
                  <a:pt x="5127703" y="3265827"/>
                  <a:pt x="5096579" y="3311556"/>
                  <a:pt x="5083892" y="3373937"/>
                </a:cubicBezTo>
                <a:moveTo>
                  <a:pt x="6075215" y="2112530"/>
                </a:moveTo>
                <a:cubicBezTo>
                  <a:pt x="6439334" y="2242294"/>
                  <a:pt x="6603147" y="2513902"/>
                  <a:pt x="6653917" y="2769279"/>
                </a:cubicBezTo>
                <a:moveTo>
                  <a:pt x="7440354" y="1413078"/>
                </a:moveTo>
                <a:cubicBezTo>
                  <a:pt x="7392255" y="1518786"/>
                  <a:pt x="7310578" y="1598628"/>
                  <a:pt x="7182599" y="1659358"/>
                </a:cubicBezTo>
                <a:moveTo>
                  <a:pt x="6821956" y="499372"/>
                </a:moveTo>
                <a:cubicBezTo>
                  <a:pt x="6831466" y="533317"/>
                  <a:pt x="6835918" y="571728"/>
                  <a:pt x="6835485" y="615702"/>
                </a:cubicBezTo>
                <a:moveTo>
                  <a:pt x="5176100" y="363715"/>
                </a:moveTo>
                <a:cubicBezTo>
                  <a:pt x="5203667" y="312363"/>
                  <a:pt x="5253574" y="264962"/>
                  <a:pt x="5308181" y="215357"/>
                </a:cubicBezTo>
                <a:moveTo>
                  <a:pt x="3941262" y="434396"/>
                </a:moveTo>
                <a:cubicBezTo>
                  <a:pt x="3955218" y="380583"/>
                  <a:pt x="3975457" y="345649"/>
                  <a:pt x="4005167" y="306470"/>
                </a:cubicBezTo>
                <a:moveTo>
                  <a:pt x="2492104" y="477836"/>
                </a:moveTo>
                <a:cubicBezTo>
                  <a:pt x="2568676" y="531692"/>
                  <a:pt x="2649633" y="535153"/>
                  <a:pt x="2723513" y="601897"/>
                </a:cubicBezTo>
                <a:moveTo>
                  <a:pt x="734636" y="1453112"/>
                </a:moveTo>
                <a:cubicBezTo>
                  <a:pt x="722325" y="1400917"/>
                  <a:pt x="700125" y="1366744"/>
                  <a:pt x="694228" y="1322517"/>
                </a:cubicBezTo>
              </a:path>
            </a:pathLst>
          </a:custGeom>
          <a:ln w="19050">
            <a:extLst>
              <a:ext uri="{C807C97D-BFC1-408E-A445-0C87EB9F89A2}">
                <ask:lineSketchStyleProps xmlns:ask="http://schemas.microsoft.com/office/drawing/2018/sketchyshapes" sd="970150680">
                  <a:prstGeom prst="cloudCallout">
                    <a:avLst>
                      <a:gd name="adj1" fmla="val -48291"/>
                      <a:gd name="adj2" fmla="val 78702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9600" b="0" i="0" u="none" strike="noStrike" kern="1200" cap="none" spc="0" normalizeH="0" baseline="0" noProof="0" dirty="0">
              <a:ln w="28575">
                <a:solidFill>
                  <a:srgbClr val="C00000"/>
                </a:solidFill>
              </a:ln>
              <a:gradFill flip="none" rotWithShape="1">
                <a:gsLst>
                  <a:gs pos="11000">
                    <a:srgbClr val="FB1D22"/>
                  </a:gs>
                  <a:gs pos="35000">
                    <a:srgbClr val="FD676B"/>
                  </a:gs>
                  <a:gs pos="75000">
                    <a:srgbClr val="FEBCBD"/>
                  </a:gs>
                </a:gsLst>
                <a:lin ang="16200000" scaled="1"/>
                <a:tileRect/>
              </a:gradFill>
              <a:effectLst>
                <a:glow rad="38100">
                  <a:srgbClr val="ED7D31">
                    <a:satMod val="175000"/>
                    <a:alpha val="28000"/>
                  </a:srgbClr>
                </a:glow>
              </a:effectLst>
              <a:uLnTx/>
              <a:uFillTx/>
              <a:latin typeface="UTM Showcard" panose="02040603050506020204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983" y="-152428"/>
            <a:ext cx="1871634" cy="18045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5587"/>
            <a:ext cx="1944793" cy="1877731"/>
          </a:xfrm>
          <a:prstGeom prst="rect">
            <a:avLst/>
          </a:prstGeom>
        </p:spPr>
      </p:pic>
      <p:grpSp>
        <p:nvGrpSpPr>
          <p:cNvPr id="20" name="组合 1476"/>
          <p:cNvGrpSpPr/>
          <p:nvPr/>
        </p:nvGrpSpPr>
        <p:grpSpPr>
          <a:xfrm>
            <a:off x="9360526" y="3000982"/>
            <a:ext cx="3279775" cy="3987801"/>
            <a:chOff x="236687" y="-17115"/>
            <a:chExt cx="3279775" cy="3987801"/>
          </a:xfrm>
        </p:grpSpPr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584350" y="-4415"/>
              <a:ext cx="433387" cy="573088"/>
            </a:xfrm>
            <a:custGeom>
              <a:avLst/>
              <a:gdLst>
                <a:gd name="T0" fmla="*/ 95 w 102"/>
                <a:gd name="T1" fmla="*/ 58 h 135"/>
                <a:gd name="T2" fmla="*/ 65 w 102"/>
                <a:gd name="T3" fmla="*/ 130 h 135"/>
                <a:gd name="T4" fmla="*/ 8 w 102"/>
                <a:gd name="T5" fmla="*/ 77 h 135"/>
                <a:gd name="T6" fmla="*/ 38 w 102"/>
                <a:gd name="T7" fmla="*/ 5 h 135"/>
                <a:gd name="T8" fmla="*/ 95 w 102"/>
                <a:gd name="T9" fmla="*/ 5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35">
                  <a:moveTo>
                    <a:pt x="95" y="58"/>
                  </a:moveTo>
                  <a:cubicBezTo>
                    <a:pt x="102" y="93"/>
                    <a:pt x="89" y="125"/>
                    <a:pt x="65" y="130"/>
                  </a:cubicBezTo>
                  <a:cubicBezTo>
                    <a:pt x="41" y="135"/>
                    <a:pt x="15" y="111"/>
                    <a:pt x="8" y="77"/>
                  </a:cubicBezTo>
                  <a:cubicBezTo>
                    <a:pt x="0" y="42"/>
                    <a:pt x="14" y="10"/>
                    <a:pt x="38" y="5"/>
                  </a:cubicBezTo>
                  <a:cubicBezTo>
                    <a:pt x="62" y="0"/>
                    <a:pt x="87" y="23"/>
                    <a:pt x="95" y="58"/>
                  </a:cubicBezTo>
                </a:path>
              </a:pathLst>
            </a:custGeom>
            <a:solidFill>
              <a:srgbClr val="FFEB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720875" y="-4415"/>
              <a:ext cx="296862" cy="555625"/>
            </a:xfrm>
            <a:custGeom>
              <a:avLst/>
              <a:gdLst>
                <a:gd name="T0" fmla="*/ 6 w 70"/>
                <a:gd name="T1" fmla="*/ 5 h 131"/>
                <a:gd name="T2" fmla="*/ 0 w 70"/>
                <a:gd name="T3" fmla="*/ 7 h 131"/>
                <a:gd name="T4" fmla="*/ 45 w 70"/>
                <a:gd name="T5" fmla="*/ 60 h 131"/>
                <a:gd name="T6" fmla="*/ 20 w 70"/>
                <a:gd name="T7" fmla="*/ 130 h 131"/>
                <a:gd name="T8" fmla="*/ 33 w 70"/>
                <a:gd name="T9" fmla="*/ 130 h 131"/>
                <a:gd name="T10" fmla="*/ 63 w 70"/>
                <a:gd name="T11" fmla="*/ 58 h 131"/>
                <a:gd name="T12" fmla="*/ 6 w 70"/>
                <a:gd name="T13" fmla="*/ 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31">
                  <a:moveTo>
                    <a:pt x="6" y="5"/>
                  </a:moveTo>
                  <a:cubicBezTo>
                    <a:pt x="4" y="5"/>
                    <a:pt x="2" y="6"/>
                    <a:pt x="0" y="7"/>
                  </a:cubicBezTo>
                  <a:cubicBezTo>
                    <a:pt x="20" y="10"/>
                    <a:pt x="38" y="31"/>
                    <a:pt x="45" y="60"/>
                  </a:cubicBezTo>
                  <a:cubicBezTo>
                    <a:pt x="51" y="92"/>
                    <a:pt x="41" y="121"/>
                    <a:pt x="20" y="130"/>
                  </a:cubicBezTo>
                  <a:cubicBezTo>
                    <a:pt x="25" y="131"/>
                    <a:pt x="29" y="131"/>
                    <a:pt x="33" y="130"/>
                  </a:cubicBezTo>
                  <a:cubicBezTo>
                    <a:pt x="57" y="125"/>
                    <a:pt x="70" y="93"/>
                    <a:pt x="63" y="58"/>
                  </a:cubicBezTo>
                  <a:cubicBezTo>
                    <a:pt x="55" y="23"/>
                    <a:pt x="30" y="0"/>
                    <a:pt x="6" y="5"/>
                  </a:cubicBezTo>
                </a:path>
              </a:pathLst>
            </a:custGeom>
            <a:solidFill>
              <a:srgbClr val="FFD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584350" y="-17115"/>
              <a:ext cx="433387" cy="598488"/>
            </a:xfrm>
            <a:custGeom>
              <a:avLst/>
              <a:gdLst>
                <a:gd name="T0" fmla="*/ 93 w 102"/>
                <a:gd name="T1" fmla="*/ 61 h 141"/>
                <a:gd name="T2" fmla="*/ 66 w 102"/>
                <a:gd name="T3" fmla="*/ 130 h 141"/>
                <a:gd name="T4" fmla="*/ 10 w 102"/>
                <a:gd name="T5" fmla="*/ 81 h 141"/>
                <a:gd name="T6" fmla="*/ 37 w 102"/>
                <a:gd name="T7" fmla="*/ 10 h 141"/>
                <a:gd name="T8" fmla="*/ 93 w 102"/>
                <a:gd name="T9" fmla="*/ 62 h 141"/>
                <a:gd name="T10" fmla="*/ 97 w 102"/>
                <a:gd name="T11" fmla="*/ 60 h 141"/>
                <a:gd name="T12" fmla="*/ 38 w 102"/>
                <a:gd name="T13" fmla="*/ 6 h 141"/>
                <a:gd name="T14" fmla="*/ 6 w 102"/>
                <a:gd name="T15" fmla="*/ 80 h 141"/>
                <a:gd name="T16" fmla="*/ 65 w 102"/>
                <a:gd name="T17" fmla="*/ 135 h 141"/>
                <a:gd name="T18" fmla="*/ 97 w 102"/>
                <a:gd name="T19" fmla="*/ 61 h 141"/>
                <a:gd name="T20" fmla="*/ 93 w 102"/>
                <a:gd name="T21" fmla="*/ 6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2" h="141">
                  <a:moveTo>
                    <a:pt x="93" y="61"/>
                  </a:moveTo>
                  <a:cubicBezTo>
                    <a:pt x="97" y="85"/>
                    <a:pt x="94" y="122"/>
                    <a:pt x="66" y="130"/>
                  </a:cubicBezTo>
                  <a:cubicBezTo>
                    <a:pt x="37" y="139"/>
                    <a:pt x="16" y="104"/>
                    <a:pt x="10" y="81"/>
                  </a:cubicBezTo>
                  <a:cubicBezTo>
                    <a:pt x="4" y="57"/>
                    <a:pt x="9" y="19"/>
                    <a:pt x="37" y="10"/>
                  </a:cubicBezTo>
                  <a:cubicBezTo>
                    <a:pt x="67" y="1"/>
                    <a:pt x="87" y="39"/>
                    <a:pt x="93" y="62"/>
                  </a:cubicBezTo>
                  <a:cubicBezTo>
                    <a:pt x="93" y="65"/>
                    <a:pt x="98" y="63"/>
                    <a:pt x="97" y="60"/>
                  </a:cubicBezTo>
                  <a:cubicBezTo>
                    <a:pt x="91" y="34"/>
                    <a:pt x="69" y="0"/>
                    <a:pt x="38" y="6"/>
                  </a:cubicBezTo>
                  <a:cubicBezTo>
                    <a:pt x="5" y="12"/>
                    <a:pt x="0" y="54"/>
                    <a:pt x="6" y="80"/>
                  </a:cubicBezTo>
                  <a:cubicBezTo>
                    <a:pt x="11" y="107"/>
                    <a:pt x="33" y="141"/>
                    <a:pt x="65" y="135"/>
                  </a:cubicBezTo>
                  <a:cubicBezTo>
                    <a:pt x="97" y="129"/>
                    <a:pt x="102" y="87"/>
                    <a:pt x="97" y="61"/>
                  </a:cubicBezTo>
                  <a:cubicBezTo>
                    <a:pt x="96" y="58"/>
                    <a:pt x="92" y="58"/>
                    <a:pt x="93" y="6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17650" y="49560"/>
              <a:ext cx="1001712" cy="458788"/>
            </a:xfrm>
            <a:custGeom>
              <a:avLst/>
              <a:gdLst>
                <a:gd name="T0" fmla="*/ 231 w 236"/>
                <a:gd name="T1" fmla="*/ 25 h 108"/>
                <a:gd name="T2" fmla="*/ 128 w 236"/>
                <a:gd name="T3" fmla="*/ 92 h 108"/>
                <a:gd name="T4" fmla="*/ 5 w 236"/>
                <a:gd name="T5" fmla="*/ 84 h 108"/>
                <a:gd name="T6" fmla="*/ 108 w 236"/>
                <a:gd name="T7" fmla="*/ 17 h 108"/>
                <a:gd name="T8" fmla="*/ 231 w 236"/>
                <a:gd name="T9" fmla="*/ 2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" h="108">
                  <a:moveTo>
                    <a:pt x="231" y="25"/>
                  </a:moveTo>
                  <a:cubicBezTo>
                    <a:pt x="236" y="46"/>
                    <a:pt x="190" y="76"/>
                    <a:pt x="128" y="92"/>
                  </a:cubicBezTo>
                  <a:cubicBezTo>
                    <a:pt x="66" y="108"/>
                    <a:pt x="11" y="105"/>
                    <a:pt x="5" y="84"/>
                  </a:cubicBezTo>
                  <a:cubicBezTo>
                    <a:pt x="0" y="63"/>
                    <a:pt x="46" y="33"/>
                    <a:pt x="108" y="17"/>
                  </a:cubicBezTo>
                  <a:cubicBezTo>
                    <a:pt x="170" y="0"/>
                    <a:pt x="225" y="4"/>
                    <a:pt x="231" y="25"/>
                  </a:cubicBezTo>
                </a:path>
              </a:pathLst>
            </a:custGeom>
            <a:solidFill>
              <a:srgbClr val="FFEB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1090762" y="76548"/>
              <a:ext cx="207962" cy="92075"/>
            </a:xfrm>
            <a:custGeom>
              <a:avLst/>
              <a:gdLst>
                <a:gd name="T0" fmla="*/ 13 w 49"/>
                <a:gd name="T1" fmla="*/ 0 h 22"/>
                <a:gd name="T2" fmla="*/ 0 w 49"/>
                <a:gd name="T3" fmla="*/ 1 h 22"/>
                <a:gd name="T4" fmla="*/ 49 w 49"/>
                <a:gd name="T5" fmla="*/ 19 h 22"/>
                <a:gd name="T6" fmla="*/ 49 w 49"/>
                <a:gd name="T7" fmla="*/ 22 h 22"/>
                <a:gd name="T8" fmla="*/ 49 w 49"/>
                <a:gd name="T9" fmla="*/ 19 h 22"/>
                <a:gd name="T10" fmla="*/ 13 w 49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2">
                  <a:moveTo>
                    <a:pt x="13" y="0"/>
                  </a:moveTo>
                  <a:cubicBezTo>
                    <a:pt x="9" y="0"/>
                    <a:pt x="4" y="0"/>
                    <a:pt x="0" y="1"/>
                  </a:cubicBezTo>
                  <a:cubicBezTo>
                    <a:pt x="27" y="1"/>
                    <a:pt x="46" y="7"/>
                    <a:pt x="49" y="19"/>
                  </a:cubicBezTo>
                  <a:cubicBezTo>
                    <a:pt x="49" y="20"/>
                    <a:pt x="49" y="21"/>
                    <a:pt x="49" y="22"/>
                  </a:cubicBezTo>
                  <a:cubicBezTo>
                    <a:pt x="49" y="21"/>
                    <a:pt x="49" y="20"/>
                    <a:pt x="49" y="19"/>
                  </a:cubicBezTo>
                  <a:cubicBezTo>
                    <a:pt x="45" y="5"/>
                    <a:pt x="30" y="0"/>
                    <a:pt x="13" y="0"/>
                  </a:cubicBezTo>
                </a:path>
              </a:pathLst>
            </a:custGeom>
            <a:solidFill>
              <a:srgbClr val="FFD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87512" y="79723"/>
              <a:ext cx="811212" cy="242888"/>
            </a:xfrm>
            <a:custGeom>
              <a:avLst/>
              <a:gdLst>
                <a:gd name="T0" fmla="*/ 142 w 191"/>
                <a:gd name="T1" fmla="*/ 0 h 57"/>
                <a:gd name="T2" fmla="*/ 100 w 191"/>
                <a:gd name="T3" fmla="*/ 17 h 57"/>
                <a:gd name="T4" fmla="*/ 71 w 191"/>
                <a:gd name="T5" fmla="*/ 37 h 57"/>
                <a:gd name="T6" fmla="*/ 47 w 191"/>
                <a:gd name="T7" fmla="*/ 41 h 57"/>
                <a:gd name="T8" fmla="*/ 32 w 191"/>
                <a:gd name="T9" fmla="*/ 39 h 57"/>
                <a:gd name="T10" fmla="*/ 17 w 191"/>
                <a:gd name="T11" fmla="*/ 37 h 57"/>
                <a:gd name="T12" fmla="*/ 0 w 191"/>
                <a:gd name="T13" fmla="*/ 44 h 57"/>
                <a:gd name="T14" fmla="*/ 10 w 191"/>
                <a:gd name="T15" fmla="*/ 42 h 57"/>
                <a:gd name="T16" fmla="*/ 23 w 191"/>
                <a:gd name="T17" fmla="*/ 46 h 57"/>
                <a:gd name="T18" fmla="*/ 33 w 191"/>
                <a:gd name="T19" fmla="*/ 57 h 57"/>
                <a:gd name="T20" fmla="*/ 110 w 191"/>
                <a:gd name="T21" fmla="*/ 34 h 57"/>
                <a:gd name="T22" fmla="*/ 109 w 191"/>
                <a:gd name="T23" fmla="*/ 28 h 57"/>
                <a:gd name="T24" fmla="*/ 114 w 191"/>
                <a:gd name="T25" fmla="*/ 17 h 57"/>
                <a:gd name="T26" fmla="*/ 135 w 191"/>
                <a:gd name="T27" fmla="*/ 6 h 57"/>
                <a:gd name="T28" fmla="*/ 136 w 191"/>
                <a:gd name="T29" fmla="*/ 6 h 57"/>
                <a:gd name="T30" fmla="*/ 165 w 191"/>
                <a:gd name="T31" fmla="*/ 45 h 57"/>
                <a:gd name="T32" fmla="*/ 170 w 191"/>
                <a:gd name="T33" fmla="*/ 50 h 57"/>
                <a:gd name="T34" fmla="*/ 191 w 191"/>
                <a:gd name="T35" fmla="*/ 21 h 57"/>
                <a:gd name="T36" fmla="*/ 191 w 191"/>
                <a:gd name="T37" fmla="*/ 18 h 57"/>
                <a:gd name="T38" fmla="*/ 142 w 191"/>
                <a:gd name="T3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1" h="57">
                  <a:moveTo>
                    <a:pt x="142" y="0"/>
                  </a:moveTo>
                  <a:cubicBezTo>
                    <a:pt x="124" y="2"/>
                    <a:pt x="106" y="9"/>
                    <a:pt x="100" y="17"/>
                  </a:cubicBezTo>
                  <a:cubicBezTo>
                    <a:pt x="91" y="29"/>
                    <a:pt x="87" y="33"/>
                    <a:pt x="71" y="37"/>
                  </a:cubicBezTo>
                  <a:cubicBezTo>
                    <a:pt x="62" y="39"/>
                    <a:pt x="55" y="41"/>
                    <a:pt x="47" y="41"/>
                  </a:cubicBezTo>
                  <a:cubicBezTo>
                    <a:pt x="43" y="41"/>
                    <a:pt x="38" y="41"/>
                    <a:pt x="32" y="39"/>
                  </a:cubicBezTo>
                  <a:cubicBezTo>
                    <a:pt x="27" y="38"/>
                    <a:pt x="22" y="37"/>
                    <a:pt x="17" y="37"/>
                  </a:cubicBezTo>
                  <a:cubicBezTo>
                    <a:pt x="11" y="37"/>
                    <a:pt x="5" y="39"/>
                    <a:pt x="0" y="44"/>
                  </a:cubicBezTo>
                  <a:cubicBezTo>
                    <a:pt x="3" y="42"/>
                    <a:pt x="6" y="42"/>
                    <a:pt x="10" y="42"/>
                  </a:cubicBezTo>
                  <a:cubicBezTo>
                    <a:pt x="14" y="42"/>
                    <a:pt x="19" y="43"/>
                    <a:pt x="23" y="46"/>
                  </a:cubicBezTo>
                  <a:cubicBezTo>
                    <a:pt x="28" y="49"/>
                    <a:pt x="31" y="52"/>
                    <a:pt x="33" y="57"/>
                  </a:cubicBezTo>
                  <a:cubicBezTo>
                    <a:pt x="59" y="50"/>
                    <a:pt x="85" y="42"/>
                    <a:pt x="110" y="34"/>
                  </a:cubicBezTo>
                  <a:cubicBezTo>
                    <a:pt x="110" y="32"/>
                    <a:pt x="110" y="30"/>
                    <a:pt x="109" y="28"/>
                  </a:cubicBezTo>
                  <a:cubicBezTo>
                    <a:pt x="109" y="25"/>
                    <a:pt x="112" y="20"/>
                    <a:pt x="114" y="17"/>
                  </a:cubicBezTo>
                  <a:cubicBezTo>
                    <a:pt x="118" y="11"/>
                    <a:pt x="127" y="6"/>
                    <a:pt x="135" y="6"/>
                  </a:cubicBezTo>
                  <a:cubicBezTo>
                    <a:pt x="135" y="6"/>
                    <a:pt x="136" y="6"/>
                    <a:pt x="136" y="6"/>
                  </a:cubicBezTo>
                  <a:cubicBezTo>
                    <a:pt x="157" y="7"/>
                    <a:pt x="169" y="26"/>
                    <a:pt x="165" y="45"/>
                  </a:cubicBezTo>
                  <a:cubicBezTo>
                    <a:pt x="167" y="47"/>
                    <a:pt x="168" y="48"/>
                    <a:pt x="170" y="50"/>
                  </a:cubicBezTo>
                  <a:cubicBezTo>
                    <a:pt x="183" y="40"/>
                    <a:pt x="191" y="30"/>
                    <a:pt x="191" y="21"/>
                  </a:cubicBezTo>
                  <a:cubicBezTo>
                    <a:pt x="191" y="20"/>
                    <a:pt x="191" y="19"/>
                    <a:pt x="191" y="18"/>
                  </a:cubicBezTo>
                  <a:cubicBezTo>
                    <a:pt x="188" y="6"/>
                    <a:pt x="169" y="0"/>
                    <a:pt x="142" y="0"/>
                  </a:cubicBezTo>
                </a:path>
              </a:pathLst>
            </a:custGeom>
            <a:solidFill>
              <a:srgbClr val="FFC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08125" y="67023"/>
              <a:ext cx="1020762" cy="428625"/>
            </a:xfrm>
            <a:custGeom>
              <a:avLst/>
              <a:gdLst>
                <a:gd name="T0" fmla="*/ 230 w 240"/>
                <a:gd name="T1" fmla="*/ 22 h 101"/>
                <a:gd name="T2" fmla="*/ 213 w 240"/>
                <a:gd name="T3" fmla="*/ 49 h 101"/>
                <a:gd name="T4" fmla="*/ 164 w 240"/>
                <a:gd name="T5" fmla="*/ 75 h 101"/>
                <a:gd name="T6" fmla="*/ 40 w 240"/>
                <a:gd name="T7" fmla="*/ 95 h 101"/>
                <a:gd name="T8" fmla="*/ 10 w 240"/>
                <a:gd name="T9" fmla="*/ 80 h 101"/>
                <a:gd name="T10" fmla="*/ 26 w 240"/>
                <a:gd name="T11" fmla="*/ 53 h 101"/>
                <a:gd name="T12" fmla="*/ 74 w 240"/>
                <a:gd name="T13" fmla="*/ 27 h 101"/>
                <a:gd name="T14" fmla="*/ 140 w 240"/>
                <a:gd name="T15" fmla="*/ 8 h 101"/>
                <a:gd name="T16" fmla="*/ 200 w 240"/>
                <a:gd name="T17" fmla="*/ 6 h 101"/>
                <a:gd name="T18" fmla="*/ 230 w 240"/>
                <a:gd name="T19" fmla="*/ 22 h 101"/>
                <a:gd name="T20" fmla="*/ 235 w 240"/>
                <a:gd name="T21" fmla="*/ 20 h 101"/>
                <a:gd name="T22" fmla="*/ 215 w 240"/>
                <a:gd name="T23" fmla="*/ 4 h 101"/>
                <a:gd name="T24" fmla="*/ 169 w 240"/>
                <a:gd name="T25" fmla="*/ 1 h 101"/>
                <a:gd name="T26" fmla="*/ 49 w 240"/>
                <a:gd name="T27" fmla="*/ 33 h 101"/>
                <a:gd name="T28" fmla="*/ 5 w 240"/>
                <a:gd name="T29" fmla="*/ 81 h 101"/>
                <a:gd name="T30" fmla="*/ 25 w 240"/>
                <a:gd name="T31" fmla="*/ 96 h 101"/>
                <a:gd name="T32" fmla="*/ 71 w 240"/>
                <a:gd name="T33" fmla="*/ 100 h 101"/>
                <a:gd name="T34" fmla="*/ 191 w 240"/>
                <a:gd name="T35" fmla="*/ 68 h 101"/>
                <a:gd name="T36" fmla="*/ 235 w 240"/>
                <a:gd name="T37" fmla="*/ 20 h 101"/>
                <a:gd name="T38" fmla="*/ 230 w 240"/>
                <a:gd name="T39" fmla="*/ 2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0" h="101">
                  <a:moveTo>
                    <a:pt x="230" y="22"/>
                  </a:moveTo>
                  <a:cubicBezTo>
                    <a:pt x="233" y="33"/>
                    <a:pt x="220" y="43"/>
                    <a:pt x="213" y="49"/>
                  </a:cubicBezTo>
                  <a:cubicBezTo>
                    <a:pt x="198" y="61"/>
                    <a:pt x="181" y="68"/>
                    <a:pt x="164" y="75"/>
                  </a:cubicBezTo>
                  <a:cubicBezTo>
                    <a:pt x="126" y="90"/>
                    <a:pt x="81" y="100"/>
                    <a:pt x="40" y="95"/>
                  </a:cubicBezTo>
                  <a:cubicBezTo>
                    <a:pt x="30" y="94"/>
                    <a:pt x="14" y="91"/>
                    <a:pt x="10" y="80"/>
                  </a:cubicBezTo>
                  <a:cubicBezTo>
                    <a:pt x="6" y="69"/>
                    <a:pt x="19" y="58"/>
                    <a:pt x="26" y="53"/>
                  </a:cubicBezTo>
                  <a:cubicBezTo>
                    <a:pt x="40" y="41"/>
                    <a:pt x="57" y="33"/>
                    <a:pt x="74" y="27"/>
                  </a:cubicBezTo>
                  <a:cubicBezTo>
                    <a:pt x="95" y="18"/>
                    <a:pt x="117" y="12"/>
                    <a:pt x="140" y="8"/>
                  </a:cubicBezTo>
                  <a:cubicBezTo>
                    <a:pt x="159" y="5"/>
                    <a:pt x="180" y="3"/>
                    <a:pt x="200" y="6"/>
                  </a:cubicBezTo>
                  <a:cubicBezTo>
                    <a:pt x="210" y="7"/>
                    <a:pt x="227" y="10"/>
                    <a:pt x="230" y="22"/>
                  </a:cubicBezTo>
                  <a:cubicBezTo>
                    <a:pt x="231" y="25"/>
                    <a:pt x="236" y="23"/>
                    <a:pt x="235" y="20"/>
                  </a:cubicBezTo>
                  <a:cubicBezTo>
                    <a:pt x="232" y="11"/>
                    <a:pt x="223" y="7"/>
                    <a:pt x="215" y="4"/>
                  </a:cubicBezTo>
                  <a:cubicBezTo>
                    <a:pt x="201" y="0"/>
                    <a:pt x="184" y="0"/>
                    <a:pt x="169" y="1"/>
                  </a:cubicBezTo>
                  <a:cubicBezTo>
                    <a:pt x="128" y="3"/>
                    <a:pt x="85" y="14"/>
                    <a:pt x="49" y="33"/>
                  </a:cubicBezTo>
                  <a:cubicBezTo>
                    <a:pt x="33" y="41"/>
                    <a:pt x="0" y="58"/>
                    <a:pt x="5" y="81"/>
                  </a:cubicBezTo>
                  <a:cubicBezTo>
                    <a:pt x="7" y="89"/>
                    <a:pt x="17" y="94"/>
                    <a:pt x="25" y="96"/>
                  </a:cubicBezTo>
                  <a:cubicBezTo>
                    <a:pt x="40" y="101"/>
                    <a:pt x="56" y="101"/>
                    <a:pt x="71" y="100"/>
                  </a:cubicBezTo>
                  <a:cubicBezTo>
                    <a:pt x="112" y="98"/>
                    <a:pt x="155" y="86"/>
                    <a:pt x="191" y="68"/>
                  </a:cubicBezTo>
                  <a:cubicBezTo>
                    <a:pt x="207" y="60"/>
                    <a:pt x="240" y="43"/>
                    <a:pt x="235" y="20"/>
                  </a:cubicBezTo>
                  <a:cubicBezTo>
                    <a:pt x="234" y="17"/>
                    <a:pt x="230" y="19"/>
                    <a:pt x="230" y="2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358925" y="317848"/>
              <a:ext cx="200025" cy="131763"/>
            </a:xfrm>
            <a:custGeom>
              <a:avLst/>
              <a:gdLst>
                <a:gd name="T0" fmla="*/ 1 w 47"/>
                <a:gd name="T1" fmla="*/ 4 h 31"/>
                <a:gd name="T2" fmla="*/ 44 w 47"/>
                <a:gd name="T3" fmla="*/ 30 h 31"/>
                <a:gd name="T4" fmla="*/ 45 w 47"/>
                <a:gd name="T5" fmla="*/ 28 h 31"/>
                <a:gd name="T6" fmla="*/ 3 w 47"/>
                <a:gd name="T7" fmla="*/ 1 h 31"/>
                <a:gd name="T8" fmla="*/ 1 w 47"/>
                <a:gd name="T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1">
                  <a:moveTo>
                    <a:pt x="1" y="4"/>
                  </a:moveTo>
                  <a:cubicBezTo>
                    <a:pt x="15" y="13"/>
                    <a:pt x="30" y="21"/>
                    <a:pt x="44" y="30"/>
                  </a:cubicBezTo>
                  <a:cubicBezTo>
                    <a:pt x="45" y="31"/>
                    <a:pt x="47" y="29"/>
                    <a:pt x="45" y="28"/>
                  </a:cubicBezTo>
                  <a:cubicBezTo>
                    <a:pt x="31" y="19"/>
                    <a:pt x="17" y="10"/>
                    <a:pt x="3" y="1"/>
                  </a:cubicBezTo>
                  <a:cubicBezTo>
                    <a:pt x="1" y="0"/>
                    <a:pt x="0" y="3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495450" y="216248"/>
              <a:ext cx="152400" cy="177800"/>
            </a:xfrm>
            <a:custGeom>
              <a:avLst/>
              <a:gdLst>
                <a:gd name="T0" fmla="*/ 1 w 36"/>
                <a:gd name="T1" fmla="*/ 4 h 42"/>
                <a:gd name="T2" fmla="*/ 33 w 36"/>
                <a:gd name="T3" fmla="*/ 41 h 42"/>
                <a:gd name="T4" fmla="*/ 35 w 36"/>
                <a:gd name="T5" fmla="*/ 39 h 42"/>
                <a:gd name="T6" fmla="*/ 3 w 36"/>
                <a:gd name="T7" fmla="*/ 2 h 42"/>
                <a:gd name="T8" fmla="*/ 1 w 36"/>
                <a:gd name="T9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2">
                  <a:moveTo>
                    <a:pt x="1" y="4"/>
                  </a:moveTo>
                  <a:cubicBezTo>
                    <a:pt x="12" y="16"/>
                    <a:pt x="22" y="29"/>
                    <a:pt x="33" y="41"/>
                  </a:cubicBezTo>
                  <a:cubicBezTo>
                    <a:pt x="34" y="42"/>
                    <a:pt x="36" y="40"/>
                    <a:pt x="35" y="39"/>
                  </a:cubicBezTo>
                  <a:cubicBezTo>
                    <a:pt x="24" y="26"/>
                    <a:pt x="14" y="14"/>
                    <a:pt x="3" y="2"/>
                  </a:cubicBezTo>
                  <a:cubicBezTo>
                    <a:pt x="2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609750" y="168623"/>
              <a:ext cx="119062" cy="187325"/>
            </a:xfrm>
            <a:custGeom>
              <a:avLst/>
              <a:gdLst>
                <a:gd name="T0" fmla="*/ 1 w 28"/>
                <a:gd name="T1" fmla="*/ 4 h 44"/>
                <a:gd name="T2" fmla="*/ 24 w 28"/>
                <a:gd name="T3" fmla="*/ 43 h 44"/>
                <a:gd name="T4" fmla="*/ 27 w 28"/>
                <a:gd name="T5" fmla="*/ 41 h 44"/>
                <a:gd name="T6" fmla="*/ 4 w 28"/>
                <a:gd name="T7" fmla="*/ 2 h 44"/>
                <a:gd name="T8" fmla="*/ 1 w 28"/>
                <a:gd name="T9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4">
                  <a:moveTo>
                    <a:pt x="1" y="4"/>
                  </a:moveTo>
                  <a:cubicBezTo>
                    <a:pt x="9" y="17"/>
                    <a:pt x="17" y="30"/>
                    <a:pt x="24" y="43"/>
                  </a:cubicBezTo>
                  <a:cubicBezTo>
                    <a:pt x="25" y="44"/>
                    <a:pt x="28" y="43"/>
                    <a:pt x="27" y="41"/>
                  </a:cubicBezTo>
                  <a:cubicBezTo>
                    <a:pt x="19" y="28"/>
                    <a:pt x="11" y="15"/>
                    <a:pt x="4" y="2"/>
                  </a:cubicBezTo>
                  <a:cubicBezTo>
                    <a:pt x="3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776437" y="122585"/>
              <a:ext cx="68262" cy="200025"/>
            </a:xfrm>
            <a:custGeom>
              <a:avLst/>
              <a:gdLst>
                <a:gd name="T0" fmla="*/ 0 w 16"/>
                <a:gd name="T1" fmla="*/ 2 h 47"/>
                <a:gd name="T2" fmla="*/ 13 w 16"/>
                <a:gd name="T3" fmla="*/ 45 h 47"/>
                <a:gd name="T4" fmla="*/ 16 w 16"/>
                <a:gd name="T5" fmla="*/ 44 h 47"/>
                <a:gd name="T6" fmla="*/ 3 w 16"/>
                <a:gd name="T7" fmla="*/ 1 h 47"/>
                <a:gd name="T8" fmla="*/ 0 w 16"/>
                <a:gd name="T9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47">
                  <a:moveTo>
                    <a:pt x="0" y="2"/>
                  </a:moveTo>
                  <a:cubicBezTo>
                    <a:pt x="4" y="17"/>
                    <a:pt x="9" y="31"/>
                    <a:pt x="13" y="45"/>
                  </a:cubicBezTo>
                  <a:cubicBezTo>
                    <a:pt x="13" y="47"/>
                    <a:pt x="16" y="46"/>
                    <a:pt x="16" y="44"/>
                  </a:cubicBezTo>
                  <a:cubicBezTo>
                    <a:pt x="11" y="30"/>
                    <a:pt x="7" y="16"/>
                    <a:pt x="3" y="1"/>
                  </a:cubicBezTo>
                  <a:cubicBezTo>
                    <a:pt x="2" y="0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936775" y="79723"/>
              <a:ext cx="55562" cy="230188"/>
            </a:xfrm>
            <a:custGeom>
              <a:avLst/>
              <a:gdLst>
                <a:gd name="T0" fmla="*/ 10 w 13"/>
                <a:gd name="T1" fmla="*/ 2 h 54"/>
                <a:gd name="T2" fmla="*/ 0 w 13"/>
                <a:gd name="T3" fmla="*/ 51 h 54"/>
                <a:gd name="T4" fmla="*/ 3 w 13"/>
                <a:gd name="T5" fmla="*/ 52 h 54"/>
                <a:gd name="T6" fmla="*/ 13 w 13"/>
                <a:gd name="T7" fmla="*/ 3 h 54"/>
                <a:gd name="T8" fmla="*/ 10 w 13"/>
                <a:gd name="T9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4">
                  <a:moveTo>
                    <a:pt x="10" y="2"/>
                  </a:moveTo>
                  <a:cubicBezTo>
                    <a:pt x="7" y="18"/>
                    <a:pt x="4" y="35"/>
                    <a:pt x="0" y="51"/>
                  </a:cubicBezTo>
                  <a:cubicBezTo>
                    <a:pt x="0" y="53"/>
                    <a:pt x="3" y="54"/>
                    <a:pt x="3" y="52"/>
                  </a:cubicBezTo>
                  <a:cubicBezTo>
                    <a:pt x="7" y="36"/>
                    <a:pt x="10" y="19"/>
                    <a:pt x="13" y="3"/>
                  </a:cubicBezTo>
                  <a:cubicBezTo>
                    <a:pt x="13" y="1"/>
                    <a:pt x="11" y="0"/>
                    <a:pt x="1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1103462" y="76548"/>
              <a:ext cx="109537" cy="249238"/>
            </a:xfrm>
            <a:custGeom>
              <a:avLst/>
              <a:gdLst>
                <a:gd name="T0" fmla="*/ 22 w 26"/>
                <a:gd name="T1" fmla="*/ 2 h 59"/>
                <a:gd name="T2" fmla="*/ 0 w 26"/>
                <a:gd name="T3" fmla="*/ 56 h 59"/>
                <a:gd name="T4" fmla="*/ 3 w 26"/>
                <a:gd name="T5" fmla="*/ 57 h 59"/>
                <a:gd name="T6" fmla="*/ 25 w 26"/>
                <a:gd name="T7" fmla="*/ 3 h 59"/>
                <a:gd name="T8" fmla="*/ 22 w 26"/>
                <a:gd name="T9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59">
                  <a:moveTo>
                    <a:pt x="22" y="2"/>
                  </a:moveTo>
                  <a:cubicBezTo>
                    <a:pt x="15" y="20"/>
                    <a:pt x="8" y="38"/>
                    <a:pt x="0" y="56"/>
                  </a:cubicBezTo>
                  <a:cubicBezTo>
                    <a:pt x="0" y="58"/>
                    <a:pt x="2" y="59"/>
                    <a:pt x="3" y="57"/>
                  </a:cubicBezTo>
                  <a:cubicBezTo>
                    <a:pt x="10" y="39"/>
                    <a:pt x="18" y="21"/>
                    <a:pt x="25" y="3"/>
                  </a:cubicBezTo>
                  <a:cubicBezTo>
                    <a:pt x="26" y="1"/>
                    <a:pt x="23" y="0"/>
                    <a:pt x="22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673250" y="11460"/>
              <a:ext cx="55562" cy="144463"/>
            </a:xfrm>
            <a:custGeom>
              <a:avLst/>
              <a:gdLst>
                <a:gd name="T0" fmla="*/ 10 w 13"/>
                <a:gd name="T1" fmla="*/ 2 h 34"/>
                <a:gd name="T2" fmla="*/ 3 w 13"/>
                <a:gd name="T3" fmla="*/ 32 h 34"/>
                <a:gd name="T4" fmla="*/ 6 w 13"/>
                <a:gd name="T5" fmla="*/ 32 h 34"/>
                <a:gd name="T6" fmla="*/ 12 w 13"/>
                <a:gd name="T7" fmla="*/ 4 h 34"/>
                <a:gd name="T8" fmla="*/ 10 w 13"/>
                <a:gd name="T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4">
                  <a:moveTo>
                    <a:pt x="10" y="2"/>
                  </a:moveTo>
                  <a:cubicBezTo>
                    <a:pt x="2" y="10"/>
                    <a:pt x="0" y="22"/>
                    <a:pt x="3" y="32"/>
                  </a:cubicBezTo>
                  <a:cubicBezTo>
                    <a:pt x="3" y="34"/>
                    <a:pt x="6" y="33"/>
                    <a:pt x="6" y="32"/>
                  </a:cubicBezTo>
                  <a:cubicBezTo>
                    <a:pt x="3" y="22"/>
                    <a:pt x="5" y="11"/>
                    <a:pt x="12" y="4"/>
                  </a:cubicBezTo>
                  <a:cubicBezTo>
                    <a:pt x="13" y="2"/>
                    <a:pt x="11" y="0"/>
                    <a:pt x="1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758975" y="3523"/>
              <a:ext cx="80962" cy="114300"/>
            </a:xfrm>
            <a:custGeom>
              <a:avLst/>
              <a:gdLst>
                <a:gd name="T0" fmla="*/ 2 w 19"/>
                <a:gd name="T1" fmla="*/ 3 h 27"/>
                <a:gd name="T2" fmla="*/ 16 w 19"/>
                <a:gd name="T3" fmla="*/ 25 h 27"/>
                <a:gd name="T4" fmla="*/ 18 w 19"/>
                <a:gd name="T5" fmla="*/ 24 h 27"/>
                <a:gd name="T6" fmla="*/ 4 w 19"/>
                <a:gd name="T7" fmla="*/ 1 h 27"/>
                <a:gd name="T8" fmla="*/ 2 w 19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7">
                  <a:moveTo>
                    <a:pt x="2" y="3"/>
                  </a:moveTo>
                  <a:cubicBezTo>
                    <a:pt x="8" y="9"/>
                    <a:pt x="14" y="16"/>
                    <a:pt x="16" y="25"/>
                  </a:cubicBezTo>
                  <a:cubicBezTo>
                    <a:pt x="16" y="27"/>
                    <a:pt x="19" y="26"/>
                    <a:pt x="18" y="24"/>
                  </a:cubicBezTo>
                  <a:cubicBezTo>
                    <a:pt x="16" y="15"/>
                    <a:pt x="11" y="7"/>
                    <a:pt x="4" y="1"/>
                  </a:cubicBezTo>
                  <a:cubicBezTo>
                    <a:pt x="2" y="0"/>
                    <a:pt x="0" y="2"/>
                    <a:pt x="2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406550" y="101948"/>
              <a:ext cx="1541462" cy="2700338"/>
            </a:xfrm>
            <a:custGeom>
              <a:avLst/>
              <a:gdLst>
                <a:gd name="T0" fmla="*/ 182 w 363"/>
                <a:gd name="T1" fmla="*/ 41 h 636"/>
                <a:gd name="T2" fmla="*/ 181 w 363"/>
                <a:gd name="T3" fmla="*/ 24 h 636"/>
                <a:gd name="T4" fmla="*/ 148 w 363"/>
                <a:gd name="T5" fmla="*/ 4 h 636"/>
                <a:gd name="T6" fmla="*/ 130 w 363"/>
                <a:gd name="T7" fmla="*/ 23 h 636"/>
                <a:gd name="T8" fmla="*/ 132 w 363"/>
                <a:gd name="T9" fmla="*/ 31 h 636"/>
                <a:gd name="T10" fmla="*/ 51 w 363"/>
                <a:gd name="T11" fmla="*/ 55 h 636"/>
                <a:gd name="T12" fmla="*/ 47 w 363"/>
                <a:gd name="T13" fmla="*/ 48 h 636"/>
                <a:gd name="T14" fmla="*/ 21 w 363"/>
                <a:gd name="T15" fmla="*/ 40 h 636"/>
                <a:gd name="T16" fmla="*/ 4 w 363"/>
                <a:gd name="T17" fmla="*/ 75 h 636"/>
                <a:gd name="T18" fmla="*/ 18 w 363"/>
                <a:gd name="T19" fmla="*/ 93 h 636"/>
                <a:gd name="T20" fmla="*/ 9 w 363"/>
                <a:gd name="T21" fmla="*/ 133 h 636"/>
                <a:gd name="T22" fmla="*/ 99 w 363"/>
                <a:gd name="T23" fmla="*/ 489 h 636"/>
                <a:gd name="T24" fmla="*/ 156 w 363"/>
                <a:gd name="T25" fmla="*/ 591 h 636"/>
                <a:gd name="T26" fmla="*/ 181 w 363"/>
                <a:gd name="T27" fmla="*/ 631 h 636"/>
                <a:gd name="T28" fmla="*/ 213 w 363"/>
                <a:gd name="T29" fmla="*/ 627 h 636"/>
                <a:gd name="T30" fmla="*/ 228 w 363"/>
                <a:gd name="T31" fmla="*/ 590 h 636"/>
                <a:gd name="T32" fmla="*/ 205 w 363"/>
                <a:gd name="T33" fmla="*/ 507 h 636"/>
                <a:gd name="T34" fmla="*/ 269 w 363"/>
                <a:gd name="T35" fmla="*/ 488 h 636"/>
                <a:gd name="T36" fmla="*/ 295 w 363"/>
                <a:gd name="T37" fmla="*/ 572 h 636"/>
                <a:gd name="T38" fmla="*/ 340 w 363"/>
                <a:gd name="T39" fmla="*/ 595 h 636"/>
                <a:gd name="T40" fmla="*/ 358 w 363"/>
                <a:gd name="T41" fmla="*/ 542 h 636"/>
                <a:gd name="T42" fmla="*/ 334 w 363"/>
                <a:gd name="T43" fmla="*/ 373 h 636"/>
                <a:gd name="T44" fmla="*/ 182 w 363"/>
                <a:gd name="T45" fmla="*/ 41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3" h="636">
                  <a:moveTo>
                    <a:pt x="182" y="41"/>
                  </a:moveTo>
                  <a:cubicBezTo>
                    <a:pt x="183" y="36"/>
                    <a:pt x="183" y="30"/>
                    <a:pt x="181" y="24"/>
                  </a:cubicBezTo>
                  <a:cubicBezTo>
                    <a:pt x="177" y="9"/>
                    <a:pt x="162" y="0"/>
                    <a:pt x="148" y="4"/>
                  </a:cubicBezTo>
                  <a:cubicBezTo>
                    <a:pt x="139" y="7"/>
                    <a:pt x="133" y="14"/>
                    <a:pt x="130" y="23"/>
                  </a:cubicBezTo>
                  <a:cubicBezTo>
                    <a:pt x="132" y="31"/>
                    <a:pt x="132" y="31"/>
                    <a:pt x="132" y="31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51" y="55"/>
                    <a:pt x="48" y="47"/>
                    <a:pt x="47" y="48"/>
                  </a:cubicBezTo>
                  <a:cubicBezTo>
                    <a:pt x="40" y="41"/>
                    <a:pt x="31" y="37"/>
                    <a:pt x="21" y="40"/>
                  </a:cubicBezTo>
                  <a:cubicBezTo>
                    <a:pt x="7" y="44"/>
                    <a:pt x="0" y="60"/>
                    <a:pt x="4" y="75"/>
                  </a:cubicBezTo>
                  <a:cubicBezTo>
                    <a:pt x="7" y="83"/>
                    <a:pt x="12" y="90"/>
                    <a:pt x="18" y="93"/>
                  </a:cubicBezTo>
                  <a:cubicBezTo>
                    <a:pt x="13" y="105"/>
                    <a:pt x="9" y="119"/>
                    <a:pt x="9" y="133"/>
                  </a:cubicBezTo>
                  <a:cubicBezTo>
                    <a:pt x="7" y="181"/>
                    <a:pt x="20" y="368"/>
                    <a:pt x="99" y="489"/>
                  </a:cubicBezTo>
                  <a:cubicBezTo>
                    <a:pt x="120" y="522"/>
                    <a:pt x="139" y="556"/>
                    <a:pt x="156" y="591"/>
                  </a:cubicBezTo>
                  <a:cubicBezTo>
                    <a:pt x="162" y="603"/>
                    <a:pt x="168" y="624"/>
                    <a:pt x="181" y="631"/>
                  </a:cubicBezTo>
                  <a:cubicBezTo>
                    <a:pt x="191" y="636"/>
                    <a:pt x="204" y="631"/>
                    <a:pt x="213" y="627"/>
                  </a:cubicBezTo>
                  <a:cubicBezTo>
                    <a:pt x="228" y="620"/>
                    <a:pt x="229" y="606"/>
                    <a:pt x="228" y="590"/>
                  </a:cubicBezTo>
                  <a:cubicBezTo>
                    <a:pt x="228" y="581"/>
                    <a:pt x="206" y="507"/>
                    <a:pt x="205" y="507"/>
                  </a:cubicBezTo>
                  <a:cubicBezTo>
                    <a:pt x="269" y="488"/>
                    <a:pt x="269" y="488"/>
                    <a:pt x="269" y="488"/>
                  </a:cubicBezTo>
                  <a:cubicBezTo>
                    <a:pt x="269" y="488"/>
                    <a:pt x="293" y="564"/>
                    <a:pt x="295" y="572"/>
                  </a:cubicBezTo>
                  <a:cubicBezTo>
                    <a:pt x="301" y="594"/>
                    <a:pt x="321" y="601"/>
                    <a:pt x="340" y="595"/>
                  </a:cubicBezTo>
                  <a:cubicBezTo>
                    <a:pt x="362" y="587"/>
                    <a:pt x="363" y="563"/>
                    <a:pt x="358" y="542"/>
                  </a:cubicBezTo>
                  <a:cubicBezTo>
                    <a:pt x="347" y="487"/>
                    <a:pt x="341" y="418"/>
                    <a:pt x="334" y="373"/>
                  </a:cubicBezTo>
                  <a:cubicBezTo>
                    <a:pt x="327" y="328"/>
                    <a:pt x="261" y="110"/>
                    <a:pt x="182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1017737" y="101948"/>
              <a:ext cx="930275" cy="2535238"/>
            </a:xfrm>
            <a:custGeom>
              <a:avLst/>
              <a:gdLst>
                <a:gd name="T0" fmla="*/ 38 w 219"/>
                <a:gd name="T1" fmla="*/ 41 h 597"/>
                <a:gd name="T2" fmla="*/ 37 w 219"/>
                <a:gd name="T3" fmla="*/ 24 h 597"/>
                <a:gd name="T4" fmla="*/ 4 w 219"/>
                <a:gd name="T5" fmla="*/ 4 h 597"/>
                <a:gd name="T6" fmla="*/ 0 w 219"/>
                <a:gd name="T7" fmla="*/ 5 h 597"/>
                <a:gd name="T8" fmla="*/ 22 w 219"/>
                <a:gd name="T9" fmla="*/ 26 h 597"/>
                <a:gd name="T10" fmla="*/ 22 w 219"/>
                <a:gd name="T11" fmla="*/ 43 h 597"/>
                <a:gd name="T12" fmla="*/ 175 w 219"/>
                <a:gd name="T13" fmla="*/ 374 h 597"/>
                <a:gd name="T14" fmla="*/ 199 w 219"/>
                <a:gd name="T15" fmla="*/ 544 h 597"/>
                <a:gd name="T16" fmla="*/ 181 w 219"/>
                <a:gd name="T17" fmla="*/ 596 h 597"/>
                <a:gd name="T18" fmla="*/ 180 w 219"/>
                <a:gd name="T19" fmla="*/ 597 h 597"/>
                <a:gd name="T20" fmla="*/ 196 w 219"/>
                <a:gd name="T21" fmla="*/ 595 h 597"/>
                <a:gd name="T22" fmla="*/ 214 w 219"/>
                <a:gd name="T23" fmla="*/ 542 h 597"/>
                <a:gd name="T24" fmla="*/ 190 w 219"/>
                <a:gd name="T25" fmla="*/ 373 h 597"/>
                <a:gd name="T26" fmla="*/ 38 w 219"/>
                <a:gd name="T27" fmla="*/ 41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9" h="597">
                  <a:moveTo>
                    <a:pt x="38" y="41"/>
                  </a:moveTo>
                  <a:cubicBezTo>
                    <a:pt x="39" y="36"/>
                    <a:pt x="39" y="30"/>
                    <a:pt x="37" y="24"/>
                  </a:cubicBezTo>
                  <a:cubicBezTo>
                    <a:pt x="33" y="9"/>
                    <a:pt x="18" y="0"/>
                    <a:pt x="4" y="4"/>
                  </a:cubicBezTo>
                  <a:cubicBezTo>
                    <a:pt x="3" y="4"/>
                    <a:pt x="1" y="5"/>
                    <a:pt x="0" y="5"/>
                  </a:cubicBezTo>
                  <a:cubicBezTo>
                    <a:pt x="10" y="7"/>
                    <a:pt x="19" y="15"/>
                    <a:pt x="22" y="26"/>
                  </a:cubicBezTo>
                  <a:cubicBezTo>
                    <a:pt x="24" y="32"/>
                    <a:pt x="24" y="38"/>
                    <a:pt x="22" y="43"/>
                  </a:cubicBezTo>
                  <a:cubicBezTo>
                    <a:pt x="101" y="112"/>
                    <a:pt x="168" y="330"/>
                    <a:pt x="175" y="374"/>
                  </a:cubicBezTo>
                  <a:cubicBezTo>
                    <a:pt x="182" y="420"/>
                    <a:pt x="187" y="489"/>
                    <a:pt x="199" y="544"/>
                  </a:cubicBezTo>
                  <a:cubicBezTo>
                    <a:pt x="203" y="565"/>
                    <a:pt x="203" y="589"/>
                    <a:pt x="181" y="596"/>
                  </a:cubicBezTo>
                  <a:cubicBezTo>
                    <a:pt x="181" y="597"/>
                    <a:pt x="180" y="597"/>
                    <a:pt x="180" y="597"/>
                  </a:cubicBezTo>
                  <a:cubicBezTo>
                    <a:pt x="185" y="597"/>
                    <a:pt x="191" y="597"/>
                    <a:pt x="196" y="595"/>
                  </a:cubicBezTo>
                  <a:cubicBezTo>
                    <a:pt x="218" y="587"/>
                    <a:pt x="219" y="563"/>
                    <a:pt x="214" y="542"/>
                  </a:cubicBezTo>
                  <a:cubicBezTo>
                    <a:pt x="203" y="487"/>
                    <a:pt x="197" y="418"/>
                    <a:pt x="190" y="373"/>
                  </a:cubicBezTo>
                  <a:cubicBezTo>
                    <a:pt x="183" y="328"/>
                    <a:pt x="117" y="110"/>
                    <a:pt x="38" y="41"/>
                  </a:cubicBezTo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482750" y="259110"/>
              <a:ext cx="136525" cy="84138"/>
            </a:xfrm>
            <a:custGeom>
              <a:avLst/>
              <a:gdLst>
                <a:gd name="T0" fmla="*/ 14 w 32"/>
                <a:gd name="T1" fmla="*/ 12 h 20"/>
                <a:gd name="T2" fmla="*/ 17 w 32"/>
                <a:gd name="T3" fmla="*/ 20 h 20"/>
                <a:gd name="T4" fmla="*/ 32 w 32"/>
                <a:gd name="T5" fmla="*/ 16 h 20"/>
                <a:gd name="T6" fmla="*/ 29 w 32"/>
                <a:gd name="T7" fmla="*/ 11 h 20"/>
                <a:gd name="T8" fmla="*/ 3 w 32"/>
                <a:gd name="T9" fmla="*/ 3 h 20"/>
                <a:gd name="T10" fmla="*/ 0 w 32"/>
                <a:gd name="T11" fmla="*/ 4 h 20"/>
                <a:gd name="T12" fmla="*/ 14 w 32"/>
                <a:gd name="T1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0">
                  <a:moveTo>
                    <a:pt x="14" y="12"/>
                  </a:moveTo>
                  <a:cubicBezTo>
                    <a:pt x="15" y="12"/>
                    <a:pt x="17" y="20"/>
                    <a:pt x="17" y="20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3"/>
                    <a:pt x="30" y="10"/>
                    <a:pt x="29" y="11"/>
                  </a:cubicBezTo>
                  <a:cubicBezTo>
                    <a:pt x="22" y="4"/>
                    <a:pt x="13" y="0"/>
                    <a:pt x="3" y="3"/>
                  </a:cubicBezTo>
                  <a:cubicBezTo>
                    <a:pt x="2" y="3"/>
                    <a:pt x="1" y="4"/>
                    <a:pt x="0" y="4"/>
                  </a:cubicBezTo>
                  <a:cubicBezTo>
                    <a:pt x="5" y="6"/>
                    <a:pt x="10" y="8"/>
                    <a:pt x="14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1205062" y="2183160"/>
              <a:ext cx="284162" cy="611188"/>
            </a:xfrm>
            <a:custGeom>
              <a:avLst/>
              <a:gdLst>
                <a:gd name="T0" fmla="*/ 2 w 67"/>
                <a:gd name="T1" fmla="*/ 19 h 144"/>
                <a:gd name="T2" fmla="*/ 25 w 67"/>
                <a:gd name="T3" fmla="*/ 102 h 144"/>
                <a:gd name="T4" fmla="*/ 10 w 67"/>
                <a:gd name="T5" fmla="*/ 139 h 144"/>
                <a:gd name="T6" fmla="*/ 0 w 67"/>
                <a:gd name="T7" fmla="*/ 143 h 144"/>
                <a:gd name="T8" fmla="*/ 25 w 67"/>
                <a:gd name="T9" fmla="*/ 137 h 144"/>
                <a:gd name="T10" fmla="*/ 40 w 67"/>
                <a:gd name="T11" fmla="*/ 100 h 144"/>
                <a:gd name="T12" fmla="*/ 17 w 67"/>
                <a:gd name="T13" fmla="*/ 17 h 144"/>
                <a:gd name="T14" fmla="*/ 67 w 67"/>
                <a:gd name="T15" fmla="*/ 3 h 144"/>
                <a:gd name="T16" fmla="*/ 66 w 67"/>
                <a:gd name="T17" fmla="*/ 0 h 144"/>
                <a:gd name="T18" fmla="*/ 2 w 67"/>
                <a:gd name="T19" fmla="*/ 1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144">
                  <a:moveTo>
                    <a:pt x="2" y="19"/>
                  </a:moveTo>
                  <a:cubicBezTo>
                    <a:pt x="2" y="19"/>
                    <a:pt x="24" y="93"/>
                    <a:pt x="25" y="102"/>
                  </a:cubicBezTo>
                  <a:cubicBezTo>
                    <a:pt x="26" y="118"/>
                    <a:pt x="24" y="132"/>
                    <a:pt x="10" y="139"/>
                  </a:cubicBezTo>
                  <a:cubicBezTo>
                    <a:pt x="7" y="140"/>
                    <a:pt x="4" y="142"/>
                    <a:pt x="0" y="143"/>
                  </a:cubicBezTo>
                  <a:cubicBezTo>
                    <a:pt x="9" y="144"/>
                    <a:pt x="18" y="140"/>
                    <a:pt x="25" y="137"/>
                  </a:cubicBezTo>
                  <a:cubicBezTo>
                    <a:pt x="40" y="130"/>
                    <a:pt x="41" y="116"/>
                    <a:pt x="40" y="100"/>
                  </a:cubicBezTo>
                  <a:cubicBezTo>
                    <a:pt x="40" y="91"/>
                    <a:pt x="18" y="17"/>
                    <a:pt x="17" y="17"/>
                  </a:cubicBezTo>
                  <a:cubicBezTo>
                    <a:pt x="17" y="17"/>
                    <a:pt x="48" y="8"/>
                    <a:pt x="67" y="3"/>
                  </a:cubicBezTo>
                  <a:cubicBezTo>
                    <a:pt x="66" y="1"/>
                    <a:pt x="66" y="0"/>
                    <a:pt x="66" y="0"/>
                  </a:cubicBezTo>
                  <a:cubicBezTo>
                    <a:pt x="2" y="19"/>
                    <a:pt x="2" y="19"/>
                    <a:pt x="2" y="19"/>
                  </a:cubicBezTo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1489225" y="2173635"/>
              <a:ext cx="293687" cy="488950"/>
            </a:xfrm>
            <a:custGeom>
              <a:avLst/>
              <a:gdLst>
                <a:gd name="T0" fmla="*/ 40 w 69"/>
                <a:gd name="T1" fmla="*/ 84 h 115"/>
                <a:gd name="T2" fmla="*/ 14 w 69"/>
                <a:gd name="T3" fmla="*/ 0 h 115"/>
                <a:gd name="T4" fmla="*/ 0 w 69"/>
                <a:gd name="T5" fmla="*/ 5 h 115"/>
                <a:gd name="T6" fmla="*/ 25 w 69"/>
                <a:gd name="T7" fmla="*/ 86 h 115"/>
                <a:gd name="T8" fmla="*/ 69 w 69"/>
                <a:gd name="T9" fmla="*/ 109 h 115"/>
                <a:gd name="T10" fmla="*/ 40 w 69"/>
                <a:gd name="T11" fmla="*/ 8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15">
                  <a:moveTo>
                    <a:pt x="40" y="84"/>
                  </a:moveTo>
                  <a:cubicBezTo>
                    <a:pt x="38" y="76"/>
                    <a:pt x="14" y="0"/>
                    <a:pt x="14" y="0"/>
                  </a:cubicBezTo>
                  <a:cubicBezTo>
                    <a:pt x="14" y="0"/>
                    <a:pt x="8" y="2"/>
                    <a:pt x="0" y="5"/>
                  </a:cubicBezTo>
                  <a:cubicBezTo>
                    <a:pt x="4" y="18"/>
                    <a:pt x="23" y="79"/>
                    <a:pt x="25" y="86"/>
                  </a:cubicBezTo>
                  <a:cubicBezTo>
                    <a:pt x="30" y="107"/>
                    <a:pt x="49" y="115"/>
                    <a:pt x="69" y="109"/>
                  </a:cubicBezTo>
                  <a:cubicBezTo>
                    <a:pt x="55" y="108"/>
                    <a:pt x="44" y="100"/>
                    <a:pt x="40" y="8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406550" y="122585"/>
              <a:ext cx="1473200" cy="2667000"/>
            </a:xfrm>
            <a:custGeom>
              <a:avLst/>
              <a:gdLst>
                <a:gd name="T0" fmla="*/ 343 w 347"/>
                <a:gd name="T1" fmla="*/ 539 h 628"/>
                <a:gd name="T2" fmla="*/ 319 w 347"/>
                <a:gd name="T3" fmla="*/ 369 h 628"/>
                <a:gd name="T4" fmla="*/ 166 w 347"/>
                <a:gd name="T5" fmla="*/ 38 h 628"/>
                <a:gd name="T6" fmla="*/ 166 w 347"/>
                <a:gd name="T7" fmla="*/ 21 h 628"/>
                <a:gd name="T8" fmla="*/ 144 w 347"/>
                <a:gd name="T9" fmla="*/ 0 h 628"/>
                <a:gd name="T10" fmla="*/ 130 w 347"/>
                <a:gd name="T11" fmla="*/ 18 h 628"/>
                <a:gd name="T12" fmla="*/ 132 w 347"/>
                <a:gd name="T13" fmla="*/ 26 h 628"/>
                <a:gd name="T14" fmla="*/ 51 w 347"/>
                <a:gd name="T15" fmla="*/ 50 h 628"/>
                <a:gd name="T16" fmla="*/ 50 w 347"/>
                <a:gd name="T17" fmla="*/ 48 h 628"/>
                <a:gd name="T18" fmla="*/ 35 w 347"/>
                <a:gd name="T19" fmla="*/ 52 h 628"/>
                <a:gd name="T20" fmla="*/ 32 w 347"/>
                <a:gd name="T21" fmla="*/ 44 h 628"/>
                <a:gd name="T22" fmla="*/ 18 w 347"/>
                <a:gd name="T23" fmla="*/ 36 h 628"/>
                <a:gd name="T24" fmla="*/ 4 w 347"/>
                <a:gd name="T25" fmla="*/ 70 h 628"/>
                <a:gd name="T26" fmla="*/ 18 w 347"/>
                <a:gd name="T27" fmla="*/ 88 h 628"/>
                <a:gd name="T28" fmla="*/ 9 w 347"/>
                <a:gd name="T29" fmla="*/ 128 h 628"/>
                <a:gd name="T30" fmla="*/ 99 w 347"/>
                <a:gd name="T31" fmla="*/ 484 h 628"/>
                <a:gd name="T32" fmla="*/ 156 w 347"/>
                <a:gd name="T33" fmla="*/ 586 h 628"/>
                <a:gd name="T34" fmla="*/ 181 w 347"/>
                <a:gd name="T35" fmla="*/ 626 h 628"/>
                <a:gd name="T36" fmla="*/ 188 w 347"/>
                <a:gd name="T37" fmla="*/ 628 h 628"/>
                <a:gd name="T38" fmla="*/ 198 w 347"/>
                <a:gd name="T39" fmla="*/ 624 h 628"/>
                <a:gd name="T40" fmla="*/ 213 w 347"/>
                <a:gd name="T41" fmla="*/ 587 h 628"/>
                <a:gd name="T42" fmla="*/ 190 w 347"/>
                <a:gd name="T43" fmla="*/ 504 h 628"/>
                <a:gd name="T44" fmla="*/ 254 w 347"/>
                <a:gd name="T45" fmla="*/ 485 h 628"/>
                <a:gd name="T46" fmla="*/ 255 w 347"/>
                <a:gd name="T47" fmla="*/ 488 h 628"/>
                <a:gd name="T48" fmla="*/ 269 w 347"/>
                <a:gd name="T49" fmla="*/ 483 h 628"/>
                <a:gd name="T50" fmla="*/ 295 w 347"/>
                <a:gd name="T51" fmla="*/ 567 h 628"/>
                <a:gd name="T52" fmla="*/ 324 w 347"/>
                <a:gd name="T53" fmla="*/ 592 h 628"/>
                <a:gd name="T54" fmla="*/ 325 w 347"/>
                <a:gd name="T55" fmla="*/ 591 h 628"/>
                <a:gd name="T56" fmla="*/ 343 w 347"/>
                <a:gd name="T57" fmla="*/ 539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7" h="628">
                  <a:moveTo>
                    <a:pt x="343" y="539"/>
                  </a:moveTo>
                  <a:cubicBezTo>
                    <a:pt x="331" y="484"/>
                    <a:pt x="326" y="415"/>
                    <a:pt x="319" y="369"/>
                  </a:cubicBezTo>
                  <a:cubicBezTo>
                    <a:pt x="312" y="325"/>
                    <a:pt x="245" y="107"/>
                    <a:pt x="166" y="38"/>
                  </a:cubicBezTo>
                  <a:cubicBezTo>
                    <a:pt x="168" y="33"/>
                    <a:pt x="168" y="27"/>
                    <a:pt x="166" y="21"/>
                  </a:cubicBezTo>
                  <a:cubicBezTo>
                    <a:pt x="163" y="10"/>
                    <a:pt x="154" y="2"/>
                    <a:pt x="144" y="0"/>
                  </a:cubicBezTo>
                  <a:cubicBezTo>
                    <a:pt x="137" y="4"/>
                    <a:pt x="132" y="10"/>
                    <a:pt x="130" y="18"/>
                  </a:cubicBezTo>
                  <a:cubicBezTo>
                    <a:pt x="132" y="26"/>
                    <a:pt x="132" y="26"/>
                    <a:pt x="132" y="2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0" y="49"/>
                    <a:pt x="50" y="48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52"/>
                    <a:pt x="33" y="44"/>
                    <a:pt x="32" y="44"/>
                  </a:cubicBezTo>
                  <a:cubicBezTo>
                    <a:pt x="28" y="40"/>
                    <a:pt x="23" y="38"/>
                    <a:pt x="18" y="36"/>
                  </a:cubicBezTo>
                  <a:cubicBezTo>
                    <a:pt x="6" y="42"/>
                    <a:pt x="0" y="56"/>
                    <a:pt x="4" y="70"/>
                  </a:cubicBezTo>
                  <a:cubicBezTo>
                    <a:pt x="7" y="78"/>
                    <a:pt x="12" y="85"/>
                    <a:pt x="18" y="88"/>
                  </a:cubicBezTo>
                  <a:cubicBezTo>
                    <a:pt x="13" y="100"/>
                    <a:pt x="9" y="114"/>
                    <a:pt x="9" y="128"/>
                  </a:cubicBezTo>
                  <a:cubicBezTo>
                    <a:pt x="7" y="176"/>
                    <a:pt x="20" y="363"/>
                    <a:pt x="99" y="484"/>
                  </a:cubicBezTo>
                  <a:cubicBezTo>
                    <a:pt x="120" y="517"/>
                    <a:pt x="139" y="551"/>
                    <a:pt x="156" y="586"/>
                  </a:cubicBezTo>
                  <a:cubicBezTo>
                    <a:pt x="162" y="598"/>
                    <a:pt x="168" y="619"/>
                    <a:pt x="181" y="626"/>
                  </a:cubicBezTo>
                  <a:cubicBezTo>
                    <a:pt x="183" y="627"/>
                    <a:pt x="186" y="628"/>
                    <a:pt x="188" y="628"/>
                  </a:cubicBezTo>
                  <a:cubicBezTo>
                    <a:pt x="192" y="627"/>
                    <a:pt x="195" y="625"/>
                    <a:pt x="198" y="624"/>
                  </a:cubicBezTo>
                  <a:cubicBezTo>
                    <a:pt x="212" y="617"/>
                    <a:pt x="214" y="603"/>
                    <a:pt x="213" y="587"/>
                  </a:cubicBezTo>
                  <a:cubicBezTo>
                    <a:pt x="212" y="578"/>
                    <a:pt x="190" y="504"/>
                    <a:pt x="190" y="504"/>
                  </a:cubicBezTo>
                  <a:cubicBezTo>
                    <a:pt x="254" y="485"/>
                    <a:pt x="254" y="485"/>
                    <a:pt x="254" y="485"/>
                  </a:cubicBezTo>
                  <a:cubicBezTo>
                    <a:pt x="254" y="485"/>
                    <a:pt x="254" y="486"/>
                    <a:pt x="255" y="488"/>
                  </a:cubicBezTo>
                  <a:cubicBezTo>
                    <a:pt x="263" y="485"/>
                    <a:pt x="269" y="483"/>
                    <a:pt x="269" y="483"/>
                  </a:cubicBezTo>
                  <a:cubicBezTo>
                    <a:pt x="269" y="483"/>
                    <a:pt x="293" y="559"/>
                    <a:pt x="295" y="567"/>
                  </a:cubicBezTo>
                  <a:cubicBezTo>
                    <a:pt x="299" y="583"/>
                    <a:pt x="310" y="591"/>
                    <a:pt x="324" y="592"/>
                  </a:cubicBezTo>
                  <a:cubicBezTo>
                    <a:pt x="324" y="592"/>
                    <a:pt x="325" y="592"/>
                    <a:pt x="325" y="591"/>
                  </a:cubicBezTo>
                  <a:cubicBezTo>
                    <a:pt x="347" y="584"/>
                    <a:pt x="347" y="560"/>
                    <a:pt x="343" y="53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376387" y="101948"/>
              <a:ext cx="1571625" cy="2713038"/>
            </a:xfrm>
            <a:custGeom>
              <a:avLst/>
              <a:gdLst>
                <a:gd name="T0" fmla="*/ 162 w 370"/>
                <a:gd name="T1" fmla="*/ 1 h 639"/>
                <a:gd name="T2" fmla="*/ 135 w 370"/>
                <a:gd name="T3" fmla="*/ 23 h 639"/>
                <a:gd name="T4" fmla="*/ 138 w 370"/>
                <a:gd name="T5" fmla="*/ 29 h 639"/>
                <a:gd name="T6" fmla="*/ 60 w 370"/>
                <a:gd name="T7" fmla="*/ 54 h 639"/>
                <a:gd name="T8" fmla="*/ 20 w 370"/>
                <a:gd name="T9" fmla="*/ 41 h 639"/>
                <a:gd name="T10" fmla="*/ 23 w 370"/>
                <a:gd name="T11" fmla="*/ 92 h 639"/>
                <a:gd name="T12" fmla="*/ 24 w 370"/>
                <a:gd name="T13" fmla="*/ 257 h 639"/>
                <a:gd name="T14" fmla="*/ 130 w 370"/>
                <a:gd name="T15" fmla="*/ 533 h 639"/>
                <a:gd name="T16" fmla="*/ 187 w 370"/>
                <a:gd name="T17" fmla="*/ 633 h 639"/>
                <a:gd name="T18" fmla="*/ 231 w 370"/>
                <a:gd name="T19" fmla="*/ 564 h 639"/>
                <a:gd name="T20" fmla="*/ 214 w 370"/>
                <a:gd name="T21" fmla="*/ 506 h 639"/>
                <a:gd name="T22" fmla="*/ 213 w 370"/>
                <a:gd name="T23" fmla="*/ 510 h 639"/>
                <a:gd name="T24" fmla="*/ 274 w 370"/>
                <a:gd name="T25" fmla="*/ 489 h 639"/>
                <a:gd name="T26" fmla="*/ 321 w 370"/>
                <a:gd name="T27" fmla="*/ 597 h 639"/>
                <a:gd name="T28" fmla="*/ 369 w 370"/>
                <a:gd name="T29" fmla="*/ 552 h 639"/>
                <a:gd name="T30" fmla="*/ 351 w 370"/>
                <a:gd name="T31" fmla="*/ 428 h 639"/>
                <a:gd name="T32" fmla="*/ 320 w 370"/>
                <a:gd name="T33" fmla="*/ 288 h 639"/>
                <a:gd name="T34" fmla="*/ 190 w 370"/>
                <a:gd name="T35" fmla="*/ 40 h 639"/>
                <a:gd name="T36" fmla="*/ 236 w 370"/>
                <a:gd name="T37" fmla="*/ 105 h 639"/>
                <a:gd name="T38" fmla="*/ 333 w 370"/>
                <a:gd name="T39" fmla="*/ 346 h 639"/>
                <a:gd name="T40" fmla="*/ 362 w 370"/>
                <a:gd name="T41" fmla="*/ 538 h 639"/>
                <a:gd name="T42" fmla="*/ 308 w 370"/>
                <a:gd name="T43" fmla="*/ 580 h 639"/>
                <a:gd name="T44" fmla="*/ 288 w 370"/>
                <a:gd name="T45" fmla="*/ 518 h 639"/>
                <a:gd name="T46" fmla="*/ 276 w 370"/>
                <a:gd name="T47" fmla="*/ 486 h 639"/>
                <a:gd name="T48" fmla="*/ 211 w 370"/>
                <a:gd name="T49" fmla="*/ 509 h 639"/>
                <a:gd name="T50" fmla="*/ 212 w 370"/>
                <a:gd name="T51" fmla="*/ 514 h 639"/>
                <a:gd name="T52" fmla="*/ 227 w 370"/>
                <a:gd name="T53" fmla="*/ 565 h 639"/>
                <a:gd name="T54" fmla="*/ 230 w 370"/>
                <a:gd name="T55" fmla="*/ 615 h 639"/>
                <a:gd name="T56" fmla="*/ 168 w 370"/>
                <a:gd name="T57" fmla="*/ 596 h 639"/>
                <a:gd name="T58" fmla="*/ 102 w 370"/>
                <a:gd name="T59" fmla="*/ 478 h 639"/>
                <a:gd name="T60" fmla="*/ 25 w 370"/>
                <a:gd name="T61" fmla="*/ 236 h 639"/>
                <a:gd name="T62" fmla="*/ 27 w 370"/>
                <a:gd name="T63" fmla="*/ 94 h 639"/>
                <a:gd name="T64" fmla="*/ 24 w 370"/>
                <a:gd name="T65" fmla="*/ 44 h 639"/>
                <a:gd name="T66" fmla="*/ 55 w 370"/>
                <a:gd name="T67" fmla="*/ 56 h 639"/>
                <a:gd name="T68" fmla="*/ 140 w 370"/>
                <a:gd name="T69" fmla="*/ 33 h 639"/>
                <a:gd name="T70" fmla="*/ 140 w 370"/>
                <a:gd name="T71" fmla="*/ 21 h 639"/>
                <a:gd name="T72" fmla="*/ 186 w 370"/>
                <a:gd name="T73" fmla="*/ 41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70" h="639">
                  <a:moveTo>
                    <a:pt x="191" y="42"/>
                  </a:moveTo>
                  <a:cubicBezTo>
                    <a:pt x="195" y="22"/>
                    <a:pt x="183" y="2"/>
                    <a:pt x="162" y="1"/>
                  </a:cubicBezTo>
                  <a:cubicBezTo>
                    <a:pt x="154" y="0"/>
                    <a:pt x="145" y="5"/>
                    <a:pt x="140" y="12"/>
                  </a:cubicBezTo>
                  <a:cubicBezTo>
                    <a:pt x="138" y="15"/>
                    <a:pt x="135" y="20"/>
                    <a:pt x="135" y="23"/>
                  </a:cubicBezTo>
                  <a:cubicBezTo>
                    <a:pt x="136" y="26"/>
                    <a:pt x="136" y="29"/>
                    <a:pt x="137" y="31"/>
                  </a:cubicBezTo>
                  <a:cubicBezTo>
                    <a:pt x="137" y="31"/>
                    <a:pt x="138" y="30"/>
                    <a:pt x="138" y="29"/>
                  </a:cubicBezTo>
                  <a:cubicBezTo>
                    <a:pt x="111" y="37"/>
                    <a:pt x="84" y="45"/>
                    <a:pt x="57" y="53"/>
                  </a:cubicBezTo>
                  <a:cubicBezTo>
                    <a:pt x="58" y="53"/>
                    <a:pt x="59" y="54"/>
                    <a:pt x="60" y="54"/>
                  </a:cubicBezTo>
                  <a:cubicBezTo>
                    <a:pt x="57" y="48"/>
                    <a:pt x="55" y="44"/>
                    <a:pt x="49" y="41"/>
                  </a:cubicBezTo>
                  <a:cubicBezTo>
                    <a:pt x="40" y="35"/>
                    <a:pt x="29" y="36"/>
                    <a:pt x="20" y="41"/>
                  </a:cubicBezTo>
                  <a:cubicBezTo>
                    <a:pt x="0" y="54"/>
                    <a:pt x="6" y="84"/>
                    <a:pt x="24" y="95"/>
                  </a:cubicBezTo>
                  <a:cubicBezTo>
                    <a:pt x="24" y="94"/>
                    <a:pt x="24" y="93"/>
                    <a:pt x="23" y="92"/>
                  </a:cubicBezTo>
                  <a:cubicBezTo>
                    <a:pt x="13" y="117"/>
                    <a:pt x="13" y="142"/>
                    <a:pt x="14" y="169"/>
                  </a:cubicBezTo>
                  <a:cubicBezTo>
                    <a:pt x="16" y="198"/>
                    <a:pt x="19" y="228"/>
                    <a:pt x="24" y="257"/>
                  </a:cubicBezTo>
                  <a:cubicBezTo>
                    <a:pt x="35" y="332"/>
                    <a:pt x="56" y="408"/>
                    <a:pt x="95" y="475"/>
                  </a:cubicBezTo>
                  <a:cubicBezTo>
                    <a:pt x="106" y="494"/>
                    <a:pt x="119" y="513"/>
                    <a:pt x="130" y="533"/>
                  </a:cubicBezTo>
                  <a:cubicBezTo>
                    <a:pt x="142" y="553"/>
                    <a:pt x="153" y="574"/>
                    <a:pt x="163" y="596"/>
                  </a:cubicBezTo>
                  <a:cubicBezTo>
                    <a:pt x="168" y="609"/>
                    <a:pt x="174" y="625"/>
                    <a:pt x="187" y="633"/>
                  </a:cubicBezTo>
                  <a:cubicBezTo>
                    <a:pt x="198" y="639"/>
                    <a:pt x="217" y="633"/>
                    <a:pt x="227" y="625"/>
                  </a:cubicBezTo>
                  <a:cubicBezTo>
                    <a:pt x="245" y="610"/>
                    <a:pt x="237" y="583"/>
                    <a:pt x="231" y="564"/>
                  </a:cubicBezTo>
                  <a:cubicBezTo>
                    <a:pt x="228" y="552"/>
                    <a:pt x="224" y="540"/>
                    <a:pt x="221" y="527"/>
                  </a:cubicBezTo>
                  <a:cubicBezTo>
                    <a:pt x="219" y="521"/>
                    <a:pt x="217" y="513"/>
                    <a:pt x="214" y="506"/>
                  </a:cubicBezTo>
                  <a:cubicBezTo>
                    <a:pt x="214" y="506"/>
                    <a:pt x="213" y="506"/>
                    <a:pt x="213" y="505"/>
                  </a:cubicBezTo>
                  <a:cubicBezTo>
                    <a:pt x="213" y="507"/>
                    <a:pt x="213" y="508"/>
                    <a:pt x="213" y="510"/>
                  </a:cubicBezTo>
                  <a:cubicBezTo>
                    <a:pt x="234" y="503"/>
                    <a:pt x="255" y="497"/>
                    <a:pt x="277" y="491"/>
                  </a:cubicBezTo>
                  <a:cubicBezTo>
                    <a:pt x="276" y="490"/>
                    <a:pt x="275" y="489"/>
                    <a:pt x="274" y="489"/>
                  </a:cubicBezTo>
                  <a:cubicBezTo>
                    <a:pt x="281" y="506"/>
                    <a:pt x="285" y="525"/>
                    <a:pt x="291" y="543"/>
                  </a:cubicBezTo>
                  <a:cubicBezTo>
                    <a:pt x="297" y="562"/>
                    <a:pt x="300" y="589"/>
                    <a:pt x="321" y="597"/>
                  </a:cubicBezTo>
                  <a:cubicBezTo>
                    <a:pt x="333" y="602"/>
                    <a:pt x="349" y="599"/>
                    <a:pt x="359" y="590"/>
                  </a:cubicBezTo>
                  <a:cubicBezTo>
                    <a:pt x="370" y="581"/>
                    <a:pt x="370" y="565"/>
                    <a:pt x="369" y="552"/>
                  </a:cubicBezTo>
                  <a:cubicBezTo>
                    <a:pt x="367" y="532"/>
                    <a:pt x="362" y="512"/>
                    <a:pt x="359" y="492"/>
                  </a:cubicBezTo>
                  <a:cubicBezTo>
                    <a:pt x="356" y="471"/>
                    <a:pt x="353" y="450"/>
                    <a:pt x="351" y="428"/>
                  </a:cubicBezTo>
                  <a:cubicBezTo>
                    <a:pt x="348" y="403"/>
                    <a:pt x="345" y="378"/>
                    <a:pt x="339" y="353"/>
                  </a:cubicBezTo>
                  <a:cubicBezTo>
                    <a:pt x="334" y="331"/>
                    <a:pt x="327" y="309"/>
                    <a:pt x="320" y="288"/>
                  </a:cubicBezTo>
                  <a:cubicBezTo>
                    <a:pt x="301" y="230"/>
                    <a:pt x="279" y="172"/>
                    <a:pt x="249" y="119"/>
                  </a:cubicBezTo>
                  <a:cubicBezTo>
                    <a:pt x="233" y="90"/>
                    <a:pt x="215" y="61"/>
                    <a:pt x="190" y="40"/>
                  </a:cubicBezTo>
                  <a:cubicBezTo>
                    <a:pt x="188" y="38"/>
                    <a:pt x="185" y="41"/>
                    <a:pt x="187" y="43"/>
                  </a:cubicBezTo>
                  <a:cubicBezTo>
                    <a:pt x="207" y="60"/>
                    <a:pt x="222" y="83"/>
                    <a:pt x="236" y="105"/>
                  </a:cubicBezTo>
                  <a:cubicBezTo>
                    <a:pt x="252" y="133"/>
                    <a:pt x="266" y="161"/>
                    <a:pt x="279" y="190"/>
                  </a:cubicBezTo>
                  <a:cubicBezTo>
                    <a:pt x="300" y="241"/>
                    <a:pt x="319" y="293"/>
                    <a:pt x="333" y="346"/>
                  </a:cubicBezTo>
                  <a:cubicBezTo>
                    <a:pt x="339" y="368"/>
                    <a:pt x="342" y="391"/>
                    <a:pt x="345" y="414"/>
                  </a:cubicBezTo>
                  <a:cubicBezTo>
                    <a:pt x="350" y="455"/>
                    <a:pt x="354" y="497"/>
                    <a:pt x="362" y="538"/>
                  </a:cubicBezTo>
                  <a:cubicBezTo>
                    <a:pt x="365" y="554"/>
                    <a:pt x="369" y="575"/>
                    <a:pt x="356" y="587"/>
                  </a:cubicBezTo>
                  <a:cubicBezTo>
                    <a:pt x="342" y="600"/>
                    <a:pt x="317" y="596"/>
                    <a:pt x="308" y="580"/>
                  </a:cubicBezTo>
                  <a:cubicBezTo>
                    <a:pt x="303" y="573"/>
                    <a:pt x="302" y="562"/>
                    <a:pt x="299" y="554"/>
                  </a:cubicBezTo>
                  <a:cubicBezTo>
                    <a:pt x="295" y="542"/>
                    <a:pt x="292" y="530"/>
                    <a:pt x="288" y="518"/>
                  </a:cubicBezTo>
                  <a:cubicBezTo>
                    <a:pt x="285" y="508"/>
                    <a:pt x="282" y="497"/>
                    <a:pt x="278" y="488"/>
                  </a:cubicBezTo>
                  <a:cubicBezTo>
                    <a:pt x="278" y="487"/>
                    <a:pt x="277" y="486"/>
                    <a:pt x="276" y="486"/>
                  </a:cubicBezTo>
                  <a:cubicBezTo>
                    <a:pt x="254" y="493"/>
                    <a:pt x="233" y="499"/>
                    <a:pt x="211" y="505"/>
                  </a:cubicBezTo>
                  <a:cubicBezTo>
                    <a:pt x="209" y="506"/>
                    <a:pt x="209" y="508"/>
                    <a:pt x="211" y="509"/>
                  </a:cubicBezTo>
                  <a:cubicBezTo>
                    <a:pt x="209" y="508"/>
                    <a:pt x="210" y="509"/>
                    <a:pt x="211" y="510"/>
                  </a:cubicBezTo>
                  <a:cubicBezTo>
                    <a:pt x="211" y="511"/>
                    <a:pt x="212" y="513"/>
                    <a:pt x="212" y="514"/>
                  </a:cubicBezTo>
                  <a:cubicBezTo>
                    <a:pt x="214" y="519"/>
                    <a:pt x="215" y="524"/>
                    <a:pt x="216" y="529"/>
                  </a:cubicBezTo>
                  <a:cubicBezTo>
                    <a:pt x="220" y="541"/>
                    <a:pt x="224" y="553"/>
                    <a:pt x="227" y="565"/>
                  </a:cubicBezTo>
                  <a:cubicBezTo>
                    <a:pt x="229" y="573"/>
                    <a:pt x="232" y="582"/>
                    <a:pt x="233" y="590"/>
                  </a:cubicBezTo>
                  <a:cubicBezTo>
                    <a:pt x="234" y="598"/>
                    <a:pt x="234" y="607"/>
                    <a:pt x="230" y="615"/>
                  </a:cubicBezTo>
                  <a:cubicBezTo>
                    <a:pt x="226" y="623"/>
                    <a:pt x="215" y="627"/>
                    <a:pt x="207" y="630"/>
                  </a:cubicBezTo>
                  <a:cubicBezTo>
                    <a:pt x="184" y="636"/>
                    <a:pt x="175" y="614"/>
                    <a:pt x="168" y="596"/>
                  </a:cubicBezTo>
                  <a:cubicBezTo>
                    <a:pt x="159" y="576"/>
                    <a:pt x="149" y="557"/>
                    <a:pt x="138" y="538"/>
                  </a:cubicBezTo>
                  <a:cubicBezTo>
                    <a:pt x="127" y="518"/>
                    <a:pt x="114" y="498"/>
                    <a:pt x="102" y="478"/>
                  </a:cubicBezTo>
                  <a:cubicBezTo>
                    <a:pt x="91" y="461"/>
                    <a:pt x="82" y="443"/>
                    <a:pt x="74" y="424"/>
                  </a:cubicBezTo>
                  <a:cubicBezTo>
                    <a:pt x="48" y="365"/>
                    <a:pt x="34" y="300"/>
                    <a:pt x="25" y="236"/>
                  </a:cubicBezTo>
                  <a:cubicBezTo>
                    <a:pt x="22" y="212"/>
                    <a:pt x="20" y="188"/>
                    <a:pt x="18" y="165"/>
                  </a:cubicBezTo>
                  <a:cubicBezTo>
                    <a:pt x="17" y="140"/>
                    <a:pt x="18" y="117"/>
                    <a:pt x="27" y="94"/>
                  </a:cubicBezTo>
                  <a:cubicBezTo>
                    <a:pt x="28" y="93"/>
                    <a:pt x="27" y="92"/>
                    <a:pt x="26" y="91"/>
                  </a:cubicBezTo>
                  <a:cubicBezTo>
                    <a:pt x="10" y="81"/>
                    <a:pt x="7" y="55"/>
                    <a:pt x="24" y="44"/>
                  </a:cubicBezTo>
                  <a:cubicBezTo>
                    <a:pt x="32" y="39"/>
                    <a:pt x="41" y="41"/>
                    <a:pt x="48" y="46"/>
                  </a:cubicBezTo>
                  <a:cubicBezTo>
                    <a:pt x="54" y="49"/>
                    <a:pt x="54" y="50"/>
                    <a:pt x="55" y="56"/>
                  </a:cubicBezTo>
                  <a:cubicBezTo>
                    <a:pt x="56" y="57"/>
                    <a:pt x="57" y="57"/>
                    <a:pt x="58" y="57"/>
                  </a:cubicBezTo>
                  <a:cubicBezTo>
                    <a:pt x="85" y="49"/>
                    <a:pt x="113" y="41"/>
                    <a:pt x="140" y="33"/>
                  </a:cubicBezTo>
                  <a:cubicBezTo>
                    <a:pt x="141" y="33"/>
                    <a:pt x="141" y="31"/>
                    <a:pt x="141" y="30"/>
                  </a:cubicBezTo>
                  <a:cubicBezTo>
                    <a:pt x="141" y="27"/>
                    <a:pt x="139" y="24"/>
                    <a:pt x="140" y="21"/>
                  </a:cubicBezTo>
                  <a:cubicBezTo>
                    <a:pt x="143" y="12"/>
                    <a:pt x="151" y="6"/>
                    <a:pt x="161" y="5"/>
                  </a:cubicBezTo>
                  <a:cubicBezTo>
                    <a:pt x="179" y="4"/>
                    <a:pt x="190" y="25"/>
                    <a:pt x="186" y="41"/>
                  </a:cubicBezTo>
                  <a:cubicBezTo>
                    <a:pt x="186" y="43"/>
                    <a:pt x="190" y="45"/>
                    <a:pt x="191" y="4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457350" y="317848"/>
              <a:ext cx="123825" cy="131763"/>
            </a:xfrm>
            <a:custGeom>
              <a:avLst/>
              <a:gdLst>
                <a:gd name="T0" fmla="*/ 13 w 29"/>
                <a:gd name="T1" fmla="*/ 2 h 31"/>
                <a:gd name="T2" fmla="*/ 2 w 29"/>
                <a:gd name="T3" fmla="*/ 21 h 31"/>
                <a:gd name="T4" fmla="*/ 12 w 29"/>
                <a:gd name="T5" fmla="*/ 31 h 31"/>
                <a:gd name="T6" fmla="*/ 29 w 29"/>
                <a:gd name="T7" fmla="*/ 8 h 31"/>
                <a:gd name="T8" fmla="*/ 13 w 29"/>
                <a:gd name="T9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1">
                  <a:moveTo>
                    <a:pt x="13" y="2"/>
                  </a:moveTo>
                  <a:cubicBezTo>
                    <a:pt x="5" y="5"/>
                    <a:pt x="0" y="13"/>
                    <a:pt x="2" y="21"/>
                  </a:cubicBezTo>
                  <a:cubicBezTo>
                    <a:pt x="4" y="26"/>
                    <a:pt x="8" y="29"/>
                    <a:pt x="12" y="31"/>
                  </a:cubicBezTo>
                  <a:cubicBezTo>
                    <a:pt x="17" y="23"/>
                    <a:pt x="22" y="15"/>
                    <a:pt x="29" y="8"/>
                  </a:cubicBezTo>
                  <a:cubicBezTo>
                    <a:pt x="25" y="3"/>
                    <a:pt x="19" y="0"/>
                    <a:pt x="13" y="2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1009800" y="160685"/>
              <a:ext cx="119062" cy="98425"/>
            </a:xfrm>
            <a:custGeom>
              <a:avLst/>
              <a:gdLst>
                <a:gd name="T0" fmla="*/ 10 w 28"/>
                <a:gd name="T1" fmla="*/ 2 h 23"/>
                <a:gd name="T2" fmla="*/ 27 w 28"/>
                <a:gd name="T3" fmla="*/ 11 h 23"/>
                <a:gd name="T4" fmla="*/ 24 w 28"/>
                <a:gd name="T5" fmla="*/ 23 h 23"/>
                <a:gd name="T6" fmla="*/ 0 w 28"/>
                <a:gd name="T7" fmla="*/ 14 h 23"/>
                <a:gd name="T8" fmla="*/ 10 w 28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3">
                  <a:moveTo>
                    <a:pt x="10" y="2"/>
                  </a:moveTo>
                  <a:cubicBezTo>
                    <a:pt x="17" y="0"/>
                    <a:pt x="25" y="4"/>
                    <a:pt x="27" y="11"/>
                  </a:cubicBezTo>
                  <a:cubicBezTo>
                    <a:pt x="28" y="15"/>
                    <a:pt x="27" y="20"/>
                    <a:pt x="24" y="23"/>
                  </a:cubicBezTo>
                  <a:cubicBezTo>
                    <a:pt x="17" y="19"/>
                    <a:pt x="9" y="16"/>
                    <a:pt x="0" y="14"/>
                  </a:cubicBezTo>
                  <a:cubicBezTo>
                    <a:pt x="1" y="8"/>
                    <a:pt x="4" y="3"/>
                    <a:pt x="10" y="2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1055837" y="403573"/>
              <a:ext cx="68262" cy="66675"/>
            </a:xfrm>
            <a:custGeom>
              <a:avLst/>
              <a:gdLst>
                <a:gd name="T0" fmla="*/ 15 w 16"/>
                <a:gd name="T1" fmla="*/ 6 h 16"/>
                <a:gd name="T2" fmla="*/ 10 w 16"/>
                <a:gd name="T3" fmla="*/ 15 h 16"/>
                <a:gd name="T4" fmla="*/ 1 w 16"/>
                <a:gd name="T5" fmla="*/ 10 h 16"/>
                <a:gd name="T6" fmla="*/ 6 w 16"/>
                <a:gd name="T7" fmla="*/ 2 h 16"/>
                <a:gd name="T8" fmla="*/ 15 w 16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5" y="6"/>
                  </a:moveTo>
                  <a:cubicBezTo>
                    <a:pt x="16" y="10"/>
                    <a:pt x="14" y="14"/>
                    <a:pt x="10" y="15"/>
                  </a:cubicBezTo>
                  <a:cubicBezTo>
                    <a:pt x="6" y="16"/>
                    <a:pt x="2" y="14"/>
                    <a:pt x="1" y="10"/>
                  </a:cubicBezTo>
                  <a:cubicBezTo>
                    <a:pt x="0" y="7"/>
                    <a:pt x="2" y="3"/>
                    <a:pt x="6" y="2"/>
                  </a:cubicBezTo>
                  <a:cubicBezTo>
                    <a:pt x="10" y="0"/>
                    <a:pt x="14" y="3"/>
                    <a:pt x="15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593875" y="543273"/>
              <a:ext cx="66675" cy="68263"/>
            </a:xfrm>
            <a:custGeom>
              <a:avLst/>
              <a:gdLst>
                <a:gd name="T0" fmla="*/ 15 w 16"/>
                <a:gd name="T1" fmla="*/ 6 h 16"/>
                <a:gd name="T2" fmla="*/ 10 w 16"/>
                <a:gd name="T3" fmla="*/ 15 h 16"/>
                <a:gd name="T4" fmla="*/ 1 w 16"/>
                <a:gd name="T5" fmla="*/ 10 h 16"/>
                <a:gd name="T6" fmla="*/ 6 w 16"/>
                <a:gd name="T7" fmla="*/ 1 h 16"/>
                <a:gd name="T8" fmla="*/ 15 w 16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5" y="6"/>
                  </a:moveTo>
                  <a:cubicBezTo>
                    <a:pt x="16" y="9"/>
                    <a:pt x="14" y="13"/>
                    <a:pt x="10" y="15"/>
                  </a:cubicBezTo>
                  <a:cubicBezTo>
                    <a:pt x="6" y="16"/>
                    <a:pt x="2" y="13"/>
                    <a:pt x="1" y="10"/>
                  </a:cubicBezTo>
                  <a:cubicBezTo>
                    <a:pt x="0" y="6"/>
                    <a:pt x="2" y="2"/>
                    <a:pt x="6" y="1"/>
                  </a:cubicBezTo>
                  <a:cubicBezTo>
                    <a:pt x="10" y="0"/>
                    <a:pt x="14" y="2"/>
                    <a:pt x="15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47" name="Picture 4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237" y="582960"/>
              <a:ext cx="319087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Picture 4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875" y="584548"/>
              <a:ext cx="63500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4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912" y="641698"/>
              <a:ext cx="188912" cy="176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4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875" y="414685"/>
              <a:ext cx="114300" cy="16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" name="Picture 5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9962" y="406748"/>
              <a:ext cx="306387" cy="293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" name="Picture 5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5050" y="467073"/>
              <a:ext cx="192087" cy="174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1090762" y="2067273"/>
              <a:ext cx="666750" cy="212725"/>
            </a:xfrm>
            <a:custGeom>
              <a:avLst/>
              <a:gdLst>
                <a:gd name="T0" fmla="*/ 3 w 157"/>
                <a:gd name="T1" fmla="*/ 50 h 50"/>
                <a:gd name="T2" fmla="*/ 154 w 157"/>
                <a:gd name="T3" fmla="*/ 5 h 50"/>
                <a:gd name="T4" fmla="*/ 152 w 157"/>
                <a:gd name="T5" fmla="*/ 2 h 50"/>
                <a:gd name="T6" fmla="*/ 3 w 157"/>
                <a:gd name="T7" fmla="*/ 46 h 50"/>
                <a:gd name="T8" fmla="*/ 3 w 157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50">
                  <a:moveTo>
                    <a:pt x="3" y="50"/>
                  </a:moveTo>
                  <a:cubicBezTo>
                    <a:pt x="55" y="47"/>
                    <a:pt x="109" y="31"/>
                    <a:pt x="154" y="5"/>
                  </a:cubicBezTo>
                  <a:cubicBezTo>
                    <a:pt x="157" y="4"/>
                    <a:pt x="154" y="0"/>
                    <a:pt x="152" y="2"/>
                  </a:cubicBezTo>
                  <a:cubicBezTo>
                    <a:pt x="107" y="27"/>
                    <a:pt x="54" y="42"/>
                    <a:pt x="3" y="46"/>
                  </a:cubicBezTo>
                  <a:cubicBezTo>
                    <a:pt x="0" y="46"/>
                    <a:pt x="0" y="50"/>
                    <a:pt x="3" y="5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670075" y="470248"/>
              <a:ext cx="441325" cy="293688"/>
            </a:xfrm>
            <a:custGeom>
              <a:avLst/>
              <a:gdLst>
                <a:gd name="T0" fmla="*/ 100 w 104"/>
                <a:gd name="T1" fmla="*/ 21 h 69"/>
                <a:gd name="T2" fmla="*/ 60 w 104"/>
                <a:gd name="T3" fmla="*/ 61 h 69"/>
                <a:gd name="T4" fmla="*/ 4 w 104"/>
                <a:gd name="T5" fmla="*/ 49 h 69"/>
                <a:gd name="T6" fmla="*/ 44 w 104"/>
                <a:gd name="T7" fmla="*/ 8 h 69"/>
                <a:gd name="T8" fmla="*/ 100 w 104"/>
                <a:gd name="T9" fmla="*/ 2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69">
                  <a:moveTo>
                    <a:pt x="100" y="21"/>
                  </a:moveTo>
                  <a:cubicBezTo>
                    <a:pt x="104" y="35"/>
                    <a:pt x="86" y="53"/>
                    <a:pt x="60" y="61"/>
                  </a:cubicBezTo>
                  <a:cubicBezTo>
                    <a:pt x="33" y="69"/>
                    <a:pt x="8" y="64"/>
                    <a:pt x="4" y="49"/>
                  </a:cubicBezTo>
                  <a:cubicBezTo>
                    <a:pt x="0" y="34"/>
                    <a:pt x="18" y="16"/>
                    <a:pt x="44" y="8"/>
                  </a:cubicBezTo>
                  <a:cubicBezTo>
                    <a:pt x="71" y="0"/>
                    <a:pt x="96" y="6"/>
                    <a:pt x="100" y="21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789137" y="470248"/>
              <a:ext cx="144462" cy="80963"/>
            </a:xfrm>
            <a:custGeom>
              <a:avLst/>
              <a:gdLst>
                <a:gd name="T0" fmla="*/ 33 w 34"/>
                <a:gd name="T1" fmla="*/ 4 h 19"/>
                <a:gd name="T2" fmla="*/ 19 w 34"/>
                <a:gd name="T3" fmla="*/ 16 h 19"/>
                <a:gd name="T4" fmla="*/ 1 w 34"/>
                <a:gd name="T5" fmla="*/ 14 h 19"/>
                <a:gd name="T6" fmla="*/ 15 w 34"/>
                <a:gd name="T7" fmla="*/ 2 h 19"/>
                <a:gd name="T8" fmla="*/ 33 w 34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9">
                  <a:moveTo>
                    <a:pt x="33" y="4"/>
                  </a:moveTo>
                  <a:cubicBezTo>
                    <a:pt x="34" y="8"/>
                    <a:pt x="28" y="13"/>
                    <a:pt x="19" y="16"/>
                  </a:cubicBezTo>
                  <a:cubicBezTo>
                    <a:pt x="10" y="19"/>
                    <a:pt x="2" y="18"/>
                    <a:pt x="1" y="14"/>
                  </a:cubicBezTo>
                  <a:cubicBezTo>
                    <a:pt x="0" y="10"/>
                    <a:pt x="6" y="5"/>
                    <a:pt x="15" y="2"/>
                  </a:cubicBezTo>
                  <a:cubicBezTo>
                    <a:pt x="24" y="0"/>
                    <a:pt x="32" y="1"/>
                    <a:pt x="33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847875" y="495648"/>
              <a:ext cx="60325" cy="136525"/>
            </a:xfrm>
            <a:custGeom>
              <a:avLst/>
              <a:gdLst>
                <a:gd name="T0" fmla="*/ 1 w 14"/>
                <a:gd name="T1" fmla="*/ 4 h 32"/>
                <a:gd name="T2" fmla="*/ 8 w 14"/>
                <a:gd name="T3" fmla="*/ 29 h 32"/>
                <a:gd name="T4" fmla="*/ 13 w 14"/>
                <a:gd name="T5" fmla="*/ 28 h 32"/>
                <a:gd name="T6" fmla="*/ 5 w 14"/>
                <a:gd name="T7" fmla="*/ 2 h 32"/>
                <a:gd name="T8" fmla="*/ 1 w 14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2">
                  <a:moveTo>
                    <a:pt x="1" y="4"/>
                  </a:moveTo>
                  <a:cubicBezTo>
                    <a:pt x="3" y="12"/>
                    <a:pt x="6" y="21"/>
                    <a:pt x="8" y="29"/>
                  </a:cubicBezTo>
                  <a:cubicBezTo>
                    <a:pt x="9" y="32"/>
                    <a:pt x="14" y="31"/>
                    <a:pt x="13" y="28"/>
                  </a:cubicBezTo>
                  <a:cubicBezTo>
                    <a:pt x="10" y="19"/>
                    <a:pt x="8" y="11"/>
                    <a:pt x="5" y="2"/>
                  </a:cubicBezTo>
                  <a:cubicBezTo>
                    <a:pt x="4" y="0"/>
                    <a:pt x="0" y="1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746275" y="1030635"/>
              <a:ext cx="727075" cy="676275"/>
            </a:xfrm>
            <a:custGeom>
              <a:avLst/>
              <a:gdLst>
                <a:gd name="T0" fmla="*/ 26 w 171"/>
                <a:gd name="T1" fmla="*/ 106 h 159"/>
                <a:gd name="T2" fmla="*/ 8 w 171"/>
                <a:gd name="T3" fmla="*/ 78 h 159"/>
                <a:gd name="T4" fmla="*/ 52 w 171"/>
                <a:gd name="T5" fmla="*/ 41 h 159"/>
                <a:gd name="T6" fmla="*/ 87 w 171"/>
                <a:gd name="T7" fmla="*/ 69 h 159"/>
                <a:gd name="T8" fmla="*/ 89 w 171"/>
                <a:gd name="T9" fmla="*/ 42 h 159"/>
                <a:gd name="T10" fmla="*/ 101 w 171"/>
                <a:gd name="T11" fmla="*/ 18 h 159"/>
                <a:gd name="T12" fmla="*/ 147 w 171"/>
                <a:gd name="T13" fmla="*/ 15 h 159"/>
                <a:gd name="T14" fmla="*/ 128 w 171"/>
                <a:gd name="T15" fmla="*/ 124 h 159"/>
                <a:gd name="T16" fmla="*/ 26 w 171"/>
                <a:gd name="T17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" h="159">
                  <a:moveTo>
                    <a:pt x="26" y="106"/>
                  </a:moveTo>
                  <a:cubicBezTo>
                    <a:pt x="17" y="98"/>
                    <a:pt x="11" y="89"/>
                    <a:pt x="8" y="78"/>
                  </a:cubicBezTo>
                  <a:cubicBezTo>
                    <a:pt x="0" y="51"/>
                    <a:pt x="24" y="28"/>
                    <a:pt x="52" y="41"/>
                  </a:cubicBezTo>
                  <a:cubicBezTo>
                    <a:pt x="65" y="47"/>
                    <a:pt x="78" y="58"/>
                    <a:pt x="87" y="69"/>
                  </a:cubicBezTo>
                  <a:cubicBezTo>
                    <a:pt x="84" y="66"/>
                    <a:pt x="88" y="47"/>
                    <a:pt x="89" y="42"/>
                  </a:cubicBezTo>
                  <a:cubicBezTo>
                    <a:pt x="91" y="32"/>
                    <a:pt x="95" y="26"/>
                    <a:pt x="101" y="18"/>
                  </a:cubicBezTo>
                  <a:cubicBezTo>
                    <a:pt x="113" y="3"/>
                    <a:pt x="134" y="0"/>
                    <a:pt x="147" y="15"/>
                  </a:cubicBezTo>
                  <a:cubicBezTo>
                    <a:pt x="171" y="43"/>
                    <a:pt x="144" y="97"/>
                    <a:pt x="128" y="124"/>
                  </a:cubicBezTo>
                  <a:cubicBezTo>
                    <a:pt x="107" y="159"/>
                    <a:pt x="46" y="125"/>
                    <a:pt x="26" y="106"/>
                  </a:cubicBezTo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597050" y="809973"/>
              <a:ext cx="468312" cy="395288"/>
            </a:xfrm>
            <a:custGeom>
              <a:avLst/>
              <a:gdLst>
                <a:gd name="T0" fmla="*/ 2 w 110"/>
                <a:gd name="T1" fmla="*/ 7 h 93"/>
                <a:gd name="T2" fmla="*/ 48 w 110"/>
                <a:gd name="T3" fmla="*/ 66 h 93"/>
                <a:gd name="T4" fmla="*/ 104 w 110"/>
                <a:gd name="T5" fmla="*/ 92 h 93"/>
                <a:gd name="T6" fmla="*/ 106 w 110"/>
                <a:gd name="T7" fmla="*/ 86 h 93"/>
                <a:gd name="T8" fmla="*/ 49 w 110"/>
                <a:gd name="T9" fmla="*/ 58 h 93"/>
                <a:gd name="T10" fmla="*/ 7 w 110"/>
                <a:gd name="T11" fmla="*/ 4 h 93"/>
                <a:gd name="T12" fmla="*/ 2 w 110"/>
                <a:gd name="T13" fmla="*/ 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93">
                  <a:moveTo>
                    <a:pt x="2" y="7"/>
                  </a:moveTo>
                  <a:cubicBezTo>
                    <a:pt x="14" y="29"/>
                    <a:pt x="29" y="49"/>
                    <a:pt x="48" y="66"/>
                  </a:cubicBezTo>
                  <a:cubicBezTo>
                    <a:pt x="65" y="81"/>
                    <a:pt x="83" y="86"/>
                    <a:pt x="104" y="92"/>
                  </a:cubicBezTo>
                  <a:cubicBezTo>
                    <a:pt x="108" y="93"/>
                    <a:pt x="110" y="87"/>
                    <a:pt x="106" y="86"/>
                  </a:cubicBezTo>
                  <a:cubicBezTo>
                    <a:pt x="83" y="80"/>
                    <a:pt x="67" y="74"/>
                    <a:pt x="49" y="58"/>
                  </a:cubicBezTo>
                  <a:cubicBezTo>
                    <a:pt x="31" y="43"/>
                    <a:pt x="18" y="24"/>
                    <a:pt x="7" y="4"/>
                  </a:cubicBezTo>
                  <a:cubicBezTo>
                    <a:pt x="6" y="0"/>
                    <a:pt x="0" y="3"/>
                    <a:pt x="2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541487" y="1086198"/>
              <a:ext cx="455612" cy="488950"/>
            </a:xfrm>
            <a:custGeom>
              <a:avLst/>
              <a:gdLst>
                <a:gd name="T0" fmla="*/ 1 w 107"/>
                <a:gd name="T1" fmla="*/ 6 h 115"/>
                <a:gd name="T2" fmla="*/ 43 w 107"/>
                <a:gd name="T3" fmla="*/ 66 h 115"/>
                <a:gd name="T4" fmla="*/ 100 w 107"/>
                <a:gd name="T5" fmla="*/ 113 h 115"/>
                <a:gd name="T6" fmla="*/ 103 w 107"/>
                <a:gd name="T7" fmla="*/ 108 h 115"/>
                <a:gd name="T8" fmla="*/ 50 w 107"/>
                <a:gd name="T9" fmla="*/ 66 h 115"/>
                <a:gd name="T10" fmla="*/ 7 w 107"/>
                <a:gd name="T11" fmla="*/ 4 h 115"/>
                <a:gd name="T12" fmla="*/ 1 w 107"/>
                <a:gd name="T13" fmla="*/ 6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15">
                  <a:moveTo>
                    <a:pt x="1" y="6"/>
                  </a:moveTo>
                  <a:cubicBezTo>
                    <a:pt x="10" y="28"/>
                    <a:pt x="27" y="48"/>
                    <a:pt x="43" y="66"/>
                  </a:cubicBezTo>
                  <a:cubicBezTo>
                    <a:pt x="58" y="85"/>
                    <a:pt x="77" y="103"/>
                    <a:pt x="100" y="113"/>
                  </a:cubicBezTo>
                  <a:cubicBezTo>
                    <a:pt x="103" y="115"/>
                    <a:pt x="107" y="110"/>
                    <a:pt x="103" y="108"/>
                  </a:cubicBezTo>
                  <a:cubicBezTo>
                    <a:pt x="82" y="99"/>
                    <a:pt x="65" y="83"/>
                    <a:pt x="50" y="66"/>
                  </a:cubicBezTo>
                  <a:cubicBezTo>
                    <a:pt x="34" y="48"/>
                    <a:pt x="16" y="27"/>
                    <a:pt x="7" y="4"/>
                  </a:cubicBezTo>
                  <a:cubicBezTo>
                    <a:pt x="6" y="0"/>
                    <a:pt x="0" y="2"/>
                    <a:pt x="1" y="6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1876575" y="606773"/>
              <a:ext cx="449262" cy="450850"/>
            </a:xfrm>
            <a:custGeom>
              <a:avLst/>
              <a:gdLst>
                <a:gd name="T0" fmla="*/ 97 w 106"/>
                <a:gd name="T1" fmla="*/ 37 h 106"/>
                <a:gd name="T2" fmla="*/ 69 w 106"/>
                <a:gd name="T3" fmla="*/ 97 h 106"/>
                <a:gd name="T4" fmla="*/ 9 w 106"/>
                <a:gd name="T5" fmla="*/ 70 h 106"/>
                <a:gd name="T6" fmla="*/ 37 w 106"/>
                <a:gd name="T7" fmla="*/ 9 h 106"/>
                <a:gd name="T8" fmla="*/ 97 w 106"/>
                <a:gd name="T9" fmla="*/ 3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6">
                  <a:moveTo>
                    <a:pt x="97" y="37"/>
                  </a:moveTo>
                  <a:cubicBezTo>
                    <a:pt x="106" y="61"/>
                    <a:pt x="94" y="88"/>
                    <a:pt x="69" y="97"/>
                  </a:cubicBezTo>
                  <a:cubicBezTo>
                    <a:pt x="45" y="106"/>
                    <a:pt x="18" y="94"/>
                    <a:pt x="9" y="70"/>
                  </a:cubicBezTo>
                  <a:cubicBezTo>
                    <a:pt x="0" y="46"/>
                    <a:pt x="12" y="19"/>
                    <a:pt x="37" y="9"/>
                  </a:cubicBezTo>
                  <a:cubicBezTo>
                    <a:pt x="61" y="0"/>
                    <a:pt x="88" y="13"/>
                    <a:pt x="97" y="37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2008337" y="644873"/>
              <a:ext cx="279400" cy="233363"/>
            </a:xfrm>
            <a:custGeom>
              <a:avLst/>
              <a:gdLst>
                <a:gd name="T0" fmla="*/ 22 w 66"/>
                <a:gd name="T1" fmla="*/ 0 h 55"/>
                <a:gd name="T2" fmla="*/ 7 w 66"/>
                <a:gd name="T3" fmla="*/ 3 h 55"/>
                <a:gd name="T4" fmla="*/ 0 w 66"/>
                <a:gd name="T5" fmla="*/ 7 h 55"/>
                <a:gd name="T6" fmla="*/ 42 w 66"/>
                <a:gd name="T7" fmla="*/ 37 h 55"/>
                <a:gd name="T8" fmla="*/ 45 w 66"/>
                <a:gd name="T9" fmla="*/ 54 h 55"/>
                <a:gd name="T10" fmla="*/ 55 w 66"/>
                <a:gd name="T11" fmla="*/ 55 h 55"/>
                <a:gd name="T12" fmla="*/ 66 w 66"/>
                <a:gd name="T13" fmla="*/ 45 h 55"/>
                <a:gd name="T14" fmla="*/ 63 w 66"/>
                <a:gd name="T15" fmla="*/ 29 h 55"/>
                <a:gd name="T16" fmla="*/ 63 w 66"/>
                <a:gd name="T17" fmla="*/ 29 h 55"/>
                <a:gd name="T18" fmla="*/ 22 w 66"/>
                <a:gd name="T1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5">
                  <a:moveTo>
                    <a:pt x="22" y="0"/>
                  </a:moveTo>
                  <a:cubicBezTo>
                    <a:pt x="17" y="0"/>
                    <a:pt x="12" y="1"/>
                    <a:pt x="7" y="3"/>
                  </a:cubicBezTo>
                  <a:cubicBezTo>
                    <a:pt x="4" y="4"/>
                    <a:pt x="2" y="5"/>
                    <a:pt x="0" y="7"/>
                  </a:cubicBezTo>
                  <a:cubicBezTo>
                    <a:pt x="18" y="8"/>
                    <a:pt x="35" y="19"/>
                    <a:pt x="42" y="37"/>
                  </a:cubicBezTo>
                  <a:cubicBezTo>
                    <a:pt x="44" y="43"/>
                    <a:pt x="45" y="49"/>
                    <a:pt x="45" y="54"/>
                  </a:cubicBezTo>
                  <a:cubicBezTo>
                    <a:pt x="48" y="54"/>
                    <a:pt x="51" y="55"/>
                    <a:pt x="55" y="55"/>
                  </a:cubicBezTo>
                  <a:cubicBezTo>
                    <a:pt x="58" y="51"/>
                    <a:pt x="62" y="48"/>
                    <a:pt x="66" y="45"/>
                  </a:cubicBezTo>
                  <a:cubicBezTo>
                    <a:pt x="66" y="40"/>
                    <a:pt x="65" y="35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56" y="12"/>
                    <a:pt x="40" y="0"/>
                    <a:pt x="22" y="0"/>
                  </a:cubicBezTo>
                </a:path>
              </a:pathLst>
            </a:custGeom>
            <a:solidFill>
              <a:srgbClr val="D0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1867050" y="598835"/>
              <a:ext cx="468312" cy="466725"/>
            </a:xfrm>
            <a:custGeom>
              <a:avLst/>
              <a:gdLst>
                <a:gd name="T0" fmla="*/ 96 w 110"/>
                <a:gd name="T1" fmla="*/ 40 h 110"/>
                <a:gd name="T2" fmla="*/ 70 w 110"/>
                <a:gd name="T3" fmla="*/ 97 h 110"/>
                <a:gd name="T4" fmla="*/ 14 w 110"/>
                <a:gd name="T5" fmla="*/ 71 h 110"/>
                <a:gd name="T6" fmla="*/ 40 w 110"/>
                <a:gd name="T7" fmla="*/ 14 h 110"/>
                <a:gd name="T8" fmla="*/ 96 w 110"/>
                <a:gd name="T9" fmla="*/ 40 h 110"/>
                <a:gd name="T10" fmla="*/ 102 w 110"/>
                <a:gd name="T11" fmla="*/ 38 h 110"/>
                <a:gd name="T12" fmla="*/ 38 w 110"/>
                <a:gd name="T13" fmla="*/ 9 h 110"/>
                <a:gd name="T14" fmla="*/ 8 w 110"/>
                <a:gd name="T15" fmla="*/ 73 h 110"/>
                <a:gd name="T16" fmla="*/ 72 w 110"/>
                <a:gd name="T17" fmla="*/ 102 h 110"/>
                <a:gd name="T18" fmla="*/ 102 w 110"/>
                <a:gd name="T19" fmla="*/ 38 h 110"/>
                <a:gd name="T20" fmla="*/ 96 w 110"/>
                <a:gd name="T21" fmla="*/ 4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110">
                  <a:moveTo>
                    <a:pt x="96" y="40"/>
                  </a:moveTo>
                  <a:cubicBezTo>
                    <a:pt x="104" y="64"/>
                    <a:pt x="93" y="87"/>
                    <a:pt x="70" y="97"/>
                  </a:cubicBezTo>
                  <a:cubicBezTo>
                    <a:pt x="48" y="106"/>
                    <a:pt x="23" y="92"/>
                    <a:pt x="14" y="71"/>
                  </a:cubicBezTo>
                  <a:cubicBezTo>
                    <a:pt x="4" y="48"/>
                    <a:pt x="18" y="23"/>
                    <a:pt x="40" y="14"/>
                  </a:cubicBezTo>
                  <a:cubicBezTo>
                    <a:pt x="62" y="5"/>
                    <a:pt x="87" y="19"/>
                    <a:pt x="96" y="40"/>
                  </a:cubicBezTo>
                  <a:cubicBezTo>
                    <a:pt x="98" y="43"/>
                    <a:pt x="103" y="41"/>
                    <a:pt x="102" y="38"/>
                  </a:cubicBezTo>
                  <a:cubicBezTo>
                    <a:pt x="91" y="12"/>
                    <a:pt x="64" y="0"/>
                    <a:pt x="38" y="9"/>
                  </a:cubicBezTo>
                  <a:cubicBezTo>
                    <a:pt x="11" y="18"/>
                    <a:pt x="0" y="48"/>
                    <a:pt x="8" y="73"/>
                  </a:cubicBezTo>
                  <a:cubicBezTo>
                    <a:pt x="17" y="99"/>
                    <a:pt x="48" y="110"/>
                    <a:pt x="72" y="102"/>
                  </a:cubicBezTo>
                  <a:cubicBezTo>
                    <a:pt x="99" y="93"/>
                    <a:pt x="110" y="63"/>
                    <a:pt x="102" y="38"/>
                  </a:cubicBezTo>
                  <a:cubicBezTo>
                    <a:pt x="101" y="34"/>
                    <a:pt x="95" y="37"/>
                    <a:pt x="96" y="4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1940075" y="730598"/>
              <a:ext cx="58737" cy="195263"/>
            </a:xfrm>
            <a:custGeom>
              <a:avLst/>
              <a:gdLst>
                <a:gd name="T0" fmla="*/ 7 w 14"/>
                <a:gd name="T1" fmla="*/ 3 h 46"/>
                <a:gd name="T2" fmla="*/ 7 w 14"/>
                <a:gd name="T3" fmla="*/ 42 h 46"/>
                <a:gd name="T4" fmla="*/ 12 w 14"/>
                <a:gd name="T5" fmla="*/ 40 h 46"/>
                <a:gd name="T6" fmla="*/ 12 w 14"/>
                <a:gd name="T7" fmla="*/ 6 h 46"/>
                <a:gd name="T8" fmla="*/ 7 w 14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6">
                  <a:moveTo>
                    <a:pt x="7" y="3"/>
                  </a:moveTo>
                  <a:cubicBezTo>
                    <a:pt x="0" y="14"/>
                    <a:pt x="2" y="31"/>
                    <a:pt x="7" y="42"/>
                  </a:cubicBezTo>
                  <a:cubicBezTo>
                    <a:pt x="8" y="46"/>
                    <a:pt x="14" y="44"/>
                    <a:pt x="12" y="40"/>
                  </a:cubicBezTo>
                  <a:cubicBezTo>
                    <a:pt x="8" y="31"/>
                    <a:pt x="5" y="15"/>
                    <a:pt x="12" y="6"/>
                  </a:cubicBezTo>
                  <a:cubicBezTo>
                    <a:pt x="14" y="3"/>
                    <a:pt x="10" y="0"/>
                    <a:pt x="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2011512" y="933798"/>
              <a:ext cx="52387" cy="42863"/>
            </a:xfrm>
            <a:custGeom>
              <a:avLst/>
              <a:gdLst>
                <a:gd name="T0" fmla="*/ 2 w 12"/>
                <a:gd name="T1" fmla="*/ 5 h 10"/>
                <a:gd name="T2" fmla="*/ 4 w 12"/>
                <a:gd name="T3" fmla="*/ 8 h 10"/>
                <a:gd name="T4" fmla="*/ 6 w 12"/>
                <a:gd name="T5" fmla="*/ 9 h 10"/>
                <a:gd name="T6" fmla="*/ 9 w 12"/>
                <a:gd name="T7" fmla="*/ 4 h 10"/>
                <a:gd name="T8" fmla="*/ 7 w 12"/>
                <a:gd name="T9" fmla="*/ 3 h 10"/>
                <a:gd name="T10" fmla="*/ 7 w 12"/>
                <a:gd name="T11" fmla="*/ 3 h 10"/>
                <a:gd name="T12" fmla="*/ 2 w 12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">
                  <a:moveTo>
                    <a:pt x="2" y="5"/>
                  </a:moveTo>
                  <a:cubicBezTo>
                    <a:pt x="2" y="6"/>
                    <a:pt x="3" y="7"/>
                    <a:pt x="4" y="8"/>
                  </a:cubicBezTo>
                  <a:cubicBezTo>
                    <a:pt x="5" y="8"/>
                    <a:pt x="6" y="9"/>
                    <a:pt x="6" y="9"/>
                  </a:cubicBezTo>
                  <a:cubicBezTo>
                    <a:pt x="10" y="10"/>
                    <a:pt x="12" y="5"/>
                    <a:pt x="9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0"/>
                    <a:pt x="0" y="2"/>
                    <a:pt x="2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2028975" y="267048"/>
              <a:ext cx="565150" cy="450850"/>
            </a:xfrm>
            <a:custGeom>
              <a:avLst/>
              <a:gdLst>
                <a:gd name="T0" fmla="*/ 7 w 133"/>
                <a:gd name="T1" fmla="*/ 102 h 106"/>
                <a:gd name="T2" fmla="*/ 130 w 133"/>
                <a:gd name="T3" fmla="*/ 6 h 106"/>
                <a:gd name="T4" fmla="*/ 128 w 133"/>
                <a:gd name="T5" fmla="*/ 1 h 106"/>
                <a:gd name="T6" fmla="*/ 1 w 133"/>
                <a:gd name="T7" fmla="*/ 101 h 106"/>
                <a:gd name="T8" fmla="*/ 7 w 133"/>
                <a:gd name="T9" fmla="*/ 10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106">
                  <a:moveTo>
                    <a:pt x="7" y="102"/>
                  </a:moveTo>
                  <a:cubicBezTo>
                    <a:pt x="23" y="47"/>
                    <a:pt x="78" y="20"/>
                    <a:pt x="130" y="6"/>
                  </a:cubicBezTo>
                  <a:cubicBezTo>
                    <a:pt x="133" y="5"/>
                    <a:pt x="131" y="0"/>
                    <a:pt x="128" y="1"/>
                  </a:cubicBezTo>
                  <a:cubicBezTo>
                    <a:pt x="74" y="15"/>
                    <a:pt x="18" y="44"/>
                    <a:pt x="1" y="101"/>
                  </a:cubicBezTo>
                  <a:cubicBezTo>
                    <a:pt x="0" y="105"/>
                    <a:pt x="6" y="106"/>
                    <a:pt x="7" y="10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1078062" y="971898"/>
              <a:ext cx="1822450" cy="1401763"/>
            </a:xfrm>
            <a:custGeom>
              <a:avLst/>
              <a:gdLst>
                <a:gd name="T0" fmla="*/ 428 w 429"/>
                <a:gd name="T1" fmla="*/ 23 h 330"/>
                <a:gd name="T2" fmla="*/ 214 w 429"/>
                <a:gd name="T3" fmla="*/ 0 h 330"/>
                <a:gd name="T4" fmla="*/ 0 w 429"/>
                <a:gd name="T5" fmla="*/ 24 h 330"/>
                <a:gd name="T6" fmla="*/ 0 w 429"/>
                <a:gd name="T7" fmla="*/ 24 h 330"/>
                <a:gd name="T8" fmla="*/ 1 w 429"/>
                <a:gd name="T9" fmla="*/ 330 h 330"/>
                <a:gd name="T10" fmla="*/ 429 w 429"/>
                <a:gd name="T11" fmla="*/ 328 h 330"/>
                <a:gd name="T12" fmla="*/ 428 w 429"/>
                <a:gd name="T13" fmla="*/ 23 h 330"/>
                <a:gd name="T14" fmla="*/ 428 w 429"/>
                <a:gd name="T15" fmla="*/ 23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9" h="330">
                  <a:moveTo>
                    <a:pt x="428" y="23"/>
                  </a:moveTo>
                  <a:cubicBezTo>
                    <a:pt x="426" y="10"/>
                    <a:pt x="331" y="0"/>
                    <a:pt x="214" y="0"/>
                  </a:cubicBezTo>
                  <a:cubicBezTo>
                    <a:pt x="97" y="0"/>
                    <a:pt x="2" y="11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330"/>
                    <a:pt x="1" y="330"/>
                    <a:pt x="1" y="330"/>
                  </a:cubicBezTo>
                  <a:cubicBezTo>
                    <a:pt x="429" y="328"/>
                    <a:pt x="429" y="328"/>
                    <a:pt x="429" y="328"/>
                  </a:cubicBezTo>
                  <a:cubicBezTo>
                    <a:pt x="428" y="23"/>
                    <a:pt x="428" y="23"/>
                    <a:pt x="428" y="23"/>
                  </a:cubicBezTo>
                  <a:cubicBezTo>
                    <a:pt x="428" y="23"/>
                    <a:pt x="428" y="23"/>
                    <a:pt x="428" y="23"/>
                  </a:cubicBezTo>
                </a:path>
              </a:pathLst>
            </a:custGeom>
            <a:solidFill>
              <a:srgbClr val="FFDE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1268562" y="1040160"/>
              <a:ext cx="968375" cy="461963"/>
            </a:xfrm>
            <a:custGeom>
              <a:avLst/>
              <a:gdLst>
                <a:gd name="T0" fmla="*/ 81 w 228"/>
                <a:gd name="T1" fmla="*/ 0 h 109"/>
                <a:gd name="T2" fmla="*/ 59 w 228"/>
                <a:gd name="T3" fmla="*/ 43 h 109"/>
                <a:gd name="T4" fmla="*/ 44 w 228"/>
                <a:gd name="T5" fmla="*/ 76 h 109"/>
                <a:gd name="T6" fmla="*/ 43 w 228"/>
                <a:gd name="T7" fmla="*/ 76 h 109"/>
                <a:gd name="T8" fmla="*/ 23 w 228"/>
                <a:gd name="T9" fmla="*/ 43 h 109"/>
                <a:gd name="T10" fmla="*/ 20 w 228"/>
                <a:gd name="T11" fmla="*/ 31 h 109"/>
                <a:gd name="T12" fmla="*/ 14 w 228"/>
                <a:gd name="T13" fmla="*/ 28 h 109"/>
                <a:gd name="T14" fmla="*/ 3 w 228"/>
                <a:gd name="T15" fmla="*/ 36 h 109"/>
                <a:gd name="T16" fmla="*/ 0 w 228"/>
                <a:gd name="T17" fmla="*/ 57 h 109"/>
                <a:gd name="T18" fmla="*/ 0 w 228"/>
                <a:gd name="T19" fmla="*/ 74 h 109"/>
                <a:gd name="T20" fmla="*/ 9 w 228"/>
                <a:gd name="T21" fmla="*/ 71 h 109"/>
                <a:gd name="T22" fmla="*/ 12 w 228"/>
                <a:gd name="T23" fmla="*/ 71 h 109"/>
                <a:gd name="T24" fmla="*/ 46 w 228"/>
                <a:gd name="T25" fmla="*/ 99 h 109"/>
                <a:gd name="T26" fmla="*/ 60 w 228"/>
                <a:gd name="T27" fmla="*/ 93 h 109"/>
                <a:gd name="T28" fmla="*/ 89 w 228"/>
                <a:gd name="T29" fmla="*/ 37 h 109"/>
                <a:gd name="T30" fmla="*/ 113 w 228"/>
                <a:gd name="T31" fmla="*/ 67 h 109"/>
                <a:gd name="T32" fmla="*/ 135 w 228"/>
                <a:gd name="T33" fmla="*/ 102 h 109"/>
                <a:gd name="T34" fmla="*/ 147 w 228"/>
                <a:gd name="T35" fmla="*/ 104 h 109"/>
                <a:gd name="T36" fmla="*/ 169 w 228"/>
                <a:gd name="T37" fmla="*/ 90 h 109"/>
                <a:gd name="T38" fmla="*/ 185 w 228"/>
                <a:gd name="T39" fmla="*/ 75 h 109"/>
                <a:gd name="T40" fmla="*/ 196 w 228"/>
                <a:gd name="T41" fmla="*/ 79 h 109"/>
                <a:gd name="T42" fmla="*/ 222 w 228"/>
                <a:gd name="T43" fmla="*/ 109 h 109"/>
                <a:gd name="T44" fmla="*/ 228 w 228"/>
                <a:gd name="T45" fmla="*/ 89 h 109"/>
                <a:gd name="T46" fmla="*/ 203 w 228"/>
                <a:gd name="T47" fmla="*/ 36 h 109"/>
                <a:gd name="T48" fmla="*/ 184 w 228"/>
                <a:gd name="T49" fmla="*/ 16 h 109"/>
                <a:gd name="T50" fmla="*/ 180 w 228"/>
                <a:gd name="T51" fmla="*/ 17 h 109"/>
                <a:gd name="T52" fmla="*/ 166 w 228"/>
                <a:gd name="T53" fmla="*/ 40 h 109"/>
                <a:gd name="T54" fmla="*/ 148 w 228"/>
                <a:gd name="T55" fmla="*/ 78 h 109"/>
                <a:gd name="T56" fmla="*/ 141 w 228"/>
                <a:gd name="T57" fmla="*/ 79 h 109"/>
                <a:gd name="T58" fmla="*/ 113 w 228"/>
                <a:gd name="T59" fmla="*/ 58 h 109"/>
                <a:gd name="T60" fmla="*/ 87 w 228"/>
                <a:gd name="T61" fmla="*/ 1 h 109"/>
                <a:gd name="T62" fmla="*/ 81 w 228"/>
                <a:gd name="T6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109">
                  <a:moveTo>
                    <a:pt x="81" y="0"/>
                  </a:moveTo>
                  <a:cubicBezTo>
                    <a:pt x="62" y="0"/>
                    <a:pt x="62" y="29"/>
                    <a:pt x="59" y="43"/>
                  </a:cubicBezTo>
                  <a:cubicBezTo>
                    <a:pt x="58" y="52"/>
                    <a:pt x="56" y="76"/>
                    <a:pt x="44" y="76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26" y="76"/>
                    <a:pt x="24" y="55"/>
                    <a:pt x="23" y="43"/>
                  </a:cubicBezTo>
                  <a:cubicBezTo>
                    <a:pt x="22" y="40"/>
                    <a:pt x="22" y="34"/>
                    <a:pt x="20" y="31"/>
                  </a:cubicBezTo>
                  <a:cubicBezTo>
                    <a:pt x="18" y="29"/>
                    <a:pt x="16" y="28"/>
                    <a:pt x="14" y="28"/>
                  </a:cubicBezTo>
                  <a:cubicBezTo>
                    <a:pt x="9" y="28"/>
                    <a:pt x="4" y="32"/>
                    <a:pt x="3" y="36"/>
                  </a:cubicBezTo>
                  <a:cubicBezTo>
                    <a:pt x="1" y="43"/>
                    <a:pt x="1" y="50"/>
                    <a:pt x="0" y="57"/>
                  </a:cubicBezTo>
                  <a:cubicBezTo>
                    <a:pt x="0" y="63"/>
                    <a:pt x="0" y="69"/>
                    <a:pt x="0" y="74"/>
                  </a:cubicBezTo>
                  <a:cubicBezTo>
                    <a:pt x="2" y="72"/>
                    <a:pt x="5" y="71"/>
                    <a:pt x="9" y="71"/>
                  </a:cubicBezTo>
                  <a:cubicBezTo>
                    <a:pt x="10" y="71"/>
                    <a:pt x="11" y="71"/>
                    <a:pt x="12" y="71"/>
                  </a:cubicBezTo>
                  <a:cubicBezTo>
                    <a:pt x="23" y="81"/>
                    <a:pt x="32" y="99"/>
                    <a:pt x="46" y="99"/>
                  </a:cubicBezTo>
                  <a:cubicBezTo>
                    <a:pt x="50" y="99"/>
                    <a:pt x="54" y="97"/>
                    <a:pt x="60" y="93"/>
                  </a:cubicBezTo>
                  <a:cubicBezTo>
                    <a:pt x="78" y="78"/>
                    <a:pt x="63" y="48"/>
                    <a:pt x="89" y="37"/>
                  </a:cubicBezTo>
                  <a:cubicBezTo>
                    <a:pt x="103" y="47"/>
                    <a:pt x="109" y="53"/>
                    <a:pt x="113" y="67"/>
                  </a:cubicBezTo>
                  <a:cubicBezTo>
                    <a:pt x="119" y="84"/>
                    <a:pt x="115" y="94"/>
                    <a:pt x="135" y="102"/>
                  </a:cubicBezTo>
                  <a:cubicBezTo>
                    <a:pt x="139" y="104"/>
                    <a:pt x="144" y="104"/>
                    <a:pt x="147" y="104"/>
                  </a:cubicBezTo>
                  <a:cubicBezTo>
                    <a:pt x="158" y="104"/>
                    <a:pt x="164" y="97"/>
                    <a:pt x="169" y="90"/>
                  </a:cubicBezTo>
                  <a:cubicBezTo>
                    <a:pt x="174" y="83"/>
                    <a:pt x="178" y="75"/>
                    <a:pt x="185" y="75"/>
                  </a:cubicBezTo>
                  <a:cubicBezTo>
                    <a:pt x="188" y="75"/>
                    <a:pt x="192" y="77"/>
                    <a:pt x="196" y="79"/>
                  </a:cubicBezTo>
                  <a:cubicBezTo>
                    <a:pt x="207" y="87"/>
                    <a:pt x="215" y="98"/>
                    <a:pt x="222" y="109"/>
                  </a:cubicBezTo>
                  <a:cubicBezTo>
                    <a:pt x="224" y="102"/>
                    <a:pt x="226" y="96"/>
                    <a:pt x="228" y="89"/>
                  </a:cubicBezTo>
                  <a:cubicBezTo>
                    <a:pt x="216" y="74"/>
                    <a:pt x="211" y="53"/>
                    <a:pt x="203" y="36"/>
                  </a:cubicBezTo>
                  <a:cubicBezTo>
                    <a:pt x="199" y="29"/>
                    <a:pt x="193" y="16"/>
                    <a:pt x="184" y="16"/>
                  </a:cubicBezTo>
                  <a:cubicBezTo>
                    <a:pt x="183" y="16"/>
                    <a:pt x="181" y="16"/>
                    <a:pt x="180" y="17"/>
                  </a:cubicBezTo>
                  <a:cubicBezTo>
                    <a:pt x="171" y="20"/>
                    <a:pt x="168" y="31"/>
                    <a:pt x="166" y="40"/>
                  </a:cubicBezTo>
                  <a:cubicBezTo>
                    <a:pt x="163" y="51"/>
                    <a:pt x="162" y="73"/>
                    <a:pt x="148" y="78"/>
                  </a:cubicBezTo>
                  <a:cubicBezTo>
                    <a:pt x="146" y="79"/>
                    <a:pt x="144" y="79"/>
                    <a:pt x="141" y="79"/>
                  </a:cubicBezTo>
                  <a:cubicBezTo>
                    <a:pt x="129" y="79"/>
                    <a:pt x="117" y="69"/>
                    <a:pt x="113" y="58"/>
                  </a:cubicBezTo>
                  <a:cubicBezTo>
                    <a:pt x="107" y="44"/>
                    <a:pt x="105" y="5"/>
                    <a:pt x="87" y="1"/>
                  </a:cubicBezTo>
                  <a:cubicBezTo>
                    <a:pt x="85" y="0"/>
                    <a:pt x="83" y="0"/>
                    <a:pt x="81" y="0"/>
                  </a:cubicBezTo>
                </a:path>
              </a:pathLst>
            </a:custGeom>
            <a:solidFill>
              <a:srgbClr val="FFC1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1060600" y="959198"/>
              <a:ext cx="1852612" cy="1422400"/>
            </a:xfrm>
            <a:custGeom>
              <a:avLst/>
              <a:gdLst>
                <a:gd name="T0" fmla="*/ 434 w 436"/>
                <a:gd name="T1" fmla="*/ 25 h 335"/>
                <a:gd name="T2" fmla="*/ 421 w 436"/>
                <a:gd name="T3" fmla="*/ 16 h 335"/>
                <a:gd name="T4" fmla="*/ 379 w 436"/>
                <a:gd name="T5" fmla="*/ 8 h 335"/>
                <a:gd name="T6" fmla="*/ 218 w 436"/>
                <a:gd name="T7" fmla="*/ 0 h 335"/>
                <a:gd name="T8" fmla="*/ 61 w 436"/>
                <a:gd name="T9" fmla="*/ 8 h 335"/>
                <a:gd name="T10" fmla="*/ 16 w 436"/>
                <a:gd name="T11" fmla="*/ 16 h 335"/>
                <a:gd name="T12" fmla="*/ 6 w 436"/>
                <a:gd name="T13" fmla="*/ 21 h 335"/>
                <a:gd name="T14" fmla="*/ 3 w 436"/>
                <a:gd name="T15" fmla="*/ 23 h 335"/>
                <a:gd name="T16" fmla="*/ 4 w 436"/>
                <a:gd name="T17" fmla="*/ 24 h 335"/>
                <a:gd name="T18" fmla="*/ 1 w 436"/>
                <a:gd name="T19" fmla="*/ 27 h 335"/>
                <a:gd name="T20" fmla="*/ 2 w 436"/>
                <a:gd name="T21" fmla="*/ 333 h 335"/>
                <a:gd name="T22" fmla="*/ 5 w 436"/>
                <a:gd name="T23" fmla="*/ 335 h 335"/>
                <a:gd name="T24" fmla="*/ 420 w 436"/>
                <a:gd name="T25" fmla="*/ 334 h 335"/>
                <a:gd name="T26" fmla="*/ 433 w 436"/>
                <a:gd name="T27" fmla="*/ 334 h 335"/>
                <a:gd name="T28" fmla="*/ 436 w 436"/>
                <a:gd name="T29" fmla="*/ 331 h 335"/>
                <a:gd name="T30" fmla="*/ 435 w 436"/>
                <a:gd name="T31" fmla="*/ 26 h 335"/>
                <a:gd name="T32" fmla="*/ 432 w 436"/>
                <a:gd name="T33" fmla="*/ 23 h 335"/>
                <a:gd name="T34" fmla="*/ 432 w 436"/>
                <a:gd name="T35" fmla="*/ 23 h 335"/>
                <a:gd name="T36" fmla="*/ 432 w 436"/>
                <a:gd name="T37" fmla="*/ 29 h 335"/>
                <a:gd name="T38" fmla="*/ 432 w 436"/>
                <a:gd name="T39" fmla="*/ 29 h 335"/>
                <a:gd name="T40" fmla="*/ 429 w 436"/>
                <a:gd name="T41" fmla="*/ 26 h 335"/>
                <a:gd name="T42" fmla="*/ 430 w 436"/>
                <a:gd name="T43" fmla="*/ 331 h 335"/>
                <a:gd name="T44" fmla="*/ 433 w 436"/>
                <a:gd name="T45" fmla="*/ 328 h 335"/>
                <a:gd name="T46" fmla="*/ 17 w 436"/>
                <a:gd name="T47" fmla="*/ 330 h 335"/>
                <a:gd name="T48" fmla="*/ 5 w 436"/>
                <a:gd name="T49" fmla="*/ 330 h 335"/>
                <a:gd name="T50" fmla="*/ 8 w 436"/>
                <a:gd name="T51" fmla="*/ 333 h 335"/>
                <a:gd name="T52" fmla="*/ 7 w 436"/>
                <a:gd name="T53" fmla="*/ 27 h 335"/>
                <a:gd name="T54" fmla="*/ 4 w 436"/>
                <a:gd name="T55" fmla="*/ 30 h 335"/>
                <a:gd name="T56" fmla="*/ 4 w 436"/>
                <a:gd name="T57" fmla="*/ 30 h 335"/>
                <a:gd name="T58" fmla="*/ 7 w 436"/>
                <a:gd name="T59" fmla="*/ 28 h 335"/>
                <a:gd name="T60" fmla="*/ 28 w 436"/>
                <a:gd name="T61" fmla="*/ 19 h 335"/>
                <a:gd name="T62" fmla="*/ 76 w 436"/>
                <a:gd name="T63" fmla="*/ 12 h 335"/>
                <a:gd name="T64" fmla="*/ 218 w 436"/>
                <a:gd name="T65" fmla="*/ 6 h 335"/>
                <a:gd name="T66" fmla="*/ 356 w 436"/>
                <a:gd name="T67" fmla="*/ 11 h 335"/>
                <a:gd name="T68" fmla="*/ 405 w 436"/>
                <a:gd name="T69" fmla="*/ 18 h 335"/>
                <a:gd name="T70" fmla="*/ 429 w 436"/>
                <a:gd name="T71" fmla="*/ 27 h 335"/>
                <a:gd name="T72" fmla="*/ 434 w 436"/>
                <a:gd name="T73" fmla="*/ 2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36" h="335">
                  <a:moveTo>
                    <a:pt x="434" y="25"/>
                  </a:moveTo>
                  <a:cubicBezTo>
                    <a:pt x="433" y="20"/>
                    <a:pt x="426" y="17"/>
                    <a:pt x="421" y="16"/>
                  </a:cubicBezTo>
                  <a:cubicBezTo>
                    <a:pt x="408" y="11"/>
                    <a:pt x="393" y="10"/>
                    <a:pt x="379" y="8"/>
                  </a:cubicBezTo>
                  <a:cubicBezTo>
                    <a:pt x="325" y="1"/>
                    <a:pt x="271" y="0"/>
                    <a:pt x="218" y="0"/>
                  </a:cubicBezTo>
                  <a:cubicBezTo>
                    <a:pt x="165" y="0"/>
                    <a:pt x="113" y="2"/>
                    <a:pt x="61" y="8"/>
                  </a:cubicBezTo>
                  <a:cubicBezTo>
                    <a:pt x="46" y="10"/>
                    <a:pt x="31" y="12"/>
                    <a:pt x="16" y="16"/>
                  </a:cubicBezTo>
                  <a:cubicBezTo>
                    <a:pt x="13" y="18"/>
                    <a:pt x="9" y="19"/>
                    <a:pt x="6" y="21"/>
                  </a:cubicBezTo>
                  <a:cubicBezTo>
                    <a:pt x="5" y="22"/>
                    <a:pt x="4" y="22"/>
                    <a:pt x="3" y="23"/>
                  </a:cubicBezTo>
                  <a:cubicBezTo>
                    <a:pt x="0" y="26"/>
                    <a:pt x="2" y="24"/>
                    <a:pt x="4" y="24"/>
                  </a:cubicBezTo>
                  <a:cubicBezTo>
                    <a:pt x="2" y="24"/>
                    <a:pt x="1" y="26"/>
                    <a:pt x="1" y="27"/>
                  </a:cubicBezTo>
                  <a:cubicBezTo>
                    <a:pt x="1" y="129"/>
                    <a:pt x="1" y="231"/>
                    <a:pt x="2" y="333"/>
                  </a:cubicBezTo>
                  <a:cubicBezTo>
                    <a:pt x="2" y="334"/>
                    <a:pt x="3" y="335"/>
                    <a:pt x="5" y="335"/>
                  </a:cubicBezTo>
                  <a:cubicBezTo>
                    <a:pt x="143" y="335"/>
                    <a:pt x="282" y="335"/>
                    <a:pt x="420" y="334"/>
                  </a:cubicBezTo>
                  <a:cubicBezTo>
                    <a:pt x="424" y="334"/>
                    <a:pt x="429" y="334"/>
                    <a:pt x="433" y="334"/>
                  </a:cubicBezTo>
                  <a:cubicBezTo>
                    <a:pt x="434" y="334"/>
                    <a:pt x="436" y="333"/>
                    <a:pt x="436" y="331"/>
                  </a:cubicBezTo>
                  <a:cubicBezTo>
                    <a:pt x="435" y="230"/>
                    <a:pt x="435" y="128"/>
                    <a:pt x="435" y="26"/>
                  </a:cubicBezTo>
                  <a:cubicBezTo>
                    <a:pt x="435" y="24"/>
                    <a:pt x="434" y="23"/>
                    <a:pt x="432" y="23"/>
                  </a:cubicBezTo>
                  <a:cubicBezTo>
                    <a:pt x="432" y="23"/>
                    <a:pt x="432" y="23"/>
                    <a:pt x="432" y="23"/>
                  </a:cubicBezTo>
                  <a:cubicBezTo>
                    <a:pt x="428" y="23"/>
                    <a:pt x="428" y="29"/>
                    <a:pt x="432" y="29"/>
                  </a:cubicBezTo>
                  <a:cubicBezTo>
                    <a:pt x="432" y="29"/>
                    <a:pt x="432" y="29"/>
                    <a:pt x="432" y="29"/>
                  </a:cubicBezTo>
                  <a:cubicBezTo>
                    <a:pt x="431" y="28"/>
                    <a:pt x="430" y="27"/>
                    <a:pt x="429" y="26"/>
                  </a:cubicBezTo>
                  <a:cubicBezTo>
                    <a:pt x="429" y="128"/>
                    <a:pt x="430" y="230"/>
                    <a:pt x="430" y="331"/>
                  </a:cubicBezTo>
                  <a:cubicBezTo>
                    <a:pt x="431" y="330"/>
                    <a:pt x="432" y="329"/>
                    <a:pt x="433" y="328"/>
                  </a:cubicBezTo>
                  <a:cubicBezTo>
                    <a:pt x="294" y="329"/>
                    <a:pt x="156" y="329"/>
                    <a:pt x="17" y="330"/>
                  </a:cubicBezTo>
                  <a:cubicBezTo>
                    <a:pt x="13" y="330"/>
                    <a:pt x="9" y="330"/>
                    <a:pt x="5" y="330"/>
                  </a:cubicBezTo>
                  <a:cubicBezTo>
                    <a:pt x="6" y="331"/>
                    <a:pt x="7" y="332"/>
                    <a:pt x="8" y="333"/>
                  </a:cubicBezTo>
                  <a:cubicBezTo>
                    <a:pt x="7" y="231"/>
                    <a:pt x="7" y="129"/>
                    <a:pt x="7" y="27"/>
                  </a:cubicBezTo>
                  <a:cubicBezTo>
                    <a:pt x="6" y="28"/>
                    <a:pt x="5" y="29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0"/>
                    <a:pt x="7" y="29"/>
                    <a:pt x="7" y="28"/>
                  </a:cubicBezTo>
                  <a:cubicBezTo>
                    <a:pt x="8" y="22"/>
                    <a:pt x="24" y="20"/>
                    <a:pt x="28" y="19"/>
                  </a:cubicBezTo>
                  <a:cubicBezTo>
                    <a:pt x="44" y="16"/>
                    <a:pt x="60" y="14"/>
                    <a:pt x="76" y="12"/>
                  </a:cubicBezTo>
                  <a:cubicBezTo>
                    <a:pt x="123" y="7"/>
                    <a:pt x="170" y="6"/>
                    <a:pt x="218" y="6"/>
                  </a:cubicBezTo>
                  <a:cubicBezTo>
                    <a:pt x="264" y="6"/>
                    <a:pt x="310" y="7"/>
                    <a:pt x="356" y="11"/>
                  </a:cubicBezTo>
                  <a:cubicBezTo>
                    <a:pt x="372" y="13"/>
                    <a:pt x="389" y="14"/>
                    <a:pt x="405" y="18"/>
                  </a:cubicBezTo>
                  <a:cubicBezTo>
                    <a:pt x="410" y="19"/>
                    <a:pt x="427" y="21"/>
                    <a:pt x="429" y="27"/>
                  </a:cubicBezTo>
                  <a:cubicBezTo>
                    <a:pt x="430" y="30"/>
                    <a:pt x="435" y="29"/>
                    <a:pt x="434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682775" y="1579910"/>
              <a:ext cx="2443162" cy="1871663"/>
            </a:xfrm>
            <a:custGeom>
              <a:avLst/>
              <a:gdLst>
                <a:gd name="T0" fmla="*/ 574 w 575"/>
                <a:gd name="T1" fmla="*/ 77 h 441"/>
                <a:gd name="T2" fmla="*/ 312 w 575"/>
                <a:gd name="T3" fmla="*/ 18 h 441"/>
                <a:gd name="T4" fmla="*/ 42 w 575"/>
                <a:gd name="T5" fmla="*/ 15 h 441"/>
                <a:gd name="T6" fmla="*/ 42 w 575"/>
                <a:gd name="T7" fmla="*/ 15 h 441"/>
                <a:gd name="T8" fmla="*/ 0 w 575"/>
                <a:gd name="T9" fmla="*/ 379 h 441"/>
                <a:gd name="T10" fmla="*/ 533 w 575"/>
                <a:gd name="T11" fmla="*/ 441 h 441"/>
                <a:gd name="T12" fmla="*/ 575 w 575"/>
                <a:gd name="T13" fmla="*/ 77 h 441"/>
                <a:gd name="T14" fmla="*/ 574 w 575"/>
                <a:gd name="T15" fmla="*/ 77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5" h="441">
                  <a:moveTo>
                    <a:pt x="574" y="77"/>
                  </a:moveTo>
                  <a:cubicBezTo>
                    <a:pt x="574" y="61"/>
                    <a:pt x="457" y="35"/>
                    <a:pt x="312" y="18"/>
                  </a:cubicBezTo>
                  <a:cubicBezTo>
                    <a:pt x="166" y="1"/>
                    <a:pt x="47" y="0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533" y="441"/>
                    <a:pt x="533" y="441"/>
                    <a:pt x="533" y="441"/>
                  </a:cubicBezTo>
                  <a:cubicBezTo>
                    <a:pt x="575" y="77"/>
                    <a:pt x="575" y="77"/>
                    <a:pt x="575" y="77"/>
                  </a:cubicBezTo>
                  <a:cubicBezTo>
                    <a:pt x="574" y="77"/>
                    <a:pt x="574" y="77"/>
                    <a:pt x="574" y="77"/>
                  </a:cubicBezTo>
                </a:path>
              </a:pathLst>
            </a:custGeom>
            <a:solidFill>
              <a:srgbClr val="FFFF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Freeform 69"/>
            <p:cNvSpPr>
              <a:spLocks noEditPoints="1"/>
            </p:cNvSpPr>
            <p:nvPr/>
          </p:nvSpPr>
          <p:spPr bwMode="auto">
            <a:xfrm>
              <a:off x="1349525" y="1838673"/>
              <a:ext cx="1682750" cy="917575"/>
            </a:xfrm>
            <a:custGeom>
              <a:avLst/>
              <a:gdLst>
                <a:gd name="T0" fmla="*/ 52 w 396"/>
                <a:gd name="T1" fmla="*/ 129 h 216"/>
                <a:gd name="T2" fmla="*/ 44 w 396"/>
                <a:gd name="T3" fmla="*/ 129 h 216"/>
                <a:gd name="T4" fmla="*/ 59 w 396"/>
                <a:gd name="T5" fmla="*/ 133 h 216"/>
                <a:gd name="T6" fmla="*/ 65 w 396"/>
                <a:gd name="T7" fmla="*/ 125 h 216"/>
                <a:gd name="T8" fmla="*/ 80 w 396"/>
                <a:gd name="T9" fmla="*/ 122 h 216"/>
                <a:gd name="T10" fmla="*/ 76 w 396"/>
                <a:gd name="T11" fmla="*/ 127 h 216"/>
                <a:gd name="T12" fmla="*/ 81 w 396"/>
                <a:gd name="T13" fmla="*/ 122 h 216"/>
                <a:gd name="T14" fmla="*/ 217 w 396"/>
                <a:gd name="T15" fmla="*/ 34 h 216"/>
                <a:gd name="T16" fmla="*/ 184 w 396"/>
                <a:gd name="T17" fmla="*/ 74 h 216"/>
                <a:gd name="T18" fmla="*/ 146 w 396"/>
                <a:gd name="T19" fmla="*/ 12 h 216"/>
                <a:gd name="T20" fmla="*/ 105 w 396"/>
                <a:gd name="T21" fmla="*/ 33 h 216"/>
                <a:gd name="T22" fmla="*/ 82 w 396"/>
                <a:gd name="T23" fmla="*/ 110 h 216"/>
                <a:gd name="T24" fmla="*/ 85 w 396"/>
                <a:gd name="T25" fmla="*/ 110 h 216"/>
                <a:gd name="T26" fmla="*/ 89 w 396"/>
                <a:gd name="T27" fmla="*/ 110 h 216"/>
                <a:gd name="T28" fmla="*/ 126 w 396"/>
                <a:gd name="T29" fmla="*/ 55 h 216"/>
                <a:gd name="T30" fmla="*/ 183 w 396"/>
                <a:gd name="T31" fmla="*/ 108 h 216"/>
                <a:gd name="T32" fmla="*/ 242 w 396"/>
                <a:gd name="T33" fmla="*/ 72 h 216"/>
                <a:gd name="T34" fmla="*/ 295 w 396"/>
                <a:gd name="T35" fmla="*/ 117 h 216"/>
                <a:gd name="T36" fmla="*/ 370 w 396"/>
                <a:gd name="T37" fmla="*/ 206 h 216"/>
                <a:gd name="T38" fmla="*/ 392 w 396"/>
                <a:gd name="T39" fmla="*/ 216 h 216"/>
                <a:gd name="T40" fmla="*/ 393 w 396"/>
                <a:gd name="T41" fmla="*/ 183 h 216"/>
                <a:gd name="T42" fmla="*/ 325 w 396"/>
                <a:gd name="T43" fmla="*/ 169 h 216"/>
                <a:gd name="T44" fmla="*/ 324 w 396"/>
                <a:gd name="T45" fmla="*/ 112 h 216"/>
                <a:gd name="T46" fmla="*/ 365 w 396"/>
                <a:gd name="T47" fmla="*/ 38 h 216"/>
                <a:gd name="T48" fmla="*/ 359 w 396"/>
                <a:gd name="T49" fmla="*/ 37 h 216"/>
                <a:gd name="T50" fmla="*/ 301 w 396"/>
                <a:gd name="T51" fmla="*/ 98 h 216"/>
                <a:gd name="T52" fmla="*/ 264 w 396"/>
                <a:gd name="T53" fmla="*/ 55 h 216"/>
                <a:gd name="T54" fmla="*/ 241 w 396"/>
                <a:gd name="T55" fmla="*/ 6 h 216"/>
                <a:gd name="T56" fmla="*/ 0 w 396"/>
                <a:gd name="T57" fmla="*/ 17 h 216"/>
                <a:gd name="T58" fmla="*/ 6 w 396"/>
                <a:gd name="T59" fmla="*/ 50 h 216"/>
                <a:gd name="T60" fmla="*/ 21 w 396"/>
                <a:gd name="T61" fmla="*/ 47 h 216"/>
                <a:gd name="T62" fmla="*/ 24 w 396"/>
                <a:gd name="T63" fmla="*/ 43 h 216"/>
                <a:gd name="T64" fmla="*/ 23 w 396"/>
                <a:gd name="T6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96" h="216">
                  <a:moveTo>
                    <a:pt x="65" y="125"/>
                  </a:moveTo>
                  <a:cubicBezTo>
                    <a:pt x="61" y="127"/>
                    <a:pt x="57" y="129"/>
                    <a:pt x="52" y="129"/>
                  </a:cubicBezTo>
                  <a:cubicBezTo>
                    <a:pt x="50" y="129"/>
                    <a:pt x="48" y="128"/>
                    <a:pt x="46" y="127"/>
                  </a:cubicBezTo>
                  <a:cubicBezTo>
                    <a:pt x="45" y="128"/>
                    <a:pt x="45" y="128"/>
                    <a:pt x="44" y="129"/>
                  </a:cubicBezTo>
                  <a:cubicBezTo>
                    <a:pt x="45" y="129"/>
                    <a:pt x="46" y="130"/>
                    <a:pt x="47" y="131"/>
                  </a:cubicBezTo>
                  <a:cubicBezTo>
                    <a:pt x="51" y="133"/>
                    <a:pt x="55" y="133"/>
                    <a:pt x="59" y="133"/>
                  </a:cubicBezTo>
                  <a:cubicBezTo>
                    <a:pt x="61" y="133"/>
                    <a:pt x="63" y="133"/>
                    <a:pt x="64" y="133"/>
                  </a:cubicBezTo>
                  <a:cubicBezTo>
                    <a:pt x="64" y="130"/>
                    <a:pt x="64" y="128"/>
                    <a:pt x="65" y="125"/>
                  </a:cubicBezTo>
                  <a:moveTo>
                    <a:pt x="81" y="122"/>
                  </a:moveTo>
                  <a:cubicBezTo>
                    <a:pt x="80" y="122"/>
                    <a:pt x="80" y="122"/>
                    <a:pt x="80" y="122"/>
                  </a:cubicBezTo>
                  <a:cubicBezTo>
                    <a:pt x="78" y="123"/>
                    <a:pt x="76" y="125"/>
                    <a:pt x="76" y="128"/>
                  </a:cubicBezTo>
                  <a:cubicBezTo>
                    <a:pt x="76" y="127"/>
                    <a:pt x="76" y="127"/>
                    <a:pt x="76" y="127"/>
                  </a:cubicBezTo>
                  <a:cubicBezTo>
                    <a:pt x="76" y="127"/>
                    <a:pt x="76" y="127"/>
                    <a:pt x="77" y="126"/>
                  </a:cubicBezTo>
                  <a:cubicBezTo>
                    <a:pt x="77" y="124"/>
                    <a:pt x="79" y="123"/>
                    <a:pt x="81" y="122"/>
                  </a:cubicBezTo>
                  <a:moveTo>
                    <a:pt x="241" y="6"/>
                  </a:moveTo>
                  <a:cubicBezTo>
                    <a:pt x="229" y="6"/>
                    <a:pt x="221" y="24"/>
                    <a:pt x="217" y="34"/>
                  </a:cubicBezTo>
                  <a:cubicBezTo>
                    <a:pt x="211" y="45"/>
                    <a:pt x="206" y="58"/>
                    <a:pt x="198" y="67"/>
                  </a:cubicBezTo>
                  <a:cubicBezTo>
                    <a:pt x="193" y="72"/>
                    <a:pt x="189" y="74"/>
                    <a:pt x="184" y="74"/>
                  </a:cubicBezTo>
                  <a:cubicBezTo>
                    <a:pt x="171" y="74"/>
                    <a:pt x="159" y="56"/>
                    <a:pt x="155" y="43"/>
                  </a:cubicBezTo>
                  <a:cubicBezTo>
                    <a:pt x="152" y="33"/>
                    <a:pt x="152" y="21"/>
                    <a:pt x="146" y="12"/>
                  </a:cubicBezTo>
                  <a:cubicBezTo>
                    <a:pt x="144" y="8"/>
                    <a:pt x="140" y="7"/>
                    <a:pt x="136" y="7"/>
                  </a:cubicBezTo>
                  <a:cubicBezTo>
                    <a:pt x="124" y="7"/>
                    <a:pt x="108" y="23"/>
                    <a:pt x="105" y="33"/>
                  </a:cubicBezTo>
                  <a:cubicBezTo>
                    <a:pt x="101" y="48"/>
                    <a:pt x="102" y="64"/>
                    <a:pt x="98" y="79"/>
                  </a:cubicBezTo>
                  <a:cubicBezTo>
                    <a:pt x="94" y="90"/>
                    <a:pt x="89" y="10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3" y="110"/>
                    <a:pt x="84" y="110"/>
                    <a:pt x="85" y="110"/>
                  </a:cubicBezTo>
                  <a:cubicBezTo>
                    <a:pt x="85" y="110"/>
                    <a:pt x="85" y="110"/>
                    <a:pt x="85" y="110"/>
                  </a:cubicBezTo>
                  <a:cubicBezTo>
                    <a:pt x="87" y="110"/>
                    <a:pt x="88" y="110"/>
                    <a:pt x="89" y="110"/>
                  </a:cubicBezTo>
                  <a:cubicBezTo>
                    <a:pt x="92" y="105"/>
                    <a:pt x="94" y="99"/>
                    <a:pt x="96" y="94"/>
                  </a:cubicBezTo>
                  <a:cubicBezTo>
                    <a:pt x="104" y="74"/>
                    <a:pt x="110" y="55"/>
                    <a:pt x="126" y="55"/>
                  </a:cubicBezTo>
                  <a:cubicBezTo>
                    <a:pt x="127" y="55"/>
                    <a:pt x="128" y="55"/>
                    <a:pt x="130" y="55"/>
                  </a:cubicBezTo>
                  <a:cubicBezTo>
                    <a:pt x="158" y="60"/>
                    <a:pt x="149" y="105"/>
                    <a:pt x="183" y="108"/>
                  </a:cubicBezTo>
                  <a:cubicBezTo>
                    <a:pt x="184" y="108"/>
                    <a:pt x="186" y="108"/>
                    <a:pt x="187" y="108"/>
                  </a:cubicBezTo>
                  <a:cubicBezTo>
                    <a:pt x="216" y="108"/>
                    <a:pt x="217" y="73"/>
                    <a:pt x="242" y="72"/>
                  </a:cubicBezTo>
                  <a:cubicBezTo>
                    <a:pt x="243" y="72"/>
                    <a:pt x="243" y="72"/>
                    <a:pt x="243" y="72"/>
                  </a:cubicBezTo>
                  <a:cubicBezTo>
                    <a:pt x="268" y="72"/>
                    <a:pt x="266" y="115"/>
                    <a:pt x="295" y="117"/>
                  </a:cubicBezTo>
                  <a:cubicBezTo>
                    <a:pt x="291" y="144"/>
                    <a:pt x="295" y="170"/>
                    <a:pt x="309" y="191"/>
                  </a:cubicBezTo>
                  <a:cubicBezTo>
                    <a:pt x="330" y="194"/>
                    <a:pt x="351" y="199"/>
                    <a:pt x="370" y="206"/>
                  </a:cubicBezTo>
                  <a:cubicBezTo>
                    <a:pt x="377" y="209"/>
                    <a:pt x="384" y="212"/>
                    <a:pt x="392" y="216"/>
                  </a:cubicBezTo>
                  <a:cubicBezTo>
                    <a:pt x="392" y="216"/>
                    <a:pt x="392" y="216"/>
                    <a:pt x="392" y="216"/>
                  </a:cubicBezTo>
                  <a:cubicBezTo>
                    <a:pt x="393" y="204"/>
                    <a:pt x="394" y="193"/>
                    <a:pt x="396" y="181"/>
                  </a:cubicBezTo>
                  <a:cubicBezTo>
                    <a:pt x="395" y="182"/>
                    <a:pt x="394" y="182"/>
                    <a:pt x="393" y="183"/>
                  </a:cubicBezTo>
                  <a:cubicBezTo>
                    <a:pt x="385" y="188"/>
                    <a:pt x="377" y="190"/>
                    <a:pt x="369" y="190"/>
                  </a:cubicBezTo>
                  <a:cubicBezTo>
                    <a:pt x="353" y="190"/>
                    <a:pt x="337" y="181"/>
                    <a:pt x="325" y="169"/>
                  </a:cubicBezTo>
                  <a:cubicBezTo>
                    <a:pt x="317" y="161"/>
                    <a:pt x="308" y="150"/>
                    <a:pt x="309" y="137"/>
                  </a:cubicBezTo>
                  <a:cubicBezTo>
                    <a:pt x="311" y="127"/>
                    <a:pt x="316" y="119"/>
                    <a:pt x="324" y="112"/>
                  </a:cubicBezTo>
                  <a:cubicBezTo>
                    <a:pt x="339" y="99"/>
                    <a:pt x="360" y="92"/>
                    <a:pt x="374" y="78"/>
                  </a:cubicBezTo>
                  <a:cubicBezTo>
                    <a:pt x="361" y="68"/>
                    <a:pt x="357" y="53"/>
                    <a:pt x="365" y="38"/>
                  </a:cubicBezTo>
                  <a:cubicBezTo>
                    <a:pt x="363" y="38"/>
                    <a:pt x="361" y="38"/>
                    <a:pt x="359" y="37"/>
                  </a:cubicBezTo>
                  <a:cubicBezTo>
                    <a:pt x="359" y="37"/>
                    <a:pt x="359" y="37"/>
                    <a:pt x="359" y="37"/>
                  </a:cubicBezTo>
                  <a:cubicBezTo>
                    <a:pt x="337" y="39"/>
                    <a:pt x="339" y="68"/>
                    <a:pt x="330" y="82"/>
                  </a:cubicBezTo>
                  <a:cubicBezTo>
                    <a:pt x="324" y="92"/>
                    <a:pt x="312" y="98"/>
                    <a:pt x="301" y="98"/>
                  </a:cubicBezTo>
                  <a:cubicBezTo>
                    <a:pt x="296" y="98"/>
                    <a:pt x="291" y="97"/>
                    <a:pt x="287" y="95"/>
                  </a:cubicBezTo>
                  <a:cubicBezTo>
                    <a:pt x="271" y="87"/>
                    <a:pt x="264" y="73"/>
                    <a:pt x="264" y="55"/>
                  </a:cubicBezTo>
                  <a:cubicBezTo>
                    <a:pt x="263" y="37"/>
                    <a:pt x="268" y="7"/>
                    <a:pt x="241" y="6"/>
                  </a:cubicBezTo>
                  <a:cubicBezTo>
                    <a:pt x="241" y="6"/>
                    <a:pt x="241" y="6"/>
                    <a:pt x="241" y="6"/>
                  </a:cubicBezTo>
                  <a:moveTo>
                    <a:pt x="23" y="0"/>
                  </a:moveTo>
                  <a:cubicBezTo>
                    <a:pt x="16" y="7"/>
                    <a:pt x="8" y="12"/>
                    <a:pt x="0" y="17"/>
                  </a:cubicBezTo>
                  <a:cubicBezTo>
                    <a:pt x="3" y="23"/>
                    <a:pt x="4" y="30"/>
                    <a:pt x="5" y="37"/>
                  </a:cubicBezTo>
                  <a:cubicBezTo>
                    <a:pt x="5" y="41"/>
                    <a:pt x="5" y="45"/>
                    <a:pt x="6" y="50"/>
                  </a:cubicBezTo>
                  <a:cubicBezTo>
                    <a:pt x="10" y="48"/>
                    <a:pt x="15" y="47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3" y="47"/>
                    <a:pt x="24" y="47"/>
                  </a:cubicBezTo>
                  <a:cubicBezTo>
                    <a:pt x="24" y="46"/>
                    <a:pt x="24" y="45"/>
                    <a:pt x="24" y="43"/>
                  </a:cubicBezTo>
                  <a:cubicBezTo>
                    <a:pt x="24" y="36"/>
                    <a:pt x="25" y="23"/>
                    <a:pt x="25" y="10"/>
                  </a:cubicBezTo>
                  <a:cubicBezTo>
                    <a:pt x="25" y="8"/>
                    <a:pt x="24" y="4"/>
                    <a:pt x="23" y="0"/>
                  </a:cubicBezTo>
                </a:path>
              </a:pathLst>
            </a:custGeom>
            <a:solidFill>
              <a:srgbClr val="FFE3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670075" y="1583085"/>
              <a:ext cx="2468562" cy="1882775"/>
            </a:xfrm>
            <a:custGeom>
              <a:avLst/>
              <a:gdLst>
                <a:gd name="T0" fmla="*/ 580 w 581"/>
                <a:gd name="T1" fmla="*/ 75 h 443"/>
                <a:gd name="T2" fmla="*/ 563 w 581"/>
                <a:gd name="T3" fmla="*/ 62 h 443"/>
                <a:gd name="T4" fmla="*/ 510 w 581"/>
                <a:gd name="T5" fmla="*/ 46 h 443"/>
                <a:gd name="T6" fmla="*/ 320 w 581"/>
                <a:gd name="T7" fmla="*/ 15 h 443"/>
                <a:gd name="T8" fmla="*/ 120 w 581"/>
                <a:gd name="T9" fmla="*/ 1 h 443"/>
                <a:gd name="T10" fmla="*/ 64 w 581"/>
                <a:gd name="T11" fmla="*/ 4 h 443"/>
                <a:gd name="T12" fmla="*/ 49 w 581"/>
                <a:gd name="T13" fmla="*/ 7 h 443"/>
                <a:gd name="T14" fmla="*/ 45 w 581"/>
                <a:gd name="T15" fmla="*/ 10 h 443"/>
                <a:gd name="T16" fmla="*/ 44 w 581"/>
                <a:gd name="T17" fmla="*/ 11 h 443"/>
                <a:gd name="T18" fmla="*/ 45 w 581"/>
                <a:gd name="T19" fmla="*/ 11 h 443"/>
                <a:gd name="T20" fmla="*/ 42 w 581"/>
                <a:gd name="T21" fmla="*/ 14 h 443"/>
                <a:gd name="T22" fmla="*/ 0 w 581"/>
                <a:gd name="T23" fmla="*/ 378 h 443"/>
                <a:gd name="T24" fmla="*/ 3 w 581"/>
                <a:gd name="T25" fmla="*/ 381 h 443"/>
                <a:gd name="T26" fmla="*/ 432 w 581"/>
                <a:gd name="T27" fmla="*/ 431 h 443"/>
                <a:gd name="T28" fmla="*/ 536 w 581"/>
                <a:gd name="T29" fmla="*/ 443 h 443"/>
                <a:gd name="T30" fmla="*/ 539 w 581"/>
                <a:gd name="T31" fmla="*/ 440 h 443"/>
                <a:gd name="T32" fmla="*/ 581 w 581"/>
                <a:gd name="T33" fmla="*/ 76 h 443"/>
                <a:gd name="T34" fmla="*/ 578 w 581"/>
                <a:gd name="T35" fmla="*/ 73 h 443"/>
                <a:gd name="T36" fmla="*/ 577 w 581"/>
                <a:gd name="T37" fmla="*/ 73 h 443"/>
                <a:gd name="T38" fmla="*/ 577 w 581"/>
                <a:gd name="T39" fmla="*/ 79 h 443"/>
                <a:gd name="T40" fmla="*/ 578 w 581"/>
                <a:gd name="T41" fmla="*/ 79 h 443"/>
                <a:gd name="T42" fmla="*/ 575 w 581"/>
                <a:gd name="T43" fmla="*/ 76 h 443"/>
                <a:gd name="T44" fmla="*/ 533 w 581"/>
                <a:gd name="T45" fmla="*/ 440 h 443"/>
                <a:gd name="T46" fmla="*/ 536 w 581"/>
                <a:gd name="T47" fmla="*/ 437 h 443"/>
                <a:gd name="T48" fmla="*/ 107 w 581"/>
                <a:gd name="T49" fmla="*/ 387 h 443"/>
                <a:gd name="T50" fmla="*/ 3 w 581"/>
                <a:gd name="T51" fmla="*/ 375 h 443"/>
                <a:gd name="T52" fmla="*/ 6 w 581"/>
                <a:gd name="T53" fmla="*/ 378 h 443"/>
                <a:gd name="T54" fmla="*/ 48 w 581"/>
                <a:gd name="T55" fmla="*/ 14 h 443"/>
                <a:gd name="T56" fmla="*/ 45 w 581"/>
                <a:gd name="T57" fmla="*/ 17 h 443"/>
                <a:gd name="T58" fmla="*/ 45 w 581"/>
                <a:gd name="T59" fmla="*/ 17 h 443"/>
                <a:gd name="T60" fmla="*/ 48 w 581"/>
                <a:gd name="T61" fmla="*/ 15 h 443"/>
                <a:gd name="T62" fmla="*/ 76 w 581"/>
                <a:gd name="T63" fmla="*/ 8 h 443"/>
                <a:gd name="T64" fmla="*/ 135 w 581"/>
                <a:gd name="T65" fmla="*/ 6 h 443"/>
                <a:gd name="T66" fmla="*/ 315 w 581"/>
                <a:gd name="T67" fmla="*/ 20 h 443"/>
                <a:gd name="T68" fmla="*/ 494 w 581"/>
                <a:gd name="T69" fmla="*/ 48 h 443"/>
                <a:gd name="T70" fmla="*/ 550 w 581"/>
                <a:gd name="T71" fmla="*/ 63 h 443"/>
                <a:gd name="T72" fmla="*/ 575 w 581"/>
                <a:gd name="T73" fmla="*/ 77 h 443"/>
                <a:gd name="T74" fmla="*/ 580 w 581"/>
                <a:gd name="T75" fmla="*/ 75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81" h="443">
                  <a:moveTo>
                    <a:pt x="580" y="75"/>
                  </a:moveTo>
                  <a:cubicBezTo>
                    <a:pt x="579" y="68"/>
                    <a:pt x="569" y="64"/>
                    <a:pt x="563" y="62"/>
                  </a:cubicBezTo>
                  <a:cubicBezTo>
                    <a:pt x="546" y="55"/>
                    <a:pt x="528" y="50"/>
                    <a:pt x="510" y="46"/>
                  </a:cubicBezTo>
                  <a:cubicBezTo>
                    <a:pt x="448" y="31"/>
                    <a:pt x="384" y="22"/>
                    <a:pt x="320" y="15"/>
                  </a:cubicBezTo>
                  <a:cubicBezTo>
                    <a:pt x="254" y="7"/>
                    <a:pt x="187" y="1"/>
                    <a:pt x="120" y="1"/>
                  </a:cubicBezTo>
                  <a:cubicBezTo>
                    <a:pt x="101" y="0"/>
                    <a:pt x="82" y="1"/>
                    <a:pt x="64" y="4"/>
                  </a:cubicBezTo>
                  <a:cubicBezTo>
                    <a:pt x="59" y="4"/>
                    <a:pt x="54" y="5"/>
                    <a:pt x="49" y="7"/>
                  </a:cubicBezTo>
                  <a:cubicBezTo>
                    <a:pt x="48" y="8"/>
                    <a:pt x="46" y="9"/>
                    <a:pt x="45" y="10"/>
                  </a:cubicBezTo>
                  <a:cubicBezTo>
                    <a:pt x="43" y="12"/>
                    <a:pt x="43" y="12"/>
                    <a:pt x="44" y="11"/>
                  </a:cubicBezTo>
                  <a:cubicBezTo>
                    <a:pt x="44" y="11"/>
                    <a:pt x="44" y="11"/>
                    <a:pt x="45" y="11"/>
                  </a:cubicBezTo>
                  <a:cubicBezTo>
                    <a:pt x="43" y="11"/>
                    <a:pt x="42" y="13"/>
                    <a:pt x="42" y="14"/>
                  </a:cubicBezTo>
                  <a:cubicBezTo>
                    <a:pt x="28" y="135"/>
                    <a:pt x="14" y="257"/>
                    <a:pt x="0" y="378"/>
                  </a:cubicBezTo>
                  <a:cubicBezTo>
                    <a:pt x="0" y="380"/>
                    <a:pt x="1" y="381"/>
                    <a:pt x="3" y="381"/>
                  </a:cubicBezTo>
                  <a:cubicBezTo>
                    <a:pt x="146" y="398"/>
                    <a:pt x="289" y="414"/>
                    <a:pt x="432" y="431"/>
                  </a:cubicBezTo>
                  <a:cubicBezTo>
                    <a:pt x="466" y="435"/>
                    <a:pt x="501" y="439"/>
                    <a:pt x="536" y="443"/>
                  </a:cubicBezTo>
                  <a:cubicBezTo>
                    <a:pt x="537" y="443"/>
                    <a:pt x="538" y="441"/>
                    <a:pt x="539" y="440"/>
                  </a:cubicBezTo>
                  <a:cubicBezTo>
                    <a:pt x="553" y="319"/>
                    <a:pt x="567" y="197"/>
                    <a:pt x="581" y="76"/>
                  </a:cubicBezTo>
                  <a:cubicBezTo>
                    <a:pt x="581" y="74"/>
                    <a:pt x="579" y="73"/>
                    <a:pt x="578" y="73"/>
                  </a:cubicBezTo>
                  <a:cubicBezTo>
                    <a:pt x="577" y="73"/>
                    <a:pt x="577" y="73"/>
                    <a:pt x="577" y="73"/>
                  </a:cubicBezTo>
                  <a:cubicBezTo>
                    <a:pt x="574" y="72"/>
                    <a:pt x="574" y="78"/>
                    <a:pt x="577" y="79"/>
                  </a:cubicBezTo>
                  <a:cubicBezTo>
                    <a:pt x="578" y="79"/>
                    <a:pt x="578" y="79"/>
                    <a:pt x="578" y="79"/>
                  </a:cubicBezTo>
                  <a:cubicBezTo>
                    <a:pt x="577" y="78"/>
                    <a:pt x="576" y="77"/>
                    <a:pt x="575" y="76"/>
                  </a:cubicBezTo>
                  <a:cubicBezTo>
                    <a:pt x="561" y="197"/>
                    <a:pt x="547" y="319"/>
                    <a:pt x="533" y="440"/>
                  </a:cubicBezTo>
                  <a:cubicBezTo>
                    <a:pt x="534" y="439"/>
                    <a:pt x="535" y="438"/>
                    <a:pt x="536" y="437"/>
                  </a:cubicBezTo>
                  <a:cubicBezTo>
                    <a:pt x="393" y="420"/>
                    <a:pt x="250" y="404"/>
                    <a:pt x="107" y="387"/>
                  </a:cubicBezTo>
                  <a:cubicBezTo>
                    <a:pt x="72" y="383"/>
                    <a:pt x="37" y="379"/>
                    <a:pt x="3" y="375"/>
                  </a:cubicBezTo>
                  <a:cubicBezTo>
                    <a:pt x="4" y="376"/>
                    <a:pt x="5" y="377"/>
                    <a:pt x="6" y="378"/>
                  </a:cubicBezTo>
                  <a:cubicBezTo>
                    <a:pt x="20" y="257"/>
                    <a:pt x="34" y="135"/>
                    <a:pt x="48" y="14"/>
                  </a:cubicBezTo>
                  <a:cubicBezTo>
                    <a:pt x="47" y="15"/>
                    <a:pt x="46" y="16"/>
                    <a:pt x="45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7" y="17"/>
                    <a:pt x="48" y="16"/>
                    <a:pt x="48" y="15"/>
                  </a:cubicBezTo>
                  <a:cubicBezTo>
                    <a:pt x="51" y="9"/>
                    <a:pt x="71" y="8"/>
                    <a:pt x="76" y="8"/>
                  </a:cubicBezTo>
                  <a:cubicBezTo>
                    <a:pt x="96" y="6"/>
                    <a:pt x="115" y="6"/>
                    <a:pt x="135" y="6"/>
                  </a:cubicBezTo>
                  <a:cubicBezTo>
                    <a:pt x="195" y="7"/>
                    <a:pt x="255" y="13"/>
                    <a:pt x="315" y="20"/>
                  </a:cubicBezTo>
                  <a:cubicBezTo>
                    <a:pt x="375" y="27"/>
                    <a:pt x="435" y="35"/>
                    <a:pt x="494" y="48"/>
                  </a:cubicBezTo>
                  <a:cubicBezTo>
                    <a:pt x="513" y="52"/>
                    <a:pt x="531" y="57"/>
                    <a:pt x="550" y="63"/>
                  </a:cubicBezTo>
                  <a:cubicBezTo>
                    <a:pt x="555" y="65"/>
                    <a:pt x="574" y="69"/>
                    <a:pt x="575" y="77"/>
                  </a:cubicBezTo>
                  <a:cubicBezTo>
                    <a:pt x="575" y="80"/>
                    <a:pt x="581" y="79"/>
                    <a:pt x="580" y="7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358925" y="2522885"/>
              <a:ext cx="2813050" cy="1447800"/>
            </a:xfrm>
            <a:custGeom>
              <a:avLst/>
              <a:gdLst>
                <a:gd name="T0" fmla="*/ 662 w 662"/>
                <a:gd name="T1" fmla="*/ 91 h 341"/>
                <a:gd name="T2" fmla="*/ 662 w 662"/>
                <a:gd name="T3" fmla="*/ 91 h 341"/>
                <a:gd name="T4" fmla="*/ 354 w 662"/>
                <a:gd name="T5" fmla="*/ 20 h 341"/>
                <a:gd name="T6" fmla="*/ 39 w 662"/>
                <a:gd name="T7" fmla="*/ 19 h 341"/>
                <a:gd name="T8" fmla="*/ 38 w 662"/>
                <a:gd name="T9" fmla="*/ 19 h 341"/>
                <a:gd name="T10" fmla="*/ 0 w 662"/>
                <a:gd name="T11" fmla="*/ 341 h 341"/>
                <a:gd name="T12" fmla="*/ 634 w 662"/>
                <a:gd name="T13" fmla="*/ 341 h 341"/>
                <a:gd name="T14" fmla="*/ 662 w 662"/>
                <a:gd name="T15" fmla="*/ 9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2" h="341">
                  <a:moveTo>
                    <a:pt x="662" y="91"/>
                  </a:moveTo>
                  <a:cubicBezTo>
                    <a:pt x="662" y="91"/>
                    <a:pt x="662" y="91"/>
                    <a:pt x="662" y="91"/>
                  </a:cubicBezTo>
                  <a:cubicBezTo>
                    <a:pt x="661" y="71"/>
                    <a:pt x="525" y="39"/>
                    <a:pt x="354" y="20"/>
                  </a:cubicBezTo>
                  <a:cubicBezTo>
                    <a:pt x="184" y="0"/>
                    <a:pt x="44" y="0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634" y="341"/>
                    <a:pt x="634" y="341"/>
                    <a:pt x="634" y="341"/>
                  </a:cubicBezTo>
                  <a:cubicBezTo>
                    <a:pt x="662" y="91"/>
                    <a:pt x="662" y="91"/>
                    <a:pt x="662" y="91"/>
                  </a:cubicBezTo>
                </a:path>
              </a:pathLst>
            </a:custGeom>
            <a:solidFill>
              <a:srgbClr val="FFDC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358925" y="2522885"/>
              <a:ext cx="2813050" cy="1447800"/>
            </a:xfrm>
            <a:custGeom>
              <a:avLst/>
              <a:gdLst>
                <a:gd name="T0" fmla="*/ 662 w 662"/>
                <a:gd name="T1" fmla="*/ 91 h 341"/>
                <a:gd name="T2" fmla="*/ 662 w 662"/>
                <a:gd name="T3" fmla="*/ 91 h 341"/>
                <a:gd name="T4" fmla="*/ 354 w 662"/>
                <a:gd name="T5" fmla="*/ 20 h 341"/>
                <a:gd name="T6" fmla="*/ 39 w 662"/>
                <a:gd name="T7" fmla="*/ 19 h 341"/>
                <a:gd name="T8" fmla="*/ 38 w 662"/>
                <a:gd name="T9" fmla="*/ 19 h 341"/>
                <a:gd name="T10" fmla="*/ 0 w 662"/>
                <a:gd name="T11" fmla="*/ 341 h 341"/>
                <a:gd name="T12" fmla="*/ 634 w 662"/>
                <a:gd name="T13" fmla="*/ 341 h 341"/>
                <a:gd name="T14" fmla="*/ 662 w 662"/>
                <a:gd name="T15" fmla="*/ 9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2" h="341">
                  <a:moveTo>
                    <a:pt x="662" y="91"/>
                  </a:moveTo>
                  <a:cubicBezTo>
                    <a:pt x="662" y="91"/>
                    <a:pt x="662" y="91"/>
                    <a:pt x="662" y="91"/>
                  </a:cubicBezTo>
                  <a:cubicBezTo>
                    <a:pt x="661" y="71"/>
                    <a:pt x="525" y="39"/>
                    <a:pt x="354" y="20"/>
                  </a:cubicBezTo>
                  <a:cubicBezTo>
                    <a:pt x="184" y="0"/>
                    <a:pt x="44" y="0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634" y="341"/>
                    <a:pt x="634" y="341"/>
                    <a:pt x="634" y="341"/>
                  </a:cubicBezTo>
                  <a:cubicBezTo>
                    <a:pt x="662" y="91"/>
                    <a:pt x="662" y="91"/>
                    <a:pt x="662" y="91"/>
                  </a:cubicBezTo>
                </a:path>
              </a:pathLst>
            </a:custGeom>
            <a:solidFill>
              <a:srgbClr val="FFDC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Freeform 73"/>
            <p:cNvSpPr>
              <a:spLocks noEditPoints="1"/>
            </p:cNvSpPr>
            <p:nvPr/>
          </p:nvSpPr>
          <p:spPr bwMode="auto">
            <a:xfrm>
              <a:off x="639912" y="2794348"/>
              <a:ext cx="2413000" cy="1176338"/>
            </a:xfrm>
            <a:custGeom>
              <a:avLst/>
              <a:gdLst>
                <a:gd name="T0" fmla="*/ 486 w 568"/>
                <a:gd name="T1" fmla="*/ 221 h 277"/>
                <a:gd name="T2" fmla="*/ 468 w 568"/>
                <a:gd name="T3" fmla="*/ 277 h 277"/>
                <a:gd name="T4" fmla="*/ 460 w 568"/>
                <a:gd name="T5" fmla="*/ 273 h 277"/>
                <a:gd name="T6" fmla="*/ 568 w 568"/>
                <a:gd name="T7" fmla="*/ 277 h 277"/>
                <a:gd name="T8" fmla="*/ 565 w 568"/>
                <a:gd name="T9" fmla="*/ 277 h 277"/>
                <a:gd name="T10" fmla="*/ 514 w 568"/>
                <a:gd name="T11" fmla="*/ 277 h 277"/>
                <a:gd name="T12" fmla="*/ 512 w 568"/>
                <a:gd name="T13" fmla="*/ 272 h 277"/>
                <a:gd name="T14" fmla="*/ 533 w 568"/>
                <a:gd name="T15" fmla="*/ 202 h 277"/>
                <a:gd name="T16" fmla="*/ 523 w 568"/>
                <a:gd name="T17" fmla="*/ 186 h 277"/>
                <a:gd name="T18" fmla="*/ 502 w 568"/>
                <a:gd name="T19" fmla="*/ 277 h 277"/>
                <a:gd name="T20" fmla="*/ 500 w 568"/>
                <a:gd name="T21" fmla="*/ 172 h 277"/>
                <a:gd name="T22" fmla="*/ 467 w 568"/>
                <a:gd name="T23" fmla="*/ 95 h 277"/>
                <a:gd name="T24" fmla="*/ 450 w 568"/>
                <a:gd name="T25" fmla="*/ 98 h 277"/>
                <a:gd name="T26" fmla="*/ 455 w 568"/>
                <a:gd name="T27" fmla="*/ 112 h 277"/>
                <a:gd name="T28" fmla="*/ 471 w 568"/>
                <a:gd name="T29" fmla="*/ 103 h 277"/>
                <a:gd name="T30" fmla="*/ 488 w 568"/>
                <a:gd name="T31" fmla="*/ 76 h 277"/>
                <a:gd name="T32" fmla="*/ 497 w 568"/>
                <a:gd name="T33" fmla="*/ 68 h 277"/>
                <a:gd name="T34" fmla="*/ 494 w 568"/>
                <a:gd name="T35" fmla="*/ 116 h 277"/>
                <a:gd name="T36" fmla="*/ 522 w 568"/>
                <a:gd name="T37" fmla="*/ 135 h 277"/>
                <a:gd name="T38" fmla="*/ 525 w 568"/>
                <a:gd name="T39" fmla="*/ 95 h 277"/>
                <a:gd name="T40" fmla="*/ 370 w 568"/>
                <a:gd name="T41" fmla="*/ 24 h 277"/>
                <a:gd name="T42" fmla="*/ 311 w 568"/>
                <a:gd name="T43" fmla="*/ 88 h 277"/>
                <a:gd name="T44" fmla="*/ 251 w 568"/>
                <a:gd name="T45" fmla="*/ 115 h 277"/>
                <a:gd name="T46" fmla="*/ 202 w 568"/>
                <a:gd name="T47" fmla="*/ 32 h 277"/>
                <a:gd name="T48" fmla="*/ 205 w 568"/>
                <a:gd name="T49" fmla="*/ 100 h 277"/>
                <a:gd name="T50" fmla="*/ 287 w 568"/>
                <a:gd name="T51" fmla="*/ 133 h 277"/>
                <a:gd name="T52" fmla="*/ 373 w 568"/>
                <a:gd name="T53" fmla="*/ 57 h 277"/>
                <a:gd name="T54" fmla="*/ 419 w 568"/>
                <a:gd name="T55" fmla="*/ 106 h 277"/>
                <a:gd name="T56" fmla="*/ 442 w 568"/>
                <a:gd name="T57" fmla="*/ 97 h 277"/>
                <a:gd name="T58" fmla="*/ 415 w 568"/>
                <a:gd name="T59" fmla="*/ 69 h 277"/>
                <a:gd name="T60" fmla="*/ 370 w 568"/>
                <a:gd name="T61" fmla="*/ 24 h 277"/>
                <a:gd name="T62" fmla="*/ 145 w 568"/>
                <a:gd name="T63" fmla="*/ 8 h 277"/>
                <a:gd name="T64" fmla="*/ 105 w 568"/>
                <a:gd name="T65" fmla="*/ 70 h 277"/>
                <a:gd name="T66" fmla="*/ 78 w 568"/>
                <a:gd name="T67" fmla="*/ 66 h 277"/>
                <a:gd name="T68" fmla="*/ 50 w 568"/>
                <a:gd name="T69" fmla="*/ 18 h 277"/>
                <a:gd name="T70" fmla="*/ 37 w 568"/>
                <a:gd name="T71" fmla="*/ 12 h 277"/>
                <a:gd name="T72" fmla="*/ 2 w 568"/>
                <a:gd name="T73" fmla="*/ 98 h 277"/>
                <a:gd name="T74" fmla="*/ 22 w 568"/>
                <a:gd name="T75" fmla="*/ 76 h 277"/>
                <a:gd name="T76" fmla="*/ 44 w 568"/>
                <a:gd name="T77" fmla="*/ 43 h 277"/>
                <a:gd name="T78" fmla="*/ 105 w 568"/>
                <a:gd name="T79" fmla="*/ 108 h 277"/>
                <a:gd name="T80" fmla="*/ 155 w 568"/>
                <a:gd name="T81" fmla="*/ 3 h 277"/>
                <a:gd name="T82" fmla="*/ 164 w 568"/>
                <a:gd name="T83" fmla="*/ 1 h 277"/>
                <a:gd name="T84" fmla="*/ 163 w 568"/>
                <a:gd name="T85" fmla="*/ 40 h 277"/>
                <a:gd name="T86" fmla="*/ 196 w 568"/>
                <a:gd name="T87" fmla="*/ 18 h 277"/>
                <a:gd name="T88" fmla="*/ 168 w 568"/>
                <a:gd name="T89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8" h="277">
                  <a:moveTo>
                    <a:pt x="500" y="172"/>
                  </a:moveTo>
                  <a:cubicBezTo>
                    <a:pt x="500" y="189"/>
                    <a:pt x="495" y="204"/>
                    <a:pt x="486" y="221"/>
                  </a:cubicBezTo>
                  <a:cubicBezTo>
                    <a:pt x="481" y="230"/>
                    <a:pt x="476" y="239"/>
                    <a:pt x="472" y="248"/>
                  </a:cubicBezTo>
                  <a:cubicBezTo>
                    <a:pt x="468" y="277"/>
                    <a:pt x="468" y="277"/>
                    <a:pt x="468" y="277"/>
                  </a:cubicBezTo>
                  <a:cubicBezTo>
                    <a:pt x="460" y="277"/>
                    <a:pt x="460" y="277"/>
                    <a:pt x="460" y="277"/>
                  </a:cubicBezTo>
                  <a:cubicBezTo>
                    <a:pt x="460" y="273"/>
                    <a:pt x="460" y="273"/>
                    <a:pt x="460" y="273"/>
                  </a:cubicBezTo>
                  <a:cubicBezTo>
                    <a:pt x="460" y="275"/>
                    <a:pt x="459" y="276"/>
                    <a:pt x="459" y="277"/>
                  </a:cubicBezTo>
                  <a:cubicBezTo>
                    <a:pt x="568" y="277"/>
                    <a:pt x="568" y="277"/>
                    <a:pt x="568" y="277"/>
                  </a:cubicBezTo>
                  <a:cubicBezTo>
                    <a:pt x="565" y="277"/>
                    <a:pt x="565" y="277"/>
                    <a:pt x="565" y="277"/>
                  </a:cubicBezTo>
                  <a:cubicBezTo>
                    <a:pt x="565" y="277"/>
                    <a:pt x="565" y="277"/>
                    <a:pt x="565" y="277"/>
                  </a:cubicBezTo>
                  <a:cubicBezTo>
                    <a:pt x="514" y="277"/>
                    <a:pt x="514" y="277"/>
                    <a:pt x="514" y="277"/>
                  </a:cubicBezTo>
                  <a:cubicBezTo>
                    <a:pt x="514" y="277"/>
                    <a:pt x="514" y="277"/>
                    <a:pt x="514" y="277"/>
                  </a:cubicBezTo>
                  <a:cubicBezTo>
                    <a:pt x="511" y="277"/>
                    <a:pt x="511" y="277"/>
                    <a:pt x="511" y="277"/>
                  </a:cubicBezTo>
                  <a:cubicBezTo>
                    <a:pt x="511" y="276"/>
                    <a:pt x="512" y="274"/>
                    <a:pt x="512" y="272"/>
                  </a:cubicBezTo>
                  <a:cubicBezTo>
                    <a:pt x="514" y="249"/>
                    <a:pt x="521" y="227"/>
                    <a:pt x="531" y="207"/>
                  </a:cubicBezTo>
                  <a:cubicBezTo>
                    <a:pt x="531" y="205"/>
                    <a:pt x="532" y="203"/>
                    <a:pt x="533" y="202"/>
                  </a:cubicBezTo>
                  <a:cubicBezTo>
                    <a:pt x="531" y="197"/>
                    <a:pt x="530" y="193"/>
                    <a:pt x="529" y="189"/>
                  </a:cubicBezTo>
                  <a:cubicBezTo>
                    <a:pt x="527" y="188"/>
                    <a:pt x="525" y="187"/>
                    <a:pt x="523" y="186"/>
                  </a:cubicBezTo>
                  <a:cubicBezTo>
                    <a:pt x="510" y="277"/>
                    <a:pt x="510" y="277"/>
                    <a:pt x="510" y="277"/>
                  </a:cubicBezTo>
                  <a:cubicBezTo>
                    <a:pt x="502" y="277"/>
                    <a:pt x="502" y="277"/>
                    <a:pt x="502" y="277"/>
                  </a:cubicBezTo>
                  <a:cubicBezTo>
                    <a:pt x="516" y="181"/>
                    <a:pt x="516" y="181"/>
                    <a:pt x="516" y="181"/>
                  </a:cubicBezTo>
                  <a:cubicBezTo>
                    <a:pt x="511" y="178"/>
                    <a:pt x="505" y="175"/>
                    <a:pt x="500" y="172"/>
                  </a:cubicBezTo>
                  <a:moveTo>
                    <a:pt x="488" y="76"/>
                  </a:moveTo>
                  <a:cubicBezTo>
                    <a:pt x="482" y="84"/>
                    <a:pt x="476" y="91"/>
                    <a:pt x="467" y="95"/>
                  </a:cubicBezTo>
                  <a:cubicBezTo>
                    <a:pt x="462" y="97"/>
                    <a:pt x="456" y="98"/>
                    <a:pt x="451" y="98"/>
                  </a:cubicBezTo>
                  <a:cubicBezTo>
                    <a:pt x="450" y="98"/>
                    <a:pt x="450" y="98"/>
                    <a:pt x="450" y="98"/>
                  </a:cubicBezTo>
                  <a:cubicBezTo>
                    <a:pt x="448" y="113"/>
                    <a:pt x="448" y="113"/>
                    <a:pt x="448" y="113"/>
                  </a:cubicBezTo>
                  <a:cubicBezTo>
                    <a:pt x="450" y="113"/>
                    <a:pt x="452" y="113"/>
                    <a:pt x="455" y="112"/>
                  </a:cubicBezTo>
                  <a:cubicBezTo>
                    <a:pt x="461" y="106"/>
                    <a:pt x="465" y="104"/>
                    <a:pt x="469" y="103"/>
                  </a:cubicBezTo>
                  <a:cubicBezTo>
                    <a:pt x="470" y="103"/>
                    <a:pt x="470" y="103"/>
                    <a:pt x="471" y="103"/>
                  </a:cubicBezTo>
                  <a:cubicBezTo>
                    <a:pt x="474" y="103"/>
                    <a:pt x="478" y="105"/>
                    <a:pt x="483" y="108"/>
                  </a:cubicBezTo>
                  <a:cubicBezTo>
                    <a:pt x="488" y="76"/>
                    <a:pt x="488" y="76"/>
                    <a:pt x="488" y="76"/>
                  </a:cubicBezTo>
                  <a:moveTo>
                    <a:pt x="501" y="67"/>
                  </a:moveTo>
                  <a:cubicBezTo>
                    <a:pt x="499" y="67"/>
                    <a:pt x="498" y="67"/>
                    <a:pt x="497" y="68"/>
                  </a:cubicBezTo>
                  <a:cubicBezTo>
                    <a:pt x="490" y="114"/>
                    <a:pt x="490" y="114"/>
                    <a:pt x="490" y="114"/>
                  </a:cubicBezTo>
                  <a:cubicBezTo>
                    <a:pt x="491" y="114"/>
                    <a:pt x="493" y="115"/>
                    <a:pt x="494" y="116"/>
                  </a:cubicBezTo>
                  <a:cubicBezTo>
                    <a:pt x="500" y="120"/>
                    <a:pt x="507" y="125"/>
                    <a:pt x="516" y="131"/>
                  </a:cubicBezTo>
                  <a:cubicBezTo>
                    <a:pt x="518" y="132"/>
                    <a:pt x="520" y="133"/>
                    <a:pt x="522" y="135"/>
                  </a:cubicBezTo>
                  <a:cubicBezTo>
                    <a:pt x="527" y="102"/>
                    <a:pt x="527" y="102"/>
                    <a:pt x="527" y="102"/>
                  </a:cubicBezTo>
                  <a:cubicBezTo>
                    <a:pt x="526" y="100"/>
                    <a:pt x="526" y="97"/>
                    <a:pt x="525" y="95"/>
                  </a:cubicBezTo>
                  <a:cubicBezTo>
                    <a:pt x="523" y="86"/>
                    <a:pt x="512" y="67"/>
                    <a:pt x="501" y="67"/>
                  </a:cubicBezTo>
                  <a:moveTo>
                    <a:pt x="370" y="24"/>
                  </a:moveTo>
                  <a:cubicBezTo>
                    <a:pt x="355" y="24"/>
                    <a:pt x="340" y="33"/>
                    <a:pt x="332" y="46"/>
                  </a:cubicBezTo>
                  <a:cubicBezTo>
                    <a:pt x="324" y="59"/>
                    <a:pt x="321" y="75"/>
                    <a:pt x="311" y="88"/>
                  </a:cubicBezTo>
                  <a:cubicBezTo>
                    <a:pt x="301" y="101"/>
                    <a:pt x="283" y="118"/>
                    <a:pt x="264" y="118"/>
                  </a:cubicBezTo>
                  <a:cubicBezTo>
                    <a:pt x="260" y="118"/>
                    <a:pt x="256" y="117"/>
                    <a:pt x="251" y="115"/>
                  </a:cubicBezTo>
                  <a:cubicBezTo>
                    <a:pt x="230" y="105"/>
                    <a:pt x="219" y="79"/>
                    <a:pt x="211" y="58"/>
                  </a:cubicBezTo>
                  <a:cubicBezTo>
                    <a:pt x="208" y="49"/>
                    <a:pt x="205" y="40"/>
                    <a:pt x="202" y="32"/>
                  </a:cubicBezTo>
                  <a:cubicBezTo>
                    <a:pt x="196" y="79"/>
                    <a:pt x="196" y="79"/>
                    <a:pt x="196" y="79"/>
                  </a:cubicBezTo>
                  <a:cubicBezTo>
                    <a:pt x="199" y="87"/>
                    <a:pt x="202" y="95"/>
                    <a:pt x="205" y="100"/>
                  </a:cubicBezTo>
                  <a:cubicBezTo>
                    <a:pt x="218" y="123"/>
                    <a:pt x="238" y="139"/>
                    <a:pt x="262" y="139"/>
                  </a:cubicBezTo>
                  <a:cubicBezTo>
                    <a:pt x="270" y="139"/>
                    <a:pt x="278" y="137"/>
                    <a:pt x="287" y="133"/>
                  </a:cubicBezTo>
                  <a:cubicBezTo>
                    <a:pt x="318" y="118"/>
                    <a:pt x="318" y="78"/>
                    <a:pt x="347" y="63"/>
                  </a:cubicBezTo>
                  <a:cubicBezTo>
                    <a:pt x="354" y="59"/>
                    <a:pt x="363" y="57"/>
                    <a:pt x="373" y="57"/>
                  </a:cubicBezTo>
                  <a:cubicBezTo>
                    <a:pt x="380" y="57"/>
                    <a:pt x="388" y="59"/>
                    <a:pt x="394" y="63"/>
                  </a:cubicBezTo>
                  <a:cubicBezTo>
                    <a:pt x="408" y="73"/>
                    <a:pt x="405" y="95"/>
                    <a:pt x="419" y="106"/>
                  </a:cubicBezTo>
                  <a:cubicBezTo>
                    <a:pt x="426" y="112"/>
                    <a:pt x="433" y="113"/>
                    <a:pt x="440" y="114"/>
                  </a:cubicBezTo>
                  <a:cubicBezTo>
                    <a:pt x="442" y="97"/>
                    <a:pt x="442" y="97"/>
                    <a:pt x="442" y="97"/>
                  </a:cubicBezTo>
                  <a:cubicBezTo>
                    <a:pt x="439" y="96"/>
                    <a:pt x="436" y="95"/>
                    <a:pt x="433" y="94"/>
                  </a:cubicBezTo>
                  <a:cubicBezTo>
                    <a:pt x="423" y="88"/>
                    <a:pt x="419" y="79"/>
                    <a:pt x="415" y="69"/>
                  </a:cubicBezTo>
                  <a:cubicBezTo>
                    <a:pt x="410" y="56"/>
                    <a:pt x="403" y="41"/>
                    <a:pt x="392" y="32"/>
                  </a:cubicBezTo>
                  <a:cubicBezTo>
                    <a:pt x="385" y="27"/>
                    <a:pt x="378" y="24"/>
                    <a:pt x="370" y="24"/>
                  </a:cubicBezTo>
                  <a:moveTo>
                    <a:pt x="155" y="3"/>
                  </a:moveTo>
                  <a:cubicBezTo>
                    <a:pt x="152" y="4"/>
                    <a:pt x="148" y="6"/>
                    <a:pt x="145" y="8"/>
                  </a:cubicBezTo>
                  <a:cubicBezTo>
                    <a:pt x="130" y="19"/>
                    <a:pt x="133" y="35"/>
                    <a:pt x="124" y="49"/>
                  </a:cubicBezTo>
                  <a:cubicBezTo>
                    <a:pt x="119" y="57"/>
                    <a:pt x="113" y="65"/>
                    <a:pt x="105" y="70"/>
                  </a:cubicBezTo>
                  <a:cubicBezTo>
                    <a:pt x="101" y="72"/>
                    <a:pt x="97" y="74"/>
                    <a:pt x="93" y="74"/>
                  </a:cubicBezTo>
                  <a:cubicBezTo>
                    <a:pt x="87" y="74"/>
                    <a:pt x="82" y="71"/>
                    <a:pt x="78" y="66"/>
                  </a:cubicBezTo>
                  <a:cubicBezTo>
                    <a:pt x="71" y="57"/>
                    <a:pt x="63" y="29"/>
                    <a:pt x="52" y="18"/>
                  </a:cubicBezTo>
                  <a:cubicBezTo>
                    <a:pt x="51" y="18"/>
                    <a:pt x="51" y="18"/>
                    <a:pt x="50" y="18"/>
                  </a:cubicBezTo>
                  <a:cubicBezTo>
                    <a:pt x="49" y="18"/>
                    <a:pt x="49" y="18"/>
                    <a:pt x="48" y="18"/>
                  </a:cubicBezTo>
                  <a:cubicBezTo>
                    <a:pt x="43" y="18"/>
                    <a:pt x="40" y="16"/>
                    <a:pt x="37" y="12"/>
                  </a:cubicBezTo>
                  <a:cubicBezTo>
                    <a:pt x="35" y="13"/>
                    <a:pt x="33" y="14"/>
                    <a:pt x="30" y="16"/>
                  </a:cubicBezTo>
                  <a:cubicBezTo>
                    <a:pt x="4" y="36"/>
                    <a:pt x="10" y="70"/>
                    <a:pt x="2" y="98"/>
                  </a:cubicBezTo>
                  <a:cubicBezTo>
                    <a:pt x="1" y="102"/>
                    <a:pt x="0" y="106"/>
                    <a:pt x="0" y="109"/>
                  </a:cubicBezTo>
                  <a:cubicBezTo>
                    <a:pt x="17" y="108"/>
                    <a:pt x="20" y="92"/>
                    <a:pt x="22" y="76"/>
                  </a:cubicBezTo>
                  <a:cubicBezTo>
                    <a:pt x="24" y="60"/>
                    <a:pt x="25" y="43"/>
                    <a:pt x="42" y="43"/>
                  </a:cubicBezTo>
                  <a:cubicBezTo>
                    <a:pt x="43" y="43"/>
                    <a:pt x="43" y="43"/>
                    <a:pt x="44" y="43"/>
                  </a:cubicBezTo>
                  <a:cubicBezTo>
                    <a:pt x="76" y="46"/>
                    <a:pt x="64" y="108"/>
                    <a:pt x="103" y="108"/>
                  </a:cubicBezTo>
                  <a:cubicBezTo>
                    <a:pt x="104" y="108"/>
                    <a:pt x="104" y="108"/>
                    <a:pt x="105" y="108"/>
                  </a:cubicBezTo>
                  <a:cubicBezTo>
                    <a:pt x="140" y="106"/>
                    <a:pt x="122" y="57"/>
                    <a:pt x="150" y="43"/>
                  </a:cubicBezTo>
                  <a:cubicBezTo>
                    <a:pt x="155" y="3"/>
                    <a:pt x="155" y="3"/>
                    <a:pt x="155" y="3"/>
                  </a:cubicBezTo>
                  <a:moveTo>
                    <a:pt x="168" y="0"/>
                  </a:moveTo>
                  <a:cubicBezTo>
                    <a:pt x="167" y="0"/>
                    <a:pt x="165" y="0"/>
                    <a:pt x="164" y="1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60" y="40"/>
                    <a:pt x="161" y="40"/>
                    <a:pt x="163" y="40"/>
                  </a:cubicBezTo>
                  <a:cubicBezTo>
                    <a:pt x="176" y="40"/>
                    <a:pt x="183" y="51"/>
                    <a:pt x="190" y="64"/>
                  </a:cubicBezTo>
                  <a:cubicBezTo>
                    <a:pt x="196" y="18"/>
                    <a:pt x="196" y="18"/>
                    <a:pt x="196" y="18"/>
                  </a:cubicBezTo>
                  <a:cubicBezTo>
                    <a:pt x="195" y="17"/>
                    <a:pt x="195" y="16"/>
                    <a:pt x="194" y="14"/>
                  </a:cubicBezTo>
                  <a:cubicBezTo>
                    <a:pt x="188" y="5"/>
                    <a:pt x="178" y="0"/>
                    <a:pt x="168" y="0"/>
                  </a:cubicBezTo>
                </a:path>
              </a:pathLst>
            </a:custGeom>
            <a:solidFill>
              <a:srgbClr val="FFBE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3164037" y="29165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auto">
            <a:xfrm>
              <a:off x="520850" y="2602260"/>
              <a:ext cx="12700" cy="12700"/>
            </a:xfrm>
            <a:custGeom>
              <a:avLst/>
              <a:gdLst>
                <a:gd name="T0" fmla="*/ 0 w 3"/>
                <a:gd name="T1" fmla="*/ 3 h 3"/>
                <a:gd name="T2" fmla="*/ 1 w 3"/>
                <a:gd name="T3" fmla="*/ 3 h 3"/>
                <a:gd name="T4" fmla="*/ 2 w 3"/>
                <a:gd name="T5" fmla="*/ 2 h 3"/>
                <a:gd name="T6" fmla="*/ 3 w 3"/>
                <a:gd name="T7" fmla="*/ 0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auto">
            <a:xfrm>
              <a:off x="3164037" y="2916585"/>
              <a:ext cx="0" cy="4763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512912" y="2589560"/>
              <a:ext cx="3175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350987" y="2530823"/>
              <a:ext cx="2828925" cy="1439863"/>
            </a:xfrm>
            <a:custGeom>
              <a:avLst/>
              <a:gdLst>
                <a:gd name="T0" fmla="*/ 39 w 666"/>
                <a:gd name="T1" fmla="*/ 52 h 339"/>
                <a:gd name="T2" fmla="*/ 42 w 666"/>
                <a:gd name="T3" fmla="*/ 19 h 339"/>
                <a:gd name="T4" fmla="*/ 41 w 666"/>
                <a:gd name="T5" fmla="*/ 20 h 339"/>
                <a:gd name="T6" fmla="*/ 40 w 666"/>
                <a:gd name="T7" fmla="*/ 20 h 339"/>
                <a:gd name="T8" fmla="*/ 43 w 666"/>
                <a:gd name="T9" fmla="*/ 17 h 339"/>
                <a:gd name="T10" fmla="*/ 42 w 666"/>
                <a:gd name="T11" fmla="*/ 19 h 339"/>
                <a:gd name="T12" fmla="*/ 43 w 666"/>
                <a:gd name="T13" fmla="*/ 18 h 339"/>
                <a:gd name="T14" fmla="*/ 76 w 666"/>
                <a:gd name="T15" fmla="*/ 8 h 339"/>
                <a:gd name="T16" fmla="*/ 144 w 666"/>
                <a:gd name="T17" fmla="*/ 6 h 339"/>
                <a:gd name="T18" fmla="*/ 356 w 666"/>
                <a:gd name="T19" fmla="*/ 21 h 339"/>
                <a:gd name="T20" fmla="*/ 564 w 666"/>
                <a:gd name="T21" fmla="*/ 54 h 339"/>
                <a:gd name="T22" fmla="*/ 629 w 666"/>
                <a:gd name="T23" fmla="*/ 72 h 339"/>
                <a:gd name="T24" fmla="*/ 661 w 666"/>
                <a:gd name="T25" fmla="*/ 89 h 339"/>
                <a:gd name="T26" fmla="*/ 661 w 666"/>
                <a:gd name="T27" fmla="*/ 91 h 339"/>
                <a:gd name="T28" fmla="*/ 661 w 666"/>
                <a:gd name="T29" fmla="*/ 90 h 339"/>
                <a:gd name="T30" fmla="*/ 664 w 666"/>
                <a:gd name="T31" fmla="*/ 86 h 339"/>
                <a:gd name="T32" fmla="*/ 664 w 666"/>
                <a:gd name="T33" fmla="*/ 87 h 339"/>
                <a:gd name="T34" fmla="*/ 666 w 666"/>
                <a:gd name="T35" fmla="*/ 87 h 339"/>
                <a:gd name="T36" fmla="*/ 646 w 666"/>
                <a:gd name="T37" fmla="*/ 72 h 339"/>
                <a:gd name="T38" fmla="*/ 584 w 666"/>
                <a:gd name="T39" fmla="*/ 53 h 339"/>
                <a:gd name="T40" fmla="*/ 362 w 666"/>
                <a:gd name="T41" fmla="*/ 15 h 339"/>
                <a:gd name="T42" fmla="*/ 129 w 666"/>
                <a:gd name="T43" fmla="*/ 0 h 339"/>
                <a:gd name="T44" fmla="*/ 62 w 666"/>
                <a:gd name="T45" fmla="*/ 4 h 339"/>
                <a:gd name="T46" fmla="*/ 45 w 666"/>
                <a:gd name="T47" fmla="*/ 9 h 339"/>
                <a:gd name="T48" fmla="*/ 40 w 666"/>
                <a:gd name="T49" fmla="*/ 13 h 339"/>
                <a:gd name="T50" fmla="*/ 38 w 666"/>
                <a:gd name="T51" fmla="*/ 14 h 339"/>
                <a:gd name="T52" fmla="*/ 39 w 666"/>
                <a:gd name="T53" fmla="*/ 14 h 339"/>
                <a:gd name="T54" fmla="*/ 40 w 666"/>
                <a:gd name="T55" fmla="*/ 14 h 339"/>
                <a:gd name="T56" fmla="*/ 39 w 666"/>
                <a:gd name="T57" fmla="*/ 14 h 339"/>
                <a:gd name="T58" fmla="*/ 38 w 666"/>
                <a:gd name="T59" fmla="*/ 14 h 339"/>
                <a:gd name="T60" fmla="*/ 37 w 666"/>
                <a:gd name="T61" fmla="*/ 17 h 339"/>
                <a:gd name="T62" fmla="*/ 0 w 666"/>
                <a:gd name="T63" fmla="*/ 339 h 339"/>
                <a:gd name="T64" fmla="*/ 5 w 666"/>
                <a:gd name="T65" fmla="*/ 339 h 339"/>
                <a:gd name="T66" fmla="*/ 39 w 666"/>
                <a:gd name="T67" fmla="*/ 5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66" h="339">
                  <a:moveTo>
                    <a:pt x="39" y="52"/>
                  </a:moveTo>
                  <a:cubicBezTo>
                    <a:pt x="40" y="41"/>
                    <a:pt x="41" y="30"/>
                    <a:pt x="42" y="19"/>
                  </a:cubicBezTo>
                  <a:cubicBezTo>
                    <a:pt x="42" y="20"/>
                    <a:pt x="41" y="20"/>
                    <a:pt x="41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1" y="19"/>
                    <a:pt x="42" y="18"/>
                    <a:pt x="43" y="17"/>
                  </a:cubicBezTo>
                  <a:cubicBezTo>
                    <a:pt x="43" y="18"/>
                    <a:pt x="42" y="19"/>
                    <a:pt x="42" y="19"/>
                  </a:cubicBezTo>
                  <a:cubicBezTo>
                    <a:pt x="43" y="19"/>
                    <a:pt x="43" y="18"/>
                    <a:pt x="43" y="18"/>
                  </a:cubicBezTo>
                  <a:cubicBezTo>
                    <a:pt x="46" y="10"/>
                    <a:pt x="70" y="9"/>
                    <a:pt x="76" y="8"/>
                  </a:cubicBezTo>
                  <a:cubicBezTo>
                    <a:pt x="99" y="6"/>
                    <a:pt x="122" y="5"/>
                    <a:pt x="144" y="6"/>
                  </a:cubicBezTo>
                  <a:cubicBezTo>
                    <a:pt x="215" y="6"/>
                    <a:pt x="286" y="12"/>
                    <a:pt x="356" y="21"/>
                  </a:cubicBezTo>
                  <a:cubicBezTo>
                    <a:pt x="426" y="29"/>
                    <a:pt x="495" y="39"/>
                    <a:pt x="564" y="54"/>
                  </a:cubicBezTo>
                  <a:cubicBezTo>
                    <a:pt x="586" y="59"/>
                    <a:pt x="608" y="64"/>
                    <a:pt x="629" y="72"/>
                  </a:cubicBezTo>
                  <a:cubicBezTo>
                    <a:pt x="636" y="74"/>
                    <a:pt x="660" y="80"/>
                    <a:pt x="661" y="89"/>
                  </a:cubicBezTo>
                  <a:cubicBezTo>
                    <a:pt x="661" y="90"/>
                    <a:pt x="661" y="90"/>
                    <a:pt x="661" y="91"/>
                  </a:cubicBezTo>
                  <a:cubicBezTo>
                    <a:pt x="661" y="90"/>
                    <a:pt x="661" y="90"/>
                    <a:pt x="661" y="90"/>
                  </a:cubicBezTo>
                  <a:cubicBezTo>
                    <a:pt x="661" y="89"/>
                    <a:pt x="662" y="86"/>
                    <a:pt x="664" y="86"/>
                  </a:cubicBezTo>
                  <a:cubicBezTo>
                    <a:pt x="664" y="87"/>
                    <a:pt x="664" y="87"/>
                    <a:pt x="664" y="87"/>
                  </a:cubicBezTo>
                  <a:cubicBezTo>
                    <a:pt x="665" y="87"/>
                    <a:pt x="666" y="87"/>
                    <a:pt x="666" y="87"/>
                  </a:cubicBezTo>
                  <a:cubicBezTo>
                    <a:pt x="664" y="79"/>
                    <a:pt x="653" y="75"/>
                    <a:pt x="646" y="72"/>
                  </a:cubicBezTo>
                  <a:cubicBezTo>
                    <a:pt x="626" y="63"/>
                    <a:pt x="605" y="58"/>
                    <a:pt x="584" y="53"/>
                  </a:cubicBezTo>
                  <a:cubicBezTo>
                    <a:pt x="511" y="35"/>
                    <a:pt x="436" y="24"/>
                    <a:pt x="362" y="15"/>
                  </a:cubicBezTo>
                  <a:cubicBezTo>
                    <a:pt x="285" y="6"/>
                    <a:pt x="207" y="0"/>
                    <a:pt x="129" y="0"/>
                  </a:cubicBezTo>
                  <a:cubicBezTo>
                    <a:pt x="107" y="0"/>
                    <a:pt x="84" y="1"/>
                    <a:pt x="62" y="4"/>
                  </a:cubicBezTo>
                  <a:cubicBezTo>
                    <a:pt x="56" y="5"/>
                    <a:pt x="50" y="7"/>
                    <a:pt x="45" y="9"/>
                  </a:cubicBezTo>
                  <a:cubicBezTo>
                    <a:pt x="43" y="10"/>
                    <a:pt x="41" y="11"/>
                    <a:pt x="40" y="13"/>
                  </a:cubicBezTo>
                  <a:cubicBezTo>
                    <a:pt x="38" y="14"/>
                    <a:pt x="38" y="15"/>
                    <a:pt x="38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5"/>
                    <a:pt x="37" y="16"/>
                    <a:pt x="37" y="17"/>
                  </a:cubicBezTo>
                  <a:cubicBezTo>
                    <a:pt x="24" y="125"/>
                    <a:pt x="12" y="232"/>
                    <a:pt x="0" y="339"/>
                  </a:cubicBezTo>
                  <a:cubicBezTo>
                    <a:pt x="5" y="339"/>
                    <a:pt x="5" y="339"/>
                    <a:pt x="5" y="339"/>
                  </a:cubicBezTo>
                  <a:cubicBezTo>
                    <a:pt x="16" y="244"/>
                    <a:pt x="27" y="148"/>
                    <a:pt x="39" y="5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3159275" y="2895948"/>
              <a:ext cx="25400" cy="25400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4 h 6"/>
                <a:gd name="T4" fmla="*/ 1 w 6"/>
                <a:gd name="T5" fmla="*/ 3 h 6"/>
                <a:gd name="T6" fmla="*/ 3 w 6"/>
                <a:gd name="T7" fmla="*/ 6 h 6"/>
                <a:gd name="T8" fmla="*/ 6 w 6"/>
                <a:gd name="T9" fmla="*/ 3 h 6"/>
                <a:gd name="T10" fmla="*/ 5 w 6"/>
                <a:gd name="T11" fmla="*/ 1 h 6"/>
                <a:gd name="T12" fmla="*/ 3 w 6"/>
                <a:gd name="T13" fmla="*/ 1 h 6"/>
                <a:gd name="T14" fmla="*/ 3 w 6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3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3"/>
                    <a:pt x="6" y="2"/>
                    <a:pt x="5" y="1"/>
                  </a:cubicBezTo>
                  <a:cubicBezTo>
                    <a:pt x="5" y="1"/>
                    <a:pt x="4" y="1"/>
                    <a:pt x="3" y="1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3040212" y="2900710"/>
              <a:ext cx="144462" cy="1069975"/>
            </a:xfrm>
            <a:custGeom>
              <a:avLst/>
              <a:gdLst>
                <a:gd name="T0" fmla="*/ 31 w 34"/>
                <a:gd name="T1" fmla="*/ 5 h 252"/>
                <a:gd name="T2" fmla="*/ 31 w 34"/>
                <a:gd name="T3" fmla="*/ 5 h 252"/>
                <a:gd name="T4" fmla="*/ 31 w 34"/>
                <a:gd name="T5" fmla="*/ 5 h 252"/>
                <a:gd name="T6" fmla="*/ 29 w 34"/>
                <a:gd name="T7" fmla="*/ 5 h 252"/>
                <a:gd name="T8" fmla="*/ 29 w 34"/>
                <a:gd name="T9" fmla="*/ 4 h 252"/>
                <a:gd name="T10" fmla="*/ 29 w 34"/>
                <a:gd name="T11" fmla="*/ 4 h 252"/>
                <a:gd name="T12" fmla="*/ 28 w 34"/>
                <a:gd name="T13" fmla="*/ 4 h 252"/>
                <a:gd name="T14" fmla="*/ 0 w 34"/>
                <a:gd name="T15" fmla="*/ 252 h 252"/>
                <a:gd name="T16" fmla="*/ 5 w 34"/>
                <a:gd name="T17" fmla="*/ 252 h 252"/>
                <a:gd name="T18" fmla="*/ 30 w 34"/>
                <a:gd name="T19" fmla="*/ 38 h 252"/>
                <a:gd name="T20" fmla="*/ 34 w 34"/>
                <a:gd name="T21" fmla="*/ 2 h 252"/>
                <a:gd name="T22" fmla="*/ 33 w 34"/>
                <a:gd name="T23" fmla="*/ 0 h 252"/>
                <a:gd name="T24" fmla="*/ 34 w 34"/>
                <a:gd name="T25" fmla="*/ 2 h 252"/>
                <a:gd name="T26" fmla="*/ 31 w 34"/>
                <a:gd name="T27" fmla="*/ 5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252">
                  <a:moveTo>
                    <a:pt x="31" y="5"/>
                  </a:move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19" y="87"/>
                    <a:pt x="9" y="170"/>
                    <a:pt x="0" y="252"/>
                  </a:cubicBezTo>
                  <a:cubicBezTo>
                    <a:pt x="5" y="252"/>
                    <a:pt x="5" y="252"/>
                    <a:pt x="5" y="252"/>
                  </a:cubicBezTo>
                  <a:cubicBezTo>
                    <a:pt x="14" y="181"/>
                    <a:pt x="22" y="109"/>
                    <a:pt x="30" y="38"/>
                  </a:cubicBezTo>
                  <a:cubicBezTo>
                    <a:pt x="32" y="26"/>
                    <a:pt x="33" y="14"/>
                    <a:pt x="34" y="2"/>
                  </a:cubicBezTo>
                  <a:cubicBezTo>
                    <a:pt x="34" y="2"/>
                    <a:pt x="34" y="1"/>
                    <a:pt x="33" y="0"/>
                  </a:cubicBezTo>
                  <a:cubicBezTo>
                    <a:pt x="34" y="1"/>
                    <a:pt x="34" y="2"/>
                    <a:pt x="34" y="2"/>
                  </a:cubicBezTo>
                  <a:cubicBezTo>
                    <a:pt x="34" y="4"/>
                    <a:pt x="33" y="5"/>
                    <a:pt x="31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auto">
            <a:xfrm>
              <a:off x="3164037" y="2921348"/>
              <a:ext cx="7937" cy="0"/>
            </a:xfrm>
            <a:custGeom>
              <a:avLst/>
              <a:gdLst>
                <a:gd name="T0" fmla="*/ 0 w 2"/>
                <a:gd name="T1" fmla="*/ 2 w 2"/>
                <a:gd name="T2" fmla="*/ 2 w 2"/>
                <a:gd name="T3" fmla="*/ 2 w 2"/>
                <a:gd name="T4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3" name="Freeform 82"/>
            <p:cNvSpPr>
              <a:spLocks/>
            </p:cNvSpPr>
            <p:nvPr/>
          </p:nvSpPr>
          <p:spPr bwMode="auto">
            <a:xfrm>
              <a:off x="3159275" y="2908648"/>
              <a:ext cx="12700" cy="12700"/>
            </a:xfrm>
            <a:custGeom>
              <a:avLst/>
              <a:gdLst>
                <a:gd name="T0" fmla="*/ 1 w 3"/>
                <a:gd name="T1" fmla="*/ 2 h 3"/>
                <a:gd name="T2" fmla="*/ 1 w 3"/>
                <a:gd name="T3" fmla="*/ 3 h 3"/>
                <a:gd name="T4" fmla="*/ 3 w 3"/>
                <a:gd name="T5" fmla="*/ 3 h 3"/>
                <a:gd name="T6" fmla="*/ 1 w 3"/>
                <a:gd name="T7" fmla="*/ 0 h 3"/>
                <a:gd name="T8" fmla="*/ 0 w 3"/>
                <a:gd name="T9" fmla="*/ 1 h 3"/>
                <a:gd name="T10" fmla="*/ 1 w 3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2" y="2"/>
                    <a:pt x="1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Freeform 83"/>
            <p:cNvSpPr>
              <a:spLocks/>
            </p:cNvSpPr>
            <p:nvPr/>
          </p:nvSpPr>
          <p:spPr bwMode="auto">
            <a:xfrm>
              <a:off x="3159275" y="2913410"/>
              <a:ext cx="4762" cy="317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2 h 2"/>
                <a:gd name="T4" fmla="*/ 3 w 3"/>
                <a:gd name="T5" fmla="*/ 2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5" name="Freeform 84"/>
            <p:cNvSpPr>
              <a:spLocks/>
            </p:cNvSpPr>
            <p:nvPr/>
          </p:nvSpPr>
          <p:spPr bwMode="auto">
            <a:xfrm>
              <a:off x="946300" y="878235"/>
              <a:ext cx="1984375" cy="676275"/>
            </a:xfrm>
            <a:custGeom>
              <a:avLst/>
              <a:gdLst>
                <a:gd name="T0" fmla="*/ 31 w 467"/>
                <a:gd name="T1" fmla="*/ 19 h 159"/>
                <a:gd name="T2" fmla="*/ 169 w 467"/>
                <a:gd name="T3" fmla="*/ 2 h 159"/>
                <a:gd name="T4" fmla="*/ 235 w 467"/>
                <a:gd name="T5" fmla="*/ 2 h 159"/>
                <a:gd name="T6" fmla="*/ 429 w 467"/>
                <a:gd name="T7" fmla="*/ 13 h 159"/>
                <a:gd name="T8" fmla="*/ 446 w 467"/>
                <a:gd name="T9" fmla="*/ 104 h 159"/>
                <a:gd name="T10" fmla="*/ 381 w 467"/>
                <a:gd name="T11" fmla="*/ 59 h 159"/>
                <a:gd name="T12" fmla="*/ 359 w 467"/>
                <a:gd name="T13" fmla="*/ 98 h 159"/>
                <a:gd name="T14" fmla="*/ 321 w 467"/>
                <a:gd name="T15" fmla="*/ 136 h 159"/>
                <a:gd name="T16" fmla="*/ 257 w 467"/>
                <a:gd name="T17" fmla="*/ 51 h 159"/>
                <a:gd name="T18" fmla="*/ 201 w 467"/>
                <a:gd name="T19" fmla="*/ 108 h 159"/>
                <a:gd name="T20" fmla="*/ 147 w 467"/>
                <a:gd name="T21" fmla="*/ 38 h 159"/>
                <a:gd name="T22" fmla="*/ 105 w 467"/>
                <a:gd name="T23" fmla="*/ 102 h 159"/>
                <a:gd name="T24" fmla="*/ 86 w 467"/>
                <a:gd name="T25" fmla="*/ 63 h 159"/>
                <a:gd name="T26" fmla="*/ 73 w 467"/>
                <a:gd name="T27" fmla="*/ 108 h 159"/>
                <a:gd name="T28" fmla="*/ 52 w 467"/>
                <a:gd name="T29" fmla="*/ 155 h 159"/>
                <a:gd name="T30" fmla="*/ 31 w 467"/>
                <a:gd name="T31" fmla="*/ 1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7" h="159">
                  <a:moveTo>
                    <a:pt x="31" y="19"/>
                  </a:moveTo>
                  <a:cubicBezTo>
                    <a:pt x="56" y="10"/>
                    <a:pt x="124" y="0"/>
                    <a:pt x="169" y="2"/>
                  </a:cubicBezTo>
                  <a:cubicBezTo>
                    <a:pt x="181" y="3"/>
                    <a:pt x="206" y="3"/>
                    <a:pt x="235" y="2"/>
                  </a:cubicBezTo>
                  <a:cubicBezTo>
                    <a:pt x="307" y="2"/>
                    <a:pt x="408" y="2"/>
                    <a:pt x="429" y="13"/>
                  </a:cubicBezTo>
                  <a:cubicBezTo>
                    <a:pt x="459" y="27"/>
                    <a:pt x="467" y="85"/>
                    <a:pt x="446" y="104"/>
                  </a:cubicBezTo>
                  <a:cubicBezTo>
                    <a:pt x="425" y="123"/>
                    <a:pt x="410" y="61"/>
                    <a:pt x="381" y="59"/>
                  </a:cubicBezTo>
                  <a:cubicBezTo>
                    <a:pt x="367" y="58"/>
                    <a:pt x="363" y="78"/>
                    <a:pt x="359" y="98"/>
                  </a:cubicBezTo>
                  <a:cubicBezTo>
                    <a:pt x="354" y="120"/>
                    <a:pt x="347" y="142"/>
                    <a:pt x="321" y="136"/>
                  </a:cubicBezTo>
                  <a:cubicBezTo>
                    <a:pt x="288" y="127"/>
                    <a:pt x="287" y="45"/>
                    <a:pt x="257" y="51"/>
                  </a:cubicBezTo>
                  <a:cubicBezTo>
                    <a:pt x="228" y="57"/>
                    <a:pt x="247" y="138"/>
                    <a:pt x="201" y="108"/>
                  </a:cubicBezTo>
                  <a:cubicBezTo>
                    <a:pt x="181" y="94"/>
                    <a:pt x="188" y="22"/>
                    <a:pt x="147" y="38"/>
                  </a:cubicBezTo>
                  <a:cubicBezTo>
                    <a:pt x="128" y="45"/>
                    <a:pt x="138" y="142"/>
                    <a:pt x="105" y="102"/>
                  </a:cubicBezTo>
                  <a:cubicBezTo>
                    <a:pt x="98" y="92"/>
                    <a:pt x="109" y="59"/>
                    <a:pt x="86" y="63"/>
                  </a:cubicBezTo>
                  <a:cubicBezTo>
                    <a:pt x="72" y="66"/>
                    <a:pt x="74" y="96"/>
                    <a:pt x="73" y="108"/>
                  </a:cubicBezTo>
                  <a:cubicBezTo>
                    <a:pt x="73" y="127"/>
                    <a:pt x="76" y="152"/>
                    <a:pt x="52" y="155"/>
                  </a:cubicBezTo>
                  <a:cubicBezTo>
                    <a:pt x="12" y="159"/>
                    <a:pt x="0" y="29"/>
                    <a:pt x="31" y="19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6" name="Freeform 85"/>
            <p:cNvSpPr>
              <a:spLocks/>
            </p:cNvSpPr>
            <p:nvPr/>
          </p:nvSpPr>
          <p:spPr bwMode="auto">
            <a:xfrm>
              <a:off x="984400" y="873473"/>
              <a:ext cx="1931987" cy="701675"/>
            </a:xfrm>
            <a:custGeom>
              <a:avLst/>
              <a:gdLst>
                <a:gd name="T0" fmla="*/ 23 w 455"/>
                <a:gd name="T1" fmla="*/ 23 h 165"/>
                <a:gd name="T2" fmla="*/ 189 w 455"/>
                <a:gd name="T3" fmla="*/ 6 h 165"/>
                <a:gd name="T4" fmla="*/ 233 w 455"/>
                <a:gd name="T5" fmla="*/ 6 h 165"/>
                <a:gd name="T6" fmla="*/ 348 w 455"/>
                <a:gd name="T7" fmla="*/ 8 h 165"/>
                <a:gd name="T8" fmla="*/ 411 w 455"/>
                <a:gd name="T9" fmla="*/ 14 h 165"/>
                <a:gd name="T10" fmla="*/ 446 w 455"/>
                <a:gd name="T11" fmla="*/ 77 h 165"/>
                <a:gd name="T12" fmla="*/ 424 w 455"/>
                <a:gd name="T13" fmla="*/ 104 h 165"/>
                <a:gd name="T14" fmla="*/ 401 w 455"/>
                <a:gd name="T15" fmla="*/ 77 h 165"/>
                <a:gd name="T16" fmla="*/ 361 w 455"/>
                <a:gd name="T17" fmla="*/ 61 h 165"/>
                <a:gd name="T18" fmla="*/ 345 w 455"/>
                <a:gd name="T19" fmla="*/ 106 h 165"/>
                <a:gd name="T20" fmla="*/ 332 w 455"/>
                <a:gd name="T21" fmla="*/ 132 h 165"/>
                <a:gd name="T22" fmla="*/ 300 w 455"/>
                <a:gd name="T23" fmla="*/ 124 h 165"/>
                <a:gd name="T24" fmla="*/ 269 w 455"/>
                <a:gd name="T25" fmla="*/ 61 h 165"/>
                <a:gd name="T26" fmla="*/ 237 w 455"/>
                <a:gd name="T27" fmla="*/ 56 h 165"/>
                <a:gd name="T28" fmla="*/ 220 w 455"/>
                <a:gd name="T29" fmla="*/ 103 h 165"/>
                <a:gd name="T30" fmla="*/ 196 w 455"/>
                <a:gd name="T31" fmla="*/ 108 h 165"/>
                <a:gd name="T32" fmla="*/ 181 w 455"/>
                <a:gd name="T33" fmla="*/ 79 h 165"/>
                <a:gd name="T34" fmla="*/ 157 w 455"/>
                <a:gd name="T35" fmla="*/ 35 h 165"/>
                <a:gd name="T36" fmla="*/ 127 w 455"/>
                <a:gd name="T37" fmla="*/ 51 h 165"/>
                <a:gd name="T38" fmla="*/ 118 w 455"/>
                <a:gd name="T39" fmla="*/ 94 h 165"/>
                <a:gd name="T40" fmla="*/ 109 w 455"/>
                <a:gd name="T41" fmla="*/ 110 h 165"/>
                <a:gd name="T42" fmla="*/ 96 w 455"/>
                <a:gd name="T43" fmla="*/ 88 h 165"/>
                <a:gd name="T44" fmla="*/ 80 w 455"/>
                <a:gd name="T45" fmla="*/ 61 h 165"/>
                <a:gd name="T46" fmla="*/ 62 w 455"/>
                <a:gd name="T47" fmla="*/ 96 h 165"/>
                <a:gd name="T48" fmla="*/ 41 w 455"/>
                <a:gd name="T49" fmla="*/ 153 h 165"/>
                <a:gd name="T50" fmla="*/ 14 w 455"/>
                <a:gd name="T51" fmla="*/ 118 h 165"/>
                <a:gd name="T52" fmla="*/ 7 w 455"/>
                <a:gd name="T53" fmla="*/ 64 h 165"/>
                <a:gd name="T54" fmla="*/ 23 w 455"/>
                <a:gd name="T55" fmla="*/ 23 h 165"/>
                <a:gd name="T56" fmla="*/ 21 w 455"/>
                <a:gd name="T57" fmla="*/ 17 h 165"/>
                <a:gd name="T58" fmla="*/ 3 w 455"/>
                <a:gd name="T59" fmla="*/ 52 h 165"/>
                <a:gd name="T60" fmla="*/ 8 w 455"/>
                <a:gd name="T61" fmla="*/ 117 h 165"/>
                <a:gd name="T62" fmla="*/ 33 w 455"/>
                <a:gd name="T63" fmla="*/ 157 h 165"/>
                <a:gd name="T64" fmla="*/ 67 w 455"/>
                <a:gd name="T65" fmla="*/ 131 h 165"/>
                <a:gd name="T66" fmla="*/ 67 w 455"/>
                <a:gd name="T67" fmla="*/ 96 h 165"/>
                <a:gd name="T68" fmla="*/ 70 w 455"/>
                <a:gd name="T69" fmla="*/ 75 h 165"/>
                <a:gd name="T70" fmla="*/ 87 w 455"/>
                <a:gd name="T71" fmla="*/ 70 h 165"/>
                <a:gd name="T72" fmla="*/ 90 w 455"/>
                <a:gd name="T73" fmla="*/ 82 h 165"/>
                <a:gd name="T74" fmla="*/ 111 w 455"/>
                <a:gd name="T75" fmla="*/ 115 h 165"/>
                <a:gd name="T76" fmla="*/ 126 w 455"/>
                <a:gd name="T77" fmla="*/ 82 h 165"/>
                <a:gd name="T78" fmla="*/ 154 w 455"/>
                <a:gd name="T79" fmla="*/ 40 h 165"/>
                <a:gd name="T80" fmla="*/ 180 w 455"/>
                <a:gd name="T81" fmla="*/ 97 h 165"/>
                <a:gd name="T82" fmla="*/ 215 w 455"/>
                <a:gd name="T83" fmla="*/ 117 h 165"/>
                <a:gd name="T84" fmla="*/ 233 w 455"/>
                <a:gd name="T85" fmla="*/ 79 h 165"/>
                <a:gd name="T86" fmla="*/ 247 w 455"/>
                <a:gd name="T87" fmla="*/ 56 h 165"/>
                <a:gd name="T88" fmla="*/ 270 w 455"/>
                <a:gd name="T89" fmla="*/ 75 h 165"/>
                <a:gd name="T90" fmla="*/ 300 w 455"/>
                <a:gd name="T91" fmla="*/ 133 h 165"/>
                <a:gd name="T92" fmla="*/ 341 w 455"/>
                <a:gd name="T93" fmla="*/ 131 h 165"/>
                <a:gd name="T94" fmla="*/ 357 w 455"/>
                <a:gd name="T95" fmla="*/ 81 h 165"/>
                <a:gd name="T96" fmla="*/ 372 w 455"/>
                <a:gd name="T97" fmla="*/ 63 h 165"/>
                <a:gd name="T98" fmla="*/ 403 w 455"/>
                <a:gd name="T99" fmla="*/ 90 h 165"/>
                <a:gd name="T100" fmla="*/ 438 w 455"/>
                <a:gd name="T101" fmla="*/ 108 h 165"/>
                <a:gd name="T102" fmla="*/ 448 w 455"/>
                <a:gd name="T103" fmla="*/ 47 h 165"/>
                <a:gd name="T104" fmla="*/ 412 w 455"/>
                <a:gd name="T105" fmla="*/ 8 h 165"/>
                <a:gd name="T106" fmla="*/ 355 w 455"/>
                <a:gd name="T107" fmla="*/ 2 h 165"/>
                <a:gd name="T108" fmla="*/ 231 w 455"/>
                <a:gd name="T109" fmla="*/ 1 h 165"/>
                <a:gd name="T110" fmla="*/ 194 w 455"/>
                <a:gd name="T111" fmla="*/ 1 h 165"/>
                <a:gd name="T112" fmla="*/ 31 w 455"/>
                <a:gd name="T113" fmla="*/ 14 h 165"/>
                <a:gd name="T114" fmla="*/ 21 w 455"/>
                <a:gd name="T115" fmla="*/ 17 h 165"/>
                <a:gd name="T116" fmla="*/ 23 w 455"/>
                <a:gd name="T117" fmla="*/ 2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5" h="165">
                  <a:moveTo>
                    <a:pt x="23" y="23"/>
                  </a:moveTo>
                  <a:cubicBezTo>
                    <a:pt x="76" y="5"/>
                    <a:pt x="133" y="6"/>
                    <a:pt x="189" y="6"/>
                  </a:cubicBezTo>
                  <a:cubicBezTo>
                    <a:pt x="204" y="6"/>
                    <a:pt x="219" y="6"/>
                    <a:pt x="233" y="6"/>
                  </a:cubicBezTo>
                  <a:cubicBezTo>
                    <a:pt x="272" y="6"/>
                    <a:pt x="310" y="6"/>
                    <a:pt x="348" y="8"/>
                  </a:cubicBezTo>
                  <a:cubicBezTo>
                    <a:pt x="369" y="8"/>
                    <a:pt x="391" y="9"/>
                    <a:pt x="411" y="14"/>
                  </a:cubicBezTo>
                  <a:cubicBezTo>
                    <a:pt x="438" y="20"/>
                    <a:pt x="447" y="53"/>
                    <a:pt x="446" y="77"/>
                  </a:cubicBezTo>
                  <a:cubicBezTo>
                    <a:pt x="445" y="87"/>
                    <a:pt x="438" y="112"/>
                    <a:pt x="424" y="104"/>
                  </a:cubicBezTo>
                  <a:cubicBezTo>
                    <a:pt x="414" y="98"/>
                    <a:pt x="408" y="86"/>
                    <a:pt x="401" y="77"/>
                  </a:cubicBezTo>
                  <a:cubicBezTo>
                    <a:pt x="393" y="68"/>
                    <a:pt x="375" y="49"/>
                    <a:pt x="361" y="61"/>
                  </a:cubicBezTo>
                  <a:cubicBezTo>
                    <a:pt x="350" y="71"/>
                    <a:pt x="349" y="92"/>
                    <a:pt x="345" y="106"/>
                  </a:cubicBezTo>
                  <a:cubicBezTo>
                    <a:pt x="343" y="115"/>
                    <a:pt x="340" y="126"/>
                    <a:pt x="332" y="132"/>
                  </a:cubicBezTo>
                  <a:cubicBezTo>
                    <a:pt x="321" y="140"/>
                    <a:pt x="307" y="133"/>
                    <a:pt x="300" y="124"/>
                  </a:cubicBezTo>
                  <a:cubicBezTo>
                    <a:pt x="284" y="107"/>
                    <a:pt x="281" y="81"/>
                    <a:pt x="269" y="61"/>
                  </a:cubicBezTo>
                  <a:cubicBezTo>
                    <a:pt x="262" y="50"/>
                    <a:pt x="248" y="45"/>
                    <a:pt x="237" y="56"/>
                  </a:cubicBezTo>
                  <a:cubicBezTo>
                    <a:pt x="225" y="68"/>
                    <a:pt x="227" y="89"/>
                    <a:pt x="220" y="103"/>
                  </a:cubicBezTo>
                  <a:cubicBezTo>
                    <a:pt x="215" y="115"/>
                    <a:pt x="205" y="113"/>
                    <a:pt x="196" y="108"/>
                  </a:cubicBezTo>
                  <a:cubicBezTo>
                    <a:pt x="186" y="102"/>
                    <a:pt x="183" y="90"/>
                    <a:pt x="181" y="79"/>
                  </a:cubicBezTo>
                  <a:cubicBezTo>
                    <a:pt x="177" y="65"/>
                    <a:pt x="173" y="41"/>
                    <a:pt x="157" y="35"/>
                  </a:cubicBezTo>
                  <a:cubicBezTo>
                    <a:pt x="142" y="29"/>
                    <a:pt x="131" y="38"/>
                    <a:pt x="127" y="51"/>
                  </a:cubicBezTo>
                  <a:cubicBezTo>
                    <a:pt x="122" y="65"/>
                    <a:pt x="121" y="80"/>
                    <a:pt x="118" y="94"/>
                  </a:cubicBezTo>
                  <a:cubicBezTo>
                    <a:pt x="117" y="99"/>
                    <a:pt x="115" y="109"/>
                    <a:pt x="109" y="110"/>
                  </a:cubicBezTo>
                  <a:cubicBezTo>
                    <a:pt x="99" y="110"/>
                    <a:pt x="96" y="94"/>
                    <a:pt x="96" y="88"/>
                  </a:cubicBezTo>
                  <a:cubicBezTo>
                    <a:pt x="95" y="76"/>
                    <a:pt x="95" y="62"/>
                    <a:pt x="80" y="61"/>
                  </a:cubicBezTo>
                  <a:cubicBezTo>
                    <a:pt x="63" y="60"/>
                    <a:pt x="62" y="84"/>
                    <a:pt x="62" y="96"/>
                  </a:cubicBezTo>
                  <a:cubicBezTo>
                    <a:pt x="61" y="114"/>
                    <a:pt x="68" y="151"/>
                    <a:pt x="41" y="153"/>
                  </a:cubicBezTo>
                  <a:cubicBezTo>
                    <a:pt x="26" y="154"/>
                    <a:pt x="18" y="130"/>
                    <a:pt x="14" y="118"/>
                  </a:cubicBezTo>
                  <a:cubicBezTo>
                    <a:pt x="9" y="101"/>
                    <a:pt x="7" y="82"/>
                    <a:pt x="7" y="64"/>
                  </a:cubicBezTo>
                  <a:cubicBezTo>
                    <a:pt x="8" y="52"/>
                    <a:pt x="9" y="28"/>
                    <a:pt x="23" y="23"/>
                  </a:cubicBezTo>
                  <a:cubicBezTo>
                    <a:pt x="26" y="21"/>
                    <a:pt x="25" y="16"/>
                    <a:pt x="21" y="17"/>
                  </a:cubicBezTo>
                  <a:cubicBezTo>
                    <a:pt x="8" y="22"/>
                    <a:pt x="4" y="39"/>
                    <a:pt x="3" y="52"/>
                  </a:cubicBezTo>
                  <a:cubicBezTo>
                    <a:pt x="0" y="73"/>
                    <a:pt x="2" y="96"/>
                    <a:pt x="8" y="117"/>
                  </a:cubicBezTo>
                  <a:cubicBezTo>
                    <a:pt x="11" y="131"/>
                    <a:pt x="18" y="151"/>
                    <a:pt x="33" y="157"/>
                  </a:cubicBezTo>
                  <a:cubicBezTo>
                    <a:pt x="52" y="165"/>
                    <a:pt x="65" y="148"/>
                    <a:pt x="67" y="131"/>
                  </a:cubicBezTo>
                  <a:cubicBezTo>
                    <a:pt x="68" y="119"/>
                    <a:pt x="67" y="107"/>
                    <a:pt x="67" y="96"/>
                  </a:cubicBezTo>
                  <a:cubicBezTo>
                    <a:pt x="68" y="89"/>
                    <a:pt x="68" y="82"/>
                    <a:pt x="70" y="75"/>
                  </a:cubicBezTo>
                  <a:cubicBezTo>
                    <a:pt x="72" y="69"/>
                    <a:pt x="81" y="63"/>
                    <a:pt x="87" y="70"/>
                  </a:cubicBezTo>
                  <a:cubicBezTo>
                    <a:pt x="89" y="73"/>
                    <a:pt x="89" y="79"/>
                    <a:pt x="90" y="82"/>
                  </a:cubicBezTo>
                  <a:cubicBezTo>
                    <a:pt x="91" y="94"/>
                    <a:pt x="93" y="116"/>
                    <a:pt x="111" y="115"/>
                  </a:cubicBezTo>
                  <a:cubicBezTo>
                    <a:pt x="123" y="115"/>
                    <a:pt x="125" y="91"/>
                    <a:pt x="126" y="82"/>
                  </a:cubicBezTo>
                  <a:cubicBezTo>
                    <a:pt x="129" y="66"/>
                    <a:pt x="129" y="34"/>
                    <a:pt x="154" y="40"/>
                  </a:cubicBezTo>
                  <a:cubicBezTo>
                    <a:pt x="172" y="44"/>
                    <a:pt x="174" y="83"/>
                    <a:pt x="180" y="97"/>
                  </a:cubicBezTo>
                  <a:cubicBezTo>
                    <a:pt x="185" y="110"/>
                    <a:pt x="201" y="122"/>
                    <a:pt x="215" y="117"/>
                  </a:cubicBezTo>
                  <a:cubicBezTo>
                    <a:pt x="229" y="112"/>
                    <a:pt x="230" y="90"/>
                    <a:pt x="233" y="79"/>
                  </a:cubicBezTo>
                  <a:cubicBezTo>
                    <a:pt x="235" y="70"/>
                    <a:pt x="238" y="59"/>
                    <a:pt x="247" y="56"/>
                  </a:cubicBezTo>
                  <a:cubicBezTo>
                    <a:pt x="259" y="51"/>
                    <a:pt x="266" y="67"/>
                    <a:pt x="270" y="75"/>
                  </a:cubicBezTo>
                  <a:cubicBezTo>
                    <a:pt x="279" y="94"/>
                    <a:pt x="284" y="118"/>
                    <a:pt x="300" y="133"/>
                  </a:cubicBezTo>
                  <a:cubicBezTo>
                    <a:pt x="312" y="144"/>
                    <a:pt x="331" y="143"/>
                    <a:pt x="341" y="131"/>
                  </a:cubicBezTo>
                  <a:cubicBezTo>
                    <a:pt x="352" y="117"/>
                    <a:pt x="353" y="97"/>
                    <a:pt x="357" y="81"/>
                  </a:cubicBezTo>
                  <a:cubicBezTo>
                    <a:pt x="359" y="73"/>
                    <a:pt x="362" y="63"/>
                    <a:pt x="372" y="63"/>
                  </a:cubicBezTo>
                  <a:cubicBezTo>
                    <a:pt x="385" y="63"/>
                    <a:pt x="396" y="80"/>
                    <a:pt x="403" y="90"/>
                  </a:cubicBezTo>
                  <a:cubicBezTo>
                    <a:pt x="410" y="99"/>
                    <a:pt x="424" y="119"/>
                    <a:pt x="438" y="108"/>
                  </a:cubicBezTo>
                  <a:cubicBezTo>
                    <a:pt x="455" y="94"/>
                    <a:pt x="454" y="67"/>
                    <a:pt x="448" y="47"/>
                  </a:cubicBezTo>
                  <a:cubicBezTo>
                    <a:pt x="443" y="29"/>
                    <a:pt x="431" y="13"/>
                    <a:pt x="412" y="8"/>
                  </a:cubicBezTo>
                  <a:cubicBezTo>
                    <a:pt x="394" y="3"/>
                    <a:pt x="374" y="3"/>
                    <a:pt x="355" y="2"/>
                  </a:cubicBezTo>
                  <a:cubicBezTo>
                    <a:pt x="314" y="0"/>
                    <a:pt x="273" y="0"/>
                    <a:pt x="231" y="1"/>
                  </a:cubicBezTo>
                  <a:cubicBezTo>
                    <a:pt x="219" y="1"/>
                    <a:pt x="207" y="1"/>
                    <a:pt x="194" y="1"/>
                  </a:cubicBezTo>
                  <a:cubicBezTo>
                    <a:pt x="139" y="1"/>
                    <a:pt x="85" y="1"/>
                    <a:pt x="31" y="14"/>
                  </a:cubicBezTo>
                  <a:cubicBezTo>
                    <a:pt x="28" y="15"/>
                    <a:pt x="24" y="16"/>
                    <a:pt x="21" y="17"/>
                  </a:cubicBezTo>
                  <a:cubicBezTo>
                    <a:pt x="18" y="18"/>
                    <a:pt x="19" y="24"/>
                    <a:pt x="23" y="2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7" name="Freeform 86"/>
            <p:cNvSpPr>
              <a:spLocks/>
            </p:cNvSpPr>
            <p:nvPr/>
          </p:nvSpPr>
          <p:spPr bwMode="auto">
            <a:xfrm>
              <a:off x="2989412" y="925860"/>
              <a:ext cx="387350" cy="588963"/>
            </a:xfrm>
            <a:custGeom>
              <a:avLst/>
              <a:gdLst>
                <a:gd name="T0" fmla="*/ 7 w 91"/>
                <a:gd name="T1" fmla="*/ 5 h 139"/>
                <a:gd name="T2" fmla="*/ 82 w 91"/>
                <a:gd name="T3" fmla="*/ 37 h 139"/>
                <a:gd name="T4" fmla="*/ 61 w 91"/>
                <a:gd name="T5" fmla="*/ 119 h 139"/>
                <a:gd name="T6" fmla="*/ 0 w 91"/>
                <a:gd name="T7" fmla="*/ 135 h 139"/>
                <a:gd name="T8" fmla="*/ 7 w 91"/>
                <a:gd name="T9" fmla="*/ 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39">
                  <a:moveTo>
                    <a:pt x="7" y="5"/>
                  </a:moveTo>
                  <a:cubicBezTo>
                    <a:pt x="36" y="0"/>
                    <a:pt x="71" y="6"/>
                    <a:pt x="82" y="37"/>
                  </a:cubicBezTo>
                  <a:cubicBezTo>
                    <a:pt x="91" y="64"/>
                    <a:pt x="80" y="99"/>
                    <a:pt x="61" y="119"/>
                  </a:cubicBezTo>
                  <a:cubicBezTo>
                    <a:pt x="45" y="135"/>
                    <a:pt x="22" y="139"/>
                    <a:pt x="0" y="135"/>
                  </a:cubicBezTo>
                  <a:cubicBezTo>
                    <a:pt x="7" y="5"/>
                    <a:pt x="7" y="5"/>
                    <a:pt x="7" y="5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8" name="Freeform 87"/>
            <p:cNvSpPr>
              <a:spLocks/>
            </p:cNvSpPr>
            <p:nvPr/>
          </p:nvSpPr>
          <p:spPr bwMode="auto">
            <a:xfrm>
              <a:off x="3019575" y="1022698"/>
              <a:ext cx="266700" cy="403225"/>
            </a:xfrm>
            <a:custGeom>
              <a:avLst/>
              <a:gdLst>
                <a:gd name="T0" fmla="*/ 5 w 63"/>
                <a:gd name="T1" fmla="*/ 3 h 95"/>
                <a:gd name="T2" fmla="*/ 56 w 63"/>
                <a:gd name="T3" fmla="*/ 26 h 95"/>
                <a:gd name="T4" fmla="*/ 42 w 63"/>
                <a:gd name="T5" fmla="*/ 82 h 95"/>
                <a:gd name="T6" fmla="*/ 0 w 63"/>
                <a:gd name="T7" fmla="*/ 93 h 95"/>
                <a:gd name="T8" fmla="*/ 5 w 63"/>
                <a:gd name="T9" fmla="*/ 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95">
                  <a:moveTo>
                    <a:pt x="5" y="3"/>
                  </a:moveTo>
                  <a:cubicBezTo>
                    <a:pt x="25" y="0"/>
                    <a:pt x="49" y="4"/>
                    <a:pt x="56" y="26"/>
                  </a:cubicBezTo>
                  <a:cubicBezTo>
                    <a:pt x="63" y="44"/>
                    <a:pt x="55" y="68"/>
                    <a:pt x="42" y="82"/>
                  </a:cubicBezTo>
                  <a:cubicBezTo>
                    <a:pt x="31" y="93"/>
                    <a:pt x="15" y="95"/>
                    <a:pt x="0" y="93"/>
                  </a:cubicBezTo>
                  <a:cubicBezTo>
                    <a:pt x="5" y="3"/>
                    <a:pt x="5" y="3"/>
                    <a:pt x="5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9" name="Freeform 88"/>
            <p:cNvSpPr>
              <a:spLocks/>
            </p:cNvSpPr>
            <p:nvPr/>
          </p:nvSpPr>
          <p:spPr bwMode="auto">
            <a:xfrm>
              <a:off x="2802087" y="913160"/>
              <a:ext cx="560387" cy="611188"/>
            </a:xfrm>
            <a:custGeom>
              <a:avLst/>
              <a:gdLst>
                <a:gd name="T0" fmla="*/ 80 w 132"/>
                <a:gd name="T1" fmla="*/ 5 h 144"/>
                <a:gd name="T2" fmla="*/ 10 w 132"/>
                <a:gd name="T3" fmla="*/ 49 h 144"/>
                <a:gd name="T4" fmla="*/ 35 w 132"/>
                <a:gd name="T5" fmla="*/ 130 h 144"/>
                <a:gd name="T6" fmla="*/ 106 w 132"/>
                <a:gd name="T7" fmla="*/ 127 h 144"/>
                <a:gd name="T8" fmla="*/ 126 w 132"/>
                <a:gd name="T9" fmla="*/ 92 h 144"/>
                <a:gd name="T10" fmla="*/ 128 w 132"/>
                <a:gd name="T11" fmla="*/ 44 h 144"/>
                <a:gd name="T12" fmla="*/ 80 w 132"/>
                <a:gd name="T13" fmla="*/ 5 h 144"/>
                <a:gd name="T14" fmla="*/ 79 w 132"/>
                <a:gd name="T15" fmla="*/ 10 h 144"/>
                <a:gd name="T16" fmla="*/ 113 w 132"/>
                <a:gd name="T17" fmla="*/ 26 h 144"/>
                <a:gd name="T18" fmla="*/ 126 w 132"/>
                <a:gd name="T19" fmla="*/ 69 h 144"/>
                <a:gd name="T20" fmla="*/ 74 w 132"/>
                <a:gd name="T21" fmla="*/ 135 h 144"/>
                <a:gd name="T22" fmla="*/ 10 w 132"/>
                <a:gd name="T23" fmla="*/ 75 h 144"/>
                <a:gd name="T24" fmla="*/ 79 w 132"/>
                <a:gd name="T25" fmla="*/ 10 h 144"/>
                <a:gd name="T26" fmla="*/ 80 w 132"/>
                <a:gd name="T27" fmla="*/ 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2" h="144">
                  <a:moveTo>
                    <a:pt x="80" y="5"/>
                  </a:moveTo>
                  <a:cubicBezTo>
                    <a:pt x="49" y="0"/>
                    <a:pt x="20" y="20"/>
                    <a:pt x="10" y="49"/>
                  </a:cubicBezTo>
                  <a:cubicBezTo>
                    <a:pt x="0" y="78"/>
                    <a:pt x="9" y="113"/>
                    <a:pt x="35" y="130"/>
                  </a:cubicBezTo>
                  <a:cubicBezTo>
                    <a:pt x="56" y="143"/>
                    <a:pt x="87" y="144"/>
                    <a:pt x="106" y="127"/>
                  </a:cubicBezTo>
                  <a:cubicBezTo>
                    <a:pt x="117" y="118"/>
                    <a:pt x="123" y="105"/>
                    <a:pt x="126" y="92"/>
                  </a:cubicBezTo>
                  <a:cubicBezTo>
                    <a:pt x="131" y="77"/>
                    <a:pt x="132" y="60"/>
                    <a:pt x="128" y="44"/>
                  </a:cubicBezTo>
                  <a:cubicBezTo>
                    <a:pt x="122" y="22"/>
                    <a:pt x="102" y="10"/>
                    <a:pt x="80" y="5"/>
                  </a:cubicBezTo>
                  <a:cubicBezTo>
                    <a:pt x="77" y="5"/>
                    <a:pt x="77" y="9"/>
                    <a:pt x="79" y="10"/>
                  </a:cubicBezTo>
                  <a:cubicBezTo>
                    <a:pt x="92" y="12"/>
                    <a:pt x="104" y="17"/>
                    <a:pt x="113" y="26"/>
                  </a:cubicBezTo>
                  <a:cubicBezTo>
                    <a:pt x="124" y="37"/>
                    <a:pt x="127" y="53"/>
                    <a:pt x="126" y="69"/>
                  </a:cubicBezTo>
                  <a:cubicBezTo>
                    <a:pt x="124" y="100"/>
                    <a:pt x="109" y="133"/>
                    <a:pt x="74" y="135"/>
                  </a:cubicBezTo>
                  <a:cubicBezTo>
                    <a:pt x="39" y="137"/>
                    <a:pt x="11" y="110"/>
                    <a:pt x="10" y="75"/>
                  </a:cubicBezTo>
                  <a:cubicBezTo>
                    <a:pt x="9" y="38"/>
                    <a:pt x="41" y="3"/>
                    <a:pt x="79" y="10"/>
                  </a:cubicBezTo>
                  <a:cubicBezTo>
                    <a:pt x="82" y="10"/>
                    <a:pt x="83" y="6"/>
                    <a:pt x="80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0" name="Freeform 89"/>
            <p:cNvSpPr>
              <a:spLocks noEditPoints="1"/>
            </p:cNvSpPr>
            <p:nvPr/>
          </p:nvSpPr>
          <p:spPr bwMode="auto">
            <a:xfrm>
              <a:off x="3083075" y="951260"/>
              <a:ext cx="203200" cy="530225"/>
            </a:xfrm>
            <a:custGeom>
              <a:avLst/>
              <a:gdLst>
                <a:gd name="T0" fmla="*/ 28 w 48"/>
                <a:gd name="T1" fmla="*/ 97 h 125"/>
                <a:gd name="T2" fmla="*/ 27 w 48"/>
                <a:gd name="T3" fmla="*/ 99 h 125"/>
                <a:gd name="T4" fmla="*/ 14 w 48"/>
                <a:gd name="T5" fmla="*/ 107 h 125"/>
                <a:gd name="T6" fmla="*/ 17 w 48"/>
                <a:gd name="T7" fmla="*/ 125 h 125"/>
                <a:gd name="T8" fmla="*/ 40 w 48"/>
                <a:gd name="T9" fmla="*/ 112 h 125"/>
                <a:gd name="T10" fmla="*/ 48 w 48"/>
                <a:gd name="T11" fmla="*/ 102 h 125"/>
                <a:gd name="T12" fmla="*/ 39 w 48"/>
                <a:gd name="T13" fmla="*/ 103 h 125"/>
                <a:gd name="T14" fmla="*/ 28 w 48"/>
                <a:gd name="T15" fmla="*/ 97 h 125"/>
                <a:gd name="T16" fmla="*/ 0 w 48"/>
                <a:gd name="T17" fmla="*/ 0 h 125"/>
                <a:gd name="T18" fmla="*/ 0 w 48"/>
                <a:gd name="T19" fmla="*/ 0 h 125"/>
                <a:gd name="T20" fmla="*/ 3 w 48"/>
                <a:gd name="T21" fmla="*/ 9 h 125"/>
                <a:gd name="T22" fmla="*/ 6 w 48"/>
                <a:gd name="T23" fmla="*/ 20 h 125"/>
                <a:gd name="T24" fmla="*/ 7 w 48"/>
                <a:gd name="T25" fmla="*/ 20 h 125"/>
                <a:gd name="T26" fmla="*/ 4 w 48"/>
                <a:gd name="T27" fmla="*/ 9 h 125"/>
                <a:gd name="T28" fmla="*/ 0 w 48"/>
                <a:gd name="T29" fmla="*/ 0 h 125"/>
                <a:gd name="T30" fmla="*/ 5 w 48"/>
                <a:gd name="T31" fmla="*/ 0 h 125"/>
                <a:gd name="T32" fmla="*/ 11 w 48"/>
                <a:gd name="T33" fmla="*/ 20 h 125"/>
                <a:gd name="T34" fmla="*/ 11 w 48"/>
                <a:gd name="T35" fmla="*/ 20 h 125"/>
                <a:gd name="T36" fmla="*/ 19 w 48"/>
                <a:gd name="T37" fmla="*/ 22 h 125"/>
                <a:gd name="T38" fmla="*/ 15 w 48"/>
                <a:gd name="T39" fmla="*/ 1 h 125"/>
                <a:gd name="T40" fmla="*/ 13 w 48"/>
                <a:gd name="T41" fmla="*/ 1 h 125"/>
                <a:gd name="T42" fmla="*/ 13 w 48"/>
                <a:gd name="T43" fmla="*/ 1 h 125"/>
                <a:gd name="T44" fmla="*/ 5 w 48"/>
                <a:gd name="T4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125">
                  <a:moveTo>
                    <a:pt x="28" y="97"/>
                  </a:moveTo>
                  <a:cubicBezTo>
                    <a:pt x="28" y="98"/>
                    <a:pt x="27" y="98"/>
                    <a:pt x="27" y="99"/>
                  </a:cubicBezTo>
                  <a:cubicBezTo>
                    <a:pt x="23" y="103"/>
                    <a:pt x="19" y="105"/>
                    <a:pt x="14" y="107"/>
                  </a:cubicBezTo>
                  <a:cubicBezTo>
                    <a:pt x="15" y="113"/>
                    <a:pt x="16" y="119"/>
                    <a:pt x="17" y="125"/>
                  </a:cubicBezTo>
                  <a:cubicBezTo>
                    <a:pt x="26" y="123"/>
                    <a:pt x="34" y="118"/>
                    <a:pt x="40" y="112"/>
                  </a:cubicBezTo>
                  <a:cubicBezTo>
                    <a:pt x="43" y="109"/>
                    <a:pt x="45" y="105"/>
                    <a:pt x="48" y="102"/>
                  </a:cubicBezTo>
                  <a:cubicBezTo>
                    <a:pt x="45" y="102"/>
                    <a:pt x="42" y="103"/>
                    <a:pt x="39" y="103"/>
                  </a:cubicBezTo>
                  <a:cubicBezTo>
                    <a:pt x="35" y="103"/>
                    <a:pt x="31" y="101"/>
                    <a:pt x="28" y="97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6"/>
                    <a:pt x="3" y="9"/>
                  </a:cubicBezTo>
                  <a:cubicBezTo>
                    <a:pt x="5" y="12"/>
                    <a:pt x="6" y="16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16"/>
                    <a:pt x="5" y="12"/>
                    <a:pt x="4" y="9"/>
                  </a:cubicBezTo>
                  <a:cubicBezTo>
                    <a:pt x="3" y="6"/>
                    <a:pt x="1" y="3"/>
                    <a:pt x="0" y="0"/>
                  </a:cubicBezTo>
                  <a:moveTo>
                    <a:pt x="5" y="0"/>
                  </a:moveTo>
                  <a:cubicBezTo>
                    <a:pt x="8" y="6"/>
                    <a:pt x="10" y="13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4" y="20"/>
                    <a:pt x="16" y="21"/>
                    <a:pt x="19" y="22"/>
                  </a:cubicBezTo>
                  <a:cubicBezTo>
                    <a:pt x="18" y="15"/>
                    <a:pt x="17" y="8"/>
                    <a:pt x="15" y="1"/>
                  </a:cubicBezTo>
                  <a:cubicBezTo>
                    <a:pt x="15" y="1"/>
                    <a:pt x="14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0"/>
                    <a:pt x="8" y="0"/>
                    <a:pt x="5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1" name="Freeform 90"/>
            <p:cNvSpPr>
              <a:spLocks noEditPoints="1"/>
            </p:cNvSpPr>
            <p:nvPr/>
          </p:nvSpPr>
          <p:spPr bwMode="auto">
            <a:xfrm>
              <a:off x="3108475" y="1035398"/>
              <a:ext cx="93662" cy="369888"/>
            </a:xfrm>
            <a:custGeom>
              <a:avLst/>
              <a:gdLst>
                <a:gd name="T0" fmla="*/ 5 w 22"/>
                <a:gd name="T1" fmla="*/ 0 h 87"/>
                <a:gd name="T2" fmla="*/ 6 w 22"/>
                <a:gd name="T3" fmla="*/ 74 h 87"/>
                <a:gd name="T4" fmla="*/ 5 w 22"/>
                <a:gd name="T5" fmla="*/ 78 h 87"/>
                <a:gd name="T6" fmla="*/ 8 w 22"/>
                <a:gd name="T7" fmla="*/ 87 h 87"/>
                <a:gd name="T8" fmla="*/ 21 w 22"/>
                <a:gd name="T9" fmla="*/ 79 h 87"/>
                <a:gd name="T10" fmla="*/ 22 w 22"/>
                <a:gd name="T11" fmla="*/ 77 h 87"/>
                <a:gd name="T12" fmla="*/ 21 w 22"/>
                <a:gd name="T13" fmla="*/ 73 h 87"/>
                <a:gd name="T14" fmla="*/ 13 w 22"/>
                <a:gd name="T15" fmla="*/ 2 h 87"/>
                <a:gd name="T16" fmla="*/ 5 w 22"/>
                <a:gd name="T17" fmla="*/ 0 h 87"/>
                <a:gd name="T18" fmla="*/ 0 w 22"/>
                <a:gd name="T19" fmla="*/ 0 h 87"/>
                <a:gd name="T20" fmla="*/ 2 w 22"/>
                <a:gd name="T21" fmla="*/ 9 h 87"/>
                <a:gd name="T22" fmla="*/ 1 w 22"/>
                <a:gd name="T23" fmla="*/ 0 h 87"/>
                <a:gd name="T24" fmla="*/ 0 w 22"/>
                <a:gd name="T2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87">
                  <a:moveTo>
                    <a:pt x="5" y="0"/>
                  </a:moveTo>
                  <a:cubicBezTo>
                    <a:pt x="10" y="24"/>
                    <a:pt x="8" y="49"/>
                    <a:pt x="6" y="74"/>
                  </a:cubicBezTo>
                  <a:cubicBezTo>
                    <a:pt x="5" y="75"/>
                    <a:pt x="5" y="76"/>
                    <a:pt x="5" y="78"/>
                  </a:cubicBezTo>
                  <a:cubicBezTo>
                    <a:pt x="6" y="81"/>
                    <a:pt x="7" y="84"/>
                    <a:pt x="8" y="87"/>
                  </a:cubicBezTo>
                  <a:cubicBezTo>
                    <a:pt x="13" y="85"/>
                    <a:pt x="17" y="83"/>
                    <a:pt x="21" y="79"/>
                  </a:cubicBezTo>
                  <a:cubicBezTo>
                    <a:pt x="21" y="78"/>
                    <a:pt x="22" y="78"/>
                    <a:pt x="22" y="77"/>
                  </a:cubicBezTo>
                  <a:cubicBezTo>
                    <a:pt x="22" y="76"/>
                    <a:pt x="21" y="75"/>
                    <a:pt x="21" y="73"/>
                  </a:cubicBezTo>
                  <a:cubicBezTo>
                    <a:pt x="15" y="51"/>
                    <a:pt x="15" y="26"/>
                    <a:pt x="13" y="2"/>
                  </a:cubicBezTo>
                  <a:cubicBezTo>
                    <a:pt x="10" y="1"/>
                    <a:pt x="8" y="0"/>
                    <a:pt x="5" y="0"/>
                  </a:cubicBezTo>
                  <a:moveTo>
                    <a:pt x="0" y="0"/>
                  </a:moveTo>
                  <a:cubicBezTo>
                    <a:pt x="1" y="3"/>
                    <a:pt x="2" y="6"/>
                    <a:pt x="2" y="9"/>
                  </a:cubicBezTo>
                  <a:cubicBezTo>
                    <a:pt x="2" y="6"/>
                    <a:pt x="1" y="3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2" name="Freeform 91"/>
            <p:cNvSpPr>
              <a:spLocks noEditPoints="1"/>
            </p:cNvSpPr>
            <p:nvPr/>
          </p:nvSpPr>
          <p:spPr bwMode="auto">
            <a:xfrm>
              <a:off x="3073550" y="941735"/>
              <a:ext cx="179387" cy="547688"/>
            </a:xfrm>
            <a:custGeom>
              <a:avLst/>
              <a:gdLst>
                <a:gd name="T0" fmla="*/ 42 w 42"/>
                <a:gd name="T1" fmla="*/ 114 h 129"/>
                <a:gd name="T2" fmla="*/ 19 w 42"/>
                <a:gd name="T3" fmla="*/ 127 h 129"/>
                <a:gd name="T4" fmla="*/ 19 w 42"/>
                <a:gd name="T5" fmla="*/ 129 h 129"/>
                <a:gd name="T6" fmla="*/ 41 w 42"/>
                <a:gd name="T7" fmla="*/ 115 h 129"/>
                <a:gd name="T8" fmla="*/ 42 w 42"/>
                <a:gd name="T9" fmla="*/ 114 h 129"/>
                <a:gd name="T10" fmla="*/ 0 w 42"/>
                <a:gd name="T11" fmla="*/ 0 h 129"/>
                <a:gd name="T12" fmla="*/ 0 w 42"/>
                <a:gd name="T13" fmla="*/ 0 h 129"/>
                <a:gd name="T14" fmla="*/ 2 w 42"/>
                <a:gd name="T15" fmla="*/ 2 h 129"/>
                <a:gd name="T16" fmla="*/ 2 w 42"/>
                <a:gd name="T17" fmla="*/ 2 h 129"/>
                <a:gd name="T18" fmla="*/ 0 w 42"/>
                <a:gd name="T19" fmla="*/ 0 h 129"/>
                <a:gd name="T20" fmla="*/ 6 w 42"/>
                <a:gd name="T21" fmla="*/ 0 h 129"/>
                <a:gd name="T22" fmla="*/ 7 w 42"/>
                <a:gd name="T23" fmla="*/ 2 h 129"/>
                <a:gd name="T24" fmla="*/ 15 w 42"/>
                <a:gd name="T25" fmla="*/ 3 h 129"/>
                <a:gd name="T26" fmla="*/ 15 w 42"/>
                <a:gd name="T27" fmla="*/ 3 h 129"/>
                <a:gd name="T28" fmla="*/ 17 w 42"/>
                <a:gd name="T29" fmla="*/ 3 h 129"/>
                <a:gd name="T30" fmla="*/ 17 w 42"/>
                <a:gd name="T31" fmla="*/ 0 h 129"/>
                <a:gd name="T32" fmla="*/ 6 w 42"/>
                <a:gd name="T33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129">
                  <a:moveTo>
                    <a:pt x="42" y="114"/>
                  </a:moveTo>
                  <a:cubicBezTo>
                    <a:pt x="36" y="120"/>
                    <a:pt x="28" y="125"/>
                    <a:pt x="19" y="127"/>
                  </a:cubicBezTo>
                  <a:cubicBezTo>
                    <a:pt x="19" y="127"/>
                    <a:pt x="19" y="128"/>
                    <a:pt x="19" y="129"/>
                  </a:cubicBezTo>
                  <a:cubicBezTo>
                    <a:pt x="27" y="126"/>
                    <a:pt x="34" y="122"/>
                    <a:pt x="41" y="115"/>
                  </a:cubicBezTo>
                  <a:cubicBezTo>
                    <a:pt x="41" y="115"/>
                    <a:pt x="42" y="114"/>
                    <a:pt x="42" y="114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0" y="0"/>
                  </a:cubicBezTo>
                  <a:moveTo>
                    <a:pt x="6" y="0"/>
                  </a:moveTo>
                  <a:cubicBezTo>
                    <a:pt x="6" y="0"/>
                    <a:pt x="7" y="1"/>
                    <a:pt x="7" y="2"/>
                  </a:cubicBezTo>
                  <a:cubicBezTo>
                    <a:pt x="10" y="2"/>
                    <a:pt x="12" y="2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7" y="3"/>
                    <a:pt x="17" y="3"/>
                  </a:cubicBezTo>
                  <a:cubicBezTo>
                    <a:pt x="17" y="2"/>
                    <a:pt x="17" y="1"/>
                    <a:pt x="17" y="0"/>
                  </a:cubicBezTo>
                  <a:cubicBezTo>
                    <a:pt x="13" y="0"/>
                    <a:pt x="9" y="0"/>
                    <a:pt x="6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3" name="Freeform 92"/>
            <p:cNvSpPr>
              <a:spLocks/>
            </p:cNvSpPr>
            <p:nvPr/>
          </p:nvSpPr>
          <p:spPr bwMode="auto">
            <a:xfrm>
              <a:off x="2173437" y="806798"/>
              <a:ext cx="454025" cy="598488"/>
            </a:xfrm>
            <a:custGeom>
              <a:avLst/>
              <a:gdLst>
                <a:gd name="T0" fmla="*/ 107 w 107"/>
                <a:gd name="T1" fmla="*/ 24 h 141"/>
                <a:gd name="T2" fmla="*/ 82 w 107"/>
                <a:gd name="T3" fmla="*/ 6 h 141"/>
                <a:gd name="T4" fmla="*/ 59 w 107"/>
                <a:gd name="T5" fmla="*/ 1 h 141"/>
                <a:gd name="T6" fmla="*/ 18 w 107"/>
                <a:gd name="T7" fmla="*/ 15 h 141"/>
                <a:gd name="T8" fmla="*/ 2 w 107"/>
                <a:gd name="T9" fmla="*/ 61 h 141"/>
                <a:gd name="T10" fmla="*/ 34 w 107"/>
                <a:gd name="T11" fmla="*/ 129 h 141"/>
                <a:gd name="T12" fmla="*/ 89 w 107"/>
                <a:gd name="T13" fmla="*/ 139 h 141"/>
                <a:gd name="T14" fmla="*/ 107 w 107"/>
                <a:gd name="T15" fmla="*/ 2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141">
                  <a:moveTo>
                    <a:pt x="107" y="24"/>
                  </a:moveTo>
                  <a:cubicBezTo>
                    <a:pt x="96" y="20"/>
                    <a:pt x="91" y="12"/>
                    <a:pt x="82" y="6"/>
                  </a:cubicBezTo>
                  <a:cubicBezTo>
                    <a:pt x="75" y="2"/>
                    <a:pt x="67" y="2"/>
                    <a:pt x="59" y="1"/>
                  </a:cubicBezTo>
                  <a:cubicBezTo>
                    <a:pt x="41" y="0"/>
                    <a:pt x="31" y="2"/>
                    <a:pt x="18" y="15"/>
                  </a:cubicBezTo>
                  <a:cubicBezTo>
                    <a:pt x="6" y="29"/>
                    <a:pt x="3" y="43"/>
                    <a:pt x="2" y="61"/>
                  </a:cubicBezTo>
                  <a:cubicBezTo>
                    <a:pt x="0" y="88"/>
                    <a:pt x="4" y="118"/>
                    <a:pt x="34" y="129"/>
                  </a:cubicBezTo>
                  <a:cubicBezTo>
                    <a:pt x="50" y="135"/>
                    <a:pt x="71" y="141"/>
                    <a:pt x="89" y="139"/>
                  </a:cubicBezTo>
                  <a:cubicBezTo>
                    <a:pt x="107" y="24"/>
                    <a:pt x="107" y="24"/>
                    <a:pt x="107" y="24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2254400" y="913160"/>
              <a:ext cx="284162" cy="377825"/>
            </a:xfrm>
            <a:custGeom>
              <a:avLst/>
              <a:gdLst>
                <a:gd name="T0" fmla="*/ 67 w 67"/>
                <a:gd name="T1" fmla="*/ 15 h 89"/>
                <a:gd name="T2" fmla="*/ 52 w 67"/>
                <a:gd name="T3" fmla="*/ 3 h 89"/>
                <a:gd name="T4" fmla="*/ 37 w 67"/>
                <a:gd name="T5" fmla="*/ 1 h 89"/>
                <a:gd name="T6" fmla="*/ 11 w 67"/>
                <a:gd name="T7" fmla="*/ 9 h 89"/>
                <a:gd name="T8" fmla="*/ 1 w 67"/>
                <a:gd name="T9" fmla="*/ 38 h 89"/>
                <a:gd name="T10" fmla="*/ 21 w 67"/>
                <a:gd name="T11" fmla="*/ 81 h 89"/>
                <a:gd name="T12" fmla="*/ 56 w 67"/>
                <a:gd name="T13" fmla="*/ 88 h 89"/>
                <a:gd name="T14" fmla="*/ 67 w 67"/>
                <a:gd name="T15" fmla="*/ 1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89">
                  <a:moveTo>
                    <a:pt x="67" y="15"/>
                  </a:moveTo>
                  <a:cubicBezTo>
                    <a:pt x="61" y="12"/>
                    <a:pt x="57" y="7"/>
                    <a:pt x="52" y="3"/>
                  </a:cubicBezTo>
                  <a:cubicBezTo>
                    <a:pt x="47" y="1"/>
                    <a:pt x="42" y="1"/>
                    <a:pt x="37" y="1"/>
                  </a:cubicBezTo>
                  <a:cubicBezTo>
                    <a:pt x="26" y="0"/>
                    <a:pt x="19" y="1"/>
                    <a:pt x="11" y="9"/>
                  </a:cubicBezTo>
                  <a:cubicBezTo>
                    <a:pt x="3" y="18"/>
                    <a:pt x="2" y="27"/>
                    <a:pt x="1" y="38"/>
                  </a:cubicBezTo>
                  <a:cubicBezTo>
                    <a:pt x="0" y="56"/>
                    <a:pt x="2" y="74"/>
                    <a:pt x="21" y="81"/>
                  </a:cubicBezTo>
                  <a:cubicBezTo>
                    <a:pt x="32" y="85"/>
                    <a:pt x="45" y="89"/>
                    <a:pt x="56" y="88"/>
                  </a:cubicBezTo>
                  <a:cubicBezTo>
                    <a:pt x="67" y="15"/>
                    <a:pt x="67" y="15"/>
                    <a:pt x="67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5" name="Freeform 94"/>
            <p:cNvSpPr>
              <a:spLocks/>
            </p:cNvSpPr>
            <p:nvPr/>
          </p:nvSpPr>
          <p:spPr bwMode="auto">
            <a:xfrm>
              <a:off x="2155975" y="789335"/>
              <a:ext cx="549275" cy="603250"/>
            </a:xfrm>
            <a:custGeom>
              <a:avLst/>
              <a:gdLst>
                <a:gd name="T0" fmla="*/ 75 w 129"/>
                <a:gd name="T1" fmla="*/ 9 h 142"/>
                <a:gd name="T2" fmla="*/ 116 w 129"/>
                <a:gd name="T3" fmla="*/ 93 h 142"/>
                <a:gd name="T4" fmla="*/ 80 w 129"/>
                <a:gd name="T5" fmla="*/ 130 h 142"/>
                <a:gd name="T6" fmla="*/ 34 w 129"/>
                <a:gd name="T7" fmla="*/ 128 h 142"/>
                <a:gd name="T8" fmla="*/ 9 w 129"/>
                <a:gd name="T9" fmla="*/ 49 h 142"/>
                <a:gd name="T10" fmla="*/ 36 w 129"/>
                <a:gd name="T11" fmla="*/ 13 h 142"/>
                <a:gd name="T12" fmla="*/ 75 w 129"/>
                <a:gd name="T13" fmla="*/ 9 h 142"/>
                <a:gd name="T14" fmla="*/ 76 w 129"/>
                <a:gd name="T15" fmla="*/ 5 h 142"/>
                <a:gd name="T16" fmla="*/ 14 w 129"/>
                <a:gd name="T17" fmla="*/ 28 h 142"/>
                <a:gd name="T18" fmla="*/ 1 w 129"/>
                <a:gd name="T19" fmla="*/ 76 h 142"/>
                <a:gd name="T20" fmla="*/ 10 w 129"/>
                <a:gd name="T21" fmla="*/ 114 h 142"/>
                <a:gd name="T22" fmla="*/ 78 w 129"/>
                <a:gd name="T23" fmla="*/ 136 h 142"/>
                <a:gd name="T24" fmla="*/ 125 w 129"/>
                <a:gd name="T25" fmla="*/ 63 h 142"/>
                <a:gd name="T26" fmla="*/ 76 w 129"/>
                <a:gd name="T27" fmla="*/ 5 h 142"/>
                <a:gd name="T28" fmla="*/ 75 w 129"/>
                <a:gd name="T29" fmla="*/ 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9" h="142">
                  <a:moveTo>
                    <a:pt x="75" y="9"/>
                  </a:moveTo>
                  <a:cubicBezTo>
                    <a:pt x="113" y="17"/>
                    <a:pt x="129" y="59"/>
                    <a:pt x="116" y="93"/>
                  </a:cubicBezTo>
                  <a:cubicBezTo>
                    <a:pt x="110" y="110"/>
                    <a:pt x="97" y="124"/>
                    <a:pt x="80" y="130"/>
                  </a:cubicBezTo>
                  <a:cubicBezTo>
                    <a:pt x="65" y="136"/>
                    <a:pt x="49" y="134"/>
                    <a:pt x="34" y="128"/>
                  </a:cubicBezTo>
                  <a:cubicBezTo>
                    <a:pt x="2" y="114"/>
                    <a:pt x="1" y="79"/>
                    <a:pt x="9" y="49"/>
                  </a:cubicBezTo>
                  <a:cubicBezTo>
                    <a:pt x="14" y="34"/>
                    <a:pt x="22" y="20"/>
                    <a:pt x="36" y="13"/>
                  </a:cubicBezTo>
                  <a:cubicBezTo>
                    <a:pt x="48" y="7"/>
                    <a:pt x="62" y="7"/>
                    <a:pt x="75" y="9"/>
                  </a:cubicBezTo>
                  <a:cubicBezTo>
                    <a:pt x="78" y="10"/>
                    <a:pt x="78" y="5"/>
                    <a:pt x="76" y="5"/>
                  </a:cubicBezTo>
                  <a:cubicBezTo>
                    <a:pt x="51" y="0"/>
                    <a:pt x="28" y="6"/>
                    <a:pt x="14" y="28"/>
                  </a:cubicBezTo>
                  <a:cubicBezTo>
                    <a:pt x="5" y="42"/>
                    <a:pt x="1" y="60"/>
                    <a:pt x="1" y="76"/>
                  </a:cubicBezTo>
                  <a:cubicBezTo>
                    <a:pt x="0" y="89"/>
                    <a:pt x="2" y="103"/>
                    <a:pt x="10" y="114"/>
                  </a:cubicBezTo>
                  <a:cubicBezTo>
                    <a:pt x="24" y="135"/>
                    <a:pt x="55" y="142"/>
                    <a:pt x="78" y="136"/>
                  </a:cubicBezTo>
                  <a:cubicBezTo>
                    <a:pt x="109" y="127"/>
                    <a:pt x="127" y="94"/>
                    <a:pt x="125" y="63"/>
                  </a:cubicBezTo>
                  <a:cubicBezTo>
                    <a:pt x="123" y="35"/>
                    <a:pt x="103" y="11"/>
                    <a:pt x="76" y="5"/>
                  </a:cubicBezTo>
                  <a:cubicBezTo>
                    <a:pt x="73" y="4"/>
                    <a:pt x="72" y="9"/>
                    <a:pt x="75" y="9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6" name="Freeform 95"/>
            <p:cNvSpPr>
              <a:spLocks noEditPoints="1"/>
            </p:cNvSpPr>
            <p:nvPr/>
          </p:nvSpPr>
          <p:spPr bwMode="auto">
            <a:xfrm>
              <a:off x="2224237" y="832198"/>
              <a:ext cx="311150" cy="487363"/>
            </a:xfrm>
            <a:custGeom>
              <a:avLst/>
              <a:gdLst>
                <a:gd name="T0" fmla="*/ 14 w 73"/>
                <a:gd name="T1" fmla="*/ 89 h 115"/>
                <a:gd name="T2" fmla="*/ 0 w 73"/>
                <a:gd name="T3" fmla="*/ 104 h 115"/>
                <a:gd name="T4" fmla="*/ 13 w 73"/>
                <a:gd name="T5" fmla="*/ 115 h 115"/>
                <a:gd name="T6" fmla="*/ 23 w 73"/>
                <a:gd name="T7" fmla="*/ 98 h 115"/>
                <a:gd name="T8" fmla="*/ 14 w 73"/>
                <a:gd name="T9" fmla="*/ 89 h 115"/>
                <a:gd name="T10" fmla="*/ 62 w 73"/>
                <a:gd name="T11" fmla="*/ 0 h 115"/>
                <a:gd name="T12" fmla="*/ 48 w 73"/>
                <a:gd name="T13" fmla="*/ 20 h 115"/>
                <a:gd name="T14" fmla="*/ 57 w 73"/>
                <a:gd name="T15" fmla="*/ 22 h 115"/>
                <a:gd name="T16" fmla="*/ 73 w 73"/>
                <a:gd name="T17" fmla="*/ 4 h 115"/>
                <a:gd name="T18" fmla="*/ 62 w 73"/>
                <a:gd name="T1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115">
                  <a:moveTo>
                    <a:pt x="14" y="89"/>
                  </a:moveTo>
                  <a:cubicBezTo>
                    <a:pt x="10" y="95"/>
                    <a:pt x="5" y="100"/>
                    <a:pt x="0" y="104"/>
                  </a:cubicBezTo>
                  <a:cubicBezTo>
                    <a:pt x="3" y="108"/>
                    <a:pt x="8" y="112"/>
                    <a:pt x="13" y="115"/>
                  </a:cubicBezTo>
                  <a:cubicBezTo>
                    <a:pt x="16" y="109"/>
                    <a:pt x="20" y="104"/>
                    <a:pt x="23" y="98"/>
                  </a:cubicBezTo>
                  <a:cubicBezTo>
                    <a:pt x="19" y="96"/>
                    <a:pt x="16" y="93"/>
                    <a:pt x="14" y="89"/>
                  </a:cubicBezTo>
                  <a:moveTo>
                    <a:pt x="62" y="0"/>
                  </a:moveTo>
                  <a:cubicBezTo>
                    <a:pt x="57" y="6"/>
                    <a:pt x="52" y="13"/>
                    <a:pt x="48" y="20"/>
                  </a:cubicBezTo>
                  <a:cubicBezTo>
                    <a:pt x="51" y="20"/>
                    <a:pt x="54" y="20"/>
                    <a:pt x="57" y="22"/>
                  </a:cubicBezTo>
                  <a:cubicBezTo>
                    <a:pt x="62" y="15"/>
                    <a:pt x="67" y="9"/>
                    <a:pt x="73" y="4"/>
                  </a:cubicBezTo>
                  <a:cubicBezTo>
                    <a:pt x="70" y="3"/>
                    <a:pt x="66" y="1"/>
                    <a:pt x="62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2284562" y="916335"/>
              <a:ext cx="182562" cy="331788"/>
            </a:xfrm>
            <a:custGeom>
              <a:avLst/>
              <a:gdLst>
                <a:gd name="T0" fmla="*/ 34 w 43"/>
                <a:gd name="T1" fmla="*/ 0 h 78"/>
                <a:gd name="T2" fmla="*/ 3 w 43"/>
                <a:gd name="T3" fmla="*/ 66 h 78"/>
                <a:gd name="T4" fmla="*/ 0 w 43"/>
                <a:gd name="T5" fmla="*/ 69 h 78"/>
                <a:gd name="T6" fmla="*/ 9 w 43"/>
                <a:gd name="T7" fmla="*/ 78 h 78"/>
                <a:gd name="T8" fmla="*/ 17 w 43"/>
                <a:gd name="T9" fmla="*/ 63 h 78"/>
                <a:gd name="T10" fmla="*/ 18 w 43"/>
                <a:gd name="T11" fmla="*/ 63 h 78"/>
                <a:gd name="T12" fmla="*/ 23 w 43"/>
                <a:gd name="T13" fmla="*/ 43 h 78"/>
                <a:gd name="T14" fmla="*/ 43 w 43"/>
                <a:gd name="T15" fmla="*/ 2 h 78"/>
                <a:gd name="T16" fmla="*/ 34 w 43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78">
                  <a:moveTo>
                    <a:pt x="34" y="0"/>
                  </a:moveTo>
                  <a:cubicBezTo>
                    <a:pt x="22" y="21"/>
                    <a:pt x="17" y="46"/>
                    <a:pt x="3" y="66"/>
                  </a:cubicBezTo>
                  <a:cubicBezTo>
                    <a:pt x="2" y="67"/>
                    <a:pt x="1" y="68"/>
                    <a:pt x="0" y="69"/>
                  </a:cubicBezTo>
                  <a:cubicBezTo>
                    <a:pt x="2" y="73"/>
                    <a:pt x="5" y="76"/>
                    <a:pt x="9" y="78"/>
                  </a:cubicBezTo>
                  <a:cubicBezTo>
                    <a:pt x="12" y="73"/>
                    <a:pt x="15" y="68"/>
                    <a:pt x="17" y="63"/>
                  </a:cubicBezTo>
                  <a:cubicBezTo>
                    <a:pt x="17" y="63"/>
                    <a:pt x="18" y="63"/>
                    <a:pt x="18" y="63"/>
                  </a:cubicBezTo>
                  <a:cubicBezTo>
                    <a:pt x="19" y="56"/>
                    <a:pt x="21" y="50"/>
                    <a:pt x="23" y="43"/>
                  </a:cubicBezTo>
                  <a:cubicBezTo>
                    <a:pt x="28" y="29"/>
                    <a:pt x="34" y="14"/>
                    <a:pt x="43" y="2"/>
                  </a:cubicBezTo>
                  <a:cubicBezTo>
                    <a:pt x="40" y="0"/>
                    <a:pt x="37" y="0"/>
                    <a:pt x="34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8" name="Freeform 97"/>
            <p:cNvSpPr>
              <a:spLocks noEditPoints="1"/>
            </p:cNvSpPr>
            <p:nvPr/>
          </p:nvSpPr>
          <p:spPr bwMode="auto">
            <a:xfrm>
              <a:off x="2221062" y="822673"/>
              <a:ext cx="317500" cy="509588"/>
            </a:xfrm>
            <a:custGeom>
              <a:avLst/>
              <a:gdLst>
                <a:gd name="T0" fmla="*/ 1 w 75"/>
                <a:gd name="T1" fmla="*/ 106 h 120"/>
                <a:gd name="T2" fmla="*/ 0 w 75"/>
                <a:gd name="T3" fmla="*/ 107 h 120"/>
                <a:gd name="T4" fmla="*/ 13 w 75"/>
                <a:gd name="T5" fmla="*/ 120 h 120"/>
                <a:gd name="T6" fmla="*/ 14 w 75"/>
                <a:gd name="T7" fmla="*/ 117 h 120"/>
                <a:gd name="T8" fmla="*/ 1 w 75"/>
                <a:gd name="T9" fmla="*/ 106 h 120"/>
                <a:gd name="T10" fmla="*/ 66 w 75"/>
                <a:gd name="T11" fmla="*/ 0 h 120"/>
                <a:gd name="T12" fmla="*/ 63 w 75"/>
                <a:gd name="T13" fmla="*/ 2 h 120"/>
                <a:gd name="T14" fmla="*/ 74 w 75"/>
                <a:gd name="T15" fmla="*/ 6 h 120"/>
                <a:gd name="T16" fmla="*/ 75 w 75"/>
                <a:gd name="T17" fmla="*/ 5 h 120"/>
                <a:gd name="T18" fmla="*/ 71 w 75"/>
                <a:gd name="T19" fmla="*/ 2 h 120"/>
                <a:gd name="T20" fmla="*/ 66 w 75"/>
                <a:gd name="T2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120">
                  <a:moveTo>
                    <a:pt x="1" y="106"/>
                  </a:moveTo>
                  <a:cubicBezTo>
                    <a:pt x="1" y="107"/>
                    <a:pt x="0" y="107"/>
                    <a:pt x="0" y="107"/>
                  </a:cubicBezTo>
                  <a:cubicBezTo>
                    <a:pt x="3" y="112"/>
                    <a:pt x="7" y="116"/>
                    <a:pt x="13" y="120"/>
                  </a:cubicBezTo>
                  <a:cubicBezTo>
                    <a:pt x="13" y="119"/>
                    <a:pt x="14" y="118"/>
                    <a:pt x="14" y="117"/>
                  </a:cubicBezTo>
                  <a:cubicBezTo>
                    <a:pt x="9" y="114"/>
                    <a:pt x="4" y="110"/>
                    <a:pt x="1" y="106"/>
                  </a:cubicBezTo>
                  <a:moveTo>
                    <a:pt x="66" y="0"/>
                  </a:moveTo>
                  <a:cubicBezTo>
                    <a:pt x="65" y="0"/>
                    <a:pt x="64" y="1"/>
                    <a:pt x="63" y="2"/>
                  </a:cubicBezTo>
                  <a:cubicBezTo>
                    <a:pt x="67" y="3"/>
                    <a:pt x="71" y="5"/>
                    <a:pt x="74" y="6"/>
                  </a:cubicBezTo>
                  <a:cubicBezTo>
                    <a:pt x="75" y="6"/>
                    <a:pt x="75" y="6"/>
                    <a:pt x="75" y="5"/>
                  </a:cubicBezTo>
                  <a:cubicBezTo>
                    <a:pt x="74" y="4"/>
                    <a:pt x="73" y="3"/>
                    <a:pt x="71" y="2"/>
                  </a:cubicBezTo>
                  <a:cubicBezTo>
                    <a:pt x="69" y="1"/>
                    <a:pt x="68" y="0"/>
                    <a:pt x="66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9" name="Freeform 98"/>
            <p:cNvSpPr>
              <a:spLocks/>
            </p:cNvSpPr>
            <p:nvPr/>
          </p:nvSpPr>
          <p:spPr bwMode="auto">
            <a:xfrm>
              <a:off x="2279800" y="768698"/>
              <a:ext cx="884237" cy="1006475"/>
            </a:xfrm>
            <a:custGeom>
              <a:avLst/>
              <a:gdLst>
                <a:gd name="T0" fmla="*/ 192 w 208"/>
                <a:gd name="T1" fmla="*/ 52 h 237"/>
                <a:gd name="T2" fmla="*/ 109 w 208"/>
                <a:gd name="T3" fmla="*/ 9 h 237"/>
                <a:gd name="T4" fmla="*/ 31 w 208"/>
                <a:gd name="T5" fmla="*/ 63 h 237"/>
                <a:gd name="T6" fmla="*/ 0 w 208"/>
                <a:gd name="T7" fmla="*/ 204 h 237"/>
                <a:gd name="T8" fmla="*/ 177 w 208"/>
                <a:gd name="T9" fmla="*/ 237 h 237"/>
                <a:gd name="T10" fmla="*/ 192 w 208"/>
                <a:gd name="T11" fmla="*/ 5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8" h="237">
                  <a:moveTo>
                    <a:pt x="192" y="52"/>
                  </a:moveTo>
                  <a:cubicBezTo>
                    <a:pt x="178" y="8"/>
                    <a:pt x="109" y="9"/>
                    <a:pt x="109" y="9"/>
                  </a:cubicBezTo>
                  <a:cubicBezTo>
                    <a:pt x="109" y="9"/>
                    <a:pt x="57" y="0"/>
                    <a:pt x="31" y="63"/>
                  </a:cubicBezTo>
                  <a:cubicBezTo>
                    <a:pt x="16" y="99"/>
                    <a:pt x="6" y="155"/>
                    <a:pt x="0" y="204"/>
                  </a:cubicBezTo>
                  <a:cubicBezTo>
                    <a:pt x="177" y="237"/>
                    <a:pt x="177" y="237"/>
                    <a:pt x="177" y="237"/>
                  </a:cubicBezTo>
                  <a:cubicBezTo>
                    <a:pt x="194" y="174"/>
                    <a:pt x="208" y="96"/>
                    <a:pt x="192" y="52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2551262" y="979835"/>
              <a:ext cx="47625" cy="47625"/>
            </a:xfrm>
            <a:custGeom>
              <a:avLst/>
              <a:gdLst>
                <a:gd name="T0" fmla="*/ 11 w 11"/>
                <a:gd name="T1" fmla="*/ 6 h 11"/>
                <a:gd name="T2" fmla="*/ 5 w 11"/>
                <a:gd name="T3" fmla="*/ 10 h 11"/>
                <a:gd name="T4" fmla="*/ 0 w 11"/>
                <a:gd name="T5" fmla="*/ 4 h 11"/>
                <a:gd name="T6" fmla="*/ 6 w 11"/>
                <a:gd name="T7" fmla="*/ 0 h 11"/>
                <a:gd name="T8" fmla="*/ 11 w 11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1" y="6"/>
                  </a:moveTo>
                  <a:cubicBezTo>
                    <a:pt x="10" y="9"/>
                    <a:pt x="7" y="11"/>
                    <a:pt x="5" y="10"/>
                  </a:cubicBezTo>
                  <a:cubicBezTo>
                    <a:pt x="2" y="10"/>
                    <a:pt x="0" y="7"/>
                    <a:pt x="0" y="4"/>
                  </a:cubicBezTo>
                  <a:cubicBezTo>
                    <a:pt x="1" y="2"/>
                    <a:pt x="4" y="0"/>
                    <a:pt x="6" y="0"/>
                  </a:cubicBezTo>
                  <a:cubicBezTo>
                    <a:pt x="9" y="1"/>
                    <a:pt x="11" y="3"/>
                    <a:pt x="11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2971950" y="1057623"/>
              <a:ext cx="47625" cy="50800"/>
            </a:xfrm>
            <a:custGeom>
              <a:avLst/>
              <a:gdLst>
                <a:gd name="T0" fmla="*/ 11 w 11"/>
                <a:gd name="T1" fmla="*/ 7 h 12"/>
                <a:gd name="T2" fmla="*/ 5 w 11"/>
                <a:gd name="T3" fmla="*/ 11 h 12"/>
                <a:gd name="T4" fmla="*/ 1 w 11"/>
                <a:gd name="T5" fmla="*/ 5 h 12"/>
                <a:gd name="T6" fmla="*/ 7 w 11"/>
                <a:gd name="T7" fmla="*/ 1 h 12"/>
                <a:gd name="T8" fmla="*/ 11 w 11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1" y="7"/>
                  </a:moveTo>
                  <a:cubicBezTo>
                    <a:pt x="10" y="10"/>
                    <a:pt x="7" y="12"/>
                    <a:pt x="5" y="11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1" y="2"/>
                    <a:pt x="4" y="0"/>
                    <a:pt x="7" y="1"/>
                  </a:cubicBezTo>
                  <a:cubicBezTo>
                    <a:pt x="9" y="1"/>
                    <a:pt x="11" y="4"/>
                    <a:pt x="11" y="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102" name="Picture 101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162" y="1003648"/>
              <a:ext cx="268287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" name="Picture 102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3312" y="1057623"/>
              <a:ext cx="153987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" name="Picture 103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5112" y="1090960"/>
              <a:ext cx="203200" cy="255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" name="Picture 104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2262" y="1148110"/>
              <a:ext cx="138112" cy="146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2738587" y="789335"/>
              <a:ext cx="25400" cy="20638"/>
            </a:xfrm>
            <a:custGeom>
              <a:avLst/>
              <a:gdLst>
                <a:gd name="T0" fmla="*/ 3 w 6"/>
                <a:gd name="T1" fmla="*/ 4 h 5"/>
                <a:gd name="T2" fmla="*/ 3 w 6"/>
                <a:gd name="T3" fmla="*/ 0 h 5"/>
                <a:gd name="T4" fmla="*/ 3 w 6"/>
                <a:gd name="T5" fmla="*/ 0 h 5"/>
                <a:gd name="T6" fmla="*/ 3 w 6"/>
                <a:gd name="T7" fmla="*/ 0 h 5"/>
                <a:gd name="T8" fmla="*/ 3 w 6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4"/>
                  </a:moveTo>
                  <a:cubicBezTo>
                    <a:pt x="5" y="5"/>
                    <a:pt x="6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2751287" y="789335"/>
              <a:ext cx="400050" cy="989013"/>
            </a:xfrm>
            <a:custGeom>
              <a:avLst/>
              <a:gdLst>
                <a:gd name="T0" fmla="*/ 0 w 94"/>
                <a:gd name="T1" fmla="*/ 4 h 233"/>
                <a:gd name="T2" fmla="*/ 0 w 94"/>
                <a:gd name="T3" fmla="*/ 5 h 233"/>
                <a:gd name="T4" fmla="*/ 53 w 94"/>
                <a:gd name="T5" fmla="*/ 16 h 233"/>
                <a:gd name="T6" fmla="*/ 82 w 94"/>
                <a:gd name="T7" fmla="*/ 47 h 233"/>
                <a:gd name="T8" fmla="*/ 87 w 94"/>
                <a:gd name="T9" fmla="*/ 82 h 233"/>
                <a:gd name="T10" fmla="*/ 79 w 94"/>
                <a:gd name="T11" fmla="*/ 171 h 233"/>
                <a:gd name="T12" fmla="*/ 65 w 94"/>
                <a:gd name="T13" fmla="*/ 232 h 233"/>
                <a:gd name="T14" fmla="*/ 70 w 94"/>
                <a:gd name="T15" fmla="*/ 233 h 233"/>
                <a:gd name="T16" fmla="*/ 74 w 94"/>
                <a:gd name="T17" fmla="*/ 217 h 233"/>
                <a:gd name="T18" fmla="*/ 90 w 94"/>
                <a:gd name="T19" fmla="*/ 132 h 233"/>
                <a:gd name="T20" fmla="*/ 89 w 94"/>
                <a:gd name="T21" fmla="*/ 58 h 233"/>
                <a:gd name="T22" fmla="*/ 76 w 94"/>
                <a:gd name="T23" fmla="*/ 28 h 233"/>
                <a:gd name="T24" fmla="*/ 47 w 94"/>
                <a:gd name="T25" fmla="*/ 8 h 233"/>
                <a:gd name="T26" fmla="*/ 0 w 94"/>
                <a:gd name="T27" fmla="*/ 0 h 233"/>
                <a:gd name="T28" fmla="*/ 0 w 94"/>
                <a:gd name="T29" fmla="*/ 0 h 233"/>
                <a:gd name="T30" fmla="*/ 0 w 94"/>
                <a:gd name="T31" fmla="*/ 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" h="233">
                  <a:moveTo>
                    <a:pt x="0" y="4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8" y="4"/>
                    <a:pt x="37" y="8"/>
                    <a:pt x="53" y="16"/>
                  </a:cubicBezTo>
                  <a:cubicBezTo>
                    <a:pt x="66" y="22"/>
                    <a:pt x="77" y="32"/>
                    <a:pt x="82" y="47"/>
                  </a:cubicBezTo>
                  <a:cubicBezTo>
                    <a:pt x="86" y="58"/>
                    <a:pt x="87" y="70"/>
                    <a:pt x="87" y="82"/>
                  </a:cubicBezTo>
                  <a:cubicBezTo>
                    <a:pt x="89" y="112"/>
                    <a:pt x="85" y="142"/>
                    <a:pt x="79" y="171"/>
                  </a:cubicBezTo>
                  <a:cubicBezTo>
                    <a:pt x="75" y="191"/>
                    <a:pt x="71" y="212"/>
                    <a:pt x="65" y="232"/>
                  </a:cubicBezTo>
                  <a:cubicBezTo>
                    <a:pt x="70" y="233"/>
                    <a:pt x="70" y="233"/>
                    <a:pt x="70" y="233"/>
                  </a:cubicBezTo>
                  <a:cubicBezTo>
                    <a:pt x="71" y="228"/>
                    <a:pt x="72" y="222"/>
                    <a:pt x="74" y="217"/>
                  </a:cubicBezTo>
                  <a:cubicBezTo>
                    <a:pt x="81" y="189"/>
                    <a:pt x="86" y="160"/>
                    <a:pt x="90" y="132"/>
                  </a:cubicBezTo>
                  <a:cubicBezTo>
                    <a:pt x="92" y="107"/>
                    <a:pt x="94" y="82"/>
                    <a:pt x="89" y="58"/>
                  </a:cubicBezTo>
                  <a:cubicBezTo>
                    <a:pt x="87" y="47"/>
                    <a:pt x="83" y="36"/>
                    <a:pt x="76" y="28"/>
                  </a:cubicBezTo>
                  <a:cubicBezTo>
                    <a:pt x="68" y="18"/>
                    <a:pt x="58" y="12"/>
                    <a:pt x="47" y="8"/>
                  </a:cubicBezTo>
                  <a:cubicBezTo>
                    <a:pt x="32" y="3"/>
                    <a:pt x="16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2" y="5"/>
                    <a:pt x="0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2279800" y="781398"/>
              <a:ext cx="471487" cy="857250"/>
            </a:xfrm>
            <a:custGeom>
              <a:avLst/>
              <a:gdLst>
                <a:gd name="T0" fmla="*/ 9 w 111"/>
                <a:gd name="T1" fmla="*/ 168 h 202"/>
                <a:gd name="T2" fmla="*/ 33 w 111"/>
                <a:gd name="T3" fmla="*/ 65 h 202"/>
                <a:gd name="T4" fmla="*/ 80 w 111"/>
                <a:gd name="T5" fmla="*/ 10 h 202"/>
                <a:gd name="T6" fmla="*/ 110 w 111"/>
                <a:gd name="T7" fmla="*/ 6 h 202"/>
                <a:gd name="T8" fmla="*/ 111 w 111"/>
                <a:gd name="T9" fmla="*/ 6 h 202"/>
                <a:gd name="T10" fmla="*/ 111 w 111"/>
                <a:gd name="T11" fmla="*/ 2 h 202"/>
                <a:gd name="T12" fmla="*/ 111 w 111"/>
                <a:gd name="T13" fmla="*/ 2 h 202"/>
                <a:gd name="T14" fmla="*/ 74 w 111"/>
                <a:gd name="T15" fmla="*/ 8 h 202"/>
                <a:gd name="T16" fmla="*/ 24 w 111"/>
                <a:gd name="T17" fmla="*/ 75 h 202"/>
                <a:gd name="T18" fmla="*/ 3 w 111"/>
                <a:gd name="T19" fmla="*/ 178 h 202"/>
                <a:gd name="T20" fmla="*/ 0 w 111"/>
                <a:gd name="T21" fmla="*/ 201 h 202"/>
                <a:gd name="T22" fmla="*/ 4 w 111"/>
                <a:gd name="T23" fmla="*/ 202 h 202"/>
                <a:gd name="T24" fmla="*/ 9 w 111"/>
                <a:gd name="T25" fmla="*/ 16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202">
                  <a:moveTo>
                    <a:pt x="9" y="168"/>
                  </a:moveTo>
                  <a:cubicBezTo>
                    <a:pt x="14" y="133"/>
                    <a:pt x="20" y="98"/>
                    <a:pt x="33" y="65"/>
                  </a:cubicBezTo>
                  <a:cubicBezTo>
                    <a:pt x="41" y="41"/>
                    <a:pt x="56" y="20"/>
                    <a:pt x="80" y="10"/>
                  </a:cubicBezTo>
                  <a:cubicBezTo>
                    <a:pt x="89" y="7"/>
                    <a:pt x="101" y="5"/>
                    <a:pt x="110" y="6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08" y="6"/>
                    <a:pt x="108" y="2"/>
                    <a:pt x="111" y="2"/>
                  </a:cubicBezTo>
                  <a:cubicBezTo>
                    <a:pt x="111" y="2"/>
                    <a:pt x="111" y="2"/>
                    <a:pt x="111" y="2"/>
                  </a:cubicBezTo>
                  <a:cubicBezTo>
                    <a:pt x="99" y="0"/>
                    <a:pt x="85" y="3"/>
                    <a:pt x="74" y="8"/>
                  </a:cubicBezTo>
                  <a:cubicBezTo>
                    <a:pt x="47" y="20"/>
                    <a:pt x="33" y="48"/>
                    <a:pt x="24" y="75"/>
                  </a:cubicBezTo>
                  <a:cubicBezTo>
                    <a:pt x="14" y="109"/>
                    <a:pt x="8" y="143"/>
                    <a:pt x="3" y="178"/>
                  </a:cubicBezTo>
                  <a:cubicBezTo>
                    <a:pt x="2" y="186"/>
                    <a:pt x="1" y="193"/>
                    <a:pt x="0" y="201"/>
                  </a:cubicBezTo>
                  <a:cubicBezTo>
                    <a:pt x="4" y="202"/>
                    <a:pt x="4" y="202"/>
                    <a:pt x="4" y="202"/>
                  </a:cubicBezTo>
                  <a:cubicBezTo>
                    <a:pt x="6" y="190"/>
                    <a:pt x="7" y="179"/>
                    <a:pt x="9" y="168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2956075" y="848073"/>
              <a:ext cx="114300" cy="85725"/>
            </a:xfrm>
            <a:custGeom>
              <a:avLst/>
              <a:gdLst>
                <a:gd name="T0" fmla="*/ 0 w 27"/>
                <a:gd name="T1" fmla="*/ 0 h 20"/>
                <a:gd name="T2" fmla="*/ 27 w 27"/>
                <a:gd name="T3" fmla="*/ 20 h 20"/>
                <a:gd name="T4" fmla="*/ 27 w 27"/>
                <a:gd name="T5" fmla="*/ 20 h 20"/>
                <a:gd name="T6" fmla="*/ 0 w 2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0">
                  <a:moveTo>
                    <a:pt x="0" y="0"/>
                  </a:moveTo>
                  <a:cubicBezTo>
                    <a:pt x="11" y="5"/>
                    <a:pt x="20" y="11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0" y="11"/>
                    <a:pt x="11" y="5"/>
                    <a:pt x="0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3070375" y="933798"/>
              <a:ext cx="3175" cy="793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2 h 2"/>
                <a:gd name="T6" fmla="*/ 1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3083075" y="951260"/>
              <a:ext cx="25400" cy="84138"/>
            </a:xfrm>
            <a:custGeom>
              <a:avLst/>
              <a:gdLst>
                <a:gd name="T0" fmla="*/ 0 w 6"/>
                <a:gd name="T1" fmla="*/ 0 h 20"/>
                <a:gd name="T2" fmla="*/ 0 w 6"/>
                <a:gd name="T3" fmla="*/ 0 h 20"/>
                <a:gd name="T4" fmla="*/ 3 w 6"/>
                <a:gd name="T5" fmla="*/ 9 h 20"/>
                <a:gd name="T6" fmla="*/ 6 w 6"/>
                <a:gd name="T7" fmla="*/ 20 h 20"/>
                <a:gd name="T8" fmla="*/ 6 w 6"/>
                <a:gd name="T9" fmla="*/ 20 h 20"/>
                <a:gd name="T10" fmla="*/ 3 w 6"/>
                <a:gd name="T11" fmla="*/ 9 h 20"/>
                <a:gd name="T12" fmla="*/ 0 w 6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6"/>
                    <a:pt x="3" y="9"/>
                  </a:cubicBezTo>
                  <a:cubicBezTo>
                    <a:pt x="5" y="12"/>
                    <a:pt x="6" y="16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6"/>
                    <a:pt x="5" y="12"/>
                    <a:pt x="3" y="9"/>
                  </a:cubicBezTo>
                  <a:cubicBezTo>
                    <a:pt x="2" y="6"/>
                    <a:pt x="1" y="3"/>
                    <a:pt x="0" y="0"/>
                  </a:cubicBezTo>
                </a:path>
              </a:pathLst>
            </a:custGeom>
            <a:solidFill>
              <a:srgbClr val="47B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3073550" y="941735"/>
              <a:ext cx="9525" cy="952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2 h 2"/>
                <a:gd name="T6" fmla="*/ 2 w 2"/>
                <a:gd name="T7" fmla="*/ 2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solidFill>
              <a:srgbClr val="1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2925912" y="835373"/>
              <a:ext cx="200025" cy="506413"/>
            </a:xfrm>
            <a:custGeom>
              <a:avLst/>
              <a:gdLst>
                <a:gd name="T0" fmla="*/ 0 w 47"/>
                <a:gd name="T1" fmla="*/ 0 h 119"/>
                <a:gd name="T2" fmla="*/ 26 w 47"/>
                <a:gd name="T3" fmla="*/ 29 h 119"/>
                <a:gd name="T4" fmla="*/ 32 w 47"/>
                <a:gd name="T5" fmla="*/ 68 h 119"/>
                <a:gd name="T6" fmla="*/ 45 w 47"/>
                <a:gd name="T7" fmla="*/ 95 h 119"/>
                <a:gd name="T8" fmla="*/ 30 w 47"/>
                <a:gd name="T9" fmla="*/ 114 h 119"/>
                <a:gd name="T10" fmla="*/ 30 w 47"/>
                <a:gd name="T11" fmla="*/ 114 h 119"/>
                <a:gd name="T12" fmla="*/ 33 w 47"/>
                <a:gd name="T13" fmla="*/ 114 h 119"/>
                <a:gd name="T14" fmla="*/ 35 w 47"/>
                <a:gd name="T15" fmla="*/ 114 h 119"/>
                <a:gd name="T16" fmla="*/ 45 w 47"/>
                <a:gd name="T17" fmla="*/ 119 h 119"/>
                <a:gd name="T18" fmla="*/ 46 w 47"/>
                <a:gd name="T19" fmla="*/ 71 h 119"/>
                <a:gd name="T20" fmla="*/ 45 w 47"/>
                <a:gd name="T21" fmla="*/ 56 h 119"/>
                <a:gd name="T22" fmla="*/ 43 w 47"/>
                <a:gd name="T23" fmla="*/ 47 h 119"/>
                <a:gd name="T24" fmla="*/ 40 w 47"/>
                <a:gd name="T25" fmla="*/ 36 h 119"/>
                <a:gd name="T26" fmla="*/ 37 w 47"/>
                <a:gd name="T27" fmla="*/ 27 h 119"/>
                <a:gd name="T28" fmla="*/ 35 w 47"/>
                <a:gd name="T29" fmla="*/ 25 h 119"/>
                <a:gd name="T30" fmla="*/ 34 w 47"/>
                <a:gd name="T31" fmla="*/ 23 h 119"/>
                <a:gd name="T32" fmla="*/ 7 w 47"/>
                <a:gd name="T33" fmla="*/ 3 h 119"/>
                <a:gd name="T34" fmla="*/ 0 w 47"/>
                <a:gd name="T3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119">
                  <a:moveTo>
                    <a:pt x="0" y="0"/>
                  </a:moveTo>
                  <a:cubicBezTo>
                    <a:pt x="12" y="7"/>
                    <a:pt x="21" y="16"/>
                    <a:pt x="26" y="29"/>
                  </a:cubicBezTo>
                  <a:cubicBezTo>
                    <a:pt x="30" y="40"/>
                    <a:pt x="32" y="54"/>
                    <a:pt x="32" y="68"/>
                  </a:cubicBezTo>
                  <a:cubicBezTo>
                    <a:pt x="41" y="73"/>
                    <a:pt x="47" y="84"/>
                    <a:pt x="45" y="95"/>
                  </a:cubicBezTo>
                  <a:cubicBezTo>
                    <a:pt x="43" y="104"/>
                    <a:pt x="38" y="110"/>
                    <a:pt x="30" y="114"/>
                  </a:cubicBezTo>
                  <a:cubicBezTo>
                    <a:pt x="30" y="114"/>
                    <a:pt x="30" y="114"/>
                    <a:pt x="30" y="114"/>
                  </a:cubicBezTo>
                  <a:cubicBezTo>
                    <a:pt x="31" y="114"/>
                    <a:pt x="32" y="114"/>
                    <a:pt x="33" y="114"/>
                  </a:cubicBezTo>
                  <a:cubicBezTo>
                    <a:pt x="33" y="114"/>
                    <a:pt x="34" y="114"/>
                    <a:pt x="35" y="114"/>
                  </a:cubicBezTo>
                  <a:cubicBezTo>
                    <a:pt x="39" y="114"/>
                    <a:pt x="42" y="116"/>
                    <a:pt x="45" y="119"/>
                  </a:cubicBezTo>
                  <a:cubicBezTo>
                    <a:pt x="46" y="103"/>
                    <a:pt x="47" y="87"/>
                    <a:pt x="46" y="71"/>
                  </a:cubicBezTo>
                  <a:cubicBezTo>
                    <a:pt x="46" y="66"/>
                    <a:pt x="46" y="61"/>
                    <a:pt x="45" y="56"/>
                  </a:cubicBezTo>
                  <a:cubicBezTo>
                    <a:pt x="45" y="53"/>
                    <a:pt x="44" y="50"/>
                    <a:pt x="43" y="47"/>
                  </a:cubicBezTo>
                  <a:cubicBezTo>
                    <a:pt x="43" y="43"/>
                    <a:pt x="42" y="39"/>
                    <a:pt x="40" y="36"/>
                  </a:cubicBezTo>
                  <a:cubicBezTo>
                    <a:pt x="39" y="33"/>
                    <a:pt x="38" y="30"/>
                    <a:pt x="37" y="27"/>
                  </a:cubicBezTo>
                  <a:cubicBezTo>
                    <a:pt x="36" y="26"/>
                    <a:pt x="36" y="25"/>
                    <a:pt x="35" y="25"/>
                  </a:cubicBezTo>
                  <a:cubicBezTo>
                    <a:pt x="35" y="24"/>
                    <a:pt x="34" y="24"/>
                    <a:pt x="34" y="23"/>
                  </a:cubicBezTo>
                  <a:cubicBezTo>
                    <a:pt x="27" y="14"/>
                    <a:pt x="18" y="8"/>
                    <a:pt x="7" y="3"/>
                  </a:cubicBezTo>
                  <a:cubicBezTo>
                    <a:pt x="5" y="2"/>
                    <a:pt x="3" y="1"/>
                    <a:pt x="0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114" name="Picture 113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7037" y="1106835"/>
              <a:ext cx="101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5" name="Picture 114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4500" y="1176685"/>
              <a:ext cx="28575" cy="93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3116412" y="1073498"/>
              <a:ext cx="12700" cy="268288"/>
            </a:xfrm>
            <a:custGeom>
              <a:avLst/>
              <a:gdLst>
                <a:gd name="T0" fmla="*/ 0 w 3"/>
                <a:gd name="T1" fmla="*/ 0 h 63"/>
                <a:gd name="T2" fmla="*/ 0 w 3"/>
                <a:gd name="T3" fmla="*/ 0 h 63"/>
                <a:gd name="T4" fmla="*/ 1 w 3"/>
                <a:gd name="T5" fmla="*/ 15 h 63"/>
                <a:gd name="T6" fmla="*/ 0 w 3"/>
                <a:gd name="T7" fmla="*/ 63 h 63"/>
                <a:gd name="T8" fmla="*/ 0 w 3"/>
                <a:gd name="T9" fmla="*/ 63 h 63"/>
                <a:gd name="T10" fmla="*/ 0 w 3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5"/>
                    <a:pt x="1" y="10"/>
                    <a:pt x="1" y="15"/>
                  </a:cubicBezTo>
                  <a:cubicBezTo>
                    <a:pt x="2" y="31"/>
                    <a:pt x="1" y="47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" y="40"/>
                    <a:pt x="3" y="18"/>
                    <a:pt x="0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2449662" y="1311623"/>
              <a:ext cx="484187" cy="438150"/>
            </a:xfrm>
            <a:custGeom>
              <a:avLst/>
              <a:gdLst>
                <a:gd name="T0" fmla="*/ 107 w 114"/>
                <a:gd name="T1" fmla="*/ 85 h 103"/>
                <a:gd name="T2" fmla="*/ 68 w 114"/>
                <a:gd name="T3" fmla="*/ 5 h 103"/>
                <a:gd name="T4" fmla="*/ 2 w 114"/>
                <a:gd name="T5" fmla="*/ 65 h 103"/>
                <a:gd name="T6" fmla="*/ 0 w 114"/>
                <a:gd name="T7" fmla="*/ 84 h 103"/>
                <a:gd name="T8" fmla="*/ 102 w 114"/>
                <a:gd name="T9" fmla="*/ 103 h 103"/>
                <a:gd name="T10" fmla="*/ 107 w 114"/>
                <a:gd name="T11" fmla="*/ 8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103">
                  <a:moveTo>
                    <a:pt x="107" y="85"/>
                  </a:moveTo>
                  <a:cubicBezTo>
                    <a:pt x="114" y="46"/>
                    <a:pt x="97" y="11"/>
                    <a:pt x="68" y="5"/>
                  </a:cubicBezTo>
                  <a:cubicBezTo>
                    <a:pt x="39" y="0"/>
                    <a:pt x="9" y="27"/>
                    <a:pt x="2" y="65"/>
                  </a:cubicBezTo>
                  <a:cubicBezTo>
                    <a:pt x="1" y="71"/>
                    <a:pt x="0" y="78"/>
                    <a:pt x="0" y="84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4" y="97"/>
                    <a:pt x="106" y="91"/>
                    <a:pt x="107" y="8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2416325" y="619473"/>
              <a:ext cx="811212" cy="454025"/>
            </a:xfrm>
            <a:custGeom>
              <a:avLst/>
              <a:gdLst>
                <a:gd name="T0" fmla="*/ 175 w 191"/>
                <a:gd name="T1" fmla="*/ 103 h 107"/>
                <a:gd name="T2" fmla="*/ 171 w 191"/>
                <a:gd name="T3" fmla="*/ 45 h 107"/>
                <a:gd name="T4" fmla="*/ 120 w 191"/>
                <a:gd name="T5" fmla="*/ 9 h 107"/>
                <a:gd name="T6" fmla="*/ 12 w 191"/>
                <a:gd name="T7" fmla="*/ 37 h 107"/>
                <a:gd name="T8" fmla="*/ 24 w 191"/>
                <a:gd name="T9" fmla="*/ 70 h 107"/>
                <a:gd name="T10" fmla="*/ 60 w 191"/>
                <a:gd name="T11" fmla="*/ 55 h 107"/>
                <a:gd name="T12" fmla="*/ 90 w 191"/>
                <a:gd name="T13" fmla="*/ 78 h 107"/>
                <a:gd name="T14" fmla="*/ 117 w 191"/>
                <a:gd name="T15" fmla="*/ 58 h 107"/>
                <a:gd name="T16" fmla="*/ 175 w 191"/>
                <a:gd name="T17" fmla="*/ 10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07">
                  <a:moveTo>
                    <a:pt x="175" y="103"/>
                  </a:moveTo>
                  <a:cubicBezTo>
                    <a:pt x="191" y="101"/>
                    <a:pt x="175" y="51"/>
                    <a:pt x="171" y="45"/>
                  </a:cubicBezTo>
                  <a:cubicBezTo>
                    <a:pt x="160" y="26"/>
                    <a:pt x="141" y="15"/>
                    <a:pt x="120" y="9"/>
                  </a:cubicBezTo>
                  <a:cubicBezTo>
                    <a:pt x="87" y="0"/>
                    <a:pt x="32" y="4"/>
                    <a:pt x="12" y="37"/>
                  </a:cubicBezTo>
                  <a:cubicBezTo>
                    <a:pt x="2" y="54"/>
                    <a:pt x="0" y="68"/>
                    <a:pt x="24" y="70"/>
                  </a:cubicBezTo>
                  <a:cubicBezTo>
                    <a:pt x="41" y="71"/>
                    <a:pt x="45" y="56"/>
                    <a:pt x="60" y="55"/>
                  </a:cubicBezTo>
                  <a:cubicBezTo>
                    <a:pt x="79" y="55"/>
                    <a:pt x="75" y="74"/>
                    <a:pt x="90" y="78"/>
                  </a:cubicBezTo>
                  <a:cubicBezTo>
                    <a:pt x="113" y="84"/>
                    <a:pt x="101" y="64"/>
                    <a:pt x="117" y="58"/>
                  </a:cubicBezTo>
                  <a:cubicBezTo>
                    <a:pt x="154" y="45"/>
                    <a:pt x="144" y="107"/>
                    <a:pt x="175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2424262" y="703610"/>
              <a:ext cx="773112" cy="369888"/>
            </a:xfrm>
            <a:custGeom>
              <a:avLst/>
              <a:gdLst>
                <a:gd name="T0" fmla="*/ 173 w 182"/>
                <a:gd name="T1" fmla="*/ 58 h 87"/>
                <a:gd name="T2" fmla="*/ 115 w 182"/>
                <a:gd name="T3" fmla="*/ 14 h 87"/>
                <a:gd name="T4" fmla="*/ 88 w 182"/>
                <a:gd name="T5" fmla="*/ 33 h 87"/>
                <a:gd name="T6" fmla="*/ 58 w 182"/>
                <a:gd name="T7" fmla="*/ 11 h 87"/>
                <a:gd name="T8" fmla="*/ 22 w 182"/>
                <a:gd name="T9" fmla="*/ 26 h 87"/>
                <a:gd name="T10" fmla="*/ 7 w 182"/>
                <a:gd name="T11" fmla="*/ 21 h 87"/>
                <a:gd name="T12" fmla="*/ 22 w 182"/>
                <a:gd name="T13" fmla="*/ 50 h 87"/>
                <a:gd name="T14" fmla="*/ 58 w 182"/>
                <a:gd name="T15" fmla="*/ 35 h 87"/>
                <a:gd name="T16" fmla="*/ 88 w 182"/>
                <a:gd name="T17" fmla="*/ 58 h 87"/>
                <a:gd name="T18" fmla="*/ 115 w 182"/>
                <a:gd name="T19" fmla="*/ 38 h 87"/>
                <a:gd name="T20" fmla="*/ 173 w 182"/>
                <a:gd name="T21" fmla="*/ 83 h 87"/>
                <a:gd name="T22" fmla="*/ 178 w 182"/>
                <a:gd name="T23" fmla="*/ 54 h 87"/>
                <a:gd name="T24" fmla="*/ 173 w 182"/>
                <a:gd name="T25" fmla="*/ 5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2" h="87">
                  <a:moveTo>
                    <a:pt x="173" y="58"/>
                  </a:moveTo>
                  <a:cubicBezTo>
                    <a:pt x="142" y="63"/>
                    <a:pt x="152" y="0"/>
                    <a:pt x="115" y="14"/>
                  </a:cubicBezTo>
                  <a:cubicBezTo>
                    <a:pt x="99" y="19"/>
                    <a:pt x="111" y="39"/>
                    <a:pt x="88" y="33"/>
                  </a:cubicBezTo>
                  <a:cubicBezTo>
                    <a:pt x="73" y="29"/>
                    <a:pt x="77" y="10"/>
                    <a:pt x="58" y="11"/>
                  </a:cubicBezTo>
                  <a:cubicBezTo>
                    <a:pt x="43" y="11"/>
                    <a:pt x="39" y="27"/>
                    <a:pt x="22" y="26"/>
                  </a:cubicBezTo>
                  <a:cubicBezTo>
                    <a:pt x="15" y="25"/>
                    <a:pt x="11" y="24"/>
                    <a:pt x="7" y="21"/>
                  </a:cubicBezTo>
                  <a:cubicBezTo>
                    <a:pt x="0" y="36"/>
                    <a:pt x="0" y="48"/>
                    <a:pt x="22" y="50"/>
                  </a:cubicBezTo>
                  <a:cubicBezTo>
                    <a:pt x="39" y="51"/>
                    <a:pt x="43" y="36"/>
                    <a:pt x="58" y="35"/>
                  </a:cubicBezTo>
                  <a:cubicBezTo>
                    <a:pt x="77" y="35"/>
                    <a:pt x="73" y="54"/>
                    <a:pt x="88" y="58"/>
                  </a:cubicBezTo>
                  <a:cubicBezTo>
                    <a:pt x="111" y="64"/>
                    <a:pt x="99" y="44"/>
                    <a:pt x="115" y="38"/>
                  </a:cubicBezTo>
                  <a:cubicBezTo>
                    <a:pt x="152" y="25"/>
                    <a:pt x="142" y="87"/>
                    <a:pt x="173" y="83"/>
                  </a:cubicBezTo>
                  <a:cubicBezTo>
                    <a:pt x="182" y="82"/>
                    <a:pt x="181" y="68"/>
                    <a:pt x="178" y="54"/>
                  </a:cubicBezTo>
                  <a:cubicBezTo>
                    <a:pt x="177" y="57"/>
                    <a:pt x="176" y="58"/>
                    <a:pt x="173" y="58"/>
                  </a:cubicBezTo>
                  <a:close/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2398862" y="586135"/>
              <a:ext cx="833437" cy="492125"/>
            </a:xfrm>
            <a:custGeom>
              <a:avLst/>
              <a:gdLst>
                <a:gd name="T0" fmla="*/ 180 w 196"/>
                <a:gd name="T1" fmla="*/ 114 h 116"/>
                <a:gd name="T2" fmla="*/ 185 w 196"/>
                <a:gd name="T3" fmla="*/ 71 h 116"/>
                <a:gd name="T4" fmla="*/ 143 w 196"/>
                <a:gd name="T5" fmla="*/ 21 h 116"/>
                <a:gd name="T6" fmla="*/ 7 w 196"/>
                <a:gd name="T7" fmla="*/ 58 h 116"/>
                <a:gd name="T8" fmla="*/ 41 w 196"/>
                <a:gd name="T9" fmla="*/ 79 h 116"/>
                <a:gd name="T10" fmla="*/ 55 w 196"/>
                <a:gd name="T11" fmla="*/ 69 h 116"/>
                <a:gd name="T12" fmla="*/ 82 w 196"/>
                <a:gd name="T13" fmla="*/ 80 h 116"/>
                <a:gd name="T14" fmla="*/ 105 w 196"/>
                <a:gd name="T15" fmla="*/ 90 h 116"/>
                <a:gd name="T16" fmla="*/ 116 w 196"/>
                <a:gd name="T17" fmla="*/ 75 h 116"/>
                <a:gd name="T18" fmla="*/ 137 w 196"/>
                <a:gd name="T19" fmla="*/ 69 h 116"/>
                <a:gd name="T20" fmla="*/ 147 w 196"/>
                <a:gd name="T21" fmla="*/ 82 h 116"/>
                <a:gd name="T22" fmla="*/ 179 w 196"/>
                <a:gd name="T23" fmla="*/ 114 h 116"/>
                <a:gd name="T24" fmla="*/ 179 w 196"/>
                <a:gd name="T25" fmla="*/ 108 h 116"/>
                <a:gd name="T26" fmla="*/ 126 w 196"/>
                <a:gd name="T27" fmla="*/ 62 h 116"/>
                <a:gd name="T28" fmla="*/ 111 w 196"/>
                <a:gd name="T29" fmla="*/ 69 h 116"/>
                <a:gd name="T30" fmla="*/ 108 w 196"/>
                <a:gd name="T31" fmla="*/ 76 h 116"/>
                <a:gd name="T32" fmla="*/ 88 w 196"/>
                <a:gd name="T33" fmla="*/ 79 h 116"/>
                <a:gd name="T34" fmla="*/ 55 w 196"/>
                <a:gd name="T35" fmla="*/ 62 h 116"/>
                <a:gd name="T36" fmla="*/ 20 w 196"/>
                <a:gd name="T37" fmla="*/ 73 h 116"/>
                <a:gd name="T38" fmla="*/ 28 w 196"/>
                <a:gd name="T39" fmla="*/ 35 h 116"/>
                <a:gd name="T40" fmla="*/ 102 w 196"/>
                <a:gd name="T41" fmla="*/ 17 h 116"/>
                <a:gd name="T42" fmla="*/ 173 w 196"/>
                <a:gd name="T43" fmla="*/ 56 h 116"/>
                <a:gd name="T44" fmla="*/ 178 w 196"/>
                <a:gd name="T45" fmla="*/ 108 h 116"/>
                <a:gd name="T46" fmla="*/ 180 w 196"/>
                <a:gd name="T47" fmla="*/ 11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6" h="116">
                  <a:moveTo>
                    <a:pt x="180" y="114"/>
                  </a:moveTo>
                  <a:cubicBezTo>
                    <a:pt x="196" y="109"/>
                    <a:pt x="188" y="82"/>
                    <a:pt x="185" y="71"/>
                  </a:cubicBezTo>
                  <a:cubicBezTo>
                    <a:pt x="179" y="48"/>
                    <a:pt x="165" y="32"/>
                    <a:pt x="143" y="21"/>
                  </a:cubicBezTo>
                  <a:cubicBezTo>
                    <a:pt x="100" y="0"/>
                    <a:pt x="24" y="5"/>
                    <a:pt x="7" y="58"/>
                  </a:cubicBezTo>
                  <a:cubicBezTo>
                    <a:pt x="0" y="77"/>
                    <a:pt x="27" y="87"/>
                    <a:pt x="41" y="79"/>
                  </a:cubicBezTo>
                  <a:cubicBezTo>
                    <a:pt x="46" y="76"/>
                    <a:pt x="51" y="72"/>
                    <a:pt x="55" y="69"/>
                  </a:cubicBezTo>
                  <a:cubicBezTo>
                    <a:pt x="68" y="61"/>
                    <a:pt x="75" y="71"/>
                    <a:pt x="82" y="80"/>
                  </a:cubicBezTo>
                  <a:cubicBezTo>
                    <a:pt x="86" y="87"/>
                    <a:pt x="97" y="93"/>
                    <a:pt x="105" y="90"/>
                  </a:cubicBezTo>
                  <a:cubicBezTo>
                    <a:pt x="112" y="87"/>
                    <a:pt x="113" y="81"/>
                    <a:pt x="116" y="75"/>
                  </a:cubicBezTo>
                  <a:cubicBezTo>
                    <a:pt x="119" y="67"/>
                    <a:pt x="130" y="66"/>
                    <a:pt x="137" y="69"/>
                  </a:cubicBezTo>
                  <a:cubicBezTo>
                    <a:pt x="142" y="71"/>
                    <a:pt x="145" y="77"/>
                    <a:pt x="147" y="82"/>
                  </a:cubicBezTo>
                  <a:cubicBezTo>
                    <a:pt x="155" y="96"/>
                    <a:pt x="160" y="116"/>
                    <a:pt x="179" y="114"/>
                  </a:cubicBezTo>
                  <a:cubicBezTo>
                    <a:pt x="183" y="114"/>
                    <a:pt x="183" y="107"/>
                    <a:pt x="179" y="108"/>
                  </a:cubicBezTo>
                  <a:cubicBezTo>
                    <a:pt x="151" y="110"/>
                    <a:pt x="158" y="55"/>
                    <a:pt x="126" y="62"/>
                  </a:cubicBezTo>
                  <a:cubicBezTo>
                    <a:pt x="121" y="63"/>
                    <a:pt x="114" y="64"/>
                    <a:pt x="111" y="69"/>
                  </a:cubicBezTo>
                  <a:cubicBezTo>
                    <a:pt x="110" y="72"/>
                    <a:pt x="109" y="74"/>
                    <a:pt x="108" y="76"/>
                  </a:cubicBezTo>
                  <a:cubicBezTo>
                    <a:pt x="105" y="86"/>
                    <a:pt x="96" y="85"/>
                    <a:pt x="88" y="79"/>
                  </a:cubicBezTo>
                  <a:cubicBezTo>
                    <a:pt x="78" y="69"/>
                    <a:pt x="73" y="53"/>
                    <a:pt x="55" y="62"/>
                  </a:cubicBezTo>
                  <a:cubicBezTo>
                    <a:pt x="42" y="69"/>
                    <a:pt x="36" y="77"/>
                    <a:pt x="20" y="73"/>
                  </a:cubicBezTo>
                  <a:cubicBezTo>
                    <a:pt x="0" y="69"/>
                    <a:pt x="22" y="42"/>
                    <a:pt x="28" y="35"/>
                  </a:cubicBezTo>
                  <a:cubicBezTo>
                    <a:pt x="47" y="17"/>
                    <a:pt x="77" y="15"/>
                    <a:pt x="102" y="17"/>
                  </a:cubicBezTo>
                  <a:cubicBezTo>
                    <a:pt x="129" y="19"/>
                    <a:pt x="160" y="31"/>
                    <a:pt x="173" y="56"/>
                  </a:cubicBezTo>
                  <a:cubicBezTo>
                    <a:pt x="177" y="63"/>
                    <a:pt x="191" y="104"/>
                    <a:pt x="178" y="108"/>
                  </a:cubicBezTo>
                  <a:cubicBezTo>
                    <a:pt x="174" y="109"/>
                    <a:pt x="176" y="115"/>
                    <a:pt x="180" y="11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716112" y="1541810"/>
              <a:ext cx="2498725" cy="950913"/>
            </a:xfrm>
            <a:custGeom>
              <a:avLst/>
              <a:gdLst>
                <a:gd name="T0" fmla="*/ 508 w 588"/>
                <a:gd name="T1" fmla="*/ 105 h 224"/>
                <a:gd name="T2" fmla="*/ 466 w 588"/>
                <a:gd name="T3" fmla="*/ 162 h 224"/>
                <a:gd name="T4" fmla="*/ 420 w 588"/>
                <a:gd name="T5" fmla="*/ 147 h 224"/>
                <a:gd name="T6" fmla="*/ 390 w 588"/>
                <a:gd name="T7" fmla="*/ 74 h 224"/>
                <a:gd name="T8" fmla="*/ 360 w 588"/>
                <a:gd name="T9" fmla="*/ 108 h 224"/>
                <a:gd name="T10" fmla="*/ 310 w 588"/>
                <a:gd name="T11" fmla="*/ 120 h 224"/>
                <a:gd name="T12" fmla="*/ 266 w 588"/>
                <a:gd name="T13" fmla="*/ 82 h 224"/>
                <a:gd name="T14" fmla="*/ 245 w 588"/>
                <a:gd name="T15" fmla="*/ 145 h 224"/>
                <a:gd name="T16" fmla="*/ 177 w 588"/>
                <a:gd name="T17" fmla="*/ 151 h 224"/>
                <a:gd name="T18" fmla="*/ 137 w 588"/>
                <a:gd name="T19" fmla="*/ 74 h 224"/>
                <a:gd name="T20" fmla="*/ 118 w 588"/>
                <a:gd name="T21" fmla="*/ 105 h 224"/>
                <a:gd name="T22" fmla="*/ 102 w 588"/>
                <a:gd name="T23" fmla="*/ 83 h 224"/>
                <a:gd name="T24" fmla="*/ 69 w 588"/>
                <a:gd name="T25" fmla="*/ 59 h 224"/>
                <a:gd name="T26" fmla="*/ 3 w 588"/>
                <a:gd name="T27" fmla="*/ 126 h 224"/>
                <a:gd name="T28" fmla="*/ 16 w 588"/>
                <a:gd name="T29" fmla="*/ 61 h 224"/>
                <a:gd name="T30" fmla="*/ 51 w 588"/>
                <a:gd name="T31" fmla="*/ 6 h 224"/>
                <a:gd name="T32" fmla="*/ 145 w 588"/>
                <a:gd name="T33" fmla="*/ 0 h 224"/>
                <a:gd name="T34" fmla="*/ 168 w 588"/>
                <a:gd name="T35" fmla="*/ 1 h 224"/>
                <a:gd name="T36" fmla="*/ 415 w 588"/>
                <a:gd name="T37" fmla="*/ 19 h 224"/>
                <a:gd name="T38" fmla="*/ 574 w 588"/>
                <a:gd name="T39" fmla="*/ 68 h 224"/>
                <a:gd name="T40" fmla="*/ 547 w 588"/>
                <a:gd name="T41" fmla="*/ 206 h 224"/>
                <a:gd name="T42" fmla="*/ 508 w 588"/>
                <a:gd name="T43" fmla="*/ 105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88" h="224">
                  <a:moveTo>
                    <a:pt x="508" y="105"/>
                  </a:moveTo>
                  <a:cubicBezTo>
                    <a:pt x="479" y="105"/>
                    <a:pt x="489" y="151"/>
                    <a:pt x="466" y="162"/>
                  </a:cubicBezTo>
                  <a:cubicBezTo>
                    <a:pt x="446" y="171"/>
                    <a:pt x="430" y="163"/>
                    <a:pt x="420" y="147"/>
                  </a:cubicBezTo>
                  <a:cubicBezTo>
                    <a:pt x="406" y="125"/>
                    <a:pt x="431" y="77"/>
                    <a:pt x="390" y="74"/>
                  </a:cubicBezTo>
                  <a:cubicBezTo>
                    <a:pt x="378" y="73"/>
                    <a:pt x="369" y="90"/>
                    <a:pt x="360" y="108"/>
                  </a:cubicBezTo>
                  <a:cubicBezTo>
                    <a:pt x="347" y="135"/>
                    <a:pt x="334" y="163"/>
                    <a:pt x="310" y="120"/>
                  </a:cubicBezTo>
                  <a:cubicBezTo>
                    <a:pt x="299" y="101"/>
                    <a:pt x="308" y="57"/>
                    <a:pt x="266" y="82"/>
                  </a:cubicBezTo>
                  <a:cubicBezTo>
                    <a:pt x="244" y="95"/>
                    <a:pt x="250" y="123"/>
                    <a:pt x="245" y="145"/>
                  </a:cubicBezTo>
                  <a:cubicBezTo>
                    <a:pt x="232" y="196"/>
                    <a:pt x="180" y="224"/>
                    <a:pt x="177" y="151"/>
                  </a:cubicBezTo>
                  <a:cubicBezTo>
                    <a:pt x="175" y="121"/>
                    <a:pt x="191" y="13"/>
                    <a:pt x="137" y="74"/>
                  </a:cubicBezTo>
                  <a:cubicBezTo>
                    <a:pt x="128" y="85"/>
                    <a:pt x="140" y="101"/>
                    <a:pt x="118" y="105"/>
                  </a:cubicBezTo>
                  <a:cubicBezTo>
                    <a:pt x="94" y="108"/>
                    <a:pt x="106" y="93"/>
                    <a:pt x="102" y="83"/>
                  </a:cubicBezTo>
                  <a:cubicBezTo>
                    <a:pt x="96" y="67"/>
                    <a:pt x="103" y="24"/>
                    <a:pt x="69" y="59"/>
                  </a:cubicBezTo>
                  <a:cubicBezTo>
                    <a:pt x="64" y="64"/>
                    <a:pt x="28" y="206"/>
                    <a:pt x="3" y="126"/>
                  </a:cubicBezTo>
                  <a:cubicBezTo>
                    <a:pt x="0" y="116"/>
                    <a:pt x="14" y="75"/>
                    <a:pt x="16" y="61"/>
                  </a:cubicBezTo>
                  <a:cubicBezTo>
                    <a:pt x="20" y="22"/>
                    <a:pt x="14" y="14"/>
                    <a:pt x="51" y="6"/>
                  </a:cubicBezTo>
                  <a:cubicBezTo>
                    <a:pt x="80" y="0"/>
                    <a:pt x="114" y="0"/>
                    <a:pt x="145" y="0"/>
                  </a:cubicBezTo>
                  <a:cubicBezTo>
                    <a:pt x="153" y="1"/>
                    <a:pt x="160" y="1"/>
                    <a:pt x="168" y="1"/>
                  </a:cubicBezTo>
                  <a:cubicBezTo>
                    <a:pt x="251" y="0"/>
                    <a:pt x="333" y="8"/>
                    <a:pt x="415" y="19"/>
                  </a:cubicBezTo>
                  <a:cubicBezTo>
                    <a:pt x="457" y="24"/>
                    <a:pt x="547" y="29"/>
                    <a:pt x="574" y="68"/>
                  </a:cubicBezTo>
                  <a:cubicBezTo>
                    <a:pt x="588" y="88"/>
                    <a:pt x="574" y="221"/>
                    <a:pt x="547" y="206"/>
                  </a:cubicBezTo>
                  <a:cubicBezTo>
                    <a:pt x="517" y="188"/>
                    <a:pt x="548" y="105"/>
                    <a:pt x="508" y="10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1468587" y="1621185"/>
              <a:ext cx="1016000" cy="871538"/>
            </a:xfrm>
            <a:custGeom>
              <a:avLst/>
              <a:gdLst>
                <a:gd name="T0" fmla="*/ 210 w 239"/>
                <a:gd name="T1" fmla="*/ 17 h 205"/>
                <a:gd name="T2" fmla="*/ 180 w 239"/>
                <a:gd name="T3" fmla="*/ 51 h 205"/>
                <a:gd name="T4" fmla="*/ 129 w 239"/>
                <a:gd name="T5" fmla="*/ 63 h 205"/>
                <a:gd name="T6" fmla="*/ 85 w 239"/>
                <a:gd name="T7" fmla="*/ 26 h 205"/>
                <a:gd name="T8" fmla="*/ 64 w 239"/>
                <a:gd name="T9" fmla="*/ 88 h 205"/>
                <a:gd name="T10" fmla="*/ 0 w 239"/>
                <a:gd name="T11" fmla="*/ 118 h 205"/>
                <a:gd name="T12" fmla="*/ 0 w 239"/>
                <a:gd name="T13" fmla="*/ 132 h 205"/>
                <a:gd name="T14" fmla="*/ 68 w 239"/>
                <a:gd name="T15" fmla="*/ 126 h 205"/>
                <a:gd name="T16" fmla="*/ 89 w 239"/>
                <a:gd name="T17" fmla="*/ 63 h 205"/>
                <a:gd name="T18" fmla="*/ 133 w 239"/>
                <a:gd name="T19" fmla="*/ 101 h 205"/>
                <a:gd name="T20" fmla="*/ 183 w 239"/>
                <a:gd name="T21" fmla="*/ 89 h 205"/>
                <a:gd name="T22" fmla="*/ 213 w 239"/>
                <a:gd name="T23" fmla="*/ 55 h 205"/>
                <a:gd name="T24" fmla="*/ 235 w 239"/>
                <a:gd name="T25" fmla="*/ 67 h 205"/>
                <a:gd name="T26" fmla="*/ 210 w 239"/>
                <a:gd name="T27" fmla="*/ 1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9" h="205">
                  <a:moveTo>
                    <a:pt x="210" y="17"/>
                  </a:moveTo>
                  <a:cubicBezTo>
                    <a:pt x="197" y="16"/>
                    <a:pt x="189" y="34"/>
                    <a:pt x="180" y="51"/>
                  </a:cubicBezTo>
                  <a:cubicBezTo>
                    <a:pt x="166" y="79"/>
                    <a:pt x="153" y="106"/>
                    <a:pt x="129" y="63"/>
                  </a:cubicBezTo>
                  <a:cubicBezTo>
                    <a:pt x="119" y="45"/>
                    <a:pt x="128" y="0"/>
                    <a:pt x="85" y="26"/>
                  </a:cubicBezTo>
                  <a:cubicBezTo>
                    <a:pt x="63" y="39"/>
                    <a:pt x="70" y="67"/>
                    <a:pt x="64" y="88"/>
                  </a:cubicBezTo>
                  <a:cubicBezTo>
                    <a:pt x="53" y="133"/>
                    <a:pt x="13" y="160"/>
                    <a:pt x="0" y="118"/>
                  </a:cubicBezTo>
                  <a:cubicBezTo>
                    <a:pt x="0" y="124"/>
                    <a:pt x="0" y="128"/>
                    <a:pt x="0" y="132"/>
                  </a:cubicBezTo>
                  <a:cubicBezTo>
                    <a:pt x="3" y="205"/>
                    <a:pt x="55" y="177"/>
                    <a:pt x="68" y="126"/>
                  </a:cubicBezTo>
                  <a:cubicBezTo>
                    <a:pt x="73" y="104"/>
                    <a:pt x="67" y="76"/>
                    <a:pt x="89" y="63"/>
                  </a:cubicBezTo>
                  <a:cubicBezTo>
                    <a:pt x="131" y="38"/>
                    <a:pt x="122" y="82"/>
                    <a:pt x="133" y="101"/>
                  </a:cubicBezTo>
                  <a:cubicBezTo>
                    <a:pt x="157" y="144"/>
                    <a:pt x="170" y="116"/>
                    <a:pt x="183" y="89"/>
                  </a:cubicBezTo>
                  <a:cubicBezTo>
                    <a:pt x="192" y="71"/>
                    <a:pt x="201" y="54"/>
                    <a:pt x="213" y="55"/>
                  </a:cubicBezTo>
                  <a:cubicBezTo>
                    <a:pt x="225" y="55"/>
                    <a:pt x="231" y="60"/>
                    <a:pt x="235" y="67"/>
                  </a:cubicBezTo>
                  <a:cubicBezTo>
                    <a:pt x="235" y="44"/>
                    <a:pt x="239" y="19"/>
                    <a:pt x="210" y="17"/>
                  </a:cubicBezTo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725637" y="1486248"/>
              <a:ext cx="735012" cy="930275"/>
            </a:xfrm>
            <a:custGeom>
              <a:avLst/>
              <a:gdLst>
                <a:gd name="T0" fmla="*/ 132 w 173"/>
                <a:gd name="T1" fmla="*/ 50 h 219"/>
                <a:gd name="T2" fmla="*/ 112 w 173"/>
                <a:gd name="T3" fmla="*/ 80 h 219"/>
                <a:gd name="T4" fmla="*/ 97 w 173"/>
                <a:gd name="T5" fmla="*/ 58 h 219"/>
                <a:gd name="T6" fmla="*/ 64 w 173"/>
                <a:gd name="T7" fmla="*/ 34 h 219"/>
                <a:gd name="T8" fmla="*/ 4 w 173"/>
                <a:gd name="T9" fmla="*/ 117 h 219"/>
                <a:gd name="T10" fmla="*/ 1 w 173"/>
                <a:gd name="T11" fmla="*/ 139 h 219"/>
                <a:gd name="T12" fmla="*/ 67 w 173"/>
                <a:gd name="T13" fmla="*/ 72 h 219"/>
                <a:gd name="T14" fmla="*/ 100 w 173"/>
                <a:gd name="T15" fmla="*/ 96 h 219"/>
                <a:gd name="T16" fmla="*/ 116 w 173"/>
                <a:gd name="T17" fmla="*/ 118 h 219"/>
                <a:gd name="T18" fmla="*/ 135 w 173"/>
                <a:gd name="T19" fmla="*/ 87 h 219"/>
                <a:gd name="T20" fmla="*/ 172 w 173"/>
                <a:gd name="T21" fmla="*/ 80 h 219"/>
                <a:gd name="T22" fmla="*/ 132 w 173"/>
                <a:gd name="T23" fmla="*/ 5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3" h="219">
                  <a:moveTo>
                    <a:pt x="132" y="50"/>
                  </a:moveTo>
                  <a:cubicBezTo>
                    <a:pt x="122" y="61"/>
                    <a:pt x="134" y="77"/>
                    <a:pt x="112" y="80"/>
                  </a:cubicBezTo>
                  <a:cubicBezTo>
                    <a:pt x="88" y="84"/>
                    <a:pt x="101" y="68"/>
                    <a:pt x="97" y="58"/>
                  </a:cubicBezTo>
                  <a:cubicBezTo>
                    <a:pt x="90" y="42"/>
                    <a:pt x="97" y="0"/>
                    <a:pt x="64" y="34"/>
                  </a:cubicBezTo>
                  <a:cubicBezTo>
                    <a:pt x="58" y="39"/>
                    <a:pt x="28" y="160"/>
                    <a:pt x="4" y="117"/>
                  </a:cubicBezTo>
                  <a:cubicBezTo>
                    <a:pt x="1" y="126"/>
                    <a:pt x="0" y="135"/>
                    <a:pt x="1" y="139"/>
                  </a:cubicBezTo>
                  <a:cubicBezTo>
                    <a:pt x="26" y="219"/>
                    <a:pt x="62" y="77"/>
                    <a:pt x="67" y="72"/>
                  </a:cubicBezTo>
                  <a:cubicBezTo>
                    <a:pt x="101" y="37"/>
                    <a:pt x="94" y="80"/>
                    <a:pt x="100" y="96"/>
                  </a:cubicBezTo>
                  <a:cubicBezTo>
                    <a:pt x="104" y="106"/>
                    <a:pt x="92" y="121"/>
                    <a:pt x="116" y="118"/>
                  </a:cubicBezTo>
                  <a:cubicBezTo>
                    <a:pt x="138" y="114"/>
                    <a:pt x="126" y="98"/>
                    <a:pt x="135" y="87"/>
                  </a:cubicBezTo>
                  <a:cubicBezTo>
                    <a:pt x="157" y="62"/>
                    <a:pt x="168" y="65"/>
                    <a:pt x="172" y="80"/>
                  </a:cubicBezTo>
                  <a:cubicBezTo>
                    <a:pt x="173" y="43"/>
                    <a:pt x="168" y="8"/>
                    <a:pt x="132" y="5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2976712" y="1846610"/>
              <a:ext cx="228600" cy="628650"/>
            </a:xfrm>
            <a:custGeom>
              <a:avLst/>
              <a:gdLst>
                <a:gd name="T0" fmla="*/ 44 w 54"/>
                <a:gd name="T1" fmla="*/ 0 h 148"/>
                <a:gd name="T2" fmla="*/ 12 w 54"/>
                <a:gd name="T3" fmla="*/ 96 h 148"/>
                <a:gd name="T4" fmla="*/ 0 w 54"/>
                <a:gd name="T5" fmla="*/ 77 h 148"/>
                <a:gd name="T6" fmla="*/ 15 w 54"/>
                <a:gd name="T7" fmla="*/ 134 h 148"/>
                <a:gd name="T8" fmla="*/ 44 w 54"/>
                <a:gd name="T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48">
                  <a:moveTo>
                    <a:pt x="44" y="0"/>
                  </a:moveTo>
                  <a:cubicBezTo>
                    <a:pt x="43" y="45"/>
                    <a:pt x="30" y="107"/>
                    <a:pt x="12" y="96"/>
                  </a:cubicBezTo>
                  <a:cubicBezTo>
                    <a:pt x="5" y="92"/>
                    <a:pt x="2" y="85"/>
                    <a:pt x="0" y="77"/>
                  </a:cubicBezTo>
                  <a:cubicBezTo>
                    <a:pt x="1" y="100"/>
                    <a:pt x="1" y="125"/>
                    <a:pt x="15" y="134"/>
                  </a:cubicBezTo>
                  <a:cubicBezTo>
                    <a:pt x="41" y="148"/>
                    <a:pt x="54" y="29"/>
                    <a:pt x="4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2475062" y="1825973"/>
              <a:ext cx="488950" cy="441325"/>
            </a:xfrm>
            <a:custGeom>
              <a:avLst/>
              <a:gdLst>
                <a:gd name="T0" fmla="*/ 91 w 115"/>
                <a:gd name="T1" fmla="*/ 0 h 104"/>
                <a:gd name="T2" fmla="*/ 48 w 115"/>
                <a:gd name="T3" fmla="*/ 57 h 104"/>
                <a:gd name="T4" fmla="*/ 3 w 115"/>
                <a:gd name="T5" fmla="*/ 43 h 104"/>
                <a:gd name="T6" fmla="*/ 2 w 115"/>
                <a:gd name="T7" fmla="*/ 41 h 104"/>
                <a:gd name="T8" fmla="*/ 6 w 115"/>
                <a:gd name="T9" fmla="*/ 80 h 104"/>
                <a:gd name="T10" fmla="*/ 52 w 115"/>
                <a:gd name="T11" fmla="*/ 95 h 104"/>
                <a:gd name="T12" fmla="*/ 94 w 115"/>
                <a:gd name="T13" fmla="*/ 38 h 104"/>
                <a:gd name="T14" fmla="*/ 115 w 115"/>
                <a:gd name="T15" fmla="*/ 56 h 104"/>
                <a:gd name="T16" fmla="*/ 91 w 11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04">
                  <a:moveTo>
                    <a:pt x="91" y="0"/>
                  </a:moveTo>
                  <a:cubicBezTo>
                    <a:pt x="62" y="0"/>
                    <a:pt x="71" y="46"/>
                    <a:pt x="48" y="57"/>
                  </a:cubicBezTo>
                  <a:cubicBezTo>
                    <a:pt x="29" y="66"/>
                    <a:pt x="12" y="58"/>
                    <a:pt x="3" y="43"/>
                  </a:cubicBezTo>
                  <a:cubicBezTo>
                    <a:pt x="2" y="42"/>
                    <a:pt x="2" y="41"/>
                    <a:pt x="2" y="41"/>
                  </a:cubicBezTo>
                  <a:cubicBezTo>
                    <a:pt x="2" y="55"/>
                    <a:pt x="0" y="70"/>
                    <a:pt x="6" y="80"/>
                  </a:cubicBezTo>
                  <a:cubicBezTo>
                    <a:pt x="16" y="96"/>
                    <a:pt x="32" y="104"/>
                    <a:pt x="52" y="95"/>
                  </a:cubicBezTo>
                  <a:cubicBezTo>
                    <a:pt x="75" y="84"/>
                    <a:pt x="65" y="38"/>
                    <a:pt x="94" y="38"/>
                  </a:cubicBezTo>
                  <a:cubicBezTo>
                    <a:pt x="106" y="38"/>
                    <a:pt x="112" y="45"/>
                    <a:pt x="115" y="56"/>
                  </a:cubicBezTo>
                  <a:cubicBezTo>
                    <a:pt x="113" y="28"/>
                    <a:pt x="114" y="0"/>
                    <a:pt x="91" y="0"/>
                  </a:cubicBezTo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2964012" y="2064098"/>
              <a:ext cx="12700" cy="109538"/>
            </a:xfrm>
            <a:custGeom>
              <a:avLst/>
              <a:gdLst>
                <a:gd name="T0" fmla="*/ 3 w 3"/>
                <a:gd name="T1" fmla="*/ 26 h 26"/>
                <a:gd name="T2" fmla="*/ 0 w 3"/>
                <a:gd name="T3" fmla="*/ 0 h 26"/>
                <a:gd name="T4" fmla="*/ 3 w 3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6">
                  <a:moveTo>
                    <a:pt x="3" y="26"/>
                  </a:moveTo>
                  <a:cubicBezTo>
                    <a:pt x="2" y="16"/>
                    <a:pt x="2" y="7"/>
                    <a:pt x="0" y="0"/>
                  </a:cubicBezTo>
                  <a:cubicBezTo>
                    <a:pt x="0" y="9"/>
                    <a:pt x="1" y="18"/>
                    <a:pt x="3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2467125" y="1906935"/>
              <a:ext cx="17462" cy="92075"/>
            </a:xfrm>
            <a:custGeom>
              <a:avLst/>
              <a:gdLst>
                <a:gd name="T0" fmla="*/ 4 w 4"/>
                <a:gd name="T1" fmla="*/ 22 h 22"/>
                <a:gd name="T2" fmla="*/ 0 w 4"/>
                <a:gd name="T3" fmla="*/ 0 h 22"/>
                <a:gd name="T4" fmla="*/ 4 w 4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2">
                  <a:moveTo>
                    <a:pt x="4" y="22"/>
                  </a:moveTo>
                  <a:cubicBezTo>
                    <a:pt x="4" y="13"/>
                    <a:pt x="3" y="6"/>
                    <a:pt x="0" y="0"/>
                  </a:cubicBezTo>
                  <a:cubicBezTo>
                    <a:pt x="0" y="8"/>
                    <a:pt x="1" y="16"/>
                    <a:pt x="4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1451125" y="1825973"/>
              <a:ext cx="30162" cy="296863"/>
            </a:xfrm>
            <a:custGeom>
              <a:avLst/>
              <a:gdLst>
                <a:gd name="T0" fmla="*/ 1 w 7"/>
                <a:gd name="T1" fmla="*/ 0 h 70"/>
                <a:gd name="T2" fmla="*/ 0 w 7"/>
                <a:gd name="T3" fmla="*/ 46 h 70"/>
                <a:gd name="T4" fmla="*/ 4 w 7"/>
                <a:gd name="T5" fmla="*/ 70 h 70"/>
                <a:gd name="T6" fmla="*/ 1 w 7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0">
                  <a:moveTo>
                    <a:pt x="1" y="0"/>
                  </a:moveTo>
                  <a:cubicBezTo>
                    <a:pt x="1" y="18"/>
                    <a:pt x="0" y="36"/>
                    <a:pt x="0" y="46"/>
                  </a:cubicBezTo>
                  <a:cubicBezTo>
                    <a:pt x="1" y="56"/>
                    <a:pt x="2" y="64"/>
                    <a:pt x="4" y="70"/>
                  </a:cubicBezTo>
                  <a:cubicBezTo>
                    <a:pt x="5" y="49"/>
                    <a:pt x="7" y="17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9" name="Freeform 128"/>
            <p:cNvSpPr>
              <a:spLocks/>
            </p:cNvSpPr>
            <p:nvPr/>
          </p:nvSpPr>
          <p:spPr bwMode="auto">
            <a:xfrm>
              <a:off x="695475" y="1519585"/>
              <a:ext cx="2506662" cy="950913"/>
            </a:xfrm>
            <a:custGeom>
              <a:avLst/>
              <a:gdLst>
                <a:gd name="T0" fmla="*/ 482 w 590"/>
                <a:gd name="T1" fmla="*/ 148 h 224"/>
                <a:gd name="T2" fmla="*/ 423 w 590"/>
                <a:gd name="T3" fmla="*/ 115 h 224"/>
                <a:gd name="T4" fmla="*/ 368 w 590"/>
                <a:gd name="T5" fmla="*/ 102 h 224"/>
                <a:gd name="T6" fmla="*/ 317 w 590"/>
                <a:gd name="T7" fmla="*/ 124 h 224"/>
                <a:gd name="T8" fmla="*/ 269 w 590"/>
                <a:gd name="T9" fmla="*/ 85 h 224"/>
                <a:gd name="T10" fmla="*/ 192 w 590"/>
                <a:gd name="T11" fmla="*/ 188 h 224"/>
                <a:gd name="T12" fmla="*/ 152 w 590"/>
                <a:gd name="T13" fmla="*/ 66 h 224"/>
                <a:gd name="T14" fmla="*/ 119 w 590"/>
                <a:gd name="T15" fmla="*/ 107 h 224"/>
                <a:gd name="T16" fmla="*/ 106 w 590"/>
                <a:gd name="T17" fmla="*/ 68 h 224"/>
                <a:gd name="T18" fmla="*/ 69 w 590"/>
                <a:gd name="T19" fmla="*/ 69 h 224"/>
                <a:gd name="T20" fmla="*/ 20 w 590"/>
                <a:gd name="T21" fmla="*/ 150 h 224"/>
                <a:gd name="T22" fmla="*/ 26 w 590"/>
                <a:gd name="T23" fmla="*/ 42 h 224"/>
                <a:gd name="T24" fmla="*/ 173 w 590"/>
                <a:gd name="T25" fmla="*/ 8 h 224"/>
                <a:gd name="T26" fmla="*/ 527 w 590"/>
                <a:gd name="T27" fmla="*/ 45 h 224"/>
                <a:gd name="T28" fmla="*/ 577 w 590"/>
                <a:gd name="T29" fmla="*/ 158 h 224"/>
                <a:gd name="T30" fmla="*/ 539 w 590"/>
                <a:gd name="T31" fmla="*/ 141 h 224"/>
                <a:gd name="T32" fmla="*/ 513 w 590"/>
                <a:gd name="T33" fmla="*/ 112 h 224"/>
                <a:gd name="T34" fmla="*/ 587 w 590"/>
                <a:gd name="T35" fmla="*/ 127 h 224"/>
                <a:gd name="T36" fmla="*/ 529 w 590"/>
                <a:gd name="T37" fmla="*/ 39 h 224"/>
                <a:gd name="T38" fmla="*/ 325 w 590"/>
                <a:gd name="T39" fmla="*/ 10 h 224"/>
                <a:gd name="T40" fmla="*/ 60 w 590"/>
                <a:gd name="T41" fmla="*/ 7 h 224"/>
                <a:gd name="T42" fmla="*/ 16 w 590"/>
                <a:gd name="T43" fmla="*/ 75 h 224"/>
                <a:gd name="T44" fmla="*/ 21 w 590"/>
                <a:gd name="T45" fmla="*/ 157 h 224"/>
                <a:gd name="T46" fmla="*/ 68 w 590"/>
                <a:gd name="T47" fmla="*/ 89 h 224"/>
                <a:gd name="T48" fmla="*/ 99 w 590"/>
                <a:gd name="T49" fmla="*/ 61 h 224"/>
                <a:gd name="T50" fmla="*/ 107 w 590"/>
                <a:gd name="T51" fmla="*/ 110 h 224"/>
                <a:gd name="T52" fmla="*/ 141 w 590"/>
                <a:gd name="T53" fmla="*/ 87 h 224"/>
                <a:gd name="T54" fmla="*/ 179 w 590"/>
                <a:gd name="T55" fmla="*/ 87 h 224"/>
                <a:gd name="T56" fmla="*/ 197 w 590"/>
                <a:gd name="T57" fmla="*/ 201 h 224"/>
                <a:gd name="T58" fmla="*/ 252 w 590"/>
                <a:gd name="T59" fmla="*/ 154 h 224"/>
                <a:gd name="T60" fmla="*/ 300 w 590"/>
                <a:gd name="T61" fmla="*/ 87 h 224"/>
                <a:gd name="T62" fmla="*/ 352 w 590"/>
                <a:gd name="T63" fmla="*/ 142 h 224"/>
                <a:gd name="T64" fmla="*/ 395 w 590"/>
                <a:gd name="T65" fmla="*/ 81 h 224"/>
                <a:gd name="T66" fmla="*/ 441 w 590"/>
                <a:gd name="T67" fmla="*/ 170 h 224"/>
                <a:gd name="T68" fmla="*/ 513 w 590"/>
                <a:gd name="T69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0" h="224">
                  <a:moveTo>
                    <a:pt x="513" y="107"/>
                  </a:moveTo>
                  <a:cubicBezTo>
                    <a:pt x="491" y="108"/>
                    <a:pt x="488" y="131"/>
                    <a:pt x="482" y="148"/>
                  </a:cubicBezTo>
                  <a:cubicBezTo>
                    <a:pt x="474" y="170"/>
                    <a:pt x="448" y="173"/>
                    <a:pt x="432" y="157"/>
                  </a:cubicBezTo>
                  <a:cubicBezTo>
                    <a:pt x="421" y="146"/>
                    <a:pt x="423" y="129"/>
                    <a:pt x="423" y="115"/>
                  </a:cubicBezTo>
                  <a:cubicBezTo>
                    <a:pt x="424" y="94"/>
                    <a:pt x="418" y="78"/>
                    <a:pt x="395" y="76"/>
                  </a:cubicBezTo>
                  <a:cubicBezTo>
                    <a:pt x="382" y="74"/>
                    <a:pt x="373" y="92"/>
                    <a:pt x="368" y="102"/>
                  </a:cubicBezTo>
                  <a:cubicBezTo>
                    <a:pt x="362" y="114"/>
                    <a:pt x="354" y="140"/>
                    <a:pt x="340" y="144"/>
                  </a:cubicBezTo>
                  <a:cubicBezTo>
                    <a:pt x="330" y="147"/>
                    <a:pt x="321" y="130"/>
                    <a:pt x="317" y="124"/>
                  </a:cubicBezTo>
                  <a:cubicBezTo>
                    <a:pt x="312" y="115"/>
                    <a:pt x="312" y="103"/>
                    <a:pt x="309" y="93"/>
                  </a:cubicBezTo>
                  <a:cubicBezTo>
                    <a:pt x="303" y="72"/>
                    <a:pt x="285" y="76"/>
                    <a:pt x="269" y="85"/>
                  </a:cubicBezTo>
                  <a:cubicBezTo>
                    <a:pt x="245" y="99"/>
                    <a:pt x="252" y="135"/>
                    <a:pt x="244" y="159"/>
                  </a:cubicBezTo>
                  <a:cubicBezTo>
                    <a:pt x="238" y="176"/>
                    <a:pt x="210" y="216"/>
                    <a:pt x="192" y="188"/>
                  </a:cubicBezTo>
                  <a:cubicBezTo>
                    <a:pt x="180" y="169"/>
                    <a:pt x="185" y="141"/>
                    <a:pt x="186" y="119"/>
                  </a:cubicBezTo>
                  <a:cubicBezTo>
                    <a:pt x="186" y="99"/>
                    <a:pt x="187" y="37"/>
                    <a:pt x="152" y="66"/>
                  </a:cubicBezTo>
                  <a:cubicBezTo>
                    <a:pt x="144" y="72"/>
                    <a:pt x="137" y="79"/>
                    <a:pt x="135" y="89"/>
                  </a:cubicBezTo>
                  <a:cubicBezTo>
                    <a:pt x="134" y="100"/>
                    <a:pt x="132" y="106"/>
                    <a:pt x="119" y="107"/>
                  </a:cubicBezTo>
                  <a:cubicBezTo>
                    <a:pt x="108" y="109"/>
                    <a:pt x="111" y="99"/>
                    <a:pt x="111" y="92"/>
                  </a:cubicBezTo>
                  <a:cubicBezTo>
                    <a:pt x="111" y="84"/>
                    <a:pt x="108" y="75"/>
                    <a:pt x="106" y="68"/>
                  </a:cubicBezTo>
                  <a:cubicBezTo>
                    <a:pt x="105" y="61"/>
                    <a:pt x="104" y="53"/>
                    <a:pt x="98" y="49"/>
                  </a:cubicBezTo>
                  <a:cubicBezTo>
                    <a:pt x="88" y="42"/>
                    <a:pt x="72" y="60"/>
                    <a:pt x="69" y="69"/>
                  </a:cubicBezTo>
                  <a:cubicBezTo>
                    <a:pt x="62" y="86"/>
                    <a:pt x="57" y="103"/>
                    <a:pt x="50" y="119"/>
                  </a:cubicBezTo>
                  <a:cubicBezTo>
                    <a:pt x="46" y="127"/>
                    <a:pt x="33" y="162"/>
                    <a:pt x="20" y="150"/>
                  </a:cubicBezTo>
                  <a:cubicBezTo>
                    <a:pt x="0" y="131"/>
                    <a:pt x="17" y="98"/>
                    <a:pt x="22" y="76"/>
                  </a:cubicBezTo>
                  <a:cubicBezTo>
                    <a:pt x="25" y="65"/>
                    <a:pt x="25" y="54"/>
                    <a:pt x="26" y="42"/>
                  </a:cubicBezTo>
                  <a:cubicBezTo>
                    <a:pt x="27" y="28"/>
                    <a:pt x="32" y="21"/>
                    <a:pt x="46" y="16"/>
                  </a:cubicBezTo>
                  <a:cubicBezTo>
                    <a:pt x="87" y="4"/>
                    <a:pt x="131" y="8"/>
                    <a:pt x="173" y="8"/>
                  </a:cubicBezTo>
                  <a:cubicBezTo>
                    <a:pt x="262" y="9"/>
                    <a:pt x="349" y="19"/>
                    <a:pt x="437" y="29"/>
                  </a:cubicBezTo>
                  <a:cubicBezTo>
                    <a:pt x="467" y="32"/>
                    <a:pt x="498" y="36"/>
                    <a:pt x="527" y="45"/>
                  </a:cubicBezTo>
                  <a:cubicBezTo>
                    <a:pt x="550" y="51"/>
                    <a:pt x="577" y="63"/>
                    <a:pt x="580" y="89"/>
                  </a:cubicBezTo>
                  <a:cubicBezTo>
                    <a:pt x="583" y="112"/>
                    <a:pt x="581" y="136"/>
                    <a:pt x="577" y="158"/>
                  </a:cubicBezTo>
                  <a:cubicBezTo>
                    <a:pt x="576" y="167"/>
                    <a:pt x="570" y="212"/>
                    <a:pt x="555" y="209"/>
                  </a:cubicBezTo>
                  <a:cubicBezTo>
                    <a:pt x="535" y="205"/>
                    <a:pt x="540" y="156"/>
                    <a:pt x="539" y="141"/>
                  </a:cubicBezTo>
                  <a:cubicBezTo>
                    <a:pt x="537" y="125"/>
                    <a:pt x="532" y="108"/>
                    <a:pt x="513" y="107"/>
                  </a:cubicBezTo>
                  <a:cubicBezTo>
                    <a:pt x="509" y="107"/>
                    <a:pt x="509" y="112"/>
                    <a:pt x="513" y="112"/>
                  </a:cubicBezTo>
                  <a:cubicBezTo>
                    <a:pt x="554" y="114"/>
                    <a:pt x="516" y="201"/>
                    <a:pt x="554" y="214"/>
                  </a:cubicBezTo>
                  <a:cubicBezTo>
                    <a:pt x="580" y="224"/>
                    <a:pt x="586" y="140"/>
                    <a:pt x="587" y="127"/>
                  </a:cubicBezTo>
                  <a:cubicBezTo>
                    <a:pt x="588" y="111"/>
                    <a:pt x="590" y="90"/>
                    <a:pt x="583" y="74"/>
                  </a:cubicBezTo>
                  <a:cubicBezTo>
                    <a:pt x="574" y="55"/>
                    <a:pt x="547" y="45"/>
                    <a:pt x="529" y="39"/>
                  </a:cubicBezTo>
                  <a:cubicBezTo>
                    <a:pt x="501" y="30"/>
                    <a:pt x="472" y="27"/>
                    <a:pt x="443" y="24"/>
                  </a:cubicBezTo>
                  <a:cubicBezTo>
                    <a:pt x="404" y="19"/>
                    <a:pt x="364" y="14"/>
                    <a:pt x="325" y="10"/>
                  </a:cubicBezTo>
                  <a:cubicBezTo>
                    <a:pt x="278" y="6"/>
                    <a:pt x="231" y="3"/>
                    <a:pt x="184" y="3"/>
                  </a:cubicBezTo>
                  <a:cubicBezTo>
                    <a:pt x="143" y="2"/>
                    <a:pt x="101" y="0"/>
                    <a:pt x="60" y="7"/>
                  </a:cubicBezTo>
                  <a:cubicBezTo>
                    <a:pt x="41" y="11"/>
                    <a:pt x="23" y="16"/>
                    <a:pt x="20" y="37"/>
                  </a:cubicBezTo>
                  <a:cubicBezTo>
                    <a:pt x="19" y="50"/>
                    <a:pt x="19" y="62"/>
                    <a:pt x="16" y="75"/>
                  </a:cubicBezTo>
                  <a:cubicBezTo>
                    <a:pt x="13" y="89"/>
                    <a:pt x="8" y="103"/>
                    <a:pt x="6" y="117"/>
                  </a:cubicBezTo>
                  <a:cubicBezTo>
                    <a:pt x="3" y="130"/>
                    <a:pt x="8" y="151"/>
                    <a:pt x="21" y="157"/>
                  </a:cubicBezTo>
                  <a:cubicBezTo>
                    <a:pt x="32" y="162"/>
                    <a:pt x="41" y="148"/>
                    <a:pt x="46" y="141"/>
                  </a:cubicBezTo>
                  <a:cubicBezTo>
                    <a:pt x="55" y="125"/>
                    <a:pt x="62" y="106"/>
                    <a:pt x="68" y="89"/>
                  </a:cubicBezTo>
                  <a:cubicBezTo>
                    <a:pt x="70" y="82"/>
                    <a:pt x="72" y="76"/>
                    <a:pt x="75" y="69"/>
                  </a:cubicBezTo>
                  <a:cubicBezTo>
                    <a:pt x="78" y="60"/>
                    <a:pt x="95" y="46"/>
                    <a:pt x="99" y="61"/>
                  </a:cubicBezTo>
                  <a:cubicBezTo>
                    <a:pt x="102" y="69"/>
                    <a:pt x="102" y="78"/>
                    <a:pt x="104" y="87"/>
                  </a:cubicBezTo>
                  <a:cubicBezTo>
                    <a:pt x="106" y="93"/>
                    <a:pt x="102" y="106"/>
                    <a:pt x="107" y="110"/>
                  </a:cubicBezTo>
                  <a:cubicBezTo>
                    <a:pt x="113" y="115"/>
                    <a:pt x="125" y="114"/>
                    <a:pt x="131" y="110"/>
                  </a:cubicBezTo>
                  <a:cubicBezTo>
                    <a:pt x="141" y="105"/>
                    <a:pt x="139" y="96"/>
                    <a:pt x="141" y="87"/>
                  </a:cubicBezTo>
                  <a:cubicBezTo>
                    <a:pt x="143" y="78"/>
                    <a:pt x="159" y="64"/>
                    <a:pt x="169" y="64"/>
                  </a:cubicBezTo>
                  <a:cubicBezTo>
                    <a:pt x="177" y="63"/>
                    <a:pt x="179" y="81"/>
                    <a:pt x="179" y="87"/>
                  </a:cubicBezTo>
                  <a:cubicBezTo>
                    <a:pt x="181" y="107"/>
                    <a:pt x="179" y="127"/>
                    <a:pt x="179" y="147"/>
                  </a:cubicBezTo>
                  <a:cubicBezTo>
                    <a:pt x="178" y="165"/>
                    <a:pt x="180" y="191"/>
                    <a:pt x="197" y="201"/>
                  </a:cubicBezTo>
                  <a:cubicBezTo>
                    <a:pt x="211" y="209"/>
                    <a:pt x="228" y="195"/>
                    <a:pt x="236" y="185"/>
                  </a:cubicBezTo>
                  <a:cubicBezTo>
                    <a:pt x="243" y="175"/>
                    <a:pt x="248" y="165"/>
                    <a:pt x="252" y="154"/>
                  </a:cubicBezTo>
                  <a:cubicBezTo>
                    <a:pt x="256" y="139"/>
                    <a:pt x="255" y="123"/>
                    <a:pt x="259" y="108"/>
                  </a:cubicBezTo>
                  <a:cubicBezTo>
                    <a:pt x="262" y="95"/>
                    <a:pt x="289" y="71"/>
                    <a:pt x="300" y="87"/>
                  </a:cubicBezTo>
                  <a:cubicBezTo>
                    <a:pt x="306" y="96"/>
                    <a:pt x="306" y="108"/>
                    <a:pt x="309" y="118"/>
                  </a:cubicBezTo>
                  <a:cubicBezTo>
                    <a:pt x="314" y="136"/>
                    <a:pt x="334" y="162"/>
                    <a:pt x="352" y="142"/>
                  </a:cubicBezTo>
                  <a:cubicBezTo>
                    <a:pt x="360" y="133"/>
                    <a:pt x="365" y="120"/>
                    <a:pt x="371" y="109"/>
                  </a:cubicBezTo>
                  <a:cubicBezTo>
                    <a:pt x="375" y="99"/>
                    <a:pt x="383" y="81"/>
                    <a:pt x="395" y="81"/>
                  </a:cubicBezTo>
                  <a:cubicBezTo>
                    <a:pt x="422" y="82"/>
                    <a:pt x="417" y="112"/>
                    <a:pt x="418" y="130"/>
                  </a:cubicBezTo>
                  <a:cubicBezTo>
                    <a:pt x="418" y="148"/>
                    <a:pt x="425" y="162"/>
                    <a:pt x="441" y="170"/>
                  </a:cubicBezTo>
                  <a:cubicBezTo>
                    <a:pt x="456" y="178"/>
                    <a:pt x="475" y="171"/>
                    <a:pt x="484" y="157"/>
                  </a:cubicBezTo>
                  <a:cubicBezTo>
                    <a:pt x="493" y="143"/>
                    <a:pt x="491" y="114"/>
                    <a:pt x="513" y="112"/>
                  </a:cubicBezTo>
                  <a:cubicBezTo>
                    <a:pt x="517" y="112"/>
                    <a:pt x="517" y="107"/>
                    <a:pt x="513" y="10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1298725" y="751235"/>
              <a:ext cx="403225" cy="207963"/>
            </a:xfrm>
            <a:custGeom>
              <a:avLst/>
              <a:gdLst>
                <a:gd name="T0" fmla="*/ 77 w 95"/>
                <a:gd name="T1" fmla="*/ 37 h 49"/>
                <a:gd name="T2" fmla="*/ 41 w 95"/>
                <a:gd name="T3" fmla="*/ 3 h 49"/>
                <a:gd name="T4" fmla="*/ 44 w 95"/>
                <a:gd name="T5" fmla="*/ 47 h 49"/>
                <a:gd name="T6" fmla="*/ 77 w 95"/>
                <a:gd name="T7" fmla="*/ 3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49">
                  <a:moveTo>
                    <a:pt x="77" y="37"/>
                  </a:moveTo>
                  <a:cubicBezTo>
                    <a:pt x="95" y="10"/>
                    <a:pt x="64" y="0"/>
                    <a:pt x="41" y="3"/>
                  </a:cubicBezTo>
                  <a:cubicBezTo>
                    <a:pt x="2" y="9"/>
                    <a:pt x="0" y="47"/>
                    <a:pt x="44" y="47"/>
                  </a:cubicBezTo>
                  <a:cubicBezTo>
                    <a:pt x="58" y="48"/>
                    <a:pt x="68" y="49"/>
                    <a:pt x="77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1447950" y="751235"/>
              <a:ext cx="254000" cy="207963"/>
            </a:xfrm>
            <a:custGeom>
              <a:avLst/>
              <a:gdLst>
                <a:gd name="T0" fmla="*/ 6 w 60"/>
                <a:gd name="T1" fmla="*/ 3 h 49"/>
                <a:gd name="T2" fmla="*/ 0 w 60"/>
                <a:gd name="T3" fmla="*/ 4 h 49"/>
                <a:gd name="T4" fmla="*/ 16 w 60"/>
                <a:gd name="T5" fmla="*/ 37 h 49"/>
                <a:gd name="T6" fmla="*/ 4 w 60"/>
                <a:gd name="T7" fmla="*/ 47 h 49"/>
                <a:gd name="T8" fmla="*/ 9 w 60"/>
                <a:gd name="T9" fmla="*/ 47 h 49"/>
                <a:gd name="T10" fmla="*/ 42 w 60"/>
                <a:gd name="T11" fmla="*/ 37 h 49"/>
                <a:gd name="T12" fmla="*/ 6 w 60"/>
                <a:gd name="T13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9">
                  <a:moveTo>
                    <a:pt x="6" y="3"/>
                  </a:moveTo>
                  <a:cubicBezTo>
                    <a:pt x="4" y="3"/>
                    <a:pt x="2" y="4"/>
                    <a:pt x="0" y="4"/>
                  </a:cubicBezTo>
                  <a:cubicBezTo>
                    <a:pt x="17" y="7"/>
                    <a:pt x="30" y="18"/>
                    <a:pt x="16" y="37"/>
                  </a:cubicBezTo>
                  <a:cubicBezTo>
                    <a:pt x="12" y="43"/>
                    <a:pt x="8" y="46"/>
                    <a:pt x="4" y="47"/>
                  </a:cubicBezTo>
                  <a:cubicBezTo>
                    <a:pt x="5" y="47"/>
                    <a:pt x="7" y="47"/>
                    <a:pt x="9" y="47"/>
                  </a:cubicBezTo>
                  <a:cubicBezTo>
                    <a:pt x="23" y="48"/>
                    <a:pt x="33" y="49"/>
                    <a:pt x="42" y="37"/>
                  </a:cubicBezTo>
                  <a:cubicBezTo>
                    <a:pt x="60" y="10"/>
                    <a:pt x="29" y="0"/>
                    <a:pt x="6" y="3"/>
                  </a:cubicBezTo>
                  <a:close/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1316187" y="708373"/>
              <a:ext cx="433387" cy="263525"/>
            </a:xfrm>
            <a:custGeom>
              <a:avLst/>
              <a:gdLst>
                <a:gd name="T0" fmla="*/ 76 w 102"/>
                <a:gd name="T1" fmla="*/ 49 h 62"/>
                <a:gd name="T2" fmla="*/ 13 w 102"/>
                <a:gd name="T3" fmla="*/ 19 h 62"/>
                <a:gd name="T4" fmla="*/ 16 w 102"/>
                <a:gd name="T5" fmla="*/ 56 h 62"/>
                <a:gd name="T6" fmla="*/ 51 w 102"/>
                <a:gd name="T7" fmla="*/ 62 h 62"/>
                <a:gd name="T8" fmla="*/ 76 w 102"/>
                <a:gd name="T9" fmla="*/ 49 h 62"/>
                <a:gd name="T10" fmla="*/ 70 w 102"/>
                <a:gd name="T11" fmla="*/ 44 h 62"/>
                <a:gd name="T12" fmla="*/ 28 w 102"/>
                <a:gd name="T13" fmla="*/ 52 h 62"/>
                <a:gd name="T14" fmla="*/ 21 w 102"/>
                <a:gd name="T15" fmla="*/ 23 h 62"/>
                <a:gd name="T16" fmla="*/ 70 w 102"/>
                <a:gd name="T17" fmla="*/ 44 h 62"/>
                <a:gd name="T18" fmla="*/ 76 w 102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62">
                  <a:moveTo>
                    <a:pt x="76" y="49"/>
                  </a:moveTo>
                  <a:cubicBezTo>
                    <a:pt x="102" y="9"/>
                    <a:pt x="37" y="0"/>
                    <a:pt x="13" y="19"/>
                  </a:cubicBezTo>
                  <a:cubicBezTo>
                    <a:pt x="0" y="29"/>
                    <a:pt x="1" y="48"/>
                    <a:pt x="16" y="56"/>
                  </a:cubicBezTo>
                  <a:cubicBezTo>
                    <a:pt x="27" y="61"/>
                    <a:pt x="39" y="62"/>
                    <a:pt x="51" y="62"/>
                  </a:cubicBezTo>
                  <a:cubicBezTo>
                    <a:pt x="61" y="62"/>
                    <a:pt x="69" y="58"/>
                    <a:pt x="76" y="49"/>
                  </a:cubicBezTo>
                  <a:cubicBezTo>
                    <a:pt x="79" y="45"/>
                    <a:pt x="73" y="40"/>
                    <a:pt x="70" y="44"/>
                  </a:cubicBezTo>
                  <a:cubicBezTo>
                    <a:pt x="60" y="57"/>
                    <a:pt x="42" y="55"/>
                    <a:pt x="28" y="52"/>
                  </a:cubicBezTo>
                  <a:cubicBezTo>
                    <a:pt x="11" y="48"/>
                    <a:pt x="7" y="33"/>
                    <a:pt x="21" y="23"/>
                  </a:cubicBezTo>
                  <a:cubicBezTo>
                    <a:pt x="37" y="12"/>
                    <a:pt x="89" y="15"/>
                    <a:pt x="70" y="44"/>
                  </a:cubicBezTo>
                  <a:cubicBezTo>
                    <a:pt x="67" y="48"/>
                    <a:pt x="73" y="53"/>
                    <a:pt x="76" y="49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882800" y="1002060"/>
              <a:ext cx="215900" cy="428625"/>
            </a:xfrm>
            <a:custGeom>
              <a:avLst/>
              <a:gdLst>
                <a:gd name="T0" fmla="*/ 12 w 51"/>
                <a:gd name="T1" fmla="*/ 79 h 101"/>
                <a:gd name="T2" fmla="*/ 50 w 51"/>
                <a:gd name="T3" fmla="*/ 46 h 101"/>
                <a:gd name="T4" fmla="*/ 4 w 51"/>
                <a:gd name="T5" fmla="*/ 45 h 101"/>
                <a:gd name="T6" fmla="*/ 12 w 51"/>
                <a:gd name="T7" fmla="*/ 7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101">
                  <a:moveTo>
                    <a:pt x="12" y="79"/>
                  </a:moveTo>
                  <a:cubicBezTo>
                    <a:pt x="38" y="101"/>
                    <a:pt x="51" y="70"/>
                    <a:pt x="50" y="46"/>
                  </a:cubicBezTo>
                  <a:cubicBezTo>
                    <a:pt x="48" y="6"/>
                    <a:pt x="9" y="0"/>
                    <a:pt x="4" y="45"/>
                  </a:cubicBezTo>
                  <a:cubicBezTo>
                    <a:pt x="2" y="59"/>
                    <a:pt x="0" y="69"/>
                    <a:pt x="12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882800" y="1167160"/>
              <a:ext cx="215900" cy="263525"/>
            </a:xfrm>
            <a:custGeom>
              <a:avLst/>
              <a:gdLst>
                <a:gd name="T0" fmla="*/ 50 w 51"/>
                <a:gd name="T1" fmla="*/ 7 h 62"/>
                <a:gd name="T2" fmla="*/ 49 w 51"/>
                <a:gd name="T3" fmla="*/ 1 h 62"/>
                <a:gd name="T4" fmla="*/ 14 w 51"/>
                <a:gd name="T5" fmla="*/ 14 h 62"/>
                <a:gd name="T6" fmla="*/ 5 w 51"/>
                <a:gd name="T7" fmla="*/ 0 h 62"/>
                <a:gd name="T8" fmla="*/ 4 w 51"/>
                <a:gd name="T9" fmla="*/ 6 h 62"/>
                <a:gd name="T10" fmla="*/ 12 w 51"/>
                <a:gd name="T11" fmla="*/ 40 h 62"/>
                <a:gd name="T12" fmla="*/ 50 w 51"/>
                <a:gd name="T13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2">
                  <a:moveTo>
                    <a:pt x="50" y="7"/>
                  </a:moveTo>
                  <a:cubicBezTo>
                    <a:pt x="50" y="5"/>
                    <a:pt x="50" y="3"/>
                    <a:pt x="49" y="1"/>
                  </a:cubicBezTo>
                  <a:cubicBezTo>
                    <a:pt x="44" y="18"/>
                    <a:pt x="32" y="30"/>
                    <a:pt x="14" y="14"/>
                  </a:cubicBezTo>
                  <a:cubicBezTo>
                    <a:pt x="8" y="10"/>
                    <a:pt x="6" y="5"/>
                    <a:pt x="5" y="0"/>
                  </a:cubicBezTo>
                  <a:cubicBezTo>
                    <a:pt x="5" y="2"/>
                    <a:pt x="4" y="4"/>
                    <a:pt x="4" y="6"/>
                  </a:cubicBezTo>
                  <a:cubicBezTo>
                    <a:pt x="2" y="20"/>
                    <a:pt x="0" y="30"/>
                    <a:pt x="12" y="40"/>
                  </a:cubicBezTo>
                  <a:cubicBezTo>
                    <a:pt x="38" y="62"/>
                    <a:pt x="51" y="31"/>
                    <a:pt x="50" y="7"/>
                  </a:cubicBezTo>
                  <a:close/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873275" y="1027460"/>
              <a:ext cx="280987" cy="454025"/>
            </a:xfrm>
            <a:custGeom>
              <a:avLst/>
              <a:gdLst>
                <a:gd name="T0" fmla="*/ 11 w 66"/>
                <a:gd name="T1" fmla="*/ 76 h 107"/>
                <a:gd name="T2" fmla="*/ 48 w 66"/>
                <a:gd name="T3" fmla="*/ 14 h 107"/>
                <a:gd name="T4" fmla="*/ 10 w 66"/>
                <a:gd name="T5" fmla="*/ 14 h 107"/>
                <a:gd name="T6" fmla="*/ 1 w 66"/>
                <a:gd name="T7" fmla="*/ 49 h 107"/>
                <a:gd name="T8" fmla="*/ 11 w 66"/>
                <a:gd name="T9" fmla="*/ 76 h 107"/>
                <a:gd name="T10" fmla="*/ 17 w 66"/>
                <a:gd name="T11" fmla="*/ 70 h 107"/>
                <a:gd name="T12" fmla="*/ 13 w 66"/>
                <a:gd name="T13" fmla="*/ 27 h 107"/>
                <a:gd name="T14" fmla="*/ 43 w 66"/>
                <a:gd name="T15" fmla="*/ 22 h 107"/>
                <a:gd name="T16" fmla="*/ 17 w 66"/>
                <a:gd name="T17" fmla="*/ 70 h 107"/>
                <a:gd name="T18" fmla="*/ 11 w 66"/>
                <a:gd name="T19" fmla="*/ 7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107">
                  <a:moveTo>
                    <a:pt x="11" y="76"/>
                  </a:moveTo>
                  <a:cubicBezTo>
                    <a:pt x="50" y="107"/>
                    <a:pt x="66" y="41"/>
                    <a:pt x="48" y="14"/>
                  </a:cubicBezTo>
                  <a:cubicBezTo>
                    <a:pt x="39" y="0"/>
                    <a:pt x="19" y="0"/>
                    <a:pt x="10" y="14"/>
                  </a:cubicBezTo>
                  <a:cubicBezTo>
                    <a:pt x="3" y="25"/>
                    <a:pt x="2" y="37"/>
                    <a:pt x="1" y="49"/>
                  </a:cubicBezTo>
                  <a:cubicBezTo>
                    <a:pt x="0" y="60"/>
                    <a:pt x="3" y="69"/>
                    <a:pt x="11" y="76"/>
                  </a:cubicBezTo>
                  <a:cubicBezTo>
                    <a:pt x="15" y="80"/>
                    <a:pt x="21" y="74"/>
                    <a:pt x="17" y="70"/>
                  </a:cubicBezTo>
                  <a:cubicBezTo>
                    <a:pt x="5" y="59"/>
                    <a:pt x="9" y="41"/>
                    <a:pt x="13" y="27"/>
                  </a:cubicBezTo>
                  <a:cubicBezTo>
                    <a:pt x="18" y="10"/>
                    <a:pt x="35" y="7"/>
                    <a:pt x="43" y="22"/>
                  </a:cubicBezTo>
                  <a:cubicBezTo>
                    <a:pt x="53" y="40"/>
                    <a:pt x="45" y="93"/>
                    <a:pt x="17" y="70"/>
                  </a:cubicBezTo>
                  <a:cubicBezTo>
                    <a:pt x="13" y="67"/>
                    <a:pt x="7" y="73"/>
                    <a:pt x="11" y="76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1405087" y="1171923"/>
              <a:ext cx="58737" cy="152400"/>
            </a:xfrm>
            <a:custGeom>
              <a:avLst/>
              <a:gdLst>
                <a:gd name="T0" fmla="*/ 0 w 14"/>
                <a:gd name="T1" fmla="*/ 5 h 36"/>
                <a:gd name="T2" fmla="*/ 7 w 14"/>
                <a:gd name="T3" fmla="*/ 33 h 36"/>
                <a:gd name="T4" fmla="*/ 12 w 14"/>
                <a:gd name="T5" fmla="*/ 30 h 36"/>
                <a:gd name="T6" fmla="*/ 6 w 14"/>
                <a:gd name="T7" fmla="*/ 4 h 36"/>
                <a:gd name="T8" fmla="*/ 0 w 14"/>
                <a:gd name="T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6">
                  <a:moveTo>
                    <a:pt x="0" y="5"/>
                  </a:moveTo>
                  <a:cubicBezTo>
                    <a:pt x="2" y="15"/>
                    <a:pt x="1" y="25"/>
                    <a:pt x="7" y="33"/>
                  </a:cubicBezTo>
                  <a:cubicBezTo>
                    <a:pt x="9" y="36"/>
                    <a:pt x="14" y="33"/>
                    <a:pt x="12" y="30"/>
                  </a:cubicBezTo>
                  <a:cubicBezTo>
                    <a:pt x="6" y="22"/>
                    <a:pt x="8" y="13"/>
                    <a:pt x="6" y="4"/>
                  </a:cubicBezTo>
                  <a:cubicBezTo>
                    <a:pt x="5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1765450" y="1167160"/>
              <a:ext cx="85725" cy="174625"/>
            </a:xfrm>
            <a:custGeom>
              <a:avLst/>
              <a:gdLst>
                <a:gd name="T0" fmla="*/ 1 w 20"/>
                <a:gd name="T1" fmla="*/ 3 h 41"/>
                <a:gd name="T2" fmla="*/ 13 w 20"/>
                <a:gd name="T3" fmla="*/ 38 h 41"/>
                <a:gd name="T4" fmla="*/ 17 w 20"/>
                <a:gd name="T5" fmla="*/ 34 h 41"/>
                <a:gd name="T6" fmla="*/ 6 w 20"/>
                <a:gd name="T7" fmla="*/ 3 h 41"/>
                <a:gd name="T8" fmla="*/ 1 w 20"/>
                <a:gd name="T9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1" y="3"/>
                  </a:moveTo>
                  <a:cubicBezTo>
                    <a:pt x="1" y="15"/>
                    <a:pt x="3" y="30"/>
                    <a:pt x="13" y="38"/>
                  </a:cubicBezTo>
                  <a:cubicBezTo>
                    <a:pt x="16" y="41"/>
                    <a:pt x="20" y="37"/>
                    <a:pt x="17" y="34"/>
                  </a:cubicBezTo>
                  <a:cubicBezTo>
                    <a:pt x="9" y="27"/>
                    <a:pt x="6" y="14"/>
                    <a:pt x="6" y="3"/>
                  </a:cubicBezTo>
                  <a:cubicBezTo>
                    <a:pt x="6" y="0"/>
                    <a:pt x="0" y="0"/>
                    <a:pt x="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8" name="Freeform 137"/>
            <p:cNvSpPr>
              <a:spLocks/>
            </p:cNvSpPr>
            <p:nvPr/>
          </p:nvSpPr>
          <p:spPr bwMode="auto">
            <a:xfrm>
              <a:off x="495450" y="2908648"/>
              <a:ext cx="20637" cy="73025"/>
            </a:xfrm>
            <a:custGeom>
              <a:avLst/>
              <a:gdLst>
                <a:gd name="T0" fmla="*/ 0 w 5"/>
                <a:gd name="T1" fmla="*/ 4 h 17"/>
                <a:gd name="T2" fmla="*/ 0 w 5"/>
                <a:gd name="T3" fmla="*/ 13 h 17"/>
                <a:gd name="T4" fmla="*/ 5 w 5"/>
                <a:gd name="T5" fmla="*/ 13 h 17"/>
                <a:gd name="T6" fmla="*/ 5 w 5"/>
                <a:gd name="T7" fmla="*/ 4 h 17"/>
                <a:gd name="T8" fmla="*/ 0 w 5"/>
                <a:gd name="T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7">
                  <a:moveTo>
                    <a:pt x="0" y="4"/>
                  </a:moveTo>
                  <a:cubicBezTo>
                    <a:pt x="0" y="7"/>
                    <a:pt x="0" y="10"/>
                    <a:pt x="0" y="13"/>
                  </a:cubicBezTo>
                  <a:cubicBezTo>
                    <a:pt x="0" y="17"/>
                    <a:pt x="5" y="17"/>
                    <a:pt x="5" y="13"/>
                  </a:cubicBezTo>
                  <a:cubicBezTo>
                    <a:pt x="5" y="10"/>
                    <a:pt x="5" y="7"/>
                    <a:pt x="5" y="4"/>
                  </a:cubicBezTo>
                  <a:cubicBezTo>
                    <a:pt x="5" y="0"/>
                    <a:pt x="0" y="0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593875" y="2611785"/>
              <a:ext cx="220662" cy="1358900"/>
            </a:xfrm>
            <a:custGeom>
              <a:avLst/>
              <a:gdLst>
                <a:gd name="T0" fmla="*/ 139 w 139"/>
                <a:gd name="T1" fmla="*/ 2 h 856"/>
                <a:gd name="T2" fmla="*/ 117 w 139"/>
                <a:gd name="T3" fmla="*/ 0 h 856"/>
                <a:gd name="T4" fmla="*/ 0 w 139"/>
                <a:gd name="T5" fmla="*/ 856 h 856"/>
                <a:gd name="T6" fmla="*/ 21 w 139"/>
                <a:gd name="T7" fmla="*/ 856 h 856"/>
                <a:gd name="T8" fmla="*/ 139 w 139"/>
                <a:gd name="T9" fmla="*/ 2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856">
                  <a:moveTo>
                    <a:pt x="139" y="2"/>
                  </a:moveTo>
                  <a:lnTo>
                    <a:pt x="117" y="0"/>
                  </a:lnTo>
                  <a:lnTo>
                    <a:pt x="0" y="856"/>
                  </a:lnTo>
                  <a:lnTo>
                    <a:pt x="21" y="856"/>
                  </a:lnTo>
                  <a:lnTo>
                    <a:pt x="13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776437" y="2627660"/>
              <a:ext cx="215900" cy="1343025"/>
            </a:xfrm>
            <a:custGeom>
              <a:avLst/>
              <a:gdLst>
                <a:gd name="T0" fmla="*/ 136 w 136"/>
                <a:gd name="T1" fmla="*/ 3 h 846"/>
                <a:gd name="T2" fmla="*/ 117 w 136"/>
                <a:gd name="T3" fmla="*/ 0 h 846"/>
                <a:gd name="T4" fmla="*/ 0 w 136"/>
                <a:gd name="T5" fmla="*/ 846 h 846"/>
                <a:gd name="T6" fmla="*/ 21 w 136"/>
                <a:gd name="T7" fmla="*/ 846 h 846"/>
                <a:gd name="T8" fmla="*/ 136 w 136"/>
                <a:gd name="T9" fmla="*/ 3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846">
                  <a:moveTo>
                    <a:pt x="136" y="3"/>
                  </a:moveTo>
                  <a:lnTo>
                    <a:pt x="117" y="0"/>
                  </a:lnTo>
                  <a:lnTo>
                    <a:pt x="0" y="846"/>
                  </a:lnTo>
                  <a:lnTo>
                    <a:pt x="21" y="846"/>
                  </a:lnTo>
                  <a:lnTo>
                    <a:pt x="136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959000" y="2645123"/>
              <a:ext cx="215900" cy="1325563"/>
            </a:xfrm>
            <a:custGeom>
              <a:avLst/>
              <a:gdLst>
                <a:gd name="T0" fmla="*/ 136 w 136"/>
                <a:gd name="T1" fmla="*/ 3 h 835"/>
                <a:gd name="T2" fmla="*/ 115 w 136"/>
                <a:gd name="T3" fmla="*/ 0 h 835"/>
                <a:gd name="T4" fmla="*/ 0 w 136"/>
                <a:gd name="T5" fmla="*/ 835 h 835"/>
                <a:gd name="T6" fmla="*/ 18 w 136"/>
                <a:gd name="T7" fmla="*/ 835 h 835"/>
                <a:gd name="T8" fmla="*/ 136 w 136"/>
                <a:gd name="T9" fmla="*/ 3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835">
                  <a:moveTo>
                    <a:pt x="136" y="3"/>
                  </a:moveTo>
                  <a:lnTo>
                    <a:pt x="115" y="0"/>
                  </a:lnTo>
                  <a:lnTo>
                    <a:pt x="0" y="835"/>
                  </a:lnTo>
                  <a:lnTo>
                    <a:pt x="18" y="835"/>
                  </a:lnTo>
                  <a:lnTo>
                    <a:pt x="136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1136800" y="2662585"/>
              <a:ext cx="217487" cy="1308100"/>
            </a:xfrm>
            <a:custGeom>
              <a:avLst/>
              <a:gdLst>
                <a:gd name="T0" fmla="*/ 137 w 137"/>
                <a:gd name="T1" fmla="*/ 5 h 824"/>
                <a:gd name="T2" fmla="*/ 115 w 137"/>
                <a:gd name="T3" fmla="*/ 0 h 824"/>
                <a:gd name="T4" fmla="*/ 0 w 137"/>
                <a:gd name="T5" fmla="*/ 824 h 824"/>
                <a:gd name="T6" fmla="*/ 22 w 137"/>
                <a:gd name="T7" fmla="*/ 824 h 824"/>
                <a:gd name="T8" fmla="*/ 137 w 137"/>
                <a:gd name="T9" fmla="*/ 5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824">
                  <a:moveTo>
                    <a:pt x="137" y="5"/>
                  </a:moveTo>
                  <a:lnTo>
                    <a:pt x="115" y="0"/>
                  </a:lnTo>
                  <a:lnTo>
                    <a:pt x="0" y="824"/>
                  </a:lnTo>
                  <a:lnTo>
                    <a:pt x="22" y="824"/>
                  </a:lnTo>
                  <a:lnTo>
                    <a:pt x="137" y="5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1136800" y="2662585"/>
              <a:ext cx="217487" cy="1308100"/>
            </a:xfrm>
            <a:custGeom>
              <a:avLst/>
              <a:gdLst>
                <a:gd name="T0" fmla="*/ 137 w 137"/>
                <a:gd name="T1" fmla="*/ 5 h 824"/>
                <a:gd name="T2" fmla="*/ 115 w 137"/>
                <a:gd name="T3" fmla="*/ 0 h 824"/>
                <a:gd name="T4" fmla="*/ 0 w 137"/>
                <a:gd name="T5" fmla="*/ 824 h 824"/>
                <a:gd name="T6" fmla="*/ 22 w 137"/>
                <a:gd name="T7" fmla="*/ 824 h 824"/>
                <a:gd name="T8" fmla="*/ 137 w 137"/>
                <a:gd name="T9" fmla="*/ 5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824">
                  <a:moveTo>
                    <a:pt x="137" y="5"/>
                  </a:moveTo>
                  <a:lnTo>
                    <a:pt x="115" y="0"/>
                  </a:lnTo>
                  <a:lnTo>
                    <a:pt x="0" y="824"/>
                  </a:lnTo>
                  <a:lnTo>
                    <a:pt x="22" y="824"/>
                  </a:lnTo>
                  <a:lnTo>
                    <a:pt x="137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1319362" y="2680048"/>
              <a:ext cx="212725" cy="1290638"/>
            </a:xfrm>
            <a:custGeom>
              <a:avLst/>
              <a:gdLst>
                <a:gd name="T0" fmla="*/ 134 w 134"/>
                <a:gd name="T1" fmla="*/ 5 h 813"/>
                <a:gd name="T2" fmla="*/ 113 w 134"/>
                <a:gd name="T3" fmla="*/ 0 h 813"/>
                <a:gd name="T4" fmla="*/ 0 w 134"/>
                <a:gd name="T5" fmla="*/ 813 h 813"/>
                <a:gd name="T6" fmla="*/ 22 w 134"/>
                <a:gd name="T7" fmla="*/ 813 h 813"/>
                <a:gd name="T8" fmla="*/ 134 w 134"/>
                <a:gd name="T9" fmla="*/ 5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813">
                  <a:moveTo>
                    <a:pt x="134" y="5"/>
                  </a:moveTo>
                  <a:lnTo>
                    <a:pt x="113" y="0"/>
                  </a:lnTo>
                  <a:lnTo>
                    <a:pt x="0" y="813"/>
                  </a:lnTo>
                  <a:lnTo>
                    <a:pt x="22" y="813"/>
                  </a:lnTo>
                  <a:lnTo>
                    <a:pt x="134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1319362" y="2680048"/>
              <a:ext cx="212725" cy="1290638"/>
            </a:xfrm>
            <a:custGeom>
              <a:avLst/>
              <a:gdLst>
                <a:gd name="T0" fmla="*/ 134 w 134"/>
                <a:gd name="T1" fmla="*/ 5 h 813"/>
                <a:gd name="T2" fmla="*/ 113 w 134"/>
                <a:gd name="T3" fmla="*/ 0 h 813"/>
                <a:gd name="T4" fmla="*/ 0 w 134"/>
                <a:gd name="T5" fmla="*/ 813 h 813"/>
                <a:gd name="T6" fmla="*/ 22 w 134"/>
                <a:gd name="T7" fmla="*/ 813 h 813"/>
                <a:gd name="T8" fmla="*/ 134 w 134"/>
                <a:gd name="T9" fmla="*/ 5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813">
                  <a:moveTo>
                    <a:pt x="134" y="5"/>
                  </a:moveTo>
                  <a:lnTo>
                    <a:pt x="113" y="0"/>
                  </a:lnTo>
                  <a:lnTo>
                    <a:pt x="0" y="813"/>
                  </a:lnTo>
                  <a:lnTo>
                    <a:pt x="22" y="813"/>
                  </a:lnTo>
                  <a:lnTo>
                    <a:pt x="134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1501925" y="2695923"/>
              <a:ext cx="207962" cy="1274763"/>
            </a:xfrm>
            <a:custGeom>
              <a:avLst/>
              <a:gdLst>
                <a:gd name="T0" fmla="*/ 131 w 131"/>
                <a:gd name="T1" fmla="*/ 6 h 803"/>
                <a:gd name="T2" fmla="*/ 110 w 131"/>
                <a:gd name="T3" fmla="*/ 0 h 803"/>
                <a:gd name="T4" fmla="*/ 0 w 131"/>
                <a:gd name="T5" fmla="*/ 803 h 803"/>
                <a:gd name="T6" fmla="*/ 22 w 131"/>
                <a:gd name="T7" fmla="*/ 803 h 803"/>
                <a:gd name="T8" fmla="*/ 131 w 131"/>
                <a:gd name="T9" fmla="*/ 6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803">
                  <a:moveTo>
                    <a:pt x="131" y="6"/>
                  </a:moveTo>
                  <a:lnTo>
                    <a:pt x="110" y="0"/>
                  </a:lnTo>
                  <a:lnTo>
                    <a:pt x="0" y="803"/>
                  </a:lnTo>
                  <a:lnTo>
                    <a:pt x="22" y="803"/>
                  </a:lnTo>
                  <a:lnTo>
                    <a:pt x="131" y="6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1684487" y="2718148"/>
              <a:ext cx="204787" cy="1252538"/>
            </a:xfrm>
            <a:custGeom>
              <a:avLst/>
              <a:gdLst>
                <a:gd name="T0" fmla="*/ 129 w 129"/>
                <a:gd name="T1" fmla="*/ 2 h 789"/>
                <a:gd name="T2" fmla="*/ 110 w 129"/>
                <a:gd name="T3" fmla="*/ 0 h 789"/>
                <a:gd name="T4" fmla="*/ 0 w 129"/>
                <a:gd name="T5" fmla="*/ 789 h 789"/>
                <a:gd name="T6" fmla="*/ 22 w 129"/>
                <a:gd name="T7" fmla="*/ 789 h 789"/>
                <a:gd name="T8" fmla="*/ 129 w 129"/>
                <a:gd name="T9" fmla="*/ 2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789">
                  <a:moveTo>
                    <a:pt x="129" y="2"/>
                  </a:moveTo>
                  <a:lnTo>
                    <a:pt x="110" y="0"/>
                  </a:lnTo>
                  <a:lnTo>
                    <a:pt x="0" y="789"/>
                  </a:lnTo>
                  <a:lnTo>
                    <a:pt x="22" y="789"/>
                  </a:lnTo>
                  <a:lnTo>
                    <a:pt x="12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1867050" y="2734023"/>
              <a:ext cx="204787" cy="1236663"/>
            </a:xfrm>
            <a:custGeom>
              <a:avLst/>
              <a:gdLst>
                <a:gd name="T0" fmla="*/ 129 w 129"/>
                <a:gd name="T1" fmla="*/ 3 h 779"/>
                <a:gd name="T2" fmla="*/ 108 w 129"/>
                <a:gd name="T3" fmla="*/ 0 h 779"/>
                <a:gd name="T4" fmla="*/ 0 w 129"/>
                <a:gd name="T5" fmla="*/ 779 h 779"/>
                <a:gd name="T6" fmla="*/ 19 w 129"/>
                <a:gd name="T7" fmla="*/ 779 h 779"/>
                <a:gd name="T8" fmla="*/ 129 w 129"/>
                <a:gd name="T9" fmla="*/ 3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779">
                  <a:moveTo>
                    <a:pt x="129" y="3"/>
                  </a:moveTo>
                  <a:lnTo>
                    <a:pt x="108" y="0"/>
                  </a:lnTo>
                  <a:lnTo>
                    <a:pt x="0" y="779"/>
                  </a:lnTo>
                  <a:lnTo>
                    <a:pt x="19" y="779"/>
                  </a:lnTo>
                  <a:lnTo>
                    <a:pt x="129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2046437" y="2751485"/>
              <a:ext cx="203200" cy="1219200"/>
            </a:xfrm>
            <a:custGeom>
              <a:avLst/>
              <a:gdLst>
                <a:gd name="T0" fmla="*/ 128 w 128"/>
                <a:gd name="T1" fmla="*/ 3 h 768"/>
                <a:gd name="T2" fmla="*/ 107 w 128"/>
                <a:gd name="T3" fmla="*/ 0 h 768"/>
                <a:gd name="T4" fmla="*/ 0 w 128"/>
                <a:gd name="T5" fmla="*/ 768 h 768"/>
                <a:gd name="T6" fmla="*/ 21 w 128"/>
                <a:gd name="T7" fmla="*/ 768 h 768"/>
                <a:gd name="T8" fmla="*/ 128 w 128"/>
                <a:gd name="T9" fmla="*/ 3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768">
                  <a:moveTo>
                    <a:pt x="128" y="3"/>
                  </a:moveTo>
                  <a:lnTo>
                    <a:pt x="107" y="0"/>
                  </a:lnTo>
                  <a:lnTo>
                    <a:pt x="0" y="768"/>
                  </a:lnTo>
                  <a:lnTo>
                    <a:pt x="21" y="768"/>
                  </a:lnTo>
                  <a:lnTo>
                    <a:pt x="128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0" name="Freeform 149"/>
            <p:cNvSpPr>
              <a:spLocks/>
            </p:cNvSpPr>
            <p:nvPr/>
          </p:nvSpPr>
          <p:spPr bwMode="auto">
            <a:xfrm>
              <a:off x="2229000" y="2768948"/>
              <a:ext cx="200025" cy="1201738"/>
            </a:xfrm>
            <a:custGeom>
              <a:avLst/>
              <a:gdLst>
                <a:gd name="T0" fmla="*/ 126 w 126"/>
                <a:gd name="T1" fmla="*/ 2 h 757"/>
                <a:gd name="T2" fmla="*/ 104 w 126"/>
                <a:gd name="T3" fmla="*/ 0 h 757"/>
                <a:gd name="T4" fmla="*/ 0 w 126"/>
                <a:gd name="T5" fmla="*/ 757 h 757"/>
                <a:gd name="T6" fmla="*/ 21 w 126"/>
                <a:gd name="T7" fmla="*/ 757 h 757"/>
                <a:gd name="T8" fmla="*/ 126 w 126"/>
                <a:gd name="T9" fmla="*/ 2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757">
                  <a:moveTo>
                    <a:pt x="126" y="2"/>
                  </a:moveTo>
                  <a:lnTo>
                    <a:pt x="104" y="0"/>
                  </a:lnTo>
                  <a:lnTo>
                    <a:pt x="0" y="757"/>
                  </a:lnTo>
                  <a:lnTo>
                    <a:pt x="21" y="757"/>
                  </a:lnTo>
                  <a:lnTo>
                    <a:pt x="126" y="2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1" name="Freeform 150"/>
            <p:cNvSpPr>
              <a:spLocks/>
            </p:cNvSpPr>
            <p:nvPr/>
          </p:nvSpPr>
          <p:spPr bwMode="auto">
            <a:xfrm>
              <a:off x="2411562" y="2784823"/>
              <a:ext cx="195262" cy="1185863"/>
            </a:xfrm>
            <a:custGeom>
              <a:avLst/>
              <a:gdLst>
                <a:gd name="T0" fmla="*/ 123 w 123"/>
                <a:gd name="T1" fmla="*/ 3 h 747"/>
                <a:gd name="T2" fmla="*/ 104 w 123"/>
                <a:gd name="T3" fmla="*/ 0 h 747"/>
                <a:gd name="T4" fmla="*/ 0 w 123"/>
                <a:gd name="T5" fmla="*/ 747 h 747"/>
                <a:gd name="T6" fmla="*/ 21 w 123"/>
                <a:gd name="T7" fmla="*/ 747 h 747"/>
                <a:gd name="T8" fmla="*/ 123 w 123"/>
                <a:gd name="T9" fmla="*/ 3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47">
                  <a:moveTo>
                    <a:pt x="123" y="3"/>
                  </a:moveTo>
                  <a:lnTo>
                    <a:pt x="104" y="0"/>
                  </a:lnTo>
                  <a:lnTo>
                    <a:pt x="0" y="747"/>
                  </a:lnTo>
                  <a:lnTo>
                    <a:pt x="21" y="747"/>
                  </a:lnTo>
                  <a:lnTo>
                    <a:pt x="123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2" name="Freeform 151"/>
            <p:cNvSpPr>
              <a:spLocks/>
            </p:cNvSpPr>
            <p:nvPr/>
          </p:nvSpPr>
          <p:spPr bwMode="auto">
            <a:xfrm>
              <a:off x="2411562" y="2784823"/>
              <a:ext cx="195262" cy="1185863"/>
            </a:xfrm>
            <a:custGeom>
              <a:avLst/>
              <a:gdLst>
                <a:gd name="T0" fmla="*/ 123 w 123"/>
                <a:gd name="T1" fmla="*/ 3 h 747"/>
                <a:gd name="T2" fmla="*/ 104 w 123"/>
                <a:gd name="T3" fmla="*/ 0 h 747"/>
                <a:gd name="T4" fmla="*/ 0 w 123"/>
                <a:gd name="T5" fmla="*/ 747 h 747"/>
                <a:gd name="T6" fmla="*/ 21 w 123"/>
                <a:gd name="T7" fmla="*/ 747 h 747"/>
                <a:gd name="T8" fmla="*/ 123 w 123"/>
                <a:gd name="T9" fmla="*/ 3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47">
                  <a:moveTo>
                    <a:pt x="123" y="3"/>
                  </a:moveTo>
                  <a:lnTo>
                    <a:pt x="104" y="0"/>
                  </a:lnTo>
                  <a:lnTo>
                    <a:pt x="0" y="747"/>
                  </a:lnTo>
                  <a:lnTo>
                    <a:pt x="21" y="747"/>
                  </a:lnTo>
                  <a:lnTo>
                    <a:pt x="123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3" name="Freeform 152"/>
            <p:cNvSpPr>
              <a:spLocks/>
            </p:cNvSpPr>
            <p:nvPr/>
          </p:nvSpPr>
          <p:spPr bwMode="auto">
            <a:xfrm>
              <a:off x="2594125" y="2802285"/>
              <a:ext cx="195262" cy="1168400"/>
            </a:xfrm>
            <a:custGeom>
              <a:avLst/>
              <a:gdLst>
                <a:gd name="T0" fmla="*/ 123 w 123"/>
                <a:gd name="T1" fmla="*/ 3 h 736"/>
                <a:gd name="T2" fmla="*/ 102 w 123"/>
                <a:gd name="T3" fmla="*/ 0 h 736"/>
                <a:gd name="T4" fmla="*/ 0 w 123"/>
                <a:gd name="T5" fmla="*/ 736 h 736"/>
                <a:gd name="T6" fmla="*/ 21 w 123"/>
                <a:gd name="T7" fmla="*/ 736 h 736"/>
                <a:gd name="T8" fmla="*/ 123 w 123"/>
                <a:gd name="T9" fmla="*/ 3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36">
                  <a:moveTo>
                    <a:pt x="123" y="3"/>
                  </a:moveTo>
                  <a:lnTo>
                    <a:pt x="102" y="0"/>
                  </a:lnTo>
                  <a:lnTo>
                    <a:pt x="0" y="736"/>
                  </a:lnTo>
                  <a:lnTo>
                    <a:pt x="21" y="736"/>
                  </a:lnTo>
                  <a:lnTo>
                    <a:pt x="123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2594125" y="2802285"/>
              <a:ext cx="195262" cy="1168400"/>
            </a:xfrm>
            <a:custGeom>
              <a:avLst/>
              <a:gdLst>
                <a:gd name="T0" fmla="*/ 123 w 123"/>
                <a:gd name="T1" fmla="*/ 3 h 736"/>
                <a:gd name="T2" fmla="*/ 102 w 123"/>
                <a:gd name="T3" fmla="*/ 0 h 736"/>
                <a:gd name="T4" fmla="*/ 0 w 123"/>
                <a:gd name="T5" fmla="*/ 736 h 736"/>
                <a:gd name="T6" fmla="*/ 21 w 123"/>
                <a:gd name="T7" fmla="*/ 736 h 736"/>
                <a:gd name="T8" fmla="*/ 123 w 123"/>
                <a:gd name="T9" fmla="*/ 3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36">
                  <a:moveTo>
                    <a:pt x="123" y="3"/>
                  </a:moveTo>
                  <a:lnTo>
                    <a:pt x="102" y="0"/>
                  </a:lnTo>
                  <a:lnTo>
                    <a:pt x="0" y="736"/>
                  </a:lnTo>
                  <a:lnTo>
                    <a:pt x="21" y="736"/>
                  </a:lnTo>
                  <a:lnTo>
                    <a:pt x="123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2771925" y="2819748"/>
              <a:ext cx="196850" cy="1150938"/>
            </a:xfrm>
            <a:custGeom>
              <a:avLst/>
              <a:gdLst>
                <a:gd name="T0" fmla="*/ 124 w 124"/>
                <a:gd name="T1" fmla="*/ 3 h 725"/>
                <a:gd name="T2" fmla="*/ 102 w 124"/>
                <a:gd name="T3" fmla="*/ 0 h 725"/>
                <a:gd name="T4" fmla="*/ 0 w 124"/>
                <a:gd name="T5" fmla="*/ 725 h 725"/>
                <a:gd name="T6" fmla="*/ 22 w 124"/>
                <a:gd name="T7" fmla="*/ 725 h 725"/>
                <a:gd name="T8" fmla="*/ 124 w 124"/>
                <a:gd name="T9" fmla="*/ 3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725">
                  <a:moveTo>
                    <a:pt x="124" y="3"/>
                  </a:moveTo>
                  <a:lnTo>
                    <a:pt x="102" y="0"/>
                  </a:lnTo>
                  <a:lnTo>
                    <a:pt x="0" y="725"/>
                  </a:lnTo>
                  <a:lnTo>
                    <a:pt x="22" y="725"/>
                  </a:lnTo>
                  <a:lnTo>
                    <a:pt x="124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6" name="Freeform 155"/>
            <p:cNvSpPr>
              <a:spLocks/>
            </p:cNvSpPr>
            <p:nvPr/>
          </p:nvSpPr>
          <p:spPr bwMode="auto">
            <a:xfrm>
              <a:off x="2771925" y="2819748"/>
              <a:ext cx="196850" cy="1150938"/>
            </a:xfrm>
            <a:custGeom>
              <a:avLst/>
              <a:gdLst>
                <a:gd name="T0" fmla="*/ 124 w 124"/>
                <a:gd name="T1" fmla="*/ 3 h 725"/>
                <a:gd name="T2" fmla="*/ 102 w 124"/>
                <a:gd name="T3" fmla="*/ 0 h 725"/>
                <a:gd name="T4" fmla="*/ 0 w 124"/>
                <a:gd name="T5" fmla="*/ 725 h 725"/>
                <a:gd name="T6" fmla="*/ 22 w 124"/>
                <a:gd name="T7" fmla="*/ 725 h 725"/>
                <a:gd name="T8" fmla="*/ 124 w 124"/>
                <a:gd name="T9" fmla="*/ 3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725">
                  <a:moveTo>
                    <a:pt x="124" y="3"/>
                  </a:moveTo>
                  <a:lnTo>
                    <a:pt x="102" y="0"/>
                  </a:lnTo>
                  <a:lnTo>
                    <a:pt x="0" y="725"/>
                  </a:lnTo>
                  <a:lnTo>
                    <a:pt x="22" y="725"/>
                  </a:lnTo>
                  <a:lnTo>
                    <a:pt x="124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7" name="Freeform 156"/>
            <p:cNvSpPr>
              <a:spLocks/>
            </p:cNvSpPr>
            <p:nvPr/>
          </p:nvSpPr>
          <p:spPr bwMode="auto">
            <a:xfrm>
              <a:off x="330350" y="2429223"/>
              <a:ext cx="2952750" cy="1473200"/>
            </a:xfrm>
            <a:custGeom>
              <a:avLst/>
              <a:gdLst>
                <a:gd name="T0" fmla="*/ 324 w 695"/>
                <a:gd name="T1" fmla="*/ 23 h 347"/>
                <a:gd name="T2" fmla="*/ 148 w 695"/>
                <a:gd name="T3" fmla="*/ 4 h 347"/>
                <a:gd name="T4" fmla="*/ 43 w 695"/>
                <a:gd name="T5" fmla="*/ 42 h 347"/>
                <a:gd name="T6" fmla="*/ 17 w 695"/>
                <a:gd name="T7" fmla="*/ 187 h 347"/>
                <a:gd name="T8" fmla="*/ 19 w 695"/>
                <a:gd name="T9" fmla="*/ 253 h 347"/>
                <a:gd name="T10" fmla="*/ 73 w 695"/>
                <a:gd name="T11" fmla="*/ 184 h 347"/>
                <a:gd name="T12" fmla="*/ 91 w 695"/>
                <a:gd name="T13" fmla="*/ 109 h 347"/>
                <a:gd name="T14" fmla="*/ 140 w 695"/>
                <a:gd name="T15" fmla="*/ 126 h 347"/>
                <a:gd name="T16" fmla="*/ 190 w 695"/>
                <a:gd name="T17" fmla="*/ 140 h 347"/>
                <a:gd name="T18" fmla="*/ 225 w 695"/>
                <a:gd name="T19" fmla="*/ 88 h 347"/>
                <a:gd name="T20" fmla="*/ 281 w 695"/>
                <a:gd name="T21" fmla="*/ 127 h 347"/>
                <a:gd name="T22" fmla="*/ 377 w 695"/>
                <a:gd name="T23" fmla="*/ 178 h 347"/>
                <a:gd name="T24" fmla="*/ 419 w 695"/>
                <a:gd name="T25" fmla="*/ 115 h 347"/>
                <a:gd name="T26" fmla="*/ 481 w 695"/>
                <a:gd name="T27" fmla="*/ 134 h 347"/>
                <a:gd name="T28" fmla="*/ 522 w 695"/>
                <a:gd name="T29" fmla="*/ 181 h 347"/>
                <a:gd name="T30" fmla="*/ 571 w 695"/>
                <a:gd name="T31" fmla="*/ 148 h 347"/>
                <a:gd name="T32" fmla="*/ 605 w 695"/>
                <a:gd name="T33" fmla="*/ 280 h 347"/>
                <a:gd name="T34" fmla="*/ 667 w 695"/>
                <a:gd name="T35" fmla="*/ 252 h 347"/>
                <a:gd name="T36" fmla="*/ 666 w 695"/>
                <a:gd name="T37" fmla="*/ 109 h 347"/>
                <a:gd name="T38" fmla="*/ 558 w 695"/>
                <a:gd name="T39" fmla="*/ 57 h 347"/>
                <a:gd name="T40" fmla="*/ 324 w 695"/>
                <a:gd name="T41" fmla="*/ 23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5" h="347">
                  <a:moveTo>
                    <a:pt x="324" y="23"/>
                  </a:moveTo>
                  <a:cubicBezTo>
                    <a:pt x="265" y="18"/>
                    <a:pt x="206" y="11"/>
                    <a:pt x="148" y="4"/>
                  </a:cubicBezTo>
                  <a:cubicBezTo>
                    <a:pt x="109" y="0"/>
                    <a:pt x="64" y="2"/>
                    <a:pt x="43" y="42"/>
                  </a:cubicBezTo>
                  <a:cubicBezTo>
                    <a:pt x="19" y="87"/>
                    <a:pt x="23" y="138"/>
                    <a:pt x="17" y="187"/>
                  </a:cubicBezTo>
                  <a:cubicBezTo>
                    <a:pt x="15" y="205"/>
                    <a:pt x="0" y="237"/>
                    <a:pt x="19" y="253"/>
                  </a:cubicBezTo>
                  <a:cubicBezTo>
                    <a:pt x="56" y="283"/>
                    <a:pt x="66" y="206"/>
                    <a:pt x="73" y="184"/>
                  </a:cubicBezTo>
                  <a:cubicBezTo>
                    <a:pt x="78" y="164"/>
                    <a:pt x="77" y="125"/>
                    <a:pt x="91" y="109"/>
                  </a:cubicBezTo>
                  <a:cubicBezTo>
                    <a:pt x="119" y="78"/>
                    <a:pt x="130" y="102"/>
                    <a:pt x="140" y="126"/>
                  </a:cubicBezTo>
                  <a:cubicBezTo>
                    <a:pt x="151" y="150"/>
                    <a:pt x="162" y="174"/>
                    <a:pt x="190" y="140"/>
                  </a:cubicBezTo>
                  <a:cubicBezTo>
                    <a:pt x="207" y="120"/>
                    <a:pt x="195" y="100"/>
                    <a:pt x="225" y="88"/>
                  </a:cubicBezTo>
                  <a:cubicBezTo>
                    <a:pt x="262" y="72"/>
                    <a:pt x="271" y="98"/>
                    <a:pt x="281" y="127"/>
                  </a:cubicBezTo>
                  <a:cubicBezTo>
                    <a:pt x="296" y="172"/>
                    <a:pt x="324" y="236"/>
                    <a:pt x="377" y="178"/>
                  </a:cubicBezTo>
                  <a:cubicBezTo>
                    <a:pt x="395" y="159"/>
                    <a:pt x="395" y="128"/>
                    <a:pt x="419" y="115"/>
                  </a:cubicBezTo>
                  <a:cubicBezTo>
                    <a:pt x="451" y="96"/>
                    <a:pt x="468" y="113"/>
                    <a:pt x="481" y="134"/>
                  </a:cubicBezTo>
                  <a:cubicBezTo>
                    <a:pt x="494" y="154"/>
                    <a:pt x="491" y="178"/>
                    <a:pt x="522" y="181"/>
                  </a:cubicBezTo>
                  <a:cubicBezTo>
                    <a:pt x="550" y="183"/>
                    <a:pt x="552" y="162"/>
                    <a:pt x="571" y="148"/>
                  </a:cubicBezTo>
                  <a:cubicBezTo>
                    <a:pt x="628" y="169"/>
                    <a:pt x="588" y="239"/>
                    <a:pt x="605" y="280"/>
                  </a:cubicBezTo>
                  <a:cubicBezTo>
                    <a:pt x="633" y="347"/>
                    <a:pt x="665" y="301"/>
                    <a:pt x="667" y="252"/>
                  </a:cubicBezTo>
                  <a:cubicBezTo>
                    <a:pt x="669" y="206"/>
                    <a:pt x="695" y="148"/>
                    <a:pt x="666" y="109"/>
                  </a:cubicBezTo>
                  <a:cubicBezTo>
                    <a:pt x="642" y="77"/>
                    <a:pt x="595" y="63"/>
                    <a:pt x="558" y="57"/>
                  </a:cubicBezTo>
                  <a:cubicBezTo>
                    <a:pt x="480" y="46"/>
                    <a:pt x="402" y="29"/>
                    <a:pt x="324" y="2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8" name="Freeform 157"/>
            <p:cNvSpPr>
              <a:spLocks/>
            </p:cNvSpPr>
            <p:nvPr/>
          </p:nvSpPr>
          <p:spPr bwMode="auto">
            <a:xfrm>
              <a:off x="320825" y="2406998"/>
              <a:ext cx="2936875" cy="1457325"/>
            </a:xfrm>
            <a:custGeom>
              <a:avLst/>
              <a:gdLst>
                <a:gd name="T0" fmla="*/ 326 w 691"/>
                <a:gd name="T1" fmla="*/ 25 h 343"/>
                <a:gd name="T2" fmla="*/ 188 w 691"/>
                <a:gd name="T3" fmla="*/ 11 h 343"/>
                <a:gd name="T4" fmla="*/ 87 w 691"/>
                <a:gd name="T5" fmla="*/ 10 h 343"/>
                <a:gd name="T6" fmla="*/ 15 w 691"/>
                <a:gd name="T7" fmla="*/ 197 h 343"/>
                <a:gd name="T8" fmla="*/ 24 w 691"/>
                <a:gd name="T9" fmla="*/ 264 h 343"/>
                <a:gd name="T10" fmla="*/ 60 w 691"/>
                <a:gd name="T11" fmla="*/ 248 h 343"/>
                <a:gd name="T12" fmla="*/ 77 w 691"/>
                <a:gd name="T13" fmla="*/ 189 h 343"/>
                <a:gd name="T14" fmla="*/ 105 w 691"/>
                <a:gd name="T15" fmla="*/ 107 h 343"/>
                <a:gd name="T16" fmla="*/ 153 w 691"/>
                <a:gd name="T17" fmla="*/ 157 h 343"/>
                <a:gd name="T18" fmla="*/ 180 w 691"/>
                <a:gd name="T19" fmla="*/ 161 h 343"/>
                <a:gd name="T20" fmla="*/ 199 w 691"/>
                <a:gd name="T21" fmla="*/ 140 h 343"/>
                <a:gd name="T22" fmla="*/ 220 w 691"/>
                <a:gd name="T23" fmla="*/ 99 h 343"/>
                <a:gd name="T24" fmla="*/ 269 w 691"/>
                <a:gd name="T25" fmla="*/ 105 h 343"/>
                <a:gd name="T26" fmla="*/ 286 w 691"/>
                <a:gd name="T27" fmla="*/ 149 h 343"/>
                <a:gd name="T28" fmla="*/ 326 w 691"/>
                <a:gd name="T29" fmla="*/ 206 h 343"/>
                <a:gd name="T30" fmla="*/ 386 w 691"/>
                <a:gd name="T31" fmla="*/ 179 h 343"/>
                <a:gd name="T32" fmla="*/ 407 w 691"/>
                <a:gd name="T33" fmla="*/ 137 h 343"/>
                <a:gd name="T34" fmla="*/ 467 w 691"/>
                <a:gd name="T35" fmla="*/ 123 h 343"/>
                <a:gd name="T36" fmla="*/ 490 w 691"/>
                <a:gd name="T37" fmla="*/ 160 h 343"/>
                <a:gd name="T38" fmla="*/ 508 w 691"/>
                <a:gd name="T39" fmla="*/ 185 h 343"/>
                <a:gd name="T40" fmla="*/ 542 w 691"/>
                <a:gd name="T41" fmla="*/ 186 h 343"/>
                <a:gd name="T42" fmla="*/ 567 w 691"/>
                <a:gd name="T43" fmla="*/ 162 h 343"/>
                <a:gd name="T44" fmla="*/ 600 w 691"/>
                <a:gd name="T45" fmla="*/ 186 h 343"/>
                <a:gd name="T46" fmla="*/ 601 w 691"/>
                <a:gd name="T47" fmla="*/ 229 h 343"/>
                <a:gd name="T48" fmla="*/ 616 w 691"/>
                <a:gd name="T49" fmla="*/ 307 h 343"/>
                <a:gd name="T50" fmla="*/ 656 w 691"/>
                <a:gd name="T51" fmla="*/ 310 h 343"/>
                <a:gd name="T52" fmla="*/ 676 w 691"/>
                <a:gd name="T53" fmla="*/ 228 h 343"/>
                <a:gd name="T54" fmla="*/ 679 w 691"/>
                <a:gd name="T55" fmla="*/ 128 h 343"/>
                <a:gd name="T56" fmla="*/ 612 w 691"/>
                <a:gd name="T57" fmla="*/ 72 h 343"/>
                <a:gd name="T58" fmla="*/ 477 w 691"/>
                <a:gd name="T59" fmla="*/ 46 h 343"/>
                <a:gd name="T60" fmla="*/ 326 w 691"/>
                <a:gd name="T61" fmla="*/ 25 h 343"/>
                <a:gd name="T62" fmla="*/ 326 w 691"/>
                <a:gd name="T63" fmla="*/ 30 h 343"/>
                <a:gd name="T64" fmla="*/ 470 w 691"/>
                <a:gd name="T65" fmla="*/ 51 h 343"/>
                <a:gd name="T66" fmla="*/ 594 w 691"/>
                <a:gd name="T67" fmla="*/ 73 h 343"/>
                <a:gd name="T68" fmla="*/ 678 w 691"/>
                <a:gd name="T69" fmla="*/ 145 h 343"/>
                <a:gd name="T70" fmla="*/ 666 w 691"/>
                <a:gd name="T71" fmla="*/ 257 h 343"/>
                <a:gd name="T72" fmla="*/ 619 w 691"/>
                <a:gd name="T73" fmla="*/ 301 h 343"/>
                <a:gd name="T74" fmla="*/ 608 w 691"/>
                <a:gd name="T75" fmla="*/ 213 h 343"/>
                <a:gd name="T76" fmla="*/ 584 w 691"/>
                <a:gd name="T77" fmla="*/ 155 h 343"/>
                <a:gd name="T78" fmla="*/ 561 w 691"/>
                <a:gd name="T79" fmla="*/ 160 h 343"/>
                <a:gd name="T80" fmla="*/ 516 w 691"/>
                <a:gd name="T81" fmla="*/ 182 h 343"/>
                <a:gd name="T82" fmla="*/ 491 w 691"/>
                <a:gd name="T83" fmla="*/ 147 h 343"/>
                <a:gd name="T84" fmla="*/ 468 w 691"/>
                <a:gd name="T85" fmla="*/ 117 h 343"/>
                <a:gd name="T86" fmla="*/ 404 w 691"/>
                <a:gd name="T87" fmla="*/ 131 h 343"/>
                <a:gd name="T88" fmla="*/ 384 w 691"/>
                <a:gd name="T89" fmla="*/ 172 h 343"/>
                <a:gd name="T90" fmla="*/ 334 w 691"/>
                <a:gd name="T91" fmla="*/ 203 h 343"/>
                <a:gd name="T92" fmla="*/ 286 w 691"/>
                <a:gd name="T93" fmla="*/ 131 h 343"/>
                <a:gd name="T94" fmla="*/ 246 w 691"/>
                <a:gd name="T95" fmla="*/ 85 h 343"/>
                <a:gd name="T96" fmla="*/ 211 w 691"/>
                <a:gd name="T97" fmla="*/ 99 h 343"/>
                <a:gd name="T98" fmla="*/ 196 w 691"/>
                <a:gd name="T99" fmla="*/ 134 h 343"/>
                <a:gd name="T100" fmla="*/ 156 w 691"/>
                <a:gd name="T101" fmla="*/ 151 h 343"/>
                <a:gd name="T102" fmla="*/ 137 w 691"/>
                <a:gd name="T103" fmla="*/ 114 h 343"/>
                <a:gd name="T104" fmla="*/ 114 w 691"/>
                <a:gd name="T105" fmla="*/ 97 h 343"/>
                <a:gd name="T106" fmla="*/ 81 w 691"/>
                <a:gd name="T107" fmla="*/ 134 h 343"/>
                <a:gd name="T108" fmla="*/ 30 w 691"/>
                <a:gd name="T109" fmla="*/ 260 h 343"/>
                <a:gd name="T110" fmla="*/ 18 w 691"/>
                <a:gd name="T111" fmla="*/ 212 h 343"/>
                <a:gd name="T112" fmla="*/ 25 w 691"/>
                <a:gd name="T113" fmla="*/ 161 h 343"/>
                <a:gd name="T114" fmla="*/ 59 w 691"/>
                <a:gd name="T115" fmla="*/ 33 h 343"/>
                <a:gd name="T116" fmla="*/ 155 w 691"/>
                <a:gd name="T117" fmla="*/ 13 h 343"/>
                <a:gd name="T118" fmla="*/ 293 w 691"/>
                <a:gd name="T119" fmla="*/ 28 h 343"/>
                <a:gd name="T120" fmla="*/ 326 w 691"/>
                <a:gd name="T121" fmla="*/ 30 h 343"/>
                <a:gd name="T122" fmla="*/ 326 w 691"/>
                <a:gd name="T123" fmla="*/ 25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91" h="343">
                  <a:moveTo>
                    <a:pt x="326" y="25"/>
                  </a:moveTo>
                  <a:cubicBezTo>
                    <a:pt x="280" y="21"/>
                    <a:pt x="234" y="16"/>
                    <a:pt x="188" y="11"/>
                  </a:cubicBezTo>
                  <a:cubicBezTo>
                    <a:pt x="154" y="7"/>
                    <a:pt x="120" y="0"/>
                    <a:pt x="87" y="10"/>
                  </a:cubicBezTo>
                  <a:cubicBezTo>
                    <a:pt x="10" y="32"/>
                    <a:pt x="27" y="138"/>
                    <a:pt x="15" y="197"/>
                  </a:cubicBezTo>
                  <a:cubicBezTo>
                    <a:pt x="11" y="221"/>
                    <a:pt x="0" y="247"/>
                    <a:pt x="24" y="264"/>
                  </a:cubicBezTo>
                  <a:cubicBezTo>
                    <a:pt x="40" y="274"/>
                    <a:pt x="53" y="262"/>
                    <a:pt x="60" y="248"/>
                  </a:cubicBezTo>
                  <a:cubicBezTo>
                    <a:pt x="69" y="230"/>
                    <a:pt x="72" y="209"/>
                    <a:pt x="77" y="189"/>
                  </a:cubicBezTo>
                  <a:cubicBezTo>
                    <a:pt x="85" y="161"/>
                    <a:pt x="79" y="127"/>
                    <a:pt x="105" y="107"/>
                  </a:cubicBezTo>
                  <a:cubicBezTo>
                    <a:pt x="130" y="88"/>
                    <a:pt x="143" y="143"/>
                    <a:pt x="153" y="157"/>
                  </a:cubicBezTo>
                  <a:cubicBezTo>
                    <a:pt x="160" y="166"/>
                    <a:pt x="171" y="167"/>
                    <a:pt x="180" y="161"/>
                  </a:cubicBezTo>
                  <a:cubicBezTo>
                    <a:pt x="188" y="156"/>
                    <a:pt x="194" y="148"/>
                    <a:pt x="199" y="140"/>
                  </a:cubicBezTo>
                  <a:cubicBezTo>
                    <a:pt x="208" y="126"/>
                    <a:pt x="205" y="110"/>
                    <a:pt x="220" y="99"/>
                  </a:cubicBezTo>
                  <a:cubicBezTo>
                    <a:pt x="237" y="88"/>
                    <a:pt x="258" y="88"/>
                    <a:pt x="269" y="105"/>
                  </a:cubicBezTo>
                  <a:cubicBezTo>
                    <a:pt x="277" y="118"/>
                    <a:pt x="280" y="134"/>
                    <a:pt x="286" y="149"/>
                  </a:cubicBezTo>
                  <a:cubicBezTo>
                    <a:pt x="294" y="170"/>
                    <a:pt x="305" y="196"/>
                    <a:pt x="326" y="206"/>
                  </a:cubicBezTo>
                  <a:cubicBezTo>
                    <a:pt x="349" y="217"/>
                    <a:pt x="374" y="195"/>
                    <a:pt x="386" y="179"/>
                  </a:cubicBezTo>
                  <a:cubicBezTo>
                    <a:pt x="396" y="166"/>
                    <a:pt x="399" y="150"/>
                    <a:pt x="407" y="137"/>
                  </a:cubicBezTo>
                  <a:cubicBezTo>
                    <a:pt x="419" y="117"/>
                    <a:pt x="448" y="108"/>
                    <a:pt x="467" y="123"/>
                  </a:cubicBezTo>
                  <a:cubicBezTo>
                    <a:pt x="478" y="132"/>
                    <a:pt x="485" y="147"/>
                    <a:pt x="490" y="160"/>
                  </a:cubicBezTo>
                  <a:cubicBezTo>
                    <a:pt x="494" y="170"/>
                    <a:pt x="498" y="179"/>
                    <a:pt x="508" y="185"/>
                  </a:cubicBezTo>
                  <a:cubicBezTo>
                    <a:pt x="518" y="190"/>
                    <a:pt x="532" y="190"/>
                    <a:pt x="542" y="186"/>
                  </a:cubicBezTo>
                  <a:cubicBezTo>
                    <a:pt x="553" y="181"/>
                    <a:pt x="560" y="170"/>
                    <a:pt x="567" y="162"/>
                  </a:cubicBezTo>
                  <a:cubicBezTo>
                    <a:pt x="581" y="147"/>
                    <a:pt x="597" y="175"/>
                    <a:pt x="600" y="186"/>
                  </a:cubicBezTo>
                  <a:cubicBezTo>
                    <a:pt x="604" y="200"/>
                    <a:pt x="602" y="215"/>
                    <a:pt x="601" y="229"/>
                  </a:cubicBezTo>
                  <a:cubicBezTo>
                    <a:pt x="599" y="258"/>
                    <a:pt x="599" y="282"/>
                    <a:pt x="616" y="307"/>
                  </a:cubicBezTo>
                  <a:cubicBezTo>
                    <a:pt x="627" y="323"/>
                    <a:pt x="643" y="326"/>
                    <a:pt x="656" y="310"/>
                  </a:cubicBezTo>
                  <a:cubicBezTo>
                    <a:pt x="674" y="288"/>
                    <a:pt x="671" y="255"/>
                    <a:pt x="676" y="228"/>
                  </a:cubicBezTo>
                  <a:cubicBezTo>
                    <a:pt x="681" y="195"/>
                    <a:pt x="691" y="160"/>
                    <a:pt x="679" y="128"/>
                  </a:cubicBezTo>
                  <a:cubicBezTo>
                    <a:pt x="669" y="99"/>
                    <a:pt x="639" y="83"/>
                    <a:pt x="612" y="72"/>
                  </a:cubicBezTo>
                  <a:cubicBezTo>
                    <a:pt x="570" y="56"/>
                    <a:pt x="522" y="54"/>
                    <a:pt x="477" y="46"/>
                  </a:cubicBezTo>
                  <a:cubicBezTo>
                    <a:pt x="427" y="37"/>
                    <a:pt x="376" y="29"/>
                    <a:pt x="326" y="25"/>
                  </a:cubicBezTo>
                  <a:cubicBezTo>
                    <a:pt x="322" y="24"/>
                    <a:pt x="322" y="30"/>
                    <a:pt x="326" y="30"/>
                  </a:cubicBezTo>
                  <a:cubicBezTo>
                    <a:pt x="374" y="34"/>
                    <a:pt x="422" y="42"/>
                    <a:pt x="470" y="51"/>
                  </a:cubicBezTo>
                  <a:cubicBezTo>
                    <a:pt x="511" y="58"/>
                    <a:pt x="554" y="62"/>
                    <a:pt x="594" y="73"/>
                  </a:cubicBezTo>
                  <a:cubicBezTo>
                    <a:pt x="631" y="83"/>
                    <a:pt x="670" y="104"/>
                    <a:pt x="678" y="145"/>
                  </a:cubicBezTo>
                  <a:cubicBezTo>
                    <a:pt x="685" y="182"/>
                    <a:pt x="669" y="220"/>
                    <a:pt x="666" y="257"/>
                  </a:cubicBezTo>
                  <a:cubicBezTo>
                    <a:pt x="665" y="281"/>
                    <a:pt x="647" y="343"/>
                    <a:pt x="619" y="301"/>
                  </a:cubicBezTo>
                  <a:cubicBezTo>
                    <a:pt x="600" y="273"/>
                    <a:pt x="607" y="243"/>
                    <a:pt x="608" y="213"/>
                  </a:cubicBezTo>
                  <a:cubicBezTo>
                    <a:pt x="609" y="190"/>
                    <a:pt x="605" y="168"/>
                    <a:pt x="584" y="155"/>
                  </a:cubicBezTo>
                  <a:cubicBezTo>
                    <a:pt x="573" y="148"/>
                    <a:pt x="570" y="151"/>
                    <a:pt x="561" y="160"/>
                  </a:cubicBezTo>
                  <a:cubicBezTo>
                    <a:pt x="547" y="175"/>
                    <a:pt x="539" y="186"/>
                    <a:pt x="516" y="182"/>
                  </a:cubicBezTo>
                  <a:cubicBezTo>
                    <a:pt x="500" y="178"/>
                    <a:pt x="496" y="160"/>
                    <a:pt x="491" y="147"/>
                  </a:cubicBezTo>
                  <a:cubicBezTo>
                    <a:pt x="486" y="135"/>
                    <a:pt x="478" y="125"/>
                    <a:pt x="468" y="117"/>
                  </a:cubicBezTo>
                  <a:cubicBezTo>
                    <a:pt x="448" y="100"/>
                    <a:pt x="419" y="113"/>
                    <a:pt x="404" y="131"/>
                  </a:cubicBezTo>
                  <a:cubicBezTo>
                    <a:pt x="395" y="143"/>
                    <a:pt x="391" y="159"/>
                    <a:pt x="384" y="172"/>
                  </a:cubicBezTo>
                  <a:cubicBezTo>
                    <a:pt x="374" y="188"/>
                    <a:pt x="353" y="207"/>
                    <a:pt x="334" y="203"/>
                  </a:cubicBezTo>
                  <a:cubicBezTo>
                    <a:pt x="306" y="197"/>
                    <a:pt x="293" y="154"/>
                    <a:pt x="286" y="131"/>
                  </a:cubicBezTo>
                  <a:cubicBezTo>
                    <a:pt x="279" y="111"/>
                    <a:pt x="271" y="86"/>
                    <a:pt x="246" y="85"/>
                  </a:cubicBezTo>
                  <a:cubicBezTo>
                    <a:pt x="233" y="85"/>
                    <a:pt x="220" y="91"/>
                    <a:pt x="211" y="99"/>
                  </a:cubicBezTo>
                  <a:cubicBezTo>
                    <a:pt x="201" y="108"/>
                    <a:pt x="200" y="123"/>
                    <a:pt x="196" y="134"/>
                  </a:cubicBezTo>
                  <a:cubicBezTo>
                    <a:pt x="189" y="148"/>
                    <a:pt x="169" y="169"/>
                    <a:pt x="156" y="151"/>
                  </a:cubicBezTo>
                  <a:cubicBezTo>
                    <a:pt x="148" y="140"/>
                    <a:pt x="144" y="126"/>
                    <a:pt x="137" y="114"/>
                  </a:cubicBezTo>
                  <a:cubicBezTo>
                    <a:pt x="133" y="105"/>
                    <a:pt x="125" y="95"/>
                    <a:pt x="114" y="97"/>
                  </a:cubicBezTo>
                  <a:cubicBezTo>
                    <a:pt x="96" y="99"/>
                    <a:pt x="85" y="119"/>
                    <a:pt x="81" y="134"/>
                  </a:cubicBezTo>
                  <a:cubicBezTo>
                    <a:pt x="76" y="153"/>
                    <a:pt x="67" y="276"/>
                    <a:pt x="30" y="260"/>
                  </a:cubicBezTo>
                  <a:cubicBezTo>
                    <a:pt x="10" y="251"/>
                    <a:pt x="14" y="229"/>
                    <a:pt x="18" y="212"/>
                  </a:cubicBezTo>
                  <a:cubicBezTo>
                    <a:pt x="22" y="195"/>
                    <a:pt x="23" y="178"/>
                    <a:pt x="25" y="161"/>
                  </a:cubicBezTo>
                  <a:cubicBezTo>
                    <a:pt x="28" y="119"/>
                    <a:pt x="28" y="66"/>
                    <a:pt x="59" y="33"/>
                  </a:cubicBezTo>
                  <a:cubicBezTo>
                    <a:pt x="82" y="7"/>
                    <a:pt x="123" y="9"/>
                    <a:pt x="155" y="13"/>
                  </a:cubicBezTo>
                  <a:cubicBezTo>
                    <a:pt x="201" y="18"/>
                    <a:pt x="247" y="23"/>
                    <a:pt x="293" y="28"/>
                  </a:cubicBezTo>
                  <a:cubicBezTo>
                    <a:pt x="304" y="29"/>
                    <a:pt x="315" y="30"/>
                    <a:pt x="326" y="30"/>
                  </a:cubicBezTo>
                  <a:cubicBezTo>
                    <a:pt x="329" y="31"/>
                    <a:pt x="329" y="25"/>
                    <a:pt x="326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9" name="Freeform 158"/>
            <p:cNvSpPr>
              <a:spLocks/>
            </p:cNvSpPr>
            <p:nvPr/>
          </p:nvSpPr>
          <p:spPr bwMode="auto">
            <a:xfrm>
              <a:off x="516087" y="2497485"/>
              <a:ext cx="192087" cy="347663"/>
            </a:xfrm>
            <a:custGeom>
              <a:avLst/>
              <a:gdLst>
                <a:gd name="T0" fmla="*/ 39 w 45"/>
                <a:gd name="T1" fmla="*/ 1 h 82"/>
                <a:gd name="T2" fmla="*/ 0 w 45"/>
                <a:gd name="T3" fmla="*/ 77 h 82"/>
                <a:gd name="T4" fmla="*/ 6 w 45"/>
                <a:gd name="T5" fmla="*/ 78 h 82"/>
                <a:gd name="T6" fmla="*/ 42 w 45"/>
                <a:gd name="T7" fmla="*/ 6 h 82"/>
                <a:gd name="T8" fmla="*/ 39 w 45"/>
                <a:gd name="T9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82">
                  <a:moveTo>
                    <a:pt x="39" y="1"/>
                  </a:moveTo>
                  <a:cubicBezTo>
                    <a:pt x="10" y="16"/>
                    <a:pt x="8" y="49"/>
                    <a:pt x="0" y="77"/>
                  </a:cubicBezTo>
                  <a:cubicBezTo>
                    <a:pt x="0" y="80"/>
                    <a:pt x="5" y="82"/>
                    <a:pt x="6" y="78"/>
                  </a:cubicBezTo>
                  <a:cubicBezTo>
                    <a:pt x="13" y="52"/>
                    <a:pt x="14" y="21"/>
                    <a:pt x="42" y="6"/>
                  </a:cubicBezTo>
                  <a:cubicBezTo>
                    <a:pt x="45" y="5"/>
                    <a:pt x="42" y="0"/>
                    <a:pt x="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0" name="Freeform 159"/>
            <p:cNvSpPr>
              <a:spLocks/>
            </p:cNvSpPr>
            <p:nvPr/>
          </p:nvSpPr>
          <p:spPr bwMode="auto">
            <a:xfrm>
              <a:off x="936775" y="2903885"/>
              <a:ext cx="169862" cy="169863"/>
            </a:xfrm>
            <a:custGeom>
              <a:avLst/>
              <a:gdLst>
                <a:gd name="T0" fmla="*/ 2 w 40"/>
                <a:gd name="T1" fmla="*/ 6 h 40"/>
                <a:gd name="T2" fmla="*/ 37 w 40"/>
                <a:gd name="T3" fmla="*/ 33 h 40"/>
                <a:gd name="T4" fmla="*/ 35 w 40"/>
                <a:gd name="T5" fmla="*/ 27 h 40"/>
                <a:gd name="T6" fmla="*/ 7 w 40"/>
                <a:gd name="T7" fmla="*/ 3 h 40"/>
                <a:gd name="T8" fmla="*/ 2 w 40"/>
                <a:gd name="T9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" y="6"/>
                  </a:moveTo>
                  <a:cubicBezTo>
                    <a:pt x="11" y="20"/>
                    <a:pt x="16" y="40"/>
                    <a:pt x="37" y="33"/>
                  </a:cubicBezTo>
                  <a:cubicBezTo>
                    <a:pt x="40" y="31"/>
                    <a:pt x="39" y="26"/>
                    <a:pt x="35" y="27"/>
                  </a:cubicBezTo>
                  <a:cubicBezTo>
                    <a:pt x="18" y="33"/>
                    <a:pt x="14" y="14"/>
                    <a:pt x="7" y="3"/>
                  </a:cubicBezTo>
                  <a:cubicBezTo>
                    <a:pt x="5" y="0"/>
                    <a:pt x="0" y="3"/>
                    <a:pt x="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1" name="Freeform 160"/>
            <p:cNvSpPr>
              <a:spLocks/>
            </p:cNvSpPr>
            <p:nvPr/>
          </p:nvSpPr>
          <p:spPr bwMode="auto">
            <a:xfrm>
              <a:off x="1557487" y="2921348"/>
              <a:ext cx="357187" cy="395288"/>
            </a:xfrm>
            <a:custGeom>
              <a:avLst/>
              <a:gdLst>
                <a:gd name="T0" fmla="*/ 1 w 84"/>
                <a:gd name="T1" fmla="*/ 5 h 93"/>
                <a:gd name="T2" fmla="*/ 82 w 84"/>
                <a:gd name="T3" fmla="*/ 59 h 93"/>
                <a:gd name="T4" fmla="*/ 77 w 84"/>
                <a:gd name="T5" fmla="*/ 55 h 93"/>
                <a:gd name="T6" fmla="*/ 7 w 84"/>
                <a:gd name="T7" fmla="*/ 4 h 93"/>
                <a:gd name="T8" fmla="*/ 1 w 84"/>
                <a:gd name="T9" fmla="*/ 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93">
                  <a:moveTo>
                    <a:pt x="1" y="5"/>
                  </a:moveTo>
                  <a:cubicBezTo>
                    <a:pt x="12" y="42"/>
                    <a:pt x="39" y="93"/>
                    <a:pt x="82" y="59"/>
                  </a:cubicBezTo>
                  <a:cubicBezTo>
                    <a:pt x="84" y="57"/>
                    <a:pt x="80" y="53"/>
                    <a:pt x="77" y="55"/>
                  </a:cubicBezTo>
                  <a:cubicBezTo>
                    <a:pt x="39" y="86"/>
                    <a:pt x="16" y="35"/>
                    <a:pt x="7" y="4"/>
                  </a:cubicBezTo>
                  <a:cubicBezTo>
                    <a:pt x="6" y="0"/>
                    <a:pt x="0" y="2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auto">
            <a:xfrm>
              <a:off x="2233762" y="2845148"/>
              <a:ext cx="377825" cy="357188"/>
            </a:xfrm>
            <a:custGeom>
              <a:avLst/>
              <a:gdLst>
                <a:gd name="T0" fmla="*/ 4 w 89"/>
                <a:gd name="T1" fmla="*/ 6 h 84"/>
                <a:gd name="T2" fmla="*/ 86 w 89"/>
                <a:gd name="T3" fmla="*/ 68 h 84"/>
                <a:gd name="T4" fmla="*/ 84 w 89"/>
                <a:gd name="T5" fmla="*/ 62 h 84"/>
                <a:gd name="T6" fmla="*/ 42 w 89"/>
                <a:gd name="T7" fmla="*/ 29 h 84"/>
                <a:gd name="T8" fmla="*/ 4 w 89"/>
                <a:gd name="T9" fmla="*/ 0 h 84"/>
                <a:gd name="T10" fmla="*/ 4 w 89"/>
                <a:gd name="T11" fmla="*/ 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4">
                  <a:moveTo>
                    <a:pt x="4" y="6"/>
                  </a:moveTo>
                  <a:cubicBezTo>
                    <a:pt x="41" y="6"/>
                    <a:pt x="46" y="84"/>
                    <a:pt x="86" y="68"/>
                  </a:cubicBezTo>
                  <a:cubicBezTo>
                    <a:pt x="89" y="67"/>
                    <a:pt x="88" y="61"/>
                    <a:pt x="84" y="62"/>
                  </a:cubicBezTo>
                  <a:cubicBezTo>
                    <a:pt x="63" y="71"/>
                    <a:pt x="51" y="43"/>
                    <a:pt x="42" y="29"/>
                  </a:cubicBezTo>
                  <a:cubicBezTo>
                    <a:pt x="33" y="15"/>
                    <a:pt x="22" y="0"/>
                    <a:pt x="4" y="0"/>
                  </a:cubicBezTo>
                  <a:cubicBezTo>
                    <a:pt x="0" y="0"/>
                    <a:pt x="0" y="6"/>
                    <a:pt x="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auto">
            <a:xfrm>
              <a:off x="2657625" y="3015010"/>
              <a:ext cx="73025" cy="58738"/>
            </a:xfrm>
            <a:custGeom>
              <a:avLst/>
              <a:gdLst>
                <a:gd name="T0" fmla="*/ 6 w 17"/>
                <a:gd name="T1" fmla="*/ 12 h 14"/>
                <a:gd name="T2" fmla="*/ 14 w 17"/>
                <a:gd name="T3" fmla="*/ 6 h 14"/>
                <a:gd name="T4" fmla="*/ 11 w 17"/>
                <a:gd name="T5" fmla="*/ 1 h 14"/>
                <a:gd name="T6" fmla="*/ 2 w 17"/>
                <a:gd name="T7" fmla="*/ 8 h 14"/>
                <a:gd name="T8" fmla="*/ 6 w 17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4">
                  <a:moveTo>
                    <a:pt x="6" y="12"/>
                  </a:moveTo>
                  <a:cubicBezTo>
                    <a:pt x="9" y="10"/>
                    <a:pt x="11" y="8"/>
                    <a:pt x="14" y="6"/>
                  </a:cubicBezTo>
                  <a:cubicBezTo>
                    <a:pt x="17" y="5"/>
                    <a:pt x="14" y="0"/>
                    <a:pt x="11" y="1"/>
                  </a:cubicBezTo>
                  <a:cubicBezTo>
                    <a:pt x="7" y="3"/>
                    <a:pt x="5" y="5"/>
                    <a:pt x="2" y="8"/>
                  </a:cubicBezTo>
                  <a:cubicBezTo>
                    <a:pt x="0" y="10"/>
                    <a:pt x="4" y="14"/>
                    <a:pt x="6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4" name="Freeform 163"/>
            <p:cNvSpPr>
              <a:spLocks/>
            </p:cNvSpPr>
            <p:nvPr/>
          </p:nvSpPr>
          <p:spPr bwMode="auto">
            <a:xfrm>
              <a:off x="3278337" y="3894485"/>
              <a:ext cx="101600" cy="76200"/>
            </a:xfrm>
            <a:custGeom>
              <a:avLst/>
              <a:gdLst>
                <a:gd name="T0" fmla="*/ 2 w 24"/>
                <a:gd name="T1" fmla="*/ 0 h 18"/>
                <a:gd name="T2" fmla="*/ 0 w 24"/>
                <a:gd name="T3" fmla="*/ 18 h 18"/>
                <a:gd name="T4" fmla="*/ 24 w 24"/>
                <a:gd name="T5" fmla="*/ 18 h 18"/>
                <a:gd name="T6" fmla="*/ 2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17" y="12"/>
                    <a:pt x="10" y="6"/>
                    <a:pt x="2" y="0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5" name="Freeform 164"/>
            <p:cNvSpPr>
              <a:spLocks/>
            </p:cNvSpPr>
            <p:nvPr/>
          </p:nvSpPr>
          <p:spPr bwMode="auto">
            <a:xfrm>
              <a:off x="3270400" y="3877023"/>
              <a:ext cx="122237" cy="93663"/>
            </a:xfrm>
            <a:custGeom>
              <a:avLst/>
              <a:gdLst>
                <a:gd name="T0" fmla="*/ 6 w 29"/>
                <a:gd name="T1" fmla="*/ 2 h 22"/>
                <a:gd name="T2" fmla="*/ 3 w 29"/>
                <a:gd name="T3" fmla="*/ 6 h 22"/>
                <a:gd name="T4" fmla="*/ 22 w 29"/>
                <a:gd name="T5" fmla="*/ 22 h 22"/>
                <a:gd name="T6" fmla="*/ 29 w 29"/>
                <a:gd name="T7" fmla="*/ 22 h 22"/>
                <a:gd name="T8" fmla="*/ 6 w 29"/>
                <a:gd name="T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2">
                  <a:moveTo>
                    <a:pt x="6" y="2"/>
                  </a:moveTo>
                  <a:cubicBezTo>
                    <a:pt x="3" y="0"/>
                    <a:pt x="0" y="5"/>
                    <a:pt x="3" y="6"/>
                  </a:cubicBezTo>
                  <a:cubicBezTo>
                    <a:pt x="10" y="11"/>
                    <a:pt x="16" y="17"/>
                    <a:pt x="22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2" y="15"/>
                    <a:pt x="14" y="8"/>
                    <a:pt x="6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6" name="Freeform 165"/>
            <p:cNvSpPr>
              <a:spLocks/>
            </p:cNvSpPr>
            <p:nvPr/>
          </p:nvSpPr>
          <p:spPr bwMode="auto">
            <a:xfrm>
              <a:off x="2824312" y="2305398"/>
              <a:ext cx="679450" cy="1665288"/>
            </a:xfrm>
            <a:custGeom>
              <a:avLst/>
              <a:gdLst>
                <a:gd name="T0" fmla="*/ 121 w 160"/>
                <a:gd name="T1" fmla="*/ 262 h 392"/>
                <a:gd name="T2" fmla="*/ 97 w 160"/>
                <a:gd name="T3" fmla="*/ 0 h 392"/>
                <a:gd name="T4" fmla="*/ 53 w 160"/>
                <a:gd name="T5" fmla="*/ 59 h 392"/>
                <a:gd name="T6" fmla="*/ 55 w 160"/>
                <a:gd name="T7" fmla="*/ 265 h 392"/>
                <a:gd name="T8" fmla="*/ 5 w 160"/>
                <a:gd name="T9" fmla="*/ 362 h 392"/>
                <a:gd name="T10" fmla="*/ 0 w 160"/>
                <a:gd name="T11" fmla="*/ 392 h 392"/>
                <a:gd name="T12" fmla="*/ 158 w 160"/>
                <a:gd name="T13" fmla="*/ 392 h 392"/>
                <a:gd name="T14" fmla="*/ 121 w 160"/>
                <a:gd name="T15" fmla="*/ 26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392">
                  <a:moveTo>
                    <a:pt x="121" y="262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5" y="265"/>
                    <a:pt x="55" y="265"/>
                    <a:pt x="55" y="265"/>
                  </a:cubicBezTo>
                  <a:cubicBezTo>
                    <a:pt x="44" y="280"/>
                    <a:pt x="14" y="323"/>
                    <a:pt x="5" y="362"/>
                  </a:cubicBezTo>
                  <a:cubicBezTo>
                    <a:pt x="2" y="374"/>
                    <a:pt x="1" y="384"/>
                    <a:pt x="0" y="392"/>
                  </a:cubicBezTo>
                  <a:cubicBezTo>
                    <a:pt x="158" y="392"/>
                    <a:pt x="158" y="392"/>
                    <a:pt x="158" y="392"/>
                  </a:cubicBezTo>
                  <a:cubicBezTo>
                    <a:pt x="160" y="357"/>
                    <a:pt x="153" y="312"/>
                    <a:pt x="121" y="262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7" name="Freeform 166"/>
            <p:cNvSpPr>
              <a:spLocks noEditPoints="1"/>
            </p:cNvSpPr>
            <p:nvPr/>
          </p:nvSpPr>
          <p:spPr bwMode="auto">
            <a:xfrm>
              <a:off x="3060850" y="2411760"/>
              <a:ext cx="192087" cy="989013"/>
            </a:xfrm>
            <a:custGeom>
              <a:avLst/>
              <a:gdLst>
                <a:gd name="T0" fmla="*/ 17 w 45"/>
                <a:gd name="T1" fmla="*/ 147 h 233"/>
                <a:gd name="T2" fmla="*/ 6 w 45"/>
                <a:gd name="T3" fmla="*/ 151 h 233"/>
                <a:gd name="T4" fmla="*/ 4 w 45"/>
                <a:gd name="T5" fmla="*/ 151 h 233"/>
                <a:gd name="T6" fmla="*/ 1 w 45"/>
                <a:gd name="T7" fmla="*/ 150 h 233"/>
                <a:gd name="T8" fmla="*/ 1 w 45"/>
                <a:gd name="T9" fmla="*/ 195 h 233"/>
                <a:gd name="T10" fmla="*/ 1 w 45"/>
                <a:gd name="T11" fmla="*/ 195 h 233"/>
                <a:gd name="T12" fmla="*/ 1 w 45"/>
                <a:gd name="T13" fmla="*/ 196 h 233"/>
                <a:gd name="T14" fmla="*/ 1 w 45"/>
                <a:gd name="T15" fmla="*/ 200 h 233"/>
                <a:gd name="T16" fmla="*/ 9 w 45"/>
                <a:gd name="T17" fmla="*/ 225 h 233"/>
                <a:gd name="T18" fmla="*/ 18 w 45"/>
                <a:gd name="T19" fmla="*/ 233 h 233"/>
                <a:gd name="T20" fmla="*/ 18 w 45"/>
                <a:gd name="T21" fmla="*/ 226 h 233"/>
                <a:gd name="T22" fmla="*/ 17 w 45"/>
                <a:gd name="T23" fmla="*/ 217 h 233"/>
                <a:gd name="T24" fmla="*/ 18 w 45"/>
                <a:gd name="T25" fmla="*/ 212 h 233"/>
                <a:gd name="T26" fmla="*/ 17 w 45"/>
                <a:gd name="T27" fmla="*/ 147 h 233"/>
                <a:gd name="T28" fmla="*/ 33 w 45"/>
                <a:gd name="T29" fmla="*/ 0 h 233"/>
                <a:gd name="T30" fmla="*/ 0 w 45"/>
                <a:gd name="T31" fmla="*/ 41 h 233"/>
                <a:gd name="T32" fmla="*/ 0 w 45"/>
                <a:gd name="T33" fmla="*/ 47 h 233"/>
                <a:gd name="T34" fmla="*/ 1 w 45"/>
                <a:gd name="T35" fmla="*/ 117 h 233"/>
                <a:gd name="T36" fmla="*/ 6 w 45"/>
                <a:gd name="T37" fmla="*/ 116 h 233"/>
                <a:gd name="T38" fmla="*/ 8 w 45"/>
                <a:gd name="T39" fmla="*/ 116 h 233"/>
                <a:gd name="T40" fmla="*/ 17 w 45"/>
                <a:gd name="T41" fmla="*/ 121 h 233"/>
                <a:gd name="T42" fmla="*/ 16 w 45"/>
                <a:gd name="T43" fmla="*/ 75 h 233"/>
                <a:gd name="T44" fmla="*/ 45 w 45"/>
                <a:gd name="T45" fmla="*/ 48 h 233"/>
                <a:gd name="T46" fmla="*/ 41 w 45"/>
                <a:gd name="T47" fmla="*/ 9 h 233"/>
                <a:gd name="T48" fmla="*/ 33 w 45"/>
                <a:gd name="T4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233">
                  <a:moveTo>
                    <a:pt x="17" y="147"/>
                  </a:moveTo>
                  <a:cubicBezTo>
                    <a:pt x="14" y="150"/>
                    <a:pt x="10" y="151"/>
                    <a:pt x="6" y="151"/>
                  </a:cubicBezTo>
                  <a:cubicBezTo>
                    <a:pt x="5" y="151"/>
                    <a:pt x="4" y="151"/>
                    <a:pt x="4" y="151"/>
                  </a:cubicBezTo>
                  <a:cubicBezTo>
                    <a:pt x="3" y="151"/>
                    <a:pt x="2" y="151"/>
                    <a:pt x="1" y="150"/>
                  </a:cubicBezTo>
                  <a:cubicBezTo>
                    <a:pt x="1" y="165"/>
                    <a:pt x="1" y="180"/>
                    <a:pt x="1" y="195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1" y="195"/>
                    <a:pt x="1" y="196"/>
                    <a:pt x="1" y="196"/>
                  </a:cubicBezTo>
                  <a:cubicBezTo>
                    <a:pt x="1" y="197"/>
                    <a:pt x="1" y="199"/>
                    <a:pt x="1" y="200"/>
                  </a:cubicBezTo>
                  <a:cubicBezTo>
                    <a:pt x="2" y="209"/>
                    <a:pt x="4" y="219"/>
                    <a:pt x="9" y="225"/>
                  </a:cubicBezTo>
                  <a:cubicBezTo>
                    <a:pt x="12" y="228"/>
                    <a:pt x="15" y="230"/>
                    <a:pt x="18" y="233"/>
                  </a:cubicBezTo>
                  <a:cubicBezTo>
                    <a:pt x="18" y="226"/>
                    <a:pt x="18" y="226"/>
                    <a:pt x="18" y="226"/>
                  </a:cubicBezTo>
                  <a:cubicBezTo>
                    <a:pt x="17" y="223"/>
                    <a:pt x="16" y="220"/>
                    <a:pt x="17" y="217"/>
                  </a:cubicBezTo>
                  <a:cubicBezTo>
                    <a:pt x="17" y="215"/>
                    <a:pt x="17" y="214"/>
                    <a:pt x="18" y="212"/>
                  </a:cubicBezTo>
                  <a:cubicBezTo>
                    <a:pt x="17" y="147"/>
                    <a:pt x="17" y="147"/>
                    <a:pt x="17" y="147"/>
                  </a:cubicBezTo>
                  <a:moveTo>
                    <a:pt x="33" y="0"/>
                  </a:moveTo>
                  <a:cubicBezTo>
                    <a:pt x="23" y="15"/>
                    <a:pt x="13" y="30"/>
                    <a:pt x="0" y="41"/>
                  </a:cubicBezTo>
                  <a:cubicBezTo>
                    <a:pt x="0" y="43"/>
                    <a:pt x="0" y="45"/>
                    <a:pt x="0" y="47"/>
                  </a:cubicBezTo>
                  <a:cubicBezTo>
                    <a:pt x="0" y="70"/>
                    <a:pt x="0" y="94"/>
                    <a:pt x="1" y="117"/>
                  </a:cubicBezTo>
                  <a:cubicBezTo>
                    <a:pt x="2" y="117"/>
                    <a:pt x="4" y="116"/>
                    <a:pt x="6" y="116"/>
                  </a:cubicBezTo>
                  <a:cubicBezTo>
                    <a:pt x="6" y="116"/>
                    <a:pt x="7" y="116"/>
                    <a:pt x="8" y="116"/>
                  </a:cubicBezTo>
                  <a:cubicBezTo>
                    <a:pt x="11" y="117"/>
                    <a:pt x="14" y="118"/>
                    <a:pt x="17" y="121"/>
                  </a:cubicBezTo>
                  <a:cubicBezTo>
                    <a:pt x="16" y="75"/>
                    <a:pt x="16" y="75"/>
                    <a:pt x="16" y="75"/>
                  </a:cubicBezTo>
                  <a:cubicBezTo>
                    <a:pt x="24" y="72"/>
                    <a:pt x="36" y="59"/>
                    <a:pt x="45" y="48"/>
                  </a:cubicBezTo>
                  <a:cubicBezTo>
                    <a:pt x="44" y="35"/>
                    <a:pt x="42" y="22"/>
                    <a:pt x="41" y="9"/>
                  </a:cubicBezTo>
                  <a:cubicBezTo>
                    <a:pt x="38" y="7"/>
                    <a:pt x="35" y="4"/>
                    <a:pt x="33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8" name="Freeform 167"/>
            <p:cNvSpPr>
              <a:spLocks/>
            </p:cNvSpPr>
            <p:nvPr/>
          </p:nvSpPr>
          <p:spPr bwMode="auto">
            <a:xfrm>
              <a:off x="3367237" y="3567460"/>
              <a:ext cx="127000" cy="403225"/>
            </a:xfrm>
            <a:custGeom>
              <a:avLst/>
              <a:gdLst>
                <a:gd name="T0" fmla="*/ 0 w 30"/>
                <a:gd name="T1" fmla="*/ 0 h 95"/>
                <a:gd name="T2" fmla="*/ 2 w 30"/>
                <a:gd name="T3" fmla="*/ 20 h 95"/>
                <a:gd name="T4" fmla="*/ 3 w 30"/>
                <a:gd name="T5" fmla="*/ 21 h 95"/>
                <a:gd name="T6" fmla="*/ 3 w 30"/>
                <a:gd name="T7" fmla="*/ 25 h 95"/>
                <a:gd name="T8" fmla="*/ 3 w 30"/>
                <a:gd name="T9" fmla="*/ 36 h 95"/>
                <a:gd name="T10" fmla="*/ 4 w 30"/>
                <a:gd name="T11" fmla="*/ 37 h 95"/>
                <a:gd name="T12" fmla="*/ 8 w 30"/>
                <a:gd name="T13" fmla="*/ 38 h 95"/>
                <a:gd name="T14" fmla="*/ 4 w 30"/>
                <a:gd name="T15" fmla="*/ 51 h 95"/>
                <a:gd name="T16" fmla="*/ 4 w 30"/>
                <a:gd name="T17" fmla="*/ 51 h 95"/>
                <a:gd name="T18" fmla="*/ 2 w 30"/>
                <a:gd name="T19" fmla="*/ 95 h 95"/>
                <a:gd name="T20" fmla="*/ 30 w 30"/>
                <a:gd name="T21" fmla="*/ 95 h 95"/>
                <a:gd name="T22" fmla="*/ 30 w 30"/>
                <a:gd name="T23" fmla="*/ 95 h 95"/>
                <a:gd name="T24" fmla="*/ 27 w 30"/>
                <a:gd name="T25" fmla="*/ 95 h 95"/>
                <a:gd name="T26" fmla="*/ 18 w 30"/>
                <a:gd name="T27" fmla="*/ 23 h 95"/>
                <a:gd name="T28" fmla="*/ 10 w 30"/>
                <a:gd name="T29" fmla="*/ 4 h 95"/>
                <a:gd name="T30" fmla="*/ 0 w 30"/>
                <a:gd name="T3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95">
                  <a:moveTo>
                    <a:pt x="0" y="0"/>
                  </a:moveTo>
                  <a:cubicBezTo>
                    <a:pt x="1" y="7"/>
                    <a:pt x="2" y="13"/>
                    <a:pt x="2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3"/>
                    <a:pt x="3" y="25"/>
                  </a:cubicBezTo>
                  <a:cubicBezTo>
                    <a:pt x="3" y="29"/>
                    <a:pt x="3" y="32"/>
                    <a:pt x="3" y="36"/>
                  </a:cubicBezTo>
                  <a:cubicBezTo>
                    <a:pt x="4" y="36"/>
                    <a:pt x="4" y="37"/>
                    <a:pt x="4" y="37"/>
                  </a:cubicBezTo>
                  <a:cubicBezTo>
                    <a:pt x="5" y="37"/>
                    <a:pt x="7" y="37"/>
                    <a:pt x="8" y="38"/>
                  </a:cubicBezTo>
                  <a:cubicBezTo>
                    <a:pt x="7" y="42"/>
                    <a:pt x="6" y="47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67"/>
                    <a:pt x="3" y="82"/>
                    <a:pt x="2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8" y="71"/>
                    <a:pt x="25" y="47"/>
                    <a:pt x="18" y="23"/>
                  </a:cubicBezTo>
                  <a:cubicBezTo>
                    <a:pt x="15" y="17"/>
                    <a:pt x="13" y="10"/>
                    <a:pt x="10" y="4"/>
                  </a:cubicBezTo>
                  <a:cubicBezTo>
                    <a:pt x="7" y="3"/>
                    <a:pt x="3" y="2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9" name="Freeform 168"/>
            <p:cNvSpPr>
              <a:spLocks/>
            </p:cNvSpPr>
            <p:nvPr/>
          </p:nvSpPr>
          <p:spPr bwMode="auto">
            <a:xfrm>
              <a:off x="3222775" y="2305398"/>
              <a:ext cx="22225" cy="30163"/>
            </a:xfrm>
            <a:custGeom>
              <a:avLst/>
              <a:gdLst>
                <a:gd name="T0" fmla="*/ 0 w 5"/>
                <a:gd name="T1" fmla="*/ 0 h 7"/>
                <a:gd name="T2" fmla="*/ 1 w 5"/>
                <a:gd name="T3" fmla="*/ 7 h 7"/>
                <a:gd name="T4" fmla="*/ 5 w 5"/>
                <a:gd name="T5" fmla="*/ 1 h 7"/>
                <a:gd name="T6" fmla="*/ 0 w 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0" y="0"/>
                  </a:moveTo>
                  <a:cubicBezTo>
                    <a:pt x="0" y="2"/>
                    <a:pt x="1" y="5"/>
                    <a:pt x="1" y="7"/>
                  </a:cubicBezTo>
                  <a:cubicBezTo>
                    <a:pt x="2" y="5"/>
                    <a:pt x="4" y="3"/>
                    <a:pt x="5" y="1"/>
                  </a:cubicBezTo>
                  <a:cubicBezTo>
                    <a:pt x="3" y="1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0" name="Freeform 169"/>
            <p:cNvSpPr>
              <a:spLocks/>
            </p:cNvSpPr>
            <p:nvPr/>
          </p:nvSpPr>
          <p:spPr bwMode="auto">
            <a:xfrm>
              <a:off x="3057675" y="2556223"/>
              <a:ext cx="3175" cy="7938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1 h 2"/>
                <a:gd name="T4" fmla="*/ 1 w 1"/>
                <a:gd name="T5" fmla="*/ 1 h 2"/>
                <a:gd name="T6" fmla="*/ 1 w 1"/>
                <a:gd name="T7" fmla="*/ 1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0" y="2"/>
                    <a:pt x="1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1" name="Freeform 170"/>
            <p:cNvSpPr>
              <a:spLocks/>
            </p:cNvSpPr>
            <p:nvPr/>
          </p:nvSpPr>
          <p:spPr bwMode="auto">
            <a:xfrm>
              <a:off x="2811612" y="2287935"/>
              <a:ext cx="704850" cy="1682750"/>
            </a:xfrm>
            <a:custGeom>
              <a:avLst/>
              <a:gdLst>
                <a:gd name="T0" fmla="*/ 134 w 166"/>
                <a:gd name="T1" fmla="*/ 277 h 396"/>
                <a:gd name="T2" fmla="*/ 126 w 166"/>
                <a:gd name="T3" fmla="*/ 258 h 396"/>
                <a:gd name="T4" fmla="*/ 124 w 166"/>
                <a:gd name="T5" fmla="*/ 232 h 396"/>
                <a:gd name="T6" fmla="*/ 116 w 166"/>
                <a:gd name="T7" fmla="*/ 148 h 396"/>
                <a:gd name="T8" fmla="*/ 103 w 166"/>
                <a:gd name="T9" fmla="*/ 3 h 396"/>
                <a:gd name="T10" fmla="*/ 98 w 166"/>
                <a:gd name="T11" fmla="*/ 2 h 396"/>
                <a:gd name="T12" fmla="*/ 57 w 166"/>
                <a:gd name="T13" fmla="*/ 58 h 396"/>
                <a:gd name="T14" fmla="*/ 54 w 166"/>
                <a:gd name="T15" fmla="*/ 93 h 396"/>
                <a:gd name="T16" fmla="*/ 55 w 166"/>
                <a:gd name="T17" fmla="*/ 258 h 396"/>
                <a:gd name="T18" fmla="*/ 52 w 166"/>
                <a:gd name="T19" fmla="*/ 272 h 396"/>
                <a:gd name="T20" fmla="*/ 20 w 166"/>
                <a:gd name="T21" fmla="*/ 326 h 396"/>
                <a:gd name="T22" fmla="*/ 1 w 166"/>
                <a:gd name="T23" fmla="*/ 391 h 396"/>
                <a:gd name="T24" fmla="*/ 0 w 166"/>
                <a:gd name="T25" fmla="*/ 396 h 396"/>
                <a:gd name="T26" fmla="*/ 6 w 166"/>
                <a:gd name="T27" fmla="*/ 396 h 396"/>
                <a:gd name="T28" fmla="*/ 48 w 166"/>
                <a:gd name="T29" fmla="*/ 287 h 396"/>
                <a:gd name="T30" fmla="*/ 60 w 166"/>
                <a:gd name="T31" fmla="*/ 266 h 396"/>
                <a:gd name="T32" fmla="*/ 60 w 166"/>
                <a:gd name="T33" fmla="*/ 242 h 396"/>
                <a:gd name="T34" fmla="*/ 59 w 166"/>
                <a:gd name="T35" fmla="*/ 76 h 396"/>
                <a:gd name="T36" fmla="*/ 59 w 166"/>
                <a:gd name="T37" fmla="*/ 64 h 396"/>
                <a:gd name="T38" fmla="*/ 59 w 166"/>
                <a:gd name="T39" fmla="*/ 65 h 396"/>
                <a:gd name="T40" fmla="*/ 59 w 166"/>
                <a:gd name="T41" fmla="*/ 64 h 396"/>
                <a:gd name="T42" fmla="*/ 59 w 166"/>
                <a:gd name="T43" fmla="*/ 64 h 396"/>
                <a:gd name="T44" fmla="*/ 59 w 166"/>
                <a:gd name="T45" fmla="*/ 64 h 396"/>
                <a:gd name="T46" fmla="*/ 60 w 166"/>
                <a:gd name="T47" fmla="*/ 63 h 396"/>
                <a:gd name="T48" fmla="*/ 68 w 166"/>
                <a:gd name="T49" fmla="*/ 52 h 396"/>
                <a:gd name="T50" fmla="*/ 98 w 166"/>
                <a:gd name="T51" fmla="*/ 11 h 396"/>
                <a:gd name="T52" fmla="*/ 97 w 166"/>
                <a:gd name="T53" fmla="*/ 4 h 396"/>
                <a:gd name="T54" fmla="*/ 102 w 166"/>
                <a:gd name="T55" fmla="*/ 5 h 396"/>
                <a:gd name="T56" fmla="*/ 98 w 166"/>
                <a:gd name="T57" fmla="*/ 11 h 396"/>
                <a:gd name="T58" fmla="*/ 121 w 166"/>
                <a:gd name="T59" fmla="*/ 265 h 396"/>
                <a:gd name="T60" fmla="*/ 121 w 166"/>
                <a:gd name="T61" fmla="*/ 266 h 396"/>
                <a:gd name="T62" fmla="*/ 124 w 166"/>
                <a:gd name="T63" fmla="*/ 271 h 396"/>
                <a:gd name="T64" fmla="*/ 132 w 166"/>
                <a:gd name="T65" fmla="*/ 286 h 396"/>
                <a:gd name="T66" fmla="*/ 149 w 166"/>
                <a:gd name="T67" fmla="*/ 324 h 396"/>
                <a:gd name="T68" fmla="*/ 158 w 166"/>
                <a:gd name="T69" fmla="*/ 396 h 396"/>
                <a:gd name="T70" fmla="*/ 164 w 166"/>
                <a:gd name="T71" fmla="*/ 396 h 396"/>
                <a:gd name="T72" fmla="*/ 134 w 166"/>
                <a:gd name="T73" fmla="*/ 277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6" h="396">
                  <a:moveTo>
                    <a:pt x="134" y="277"/>
                  </a:moveTo>
                  <a:cubicBezTo>
                    <a:pt x="129" y="269"/>
                    <a:pt x="127" y="266"/>
                    <a:pt x="126" y="258"/>
                  </a:cubicBezTo>
                  <a:cubicBezTo>
                    <a:pt x="125" y="249"/>
                    <a:pt x="124" y="240"/>
                    <a:pt x="124" y="232"/>
                  </a:cubicBezTo>
                  <a:cubicBezTo>
                    <a:pt x="121" y="204"/>
                    <a:pt x="118" y="176"/>
                    <a:pt x="116" y="148"/>
                  </a:cubicBezTo>
                  <a:cubicBezTo>
                    <a:pt x="111" y="99"/>
                    <a:pt x="107" y="51"/>
                    <a:pt x="103" y="3"/>
                  </a:cubicBezTo>
                  <a:cubicBezTo>
                    <a:pt x="102" y="1"/>
                    <a:pt x="99" y="0"/>
                    <a:pt x="98" y="2"/>
                  </a:cubicBezTo>
                  <a:cubicBezTo>
                    <a:pt x="84" y="20"/>
                    <a:pt x="70" y="39"/>
                    <a:pt x="57" y="58"/>
                  </a:cubicBezTo>
                  <a:cubicBezTo>
                    <a:pt x="50" y="67"/>
                    <a:pt x="54" y="82"/>
                    <a:pt x="54" y="93"/>
                  </a:cubicBezTo>
                  <a:cubicBezTo>
                    <a:pt x="54" y="148"/>
                    <a:pt x="55" y="203"/>
                    <a:pt x="55" y="258"/>
                  </a:cubicBezTo>
                  <a:cubicBezTo>
                    <a:pt x="55" y="265"/>
                    <a:pt x="56" y="267"/>
                    <a:pt x="52" y="272"/>
                  </a:cubicBezTo>
                  <a:cubicBezTo>
                    <a:pt x="40" y="289"/>
                    <a:pt x="29" y="307"/>
                    <a:pt x="20" y="326"/>
                  </a:cubicBezTo>
                  <a:cubicBezTo>
                    <a:pt x="10" y="346"/>
                    <a:pt x="3" y="368"/>
                    <a:pt x="1" y="391"/>
                  </a:cubicBezTo>
                  <a:cubicBezTo>
                    <a:pt x="1" y="393"/>
                    <a:pt x="0" y="395"/>
                    <a:pt x="0" y="396"/>
                  </a:cubicBezTo>
                  <a:cubicBezTo>
                    <a:pt x="6" y="396"/>
                    <a:pt x="6" y="396"/>
                    <a:pt x="6" y="396"/>
                  </a:cubicBezTo>
                  <a:cubicBezTo>
                    <a:pt x="9" y="357"/>
                    <a:pt x="26" y="320"/>
                    <a:pt x="48" y="287"/>
                  </a:cubicBezTo>
                  <a:cubicBezTo>
                    <a:pt x="52" y="281"/>
                    <a:pt x="61" y="274"/>
                    <a:pt x="60" y="266"/>
                  </a:cubicBezTo>
                  <a:cubicBezTo>
                    <a:pt x="60" y="258"/>
                    <a:pt x="60" y="250"/>
                    <a:pt x="60" y="242"/>
                  </a:cubicBezTo>
                  <a:cubicBezTo>
                    <a:pt x="60" y="186"/>
                    <a:pt x="60" y="131"/>
                    <a:pt x="59" y="76"/>
                  </a:cubicBezTo>
                  <a:cubicBezTo>
                    <a:pt x="59" y="72"/>
                    <a:pt x="59" y="68"/>
                    <a:pt x="59" y="64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8" y="65"/>
                    <a:pt x="59" y="65"/>
                    <a:pt x="59" y="64"/>
                  </a:cubicBezTo>
                  <a:cubicBezTo>
                    <a:pt x="59" y="64"/>
                    <a:pt x="59" y="63"/>
                    <a:pt x="59" y="6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4"/>
                    <a:pt x="60" y="63"/>
                    <a:pt x="60" y="63"/>
                  </a:cubicBezTo>
                  <a:cubicBezTo>
                    <a:pt x="63" y="59"/>
                    <a:pt x="66" y="55"/>
                    <a:pt x="68" y="52"/>
                  </a:cubicBezTo>
                  <a:cubicBezTo>
                    <a:pt x="78" y="38"/>
                    <a:pt x="88" y="25"/>
                    <a:pt x="98" y="11"/>
                  </a:cubicBezTo>
                  <a:cubicBezTo>
                    <a:pt x="98" y="9"/>
                    <a:pt x="97" y="6"/>
                    <a:pt x="97" y="4"/>
                  </a:cubicBezTo>
                  <a:cubicBezTo>
                    <a:pt x="99" y="4"/>
                    <a:pt x="100" y="5"/>
                    <a:pt x="102" y="5"/>
                  </a:cubicBezTo>
                  <a:cubicBezTo>
                    <a:pt x="101" y="7"/>
                    <a:pt x="99" y="9"/>
                    <a:pt x="98" y="11"/>
                  </a:cubicBezTo>
                  <a:cubicBezTo>
                    <a:pt x="106" y="96"/>
                    <a:pt x="113" y="181"/>
                    <a:pt x="121" y="265"/>
                  </a:cubicBezTo>
                  <a:cubicBezTo>
                    <a:pt x="121" y="266"/>
                    <a:pt x="121" y="266"/>
                    <a:pt x="121" y="266"/>
                  </a:cubicBezTo>
                  <a:cubicBezTo>
                    <a:pt x="121" y="267"/>
                    <a:pt x="123" y="270"/>
                    <a:pt x="124" y="271"/>
                  </a:cubicBezTo>
                  <a:cubicBezTo>
                    <a:pt x="127" y="276"/>
                    <a:pt x="129" y="281"/>
                    <a:pt x="132" y="286"/>
                  </a:cubicBezTo>
                  <a:cubicBezTo>
                    <a:pt x="139" y="298"/>
                    <a:pt x="144" y="311"/>
                    <a:pt x="149" y="324"/>
                  </a:cubicBezTo>
                  <a:cubicBezTo>
                    <a:pt x="156" y="348"/>
                    <a:pt x="159" y="372"/>
                    <a:pt x="158" y="396"/>
                  </a:cubicBezTo>
                  <a:cubicBezTo>
                    <a:pt x="164" y="396"/>
                    <a:pt x="164" y="396"/>
                    <a:pt x="164" y="396"/>
                  </a:cubicBezTo>
                  <a:cubicBezTo>
                    <a:pt x="166" y="355"/>
                    <a:pt x="154" y="314"/>
                    <a:pt x="134" y="27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2" name="Freeform 171"/>
            <p:cNvSpPr>
              <a:spLocks/>
            </p:cNvSpPr>
            <p:nvPr/>
          </p:nvSpPr>
          <p:spPr bwMode="auto">
            <a:xfrm>
              <a:off x="3010050" y="3792885"/>
              <a:ext cx="280987" cy="177800"/>
            </a:xfrm>
            <a:custGeom>
              <a:avLst/>
              <a:gdLst>
                <a:gd name="T0" fmla="*/ 39 w 66"/>
                <a:gd name="T1" fmla="*/ 2 h 42"/>
                <a:gd name="T2" fmla="*/ 0 w 66"/>
                <a:gd name="T3" fmla="*/ 42 h 42"/>
                <a:gd name="T4" fmla="*/ 66 w 66"/>
                <a:gd name="T5" fmla="*/ 42 h 42"/>
                <a:gd name="T6" fmla="*/ 39 w 66"/>
                <a:gd name="T7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42">
                  <a:moveTo>
                    <a:pt x="39" y="2"/>
                  </a:moveTo>
                  <a:cubicBezTo>
                    <a:pt x="23" y="0"/>
                    <a:pt x="8" y="17"/>
                    <a:pt x="0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2" y="20"/>
                    <a:pt x="52" y="4"/>
                    <a:pt x="3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3" name="Freeform 172"/>
            <p:cNvSpPr>
              <a:spLocks/>
            </p:cNvSpPr>
            <p:nvPr/>
          </p:nvSpPr>
          <p:spPr bwMode="auto">
            <a:xfrm>
              <a:off x="3171975" y="2692748"/>
              <a:ext cx="101600" cy="147638"/>
            </a:xfrm>
            <a:custGeom>
              <a:avLst/>
              <a:gdLst>
                <a:gd name="T0" fmla="*/ 18 w 24"/>
                <a:gd name="T1" fmla="*/ 0 h 35"/>
                <a:gd name="T2" fmla="*/ 2 w 24"/>
                <a:gd name="T3" fmla="*/ 15 h 35"/>
                <a:gd name="T4" fmla="*/ 16 w 24"/>
                <a:gd name="T5" fmla="*/ 35 h 35"/>
                <a:gd name="T6" fmla="*/ 18 w 24"/>
                <a:gd name="T7" fmla="*/ 35 h 35"/>
                <a:gd name="T8" fmla="*/ 24 w 24"/>
                <a:gd name="T9" fmla="*/ 34 h 35"/>
                <a:gd name="T10" fmla="*/ 20 w 24"/>
                <a:gd name="T11" fmla="*/ 0 h 35"/>
                <a:gd name="T12" fmla="*/ 20 w 24"/>
                <a:gd name="T13" fmla="*/ 0 h 35"/>
                <a:gd name="T14" fmla="*/ 18 w 24"/>
                <a:gd name="T1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35">
                  <a:moveTo>
                    <a:pt x="18" y="0"/>
                  </a:moveTo>
                  <a:cubicBezTo>
                    <a:pt x="10" y="0"/>
                    <a:pt x="3" y="7"/>
                    <a:pt x="2" y="15"/>
                  </a:cubicBezTo>
                  <a:cubicBezTo>
                    <a:pt x="0" y="25"/>
                    <a:pt x="7" y="34"/>
                    <a:pt x="16" y="35"/>
                  </a:cubicBezTo>
                  <a:cubicBezTo>
                    <a:pt x="17" y="35"/>
                    <a:pt x="18" y="35"/>
                    <a:pt x="18" y="35"/>
                  </a:cubicBezTo>
                  <a:cubicBezTo>
                    <a:pt x="20" y="35"/>
                    <a:pt x="22" y="35"/>
                    <a:pt x="24" y="34"/>
                  </a:cubicBezTo>
                  <a:cubicBezTo>
                    <a:pt x="23" y="23"/>
                    <a:pt x="21" y="11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4" name="Freeform 173"/>
            <p:cNvSpPr>
              <a:spLocks/>
            </p:cNvSpPr>
            <p:nvPr/>
          </p:nvSpPr>
          <p:spPr bwMode="auto">
            <a:xfrm>
              <a:off x="3257700" y="2692748"/>
              <a:ext cx="25400" cy="144463"/>
            </a:xfrm>
            <a:custGeom>
              <a:avLst/>
              <a:gdLst>
                <a:gd name="T0" fmla="*/ 0 w 6"/>
                <a:gd name="T1" fmla="*/ 0 h 34"/>
                <a:gd name="T2" fmla="*/ 4 w 6"/>
                <a:gd name="T3" fmla="*/ 34 h 34"/>
                <a:gd name="T4" fmla="*/ 6 w 6"/>
                <a:gd name="T5" fmla="*/ 33 h 34"/>
                <a:gd name="T6" fmla="*/ 3 w 6"/>
                <a:gd name="T7" fmla="*/ 1 h 34"/>
                <a:gd name="T8" fmla="*/ 0 w 6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4">
                  <a:moveTo>
                    <a:pt x="0" y="0"/>
                  </a:moveTo>
                  <a:cubicBezTo>
                    <a:pt x="1" y="11"/>
                    <a:pt x="3" y="23"/>
                    <a:pt x="4" y="34"/>
                  </a:cubicBezTo>
                  <a:cubicBezTo>
                    <a:pt x="4" y="34"/>
                    <a:pt x="5" y="33"/>
                    <a:pt x="6" y="3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3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5" name="Freeform 174"/>
            <p:cNvSpPr>
              <a:spLocks/>
            </p:cNvSpPr>
            <p:nvPr/>
          </p:nvSpPr>
          <p:spPr bwMode="auto">
            <a:xfrm>
              <a:off x="3133875" y="2926110"/>
              <a:ext cx="25400" cy="109538"/>
            </a:xfrm>
            <a:custGeom>
              <a:avLst/>
              <a:gdLst>
                <a:gd name="T0" fmla="*/ 0 w 6"/>
                <a:gd name="T1" fmla="*/ 0 h 26"/>
                <a:gd name="T2" fmla="*/ 0 w 6"/>
                <a:gd name="T3" fmla="*/ 26 h 26"/>
                <a:gd name="T4" fmla="*/ 5 w 6"/>
                <a:gd name="T5" fmla="*/ 15 h 26"/>
                <a:gd name="T6" fmla="*/ 0 w 6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6">
                  <a:moveTo>
                    <a:pt x="0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" y="23"/>
                    <a:pt x="5" y="19"/>
                    <a:pt x="5" y="15"/>
                  </a:cubicBezTo>
                  <a:cubicBezTo>
                    <a:pt x="6" y="9"/>
                    <a:pt x="4" y="3"/>
                    <a:pt x="0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6" name="Freeform 175"/>
            <p:cNvSpPr>
              <a:spLocks/>
            </p:cNvSpPr>
            <p:nvPr/>
          </p:nvSpPr>
          <p:spPr bwMode="auto">
            <a:xfrm>
              <a:off x="3065612" y="2903885"/>
              <a:ext cx="68262" cy="149225"/>
            </a:xfrm>
            <a:custGeom>
              <a:avLst/>
              <a:gdLst>
                <a:gd name="T0" fmla="*/ 5 w 16"/>
                <a:gd name="T1" fmla="*/ 0 h 35"/>
                <a:gd name="T2" fmla="*/ 0 w 16"/>
                <a:gd name="T3" fmla="*/ 1 h 35"/>
                <a:gd name="T4" fmla="*/ 0 w 16"/>
                <a:gd name="T5" fmla="*/ 34 h 35"/>
                <a:gd name="T6" fmla="*/ 3 w 16"/>
                <a:gd name="T7" fmla="*/ 35 h 35"/>
                <a:gd name="T8" fmla="*/ 5 w 16"/>
                <a:gd name="T9" fmla="*/ 35 h 35"/>
                <a:gd name="T10" fmla="*/ 16 w 16"/>
                <a:gd name="T11" fmla="*/ 31 h 35"/>
                <a:gd name="T12" fmla="*/ 16 w 16"/>
                <a:gd name="T13" fmla="*/ 5 h 35"/>
                <a:gd name="T14" fmla="*/ 7 w 16"/>
                <a:gd name="T15" fmla="*/ 0 h 35"/>
                <a:gd name="T16" fmla="*/ 5 w 16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5">
                  <a:moveTo>
                    <a:pt x="5" y="0"/>
                  </a:moveTo>
                  <a:cubicBezTo>
                    <a:pt x="3" y="0"/>
                    <a:pt x="1" y="1"/>
                    <a:pt x="0" y="1"/>
                  </a:cubicBezTo>
                  <a:cubicBezTo>
                    <a:pt x="0" y="12"/>
                    <a:pt x="0" y="23"/>
                    <a:pt x="0" y="34"/>
                  </a:cubicBezTo>
                  <a:cubicBezTo>
                    <a:pt x="1" y="35"/>
                    <a:pt x="2" y="35"/>
                    <a:pt x="3" y="35"/>
                  </a:cubicBezTo>
                  <a:cubicBezTo>
                    <a:pt x="3" y="35"/>
                    <a:pt x="4" y="35"/>
                    <a:pt x="5" y="35"/>
                  </a:cubicBezTo>
                  <a:cubicBezTo>
                    <a:pt x="9" y="35"/>
                    <a:pt x="13" y="34"/>
                    <a:pt x="16" y="3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3" y="2"/>
                    <a:pt x="10" y="1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solidFill>
              <a:srgbClr val="ED84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7" name="Freeform 176"/>
            <p:cNvSpPr>
              <a:spLocks/>
            </p:cNvSpPr>
            <p:nvPr/>
          </p:nvSpPr>
          <p:spPr bwMode="auto">
            <a:xfrm>
              <a:off x="3052912" y="2908648"/>
              <a:ext cx="12700" cy="139700"/>
            </a:xfrm>
            <a:custGeom>
              <a:avLst/>
              <a:gdLst>
                <a:gd name="T0" fmla="*/ 3 w 3"/>
                <a:gd name="T1" fmla="*/ 0 h 33"/>
                <a:gd name="T2" fmla="*/ 0 w 3"/>
                <a:gd name="T3" fmla="*/ 1 h 33"/>
                <a:gd name="T4" fmla="*/ 0 w 3"/>
                <a:gd name="T5" fmla="*/ 32 h 33"/>
                <a:gd name="T6" fmla="*/ 3 w 3"/>
                <a:gd name="T7" fmla="*/ 33 h 33"/>
                <a:gd name="T8" fmla="*/ 3 w 3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3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" y="33"/>
                    <a:pt x="2" y="33"/>
                    <a:pt x="3" y="33"/>
                  </a:cubicBezTo>
                  <a:cubicBezTo>
                    <a:pt x="3" y="22"/>
                    <a:pt x="3" y="11"/>
                    <a:pt x="3" y="0"/>
                  </a:cubicBezTo>
                </a:path>
              </a:pathLst>
            </a:custGeom>
            <a:solidFill>
              <a:srgbClr val="3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8" name="Freeform 177"/>
            <p:cNvSpPr>
              <a:spLocks noEditPoints="1"/>
            </p:cNvSpPr>
            <p:nvPr/>
          </p:nvSpPr>
          <p:spPr bwMode="auto">
            <a:xfrm>
              <a:off x="3078312" y="3473798"/>
              <a:ext cx="149225" cy="88900"/>
            </a:xfrm>
            <a:custGeom>
              <a:avLst/>
              <a:gdLst>
                <a:gd name="T0" fmla="*/ 5 w 35"/>
                <a:gd name="T1" fmla="*/ 3 h 21"/>
                <a:gd name="T2" fmla="*/ 0 w 35"/>
                <a:gd name="T3" fmla="*/ 3 h 21"/>
                <a:gd name="T4" fmla="*/ 2 w 35"/>
                <a:gd name="T5" fmla="*/ 5 h 21"/>
                <a:gd name="T6" fmla="*/ 5 w 35"/>
                <a:gd name="T7" fmla="*/ 3 h 21"/>
                <a:gd name="T8" fmla="*/ 5 w 35"/>
                <a:gd name="T9" fmla="*/ 3 h 21"/>
                <a:gd name="T10" fmla="*/ 28 w 35"/>
                <a:gd name="T11" fmla="*/ 0 h 21"/>
                <a:gd name="T12" fmla="*/ 26 w 35"/>
                <a:gd name="T13" fmla="*/ 0 h 21"/>
                <a:gd name="T14" fmla="*/ 26 w 35"/>
                <a:gd name="T15" fmla="*/ 0 h 21"/>
                <a:gd name="T16" fmla="*/ 28 w 35"/>
                <a:gd name="T17" fmla="*/ 4 h 21"/>
                <a:gd name="T18" fmla="*/ 23 w 35"/>
                <a:gd name="T19" fmla="*/ 15 h 21"/>
                <a:gd name="T20" fmla="*/ 35 w 35"/>
                <a:gd name="T21" fmla="*/ 21 h 21"/>
                <a:gd name="T22" fmla="*/ 35 w 35"/>
                <a:gd name="T23" fmla="*/ 20 h 21"/>
                <a:gd name="T24" fmla="*/ 31 w 35"/>
                <a:gd name="T25" fmla="*/ 2 h 21"/>
                <a:gd name="T26" fmla="*/ 31 w 35"/>
                <a:gd name="T27" fmla="*/ 0 h 21"/>
                <a:gd name="T28" fmla="*/ 28 w 35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21">
                  <a:moveTo>
                    <a:pt x="5" y="3"/>
                  </a:moveTo>
                  <a:cubicBezTo>
                    <a:pt x="4" y="3"/>
                    <a:pt x="2" y="3"/>
                    <a:pt x="0" y="3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3" y="4"/>
                    <a:pt x="4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moveTo>
                    <a:pt x="28" y="0"/>
                  </a:moveTo>
                  <a:cubicBezTo>
                    <a:pt x="27" y="0"/>
                    <a:pt x="27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8" y="1"/>
                    <a:pt x="29" y="2"/>
                    <a:pt x="28" y="4"/>
                  </a:cubicBezTo>
                  <a:cubicBezTo>
                    <a:pt x="27" y="8"/>
                    <a:pt x="25" y="12"/>
                    <a:pt x="23" y="15"/>
                  </a:cubicBezTo>
                  <a:cubicBezTo>
                    <a:pt x="27" y="17"/>
                    <a:pt x="31" y="19"/>
                    <a:pt x="35" y="21"/>
                  </a:cubicBezTo>
                  <a:cubicBezTo>
                    <a:pt x="35" y="21"/>
                    <a:pt x="35" y="21"/>
                    <a:pt x="35" y="20"/>
                  </a:cubicBezTo>
                  <a:cubicBezTo>
                    <a:pt x="33" y="17"/>
                    <a:pt x="31" y="9"/>
                    <a:pt x="31" y="2"/>
                  </a:cubicBezTo>
                  <a:cubicBezTo>
                    <a:pt x="31" y="2"/>
                    <a:pt x="31" y="1"/>
                    <a:pt x="31" y="0"/>
                  </a:cubicBezTo>
                  <a:cubicBezTo>
                    <a:pt x="30" y="0"/>
                    <a:pt x="29" y="0"/>
                    <a:pt x="28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9" name="Freeform 178"/>
            <p:cNvSpPr>
              <a:spLocks/>
            </p:cNvSpPr>
            <p:nvPr/>
          </p:nvSpPr>
          <p:spPr bwMode="auto">
            <a:xfrm>
              <a:off x="3414862" y="3537298"/>
              <a:ext cx="33337" cy="50800"/>
            </a:xfrm>
            <a:custGeom>
              <a:avLst/>
              <a:gdLst>
                <a:gd name="T0" fmla="*/ 0 w 8"/>
                <a:gd name="T1" fmla="*/ 0 h 12"/>
                <a:gd name="T2" fmla="*/ 6 w 8"/>
                <a:gd name="T3" fmla="*/ 12 h 12"/>
                <a:gd name="T4" fmla="*/ 8 w 8"/>
                <a:gd name="T5" fmla="*/ 12 h 12"/>
                <a:gd name="T6" fmla="*/ 2 w 8"/>
                <a:gd name="T7" fmla="*/ 0 h 12"/>
                <a:gd name="T8" fmla="*/ 2 w 8"/>
                <a:gd name="T9" fmla="*/ 0 h 12"/>
                <a:gd name="T10" fmla="*/ 0 w 8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2">
                  <a:moveTo>
                    <a:pt x="0" y="0"/>
                  </a:moveTo>
                  <a:cubicBezTo>
                    <a:pt x="2" y="4"/>
                    <a:pt x="4" y="8"/>
                    <a:pt x="6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6" y="12"/>
                    <a:pt x="4" y="7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0" name="Freeform 179"/>
            <p:cNvSpPr>
              <a:spLocks/>
            </p:cNvSpPr>
            <p:nvPr/>
          </p:nvSpPr>
          <p:spPr bwMode="auto">
            <a:xfrm>
              <a:off x="3270400" y="3486498"/>
              <a:ext cx="96837" cy="80963"/>
            </a:xfrm>
            <a:custGeom>
              <a:avLst/>
              <a:gdLst>
                <a:gd name="T0" fmla="*/ 0 w 23"/>
                <a:gd name="T1" fmla="*/ 0 h 19"/>
                <a:gd name="T2" fmla="*/ 9 w 23"/>
                <a:gd name="T3" fmla="*/ 11 h 19"/>
                <a:gd name="T4" fmla="*/ 23 w 23"/>
                <a:gd name="T5" fmla="*/ 19 h 19"/>
                <a:gd name="T6" fmla="*/ 21 w 23"/>
                <a:gd name="T7" fmla="*/ 7 h 19"/>
                <a:gd name="T8" fmla="*/ 14 w 23"/>
                <a:gd name="T9" fmla="*/ 4 h 19"/>
                <a:gd name="T10" fmla="*/ 0 w 23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9">
                  <a:moveTo>
                    <a:pt x="0" y="0"/>
                  </a:moveTo>
                  <a:cubicBezTo>
                    <a:pt x="4" y="4"/>
                    <a:pt x="8" y="9"/>
                    <a:pt x="9" y="11"/>
                  </a:cubicBezTo>
                  <a:cubicBezTo>
                    <a:pt x="13" y="14"/>
                    <a:pt x="18" y="17"/>
                    <a:pt x="23" y="19"/>
                  </a:cubicBezTo>
                  <a:cubicBezTo>
                    <a:pt x="22" y="15"/>
                    <a:pt x="22" y="11"/>
                    <a:pt x="21" y="7"/>
                  </a:cubicBezTo>
                  <a:cubicBezTo>
                    <a:pt x="19" y="6"/>
                    <a:pt x="16" y="5"/>
                    <a:pt x="14" y="4"/>
                  </a:cubicBezTo>
                  <a:cubicBezTo>
                    <a:pt x="9" y="3"/>
                    <a:pt x="5" y="1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1" name="Freeform 180"/>
            <p:cNvSpPr>
              <a:spLocks/>
            </p:cNvSpPr>
            <p:nvPr/>
          </p:nvSpPr>
          <p:spPr bwMode="auto">
            <a:xfrm>
              <a:off x="3359300" y="3516660"/>
              <a:ext cx="50800" cy="66675"/>
            </a:xfrm>
            <a:custGeom>
              <a:avLst/>
              <a:gdLst>
                <a:gd name="T0" fmla="*/ 0 w 12"/>
                <a:gd name="T1" fmla="*/ 0 h 16"/>
                <a:gd name="T2" fmla="*/ 2 w 12"/>
                <a:gd name="T3" fmla="*/ 12 h 16"/>
                <a:gd name="T4" fmla="*/ 12 w 12"/>
                <a:gd name="T5" fmla="*/ 16 h 16"/>
                <a:gd name="T6" fmla="*/ 6 w 12"/>
                <a:gd name="T7" fmla="*/ 2 h 16"/>
                <a:gd name="T8" fmla="*/ 0 w 1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6">
                  <a:moveTo>
                    <a:pt x="0" y="0"/>
                  </a:moveTo>
                  <a:cubicBezTo>
                    <a:pt x="1" y="4"/>
                    <a:pt x="1" y="8"/>
                    <a:pt x="2" y="12"/>
                  </a:cubicBezTo>
                  <a:cubicBezTo>
                    <a:pt x="5" y="14"/>
                    <a:pt x="9" y="15"/>
                    <a:pt x="12" y="16"/>
                  </a:cubicBezTo>
                  <a:cubicBezTo>
                    <a:pt x="10" y="11"/>
                    <a:pt x="8" y="6"/>
                    <a:pt x="6" y="2"/>
                  </a:cubicBezTo>
                  <a:cubicBezTo>
                    <a:pt x="4" y="1"/>
                    <a:pt x="2" y="1"/>
                    <a:pt x="0" y="0"/>
                  </a:cubicBezTo>
                </a:path>
              </a:pathLst>
            </a:custGeom>
            <a:solidFill>
              <a:srgbClr val="FFAF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2" name="Freeform 181"/>
            <p:cNvSpPr>
              <a:spLocks/>
            </p:cNvSpPr>
            <p:nvPr/>
          </p:nvSpPr>
          <p:spPr bwMode="auto">
            <a:xfrm>
              <a:off x="3384700" y="3524598"/>
              <a:ext cx="55562" cy="63500"/>
            </a:xfrm>
            <a:custGeom>
              <a:avLst/>
              <a:gdLst>
                <a:gd name="T0" fmla="*/ 0 w 13"/>
                <a:gd name="T1" fmla="*/ 0 h 15"/>
                <a:gd name="T2" fmla="*/ 6 w 13"/>
                <a:gd name="T3" fmla="*/ 14 h 15"/>
                <a:gd name="T4" fmla="*/ 13 w 13"/>
                <a:gd name="T5" fmla="*/ 15 h 15"/>
                <a:gd name="T6" fmla="*/ 7 w 13"/>
                <a:gd name="T7" fmla="*/ 3 h 15"/>
                <a:gd name="T8" fmla="*/ 0 w 13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5">
                  <a:moveTo>
                    <a:pt x="0" y="0"/>
                  </a:moveTo>
                  <a:cubicBezTo>
                    <a:pt x="2" y="4"/>
                    <a:pt x="4" y="9"/>
                    <a:pt x="6" y="14"/>
                  </a:cubicBezTo>
                  <a:cubicBezTo>
                    <a:pt x="8" y="14"/>
                    <a:pt x="10" y="15"/>
                    <a:pt x="13" y="15"/>
                  </a:cubicBezTo>
                  <a:cubicBezTo>
                    <a:pt x="11" y="11"/>
                    <a:pt x="9" y="7"/>
                    <a:pt x="7" y="3"/>
                  </a:cubicBezTo>
                  <a:cubicBezTo>
                    <a:pt x="5" y="2"/>
                    <a:pt x="2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3" name="Freeform 182"/>
            <p:cNvSpPr>
              <a:spLocks/>
            </p:cNvSpPr>
            <p:nvPr/>
          </p:nvSpPr>
          <p:spPr bwMode="auto">
            <a:xfrm>
              <a:off x="3138637" y="3269010"/>
              <a:ext cx="134937" cy="144463"/>
            </a:xfrm>
            <a:custGeom>
              <a:avLst/>
              <a:gdLst>
                <a:gd name="T0" fmla="*/ 15 w 32"/>
                <a:gd name="T1" fmla="*/ 0 h 34"/>
                <a:gd name="T2" fmla="*/ 0 w 32"/>
                <a:gd name="T3" fmla="*/ 10 h 34"/>
                <a:gd name="T4" fmla="*/ 0 w 32"/>
                <a:gd name="T5" fmla="*/ 24 h 34"/>
                <a:gd name="T6" fmla="*/ 14 w 32"/>
                <a:gd name="T7" fmla="*/ 34 h 34"/>
                <a:gd name="T8" fmla="*/ 16 w 32"/>
                <a:gd name="T9" fmla="*/ 34 h 34"/>
                <a:gd name="T10" fmla="*/ 22 w 32"/>
                <a:gd name="T11" fmla="*/ 33 h 34"/>
                <a:gd name="T12" fmla="*/ 32 w 32"/>
                <a:gd name="T13" fmla="*/ 17 h 34"/>
                <a:gd name="T14" fmla="*/ 18 w 32"/>
                <a:gd name="T15" fmla="*/ 0 h 34"/>
                <a:gd name="T16" fmla="*/ 15 w 32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4">
                  <a:moveTo>
                    <a:pt x="15" y="0"/>
                  </a:moveTo>
                  <a:cubicBezTo>
                    <a:pt x="9" y="0"/>
                    <a:pt x="2" y="4"/>
                    <a:pt x="0" y="1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9"/>
                    <a:pt x="7" y="34"/>
                    <a:pt x="14" y="34"/>
                  </a:cubicBezTo>
                  <a:cubicBezTo>
                    <a:pt x="14" y="34"/>
                    <a:pt x="15" y="34"/>
                    <a:pt x="16" y="34"/>
                  </a:cubicBezTo>
                  <a:cubicBezTo>
                    <a:pt x="18" y="34"/>
                    <a:pt x="20" y="34"/>
                    <a:pt x="22" y="33"/>
                  </a:cubicBezTo>
                  <a:cubicBezTo>
                    <a:pt x="26" y="28"/>
                    <a:pt x="30" y="23"/>
                    <a:pt x="32" y="17"/>
                  </a:cubicBezTo>
                  <a:cubicBezTo>
                    <a:pt x="32" y="8"/>
                    <a:pt x="26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4" name="Freeform 183"/>
            <p:cNvSpPr>
              <a:spLocks/>
            </p:cNvSpPr>
            <p:nvPr/>
          </p:nvSpPr>
          <p:spPr bwMode="auto">
            <a:xfrm>
              <a:off x="3129112" y="3311873"/>
              <a:ext cx="9525" cy="60325"/>
            </a:xfrm>
            <a:custGeom>
              <a:avLst/>
              <a:gdLst>
                <a:gd name="T0" fmla="*/ 2 w 2"/>
                <a:gd name="T1" fmla="*/ 0 h 14"/>
                <a:gd name="T2" fmla="*/ 1 w 2"/>
                <a:gd name="T3" fmla="*/ 5 h 14"/>
                <a:gd name="T4" fmla="*/ 2 w 2"/>
                <a:gd name="T5" fmla="*/ 14 h 14"/>
                <a:gd name="T6" fmla="*/ 2 w 2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4">
                  <a:moveTo>
                    <a:pt x="2" y="0"/>
                  </a:moveTo>
                  <a:cubicBezTo>
                    <a:pt x="1" y="2"/>
                    <a:pt x="1" y="3"/>
                    <a:pt x="1" y="5"/>
                  </a:cubicBezTo>
                  <a:cubicBezTo>
                    <a:pt x="0" y="8"/>
                    <a:pt x="1" y="11"/>
                    <a:pt x="2" y="1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D84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5" name="Freeform 184"/>
            <p:cNvSpPr>
              <a:spLocks/>
            </p:cNvSpPr>
            <p:nvPr/>
          </p:nvSpPr>
          <p:spPr bwMode="auto">
            <a:xfrm>
              <a:off x="2916387" y="3240435"/>
              <a:ext cx="268287" cy="292100"/>
            </a:xfrm>
            <a:custGeom>
              <a:avLst/>
              <a:gdLst>
                <a:gd name="T0" fmla="*/ 32 w 63"/>
                <a:gd name="T1" fmla="*/ 0 h 69"/>
                <a:gd name="T2" fmla="*/ 44 w 63"/>
                <a:gd name="T3" fmla="*/ 35 h 69"/>
                <a:gd name="T4" fmla="*/ 63 w 63"/>
                <a:gd name="T5" fmla="*/ 53 h 69"/>
                <a:gd name="T6" fmla="*/ 4 w 63"/>
                <a:gd name="T7" fmla="*/ 69 h 69"/>
                <a:gd name="T8" fmla="*/ 32 w 63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9">
                  <a:moveTo>
                    <a:pt x="32" y="0"/>
                  </a:moveTo>
                  <a:cubicBezTo>
                    <a:pt x="32" y="0"/>
                    <a:pt x="31" y="24"/>
                    <a:pt x="44" y="35"/>
                  </a:cubicBezTo>
                  <a:cubicBezTo>
                    <a:pt x="58" y="45"/>
                    <a:pt x="63" y="53"/>
                    <a:pt x="63" y="53"/>
                  </a:cubicBezTo>
                  <a:cubicBezTo>
                    <a:pt x="63" y="53"/>
                    <a:pt x="20" y="56"/>
                    <a:pt x="4" y="69"/>
                  </a:cubicBezTo>
                  <a:cubicBezTo>
                    <a:pt x="4" y="69"/>
                    <a:pt x="0" y="55"/>
                    <a:pt x="32" y="0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6" name="Freeform 185"/>
            <p:cNvSpPr>
              <a:spLocks/>
            </p:cNvSpPr>
            <p:nvPr/>
          </p:nvSpPr>
          <p:spPr bwMode="auto">
            <a:xfrm>
              <a:off x="3002112" y="3430935"/>
              <a:ext cx="157162" cy="38100"/>
            </a:xfrm>
            <a:custGeom>
              <a:avLst/>
              <a:gdLst>
                <a:gd name="T0" fmla="*/ 32 w 37"/>
                <a:gd name="T1" fmla="*/ 0 h 9"/>
                <a:gd name="T2" fmla="*/ 0 w 37"/>
                <a:gd name="T3" fmla="*/ 4 h 9"/>
                <a:gd name="T4" fmla="*/ 10 w 37"/>
                <a:gd name="T5" fmla="*/ 9 h 9"/>
                <a:gd name="T6" fmla="*/ 37 w 37"/>
                <a:gd name="T7" fmla="*/ 5 h 9"/>
                <a:gd name="T8" fmla="*/ 32 w 3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9">
                  <a:moveTo>
                    <a:pt x="32" y="0"/>
                  </a:moveTo>
                  <a:cubicBezTo>
                    <a:pt x="21" y="0"/>
                    <a:pt x="10" y="1"/>
                    <a:pt x="0" y="4"/>
                  </a:cubicBezTo>
                  <a:cubicBezTo>
                    <a:pt x="4" y="6"/>
                    <a:pt x="7" y="7"/>
                    <a:pt x="10" y="9"/>
                  </a:cubicBezTo>
                  <a:cubicBezTo>
                    <a:pt x="19" y="7"/>
                    <a:pt x="29" y="6"/>
                    <a:pt x="37" y="5"/>
                  </a:cubicBezTo>
                  <a:cubicBezTo>
                    <a:pt x="35" y="3"/>
                    <a:pt x="33" y="1"/>
                    <a:pt x="32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7" name="Freeform 186"/>
            <p:cNvSpPr>
              <a:spLocks/>
            </p:cNvSpPr>
            <p:nvPr/>
          </p:nvSpPr>
          <p:spPr bwMode="auto">
            <a:xfrm>
              <a:off x="2916387" y="3218210"/>
              <a:ext cx="280987" cy="331788"/>
            </a:xfrm>
            <a:custGeom>
              <a:avLst/>
              <a:gdLst>
                <a:gd name="T0" fmla="*/ 30 w 66"/>
                <a:gd name="T1" fmla="*/ 5 h 78"/>
                <a:gd name="T2" fmla="*/ 35 w 66"/>
                <a:gd name="T3" fmla="*/ 32 h 78"/>
                <a:gd name="T4" fmla="*/ 60 w 66"/>
                <a:gd name="T5" fmla="*/ 59 h 78"/>
                <a:gd name="T6" fmla="*/ 62 w 66"/>
                <a:gd name="T7" fmla="*/ 55 h 78"/>
                <a:gd name="T8" fmla="*/ 2 w 66"/>
                <a:gd name="T9" fmla="*/ 72 h 78"/>
                <a:gd name="T10" fmla="*/ 7 w 66"/>
                <a:gd name="T11" fmla="*/ 74 h 78"/>
                <a:gd name="T12" fmla="*/ 9 w 66"/>
                <a:gd name="T13" fmla="*/ 61 h 78"/>
                <a:gd name="T14" fmla="*/ 35 w 66"/>
                <a:gd name="T15" fmla="*/ 7 h 78"/>
                <a:gd name="T16" fmla="*/ 30 w 66"/>
                <a:gd name="T17" fmla="*/ 3 h 78"/>
                <a:gd name="T18" fmla="*/ 3 w 66"/>
                <a:gd name="T19" fmla="*/ 60 h 78"/>
                <a:gd name="T20" fmla="*/ 1 w 66"/>
                <a:gd name="T21" fmla="*/ 75 h 78"/>
                <a:gd name="T22" fmla="*/ 6 w 66"/>
                <a:gd name="T23" fmla="*/ 77 h 78"/>
                <a:gd name="T24" fmla="*/ 63 w 66"/>
                <a:gd name="T25" fmla="*/ 60 h 78"/>
                <a:gd name="T26" fmla="*/ 65 w 66"/>
                <a:gd name="T27" fmla="*/ 56 h 78"/>
                <a:gd name="T28" fmla="*/ 43 w 66"/>
                <a:gd name="T29" fmla="*/ 35 h 78"/>
                <a:gd name="T30" fmla="*/ 35 w 66"/>
                <a:gd name="T31" fmla="*/ 5 h 78"/>
                <a:gd name="T32" fmla="*/ 30 w 66"/>
                <a:gd name="T33" fmla="*/ 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78">
                  <a:moveTo>
                    <a:pt x="30" y="5"/>
                  </a:moveTo>
                  <a:cubicBezTo>
                    <a:pt x="29" y="14"/>
                    <a:pt x="31" y="23"/>
                    <a:pt x="35" y="32"/>
                  </a:cubicBezTo>
                  <a:cubicBezTo>
                    <a:pt x="40" y="43"/>
                    <a:pt x="53" y="49"/>
                    <a:pt x="60" y="59"/>
                  </a:cubicBezTo>
                  <a:cubicBezTo>
                    <a:pt x="61" y="58"/>
                    <a:pt x="62" y="56"/>
                    <a:pt x="62" y="55"/>
                  </a:cubicBezTo>
                  <a:cubicBezTo>
                    <a:pt x="43" y="56"/>
                    <a:pt x="18" y="59"/>
                    <a:pt x="2" y="72"/>
                  </a:cubicBezTo>
                  <a:cubicBezTo>
                    <a:pt x="4" y="73"/>
                    <a:pt x="5" y="73"/>
                    <a:pt x="7" y="74"/>
                  </a:cubicBezTo>
                  <a:cubicBezTo>
                    <a:pt x="6" y="70"/>
                    <a:pt x="8" y="64"/>
                    <a:pt x="9" y="61"/>
                  </a:cubicBezTo>
                  <a:cubicBezTo>
                    <a:pt x="14" y="42"/>
                    <a:pt x="25" y="24"/>
                    <a:pt x="35" y="7"/>
                  </a:cubicBezTo>
                  <a:cubicBezTo>
                    <a:pt x="36" y="4"/>
                    <a:pt x="32" y="0"/>
                    <a:pt x="30" y="3"/>
                  </a:cubicBezTo>
                  <a:cubicBezTo>
                    <a:pt x="20" y="21"/>
                    <a:pt x="9" y="40"/>
                    <a:pt x="3" y="60"/>
                  </a:cubicBezTo>
                  <a:cubicBezTo>
                    <a:pt x="2" y="64"/>
                    <a:pt x="0" y="70"/>
                    <a:pt x="1" y="75"/>
                  </a:cubicBezTo>
                  <a:cubicBezTo>
                    <a:pt x="2" y="77"/>
                    <a:pt x="4" y="78"/>
                    <a:pt x="6" y="77"/>
                  </a:cubicBezTo>
                  <a:cubicBezTo>
                    <a:pt x="21" y="65"/>
                    <a:pt x="44" y="62"/>
                    <a:pt x="63" y="60"/>
                  </a:cubicBezTo>
                  <a:cubicBezTo>
                    <a:pt x="65" y="60"/>
                    <a:pt x="66" y="57"/>
                    <a:pt x="65" y="56"/>
                  </a:cubicBezTo>
                  <a:cubicBezTo>
                    <a:pt x="59" y="47"/>
                    <a:pt x="50" y="42"/>
                    <a:pt x="43" y="35"/>
                  </a:cubicBezTo>
                  <a:cubicBezTo>
                    <a:pt x="37" y="27"/>
                    <a:pt x="35" y="15"/>
                    <a:pt x="35" y="5"/>
                  </a:cubicBezTo>
                  <a:cubicBezTo>
                    <a:pt x="35" y="2"/>
                    <a:pt x="30" y="1"/>
                    <a:pt x="30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8" name="Freeform 187"/>
            <p:cNvSpPr>
              <a:spLocks/>
            </p:cNvSpPr>
            <p:nvPr/>
          </p:nvSpPr>
          <p:spPr bwMode="auto">
            <a:xfrm>
              <a:off x="3184675" y="3227735"/>
              <a:ext cx="242887" cy="301625"/>
            </a:xfrm>
            <a:custGeom>
              <a:avLst/>
              <a:gdLst>
                <a:gd name="T0" fmla="*/ 0 w 57"/>
                <a:gd name="T1" fmla="*/ 56 h 71"/>
                <a:gd name="T2" fmla="*/ 32 w 57"/>
                <a:gd name="T3" fmla="*/ 0 h 71"/>
                <a:gd name="T4" fmla="*/ 57 w 57"/>
                <a:gd name="T5" fmla="*/ 71 h 71"/>
                <a:gd name="T6" fmla="*/ 0 w 57"/>
                <a:gd name="T7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1">
                  <a:moveTo>
                    <a:pt x="0" y="56"/>
                  </a:moveTo>
                  <a:cubicBezTo>
                    <a:pt x="0" y="56"/>
                    <a:pt x="27" y="42"/>
                    <a:pt x="32" y="0"/>
                  </a:cubicBezTo>
                  <a:cubicBezTo>
                    <a:pt x="32" y="0"/>
                    <a:pt x="56" y="44"/>
                    <a:pt x="57" y="71"/>
                  </a:cubicBezTo>
                  <a:cubicBezTo>
                    <a:pt x="57" y="71"/>
                    <a:pt x="14" y="54"/>
                    <a:pt x="0" y="56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9" name="Freeform 188"/>
            <p:cNvSpPr>
              <a:spLocks/>
            </p:cNvSpPr>
            <p:nvPr/>
          </p:nvSpPr>
          <p:spPr bwMode="auto">
            <a:xfrm>
              <a:off x="3222775" y="3410298"/>
              <a:ext cx="192087" cy="96838"/>
            </a:xfrm>
            <a:custGeom>
              <a:avLst/>
              <a:gdLst>
                <a:gd name="T0" fmla="*/ 10 w 45"/>
                <a:gd name="T1" fmla="*/ 0 h 23"/>
                <a:gd name="T2" fmla="*/ 0 w 45"/>
                <a:gd name="T3" fmla="*/ 10 h 23"/>
                <a:gd name="T4" fmla="*/ 45 w 45"/>
                <a:gd name="T5" fmla="*/ 23 h 23"/>
                <a:gd name="T6" fmla="*/ 42 w 45"/>
                <a:gd name="T7" fmla="*/ 8 h 23"/>
                <a:gd name="T8" fmla="*/ 10 w 45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3">
                  <a:moveTo>
                    <a:pt x="10" y="0"/>
                  </a:moveTo>
                  <a:cubicBezTo>
                    <a:pt x="7" y="3"/>
                    <a:pt x="4" y="7"/>
                    <a:pt x="0" y="10"/>
                  </a:cubicBezTo>
                  <a:cubicBezTo>
                    <a:pt x="15" y="11"/>
                    <a:pt x="31" y="18"/>
                    <a:pt x="45" y="23"/>
                  </a:cubicBezTo>
                  <a:cubicBezTo>
                    <a:pt x="44" y="18"/>
                    <a:pt x="43" y="13"/>
                    <a:pt x="42" y="8"/>
                  </a:cubicBezTo>
                  <a:cubicBezTo>
                    <a:pt x="31" y="7"/>
                    <a:pt x="19" y="6"/>
                    <a:pt x="10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0" name="Freeform 189"/>
            <p:cNvSpPr>
              <a:spLocks/>
            </p:cNvSpPr>
            <p:nvPr/>
          </p:nvSpPr>
          <p:spPr bwMode="auto">
            <a:xfrm>
              <a:off x="3164037" y="3210273"/>
              <a:ext cx="276225" cy="331788"/>
            </a:xfrm>
            <a:custGeom>
              <a:avLst/>
              <a:gdLst>
                <a:gd name="T0" fmla="*/ 6 w 65"/>
                <a:gd name="T1" fmla="*/ 62 h 78"/>
                <a:gd name="T2" fmla="*/ 40 w 65"/>
                <a:gd name="T3" fmla="*/ 4 h 78"/>
                <a:gd name="T4" fmla="*/ 35 w 65"/>
                <a:gd name="T5" fmla="*/ 5 h 78"/>
                <a:gd name="T6" fmla="*/ 59 w 65"/>
                <a:gd name="T7" fmla="*/ 75 h 78"/>
                <a:gd name="T8" fmla="*/ 63 w 65"/>
                <a:gd name="T9" fmla="*/ 72 h 78"/>
                <a:gd name="T10" fmla="*/ 4 w 65"/>
                <a:gd name="T11" fmla="*/ 57 h 78"/>
                <a:gd name="T12" fmla="*/ 5 w 65"/>
                <a:gd name="T13" fmla="*/ 62 h 78"/>
                <a:gd name="T14" fmla="*/ 39 w 65"/>
                <a:gd name="T15" fmla="*/ 69 h 78"/>
                <a:gd name="T16" fmla="*/ 61 w 65"/>
                <a:gd name="T17" fmla="*/ 77 h 78"/>
                <a:gd name="T18" fmla="*/ 65 w 65"/>
                <a:gd name="T19" fmla="*/ 74 h 78"/>
                <a:gd name="T20" fmla="*/ 40 w 65"/>
                <a:gd name="T21" fmla="*/ 3 h 78"/>
                <a:gd name="T22" fmla="*/ 35 w 65"/>
                <a:gd name="T23" fmla="*/ 3 h 78"/>
                <a:gd name="T24" fmla="*/ 4 w 65"/>
                <a:gd name="T25" fmla="*/ 57 h 78"/>
                <a:gd name="T26" fmla="*/ 6 w 65"/>
                <a:gd name="T27" fmla="*/ 6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78">
                  <a:moveTo>
                    <a:pt x="6" y="62"/>
                  </a:moveTo>
                  <a:cubicBezTo>
                    <a:pt x="27" y="52"/>
                    <a:pt x="37" y="26"/>
                    <a:pt x="40" y="4"/>
                  </a:cubicBezTo>
                  <a:cubicBezTo>
                    <a:pt x="38" y="4"/>
                    <a:pt x="37" y="5"/>
                    <a:pt x="35" y="5"/>
                  </a:cubicBezTo>
                  <a:cubicBezTo>
                    <a:pt x="46" y="26"/>
                    <a:pt x="58" y="51"/>
                    <a:pt x="59" y="75"/>
                  </a:cubicBezTo>
                  <a:cubicBezTo>
                    <a:pt x="61" y="74"/>
                    <a:pt x="62" y="73"/>
                    <a:pt x="63" y="72"/>
                  </a:cubicBezTo>
                  <a:cubicBezTo>
                    <a:pt x="45" y="65"/>
                    <a:pt x="24" y="55"/>
                    <a:pt x="4" y="57"/>
                  </a:cubicBezTo>
                  <a:cubicBezTo>
                    <a:pt x="1" y="57"/>
                    <a:pt x="2" y="63"/>
                    <a:pt x="5" y="62"/>
                  </a:cubicBezTo>
                  <a:cubicBezTo>
                    <a:pt x="16" y="62"/>
                    <a:pt x="28" y="66"/>
                    <a:pt x="39" y="69"/>
                  </a:cubicBezTo>
                  <a:cubicBezTo>
                    <a:pt x="46" y="72"/>
                    <a:pt x="54" y="75"/>
                    <a:pt x="61" y="77"/>
                  </a:cubicBezTo>
                  <a:cubicBezTo>
                    <a:pt x="63" y="78"/>
                    <a:pt x="65" y="76"/>
                    <a:pt x="65" y="74"/>
                  </a:cubicBezTo>
                  <a:cubicBezTo>
                    <a:pt x="63" y="49"/>
                    <a:pt x="52" y="24"/>
                    <a:pt x="40" y="3"/>
                  </a:cubicBezTo>
                  <a:cubicBezTo>
                    <a:pt x="39" y="0"/>
                    <a:pt x="35" y="0"/>
                    <a:pt x="35" y="3"/>
                  </a:cubicBezTo>
                  <a:cubicBezTo>
                    <a:pt x="32" y="23"/>
                    <a:pt x="22" y="47"/>
                    <a:pt x="4" y="57"/>
                  </a:cubicBezTo>
                  <a:cubicBezTo>
                    <a:pt x="0" y="58"/>
                    <a:pt x="3" y="64"/>
                    <a:pt x="6" y="6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1" name="Freeform 190"/>
            <p:cNvSpPr>
              <a:spLocks/>
            </p:cNvSpPr>
            <p:nvPr/>
          </p:nvSpPr>
          <p:spPr bwMode="auto">
            <a:xfrm>
              <a:off x="3032275" y="3451573"/>
              <a:ext cx="157162" cy="161925"/>
            </a:xfrm>
            <a:custGeom>
              <a:avLst/>
              <a:gdLst>
                <a:gd name="T0" fmla="*/ 35 w 37"/>
                <a:gd name="T1" fmla="*/ 4 h 38"/>
                <a:gd name="T2" fmla="*/ 11 w 37"/>
                <a:gd name="T3" fmla="*/ 15 h 38"/>
                <a:gd name="T4" fmla="*/ 0 w 37"/>
                <a:gd name="T5" fmla="*/ 38 h 38"/>
                <a:gd name="T6" fmla="*/ 21 w 37"/>
                <a:gd name="T7" fmla="*/ 31 h 38"/>
                <a:gd name="T8" fmla="*/ 37 w 37"/>
                <a:gd name="T9" fmla="*/ 8 h 38"/>
                <a:gd name="T10" fmla="*/ 35 w 37"/>
                <a:gd name="T11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38">
                  <a:moveTo>
                    <a:pt x="35" y="4"/>
                  </a:moveTo>
                  <a:cubicBezTo>
                    <a:pt x="31" y="0"/>
                    <a:pt x="15" y="11"/>
                    <a:pt x="11" y="15"/>
                  </a:cubicBezTo>
                  <a:cubicBezTo>
                    <a:pt x="4" y="20"/>
                    <a:pt x="2" y="30"/>
                    <a:pt x="0" y="38"/>
                  </a:cubicBezTo>
                  <a:cubicBezTo>
                    <a:pt x="6" y="33"/>
                    <a:pt x="14" y="37"/>
                    <a:pt x="21" y="31"/>
                  </a:cubicBezTo>
                  <a:cubicBezTo>
                    <a:pt x="28" y="25"/>
                    <a:pt x="34" y="16"/>
                    <a:pt x="37" y="8"/>
                  </a:cubicBezTo>
                  <a:cubicBezTo>
                    <a:pt x="35" y="4"/>
                    <a:pt x="35" y="4"/>
                    <a:pt x="35" y="4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2" name="Freeform 191"/>
            <p:cNvSpPr>
              <a:spLocks/>
            </p:cNvSpPr>
            <p:nvPr/>
          </p:nvSpPr>
          <p:spPr bwMode="auto">
            <a:xfrm>
              <a:off x="3138637" y="3478560"/>
              <a:ext cx="38100" cy="50800"/>
            </a:xfrm>
            <a:custGeom>
              <a:avLst/>
              <a:gdLst>
                <a:gd name="T0" fmla="*/ 6 w 9"/>
                <a:gd name="T1" fmla="*/ 0 h 12"/>
                <a:gd name="T2" fmla="*/ 5 w 9"/>
                <a:gd name="T3" fmla="*/ 0 h 12"/>
                <a:gd name="T4" fmla="*/ 0 w 9"/>
                <a:gd name="T5" fmla="*/ 9 h 12"/>
                <a:gd name="T6" fmla="*/ 4 w 9"/>
                <a:gd name="T7" fmla="*/ 12 h 12"/>
                <a:gd name="T8" fmla="*/ 9 w 9"/>
                <a:gd name="T9" fmla="*/ 1 h 12"/>
                <a:gd name="T10" fmla="*/ 8 w 9"/>
                <a:gd name="T11" fmla="*/ 1 h 12"/>
                <a:gd name="T12" fmla="*/ 6 w 9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2">
                  <a:moveTo>
                    <a:pt x="6" y="0"/>
                  </a:moveTo>
                  <a:cubicBezTo>
                    <a:pt x="6" y="0"/>
                    <a:pt x="5" y="0"/>
                    <a:pt x="5" y="0"/>
                  </a:cubicBezTo>
                  <a:cubicBezTo>
                    <a:pt x="3" y="4"/>
                    <a:pt x="1" y="7"/>
                    <a:pt x="0" y="9"/>
                  </a:cubicBezTo>
                  <a:cubicBezTo>
                    <a:pt x="1" y="10"/>
                    <a:pt x="3" y="11"/>
                    <a:pt x="4" y="12"/>
                  </a:cubicBezTo>
                  <a:cubicBezTo>
                    <a:pt x="6" y="8"/>
                    <a:pt x="8" y="5"/>
                    <a:pt x="9" y="1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3" name="Freeform 192"/>
            <p:cNvSpPr>
              <a:spLocks/>
            </p:cNvSpPr>
            <p:nvPr/>
          </p:nvSpPr>
          <p:spPr bwMode="auto">
            <a:xfrm>
              <a:off x="3014812" y="3443635"/>
              <a:ext cx="190500" cy="187325"/>
            </a:xfrm>
            <a:custGeom>
              <a:avLst/>
              <a:gdLst>
                <a:gd name="T0" fmla="*/ 41 w 45"/>
                <a:gd name="T1" fmla="*/ 4 h 44"/>
                <a:gd name="T2" fmla="*/ 20 w 45"/>
                <a:gd name="T3" fmla="*/ 10 h 44"/>
                <a:gd name="T4" fmla="*/ 1 w 45"/>
                <a:gd name="T5" fmla="*/ 39 h 44"/>
                <a:gd name="T6" fmla="*/ 5 w 45"/>
                <a:gd name="T7" fmla="*/ 42 h 44"/>
                <a:gd name="T8" fmla="*/ 20 w 45"/>
                <a:gd name="T9" fmla="*/ 39 h 44"/>
                <a:gd name="T10" fmla="*/ 29 w 45"/>
                <a:gd name="T11" fmla="*/ 33 h 44"/>
                <a:gd name="T12" fmla="*/ 43 w 45"/>
                <a:gd name="T13" fmla="*/ 11 h 44"/>
                <a:gd name="T14" fmla="*/ 38 w 45"/>
                <a:gd name="T15" fmla="*/ 9 h 44"/>
                <a:gd name="T16" fmla="*/ 24 w 45"/>
                <a:gd name="T17" fmla="*/ 30 h 44"/>
                <a:gd name="T18" fmla="*/ 2 w 45"/>
                <a:gd name="T19" fmla="*/ 38 h 44"/>
                <a:gd name="T20" fmla="*/ 6 w 45"/>
                <a:gd name="T21" fmla="*/ 41 h 44"/>
                <a:gd name="T22" fmla="*/ 19 w 45"/>
                <a:gd name="T23" fmla="*/ 18 h 44"/>
                <a:gd name="T24" fmla="*/ 37 w 45"/>
                <a:gd name="T25" fmla="*/ 9 h 44"/>
                <a:gd name="T26" fmla="*/ 41 w 45"/>
                <a:gd name="T27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4">
                  <a:moveTo>
                    <a:pt x="41" y="4"/>
                  </a:moveTo>
                  <a:cubicBezTo>
                    <a:pt x="34" y="0"/>
                    <a:pt x="25" y="7"/>
                    <a:pt x="20" y="10"/>
                  </a:cubicBezTo>
                  <a:cubicBezTo>
                    <a:pt x="9" y="17"/>
                    <a:pt x="5" y="27"/>
                    <a:pt x="1" y="39"/>
                  </a:cubicBezTo>
                  <a:cubicBezTo>
                    <a:pt x="0" y="42"/>
                    <a:pt x="3" y="44"/>
                    <a:pt x="5" y="42"/>
                  </a:cubicBezTo>
                  <a:cubicBezTo>
                    <a:pt x="10" y="40"/>
                    <a:pt x="15" y="40"/>
                    <a:pt x="20" y="39"/>
                  </a:cubicBezTo>
                  <a:cubicBezTo>
                    <a:pt x="23" y="38"/>
                    <a:pt x="26" y="36"/>
                    <a:pt x="29" y="33"/>
                  </a:cubicBezTo>
                  <a:cubicBezTo>
                    <a:pt x="35" y="28"/>
                    <a:pt x="41" y="20"/>
                    <a:pt x="43" y="11"/>
                  </a:cubicBezTo>
                  <a:cubicBezTo>
                    <a:pt x="45" y="8"/>
                    <a:pt x="39" y="6"/>
                    <a:pt x="38" y="9"/>
                  </a:cubicBezTo>
                  <a:cubicBezTo>
                    <a:pt x="35" y="18"/>
                    <a:pt x="30" y="25"/>
                    <a:pt x="24" y="30"/>
                  </a:cubicBezTo>
                  <a:cubicBezTo>
                    <a:pt x="18" y="35"/>
                    <a:pt x="9" y="34"/>
                    <a:pt x="2" y="38"/>
                  </a:cubicBezTo>
                  <a:cubicBezTo>
                    <a:pt x="3" y="39"/>
                    <a:pt x="5" y="40"/>
                    <a:pt x="6" y="41"/>
                  </a:cubicBezTo>
                  <a:cubicBezTo>
                    <a:pt x="9" y="32"/>
                    <a:pt x="11" y="24"/>
                    <a:pt x="19" y="18"/>
                  </a:cubicBezTo>
                  <a:cubicBezTo>
                    <a:pt x="21" y="16"/>
                    <a:pt x="33" y="6"/>
                    <a:pt x="37" y="9"/>
                  </a:cubicBezTo>
                  <a:cubicBezTo>
                    <a:pt x="40" y="11"/>
                    <a:pt x="44" y="6"/>
                    <a:pt x="41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4" name="Freeform 193"/>
            <p:cNvSpPr>
              <a:spLocks/>
            </p:cNvSpPr>
            <p:nvPr/>
          </p:nvSpPr>
          <p:spPr bwMode="auto">
            <a:xfrm>
              <a:off x="3202137" y="3438873"/>
              <a:ext cx="119062" cy="192088"/>
            </a:xfrm>
            <a:custGeom>
              <a:avLst/>
              <a:gdLst>
                <a:gd name="T0" fmla="*/ 25 w 28"/>
                <a:gd name="T1" fmla="*/ 44 h 45"/>
                <a:gd name="T2" fmla="*/ 26 w 28"/>
                <a:gd name="T3" fmla="*/ 45 h 45"/>
                <a:gd name="T4" fmla="*/ 25 w 28"/>
                <a:gd name="T5" fmla="*/ 23 h 45"/>
                <a:gd name="T6" fmla="*/ 4 w 28"/>
                <a:gd name="T7" fmla="*/ 4 h 45"/>
                <a:gd name="T8" fmla="*/ 6 w 28"/>
                <a:gd name="T9" fmla="*/ 28 h 45"/>
                <a:gd name="T10" fmla="*/ 25 w 28"/>
                <a:gd name="T11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5">
                  <a:moveTo>
                    <a:pt x="25" y="44"/>
                  </a:moveTo>
                  <a:cubicBezTo>
                    <a:pt x="25" y="44"/>
                    <a:pt x="25" y="45"/>
                    <a:pt x="26" y="45"/>
                  </a:cubicBezTo>
                  <a:cubicBezTo>
                    <a:pt x="27" y="37"/>
                    <a:pt x="28" y="30"/>
                    <a:pt x="25" y="23"/>
                  </a:cubicBezTo>
                  <a:cubicBezTo>
                    <a:pt x="23" y="18"/>
                    <a:pt x="7" y="0"/>
                    <a:pt x="4" y="4"/>
                  </a:cubicBezTo>
                  <a:cubicBezTo>
                    <a:pt x="0" y="8"/>
                    <a:pt x="4" y="24"/>
                    <a:pt x="6" y="28"/>
                  </a:cubicBezTo>
                  <a:cubicBezTo>
                    <a:pt x="9" y="36"/>
                    <a:pt x="18" y="39"/>
                    <a:pt x="25" y="44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5" name="Freeform 194"/>
            <p:cNvSpPr>
              <a:spLocks/>
            </p:cNvSpPr>
            <p:nvPr/>
          </p:nvSpPr>
          <p:spPr bwMode="auto">
            <a:xfrm>
              <a:off x="3210075" y="3456335"/>
              <a:ext cx="22225" cy="17463"/>
            </a:xfrm>
            <a:custGeom>
              <a:avLst/>
              <a:gdLst>
                <a:gd name="T0" fmla="*/ 3 w 5"/>
                <a:gd name="T1" fmla="*/ 0 h 4"/>
                <a:gd name="T2" fmla="*/ 2 w 5"/>
                <a:gd name="T3" fmla="*/ 0 h 4"/>
                <a:gd name="T4" fmla="*/ 0 w 5"/>
                <a:gd name="T5" fmla="*/ 4 h 4"/>
                <a:gd name="T6" fmla="*/ 0 w 5"/>
                <a:gd name="T7" fmla="*/ 4 h 4"/>
                <a:gd name="T8" fmla="*/ 2 w 5"/>
                <a:gd name="T9" fmla="*/ 0 h 4"/>
                <a:gd name="T10" fmla="*/ 3 w 5"/>
                <a:gd name="T11" fmla="*/ 0 h 4"/>
                <a:gd name="T12" fmla="*/ 5 w 5"/>
                <a:gd name="T13" fmla="*/ 0 h 4"/>
                <a:gd name="T14" fmla="*/ 3 w 5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solidFill>
              <a:srgbClr val="3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6" name="Freeform 195"/>
            <p:cNvSpPr>
              <a:spLocks/>
            </p:cNvSpPr>
            <p:nvPr/>
          </p:nvSpPr>
          <p:spPr bwMode="auto">
            <a:xfrm>
              <a:off x="3210075" y="3456335"/>
              <a:ext cx="60325" cy="127000"/>
            </a:xfrm>
            <a:custGeom>
              <a:avLst/>
              <a:gdLst>
                <a:gd name="T0" fmla="*/ 3 w 14"/>
                <a:gd name="T1" fmla="*/ 0 h 30"/>
                <a:gd name="T2" fmla="*/ 2 w 14"/>
                <a:gd name="T3" fmla="*/ 0 h 30"/>
                <a:gd name="T4" fmla="*/ 0 w 14"/>
                <a:gd name="T5" fmla="*/ 4 h 30"/>
                <a:gd name="T6" fmla="*/ 0 w 14"/>
                <a:gd name="T7" fmla="*/ 6 h 30"/>
                <a:gd name="T8" fmla="*/ 4 w 14"/>
                <a:gd name="T9" fmla="*/ 24 h 30"/>
                <a:gd name="T10" fmla="*/ 4 w 14"/>
                <a:gd name="T11" fmla="*/ 25 h 30"/>
                <a:gd name="T12" fmla="*/ 14 w 14"/>
                <a:gd name="T13" fmla="*/ 30 h 30"/>
                <a:gd name="T14" fmla="*/ 7 w 14"/>
                <a:gd name="T15" fmla="*/ 1 h 30"/>
                <a:gd name="T16" fmla="*/ 5 w 14"/>
                <a:gd name="T17" fmla="*/ 0 h 30"/>
                <a:gd name="T18" fmla="*/ 3 w 14"/>
                <a:gd name="T1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0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13"/>
                    <a:pt x="2" y="21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7" y="27"/>
                    <a:pt x="11" y="29"/>
                    <a:pt x="14" y="30"/>
                  </a:cubicBezTo>
                  <a:cubicBezTo>
                    <a:pt x="11" y="21"/>
                    <a:pt x="9" y="11"/>
                    <a:pt x="7" y="1"/>
                  </a:cubicBezTo>
                  <a:cubicBezTo>
                    <a:pt x="7" y="1"/>
                    <a:pt x="6" y="1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7" name="Freeform 196"/>
            <p:cNvSpPr>
              <a:spLocks/>
            </p:cNvSpPr>
            <p:nvPr/>
          </p:nvSpPr>
          <p:spPr bwMode="auto">
            <a:xfrm>
              <a:off x="3184675" y="3435698"/>
              <a:ext cx="149225" cy="212725"/>
            </a:xfrm>
            <a:custGeom>
              <a:avLst/>
              <a:gdLst>
                <a:gd name="T0" fmla="*/ 27 w 35"/>
                <a:gd name="T1" fmla="*/ 47 h 50"/>
                <a:gd name="T2" fmla="*/ 28 w 35"/>
                <a:gd name="T3" fmla="*/ 48 h 50"/>
                <a:gd name="T4" fmla="*/ 32 w 35"/>
                <a:gd name="T5" fmla="*/ 46 h 50"/>
                <a:gd name="T6" fmla="*/ 27 w 35"/>
                <a:gd name="T7" fmla="*/ 15 h 50"/>
                <a:gd name="T8" fmla="*/ 8 w 35"/>
                <a:gd name="T9" fmla="*/ 2 h 50"/>
                <a:gd name="T10" fmla="*/ 5 w 35"/>
                <a:gd name="T11" fmla="*/ 25 h 50"/>
                <a:gd name="T12" fmla="*/ 27 w 35"/>
                <a:gd name="T13" fmla="*/ 47 h 50"/>
                <a:gd name="T14" fmla="*/ 30 w 35"/>
                <a:gd name="T15" fmla="*/ 43 h 50"/>
                <a:gd name="T16" fmla="*/ 12 w 35"/>
                <a:gd name="T17" fmla="*/ 27 h 50"/>
                <a:gd name="T18" fmla="*/ 9 w 35"/>
                <a:gd name="T19" fmla="*/ 8 h 50"/>
                <a:gd name="T20" fmla="*/ 23 w 35"/>
                <a:gd name="T21" fmla="*/ 20 h 50"/>
                <a:gd name="T22" fmla="*/ 27 w 35"/>
                <a:gd name="T23" fmla="*/ 46 h 50"/>
                <a:gd name="T24" fmla="*/ 31 w 35"/>
                <a:gd name="T25" fmla="*/ 44 h 50"/>
                <a:gd name="T26" fmla="*/ 30 w 35"/>
                <a:gd name="T27" fmla="*/ 43 h 50"/>
                <a:gd name="T28" fmla="*/ 27 w 35"/>
                <a:gd name="T29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50">
                  <a:moveTo>
                    <a:pt x="27" y="47"/>
                  </a:moveTo>
                  <a:cubicBezTo>
                    <a:pt x="27" y="48"/>
                    <a:pt x="28" y="48"/>
                    <a:pt x="28" y="48"/>
                  </a:cubicBezTo>
                  <a:cubicBezTo>
                    <a:pt x="30" y="50"/>
                    <a:pt x="32" y="48"/>
                    <a:pt x="32" y="46"/>
                  </a:cubicBezTo>
                  <a:cubicBezTo>
                    <a:pt x="35" y="35"/>
                    <a:pt x="34" y="24"/>
                    <a:pt x="27" y="15"/>
                  </a:cubicBezTo>
                  <a:cubicBezTo>
                    <a:pt x="23" y="11"/>
                    <a:pt x="15" y="0"/>
                    <a:pt x="8" y="2"/>
                  </a:cubicBezTo>
                  <a:cubicBezTo>
                    <a:pt x="0" y="4"/>
                    <a:pt x="4" y="20"/>
                    <a:pt x="5" y="25"/>
                  </a:cubicBezTo>
                  <a:cubicBezTo>
                    <a:pt x="8" y="37"/>
                    <a:pt x="17" y="41"/>
                    <a:pt x="27" y="47"/>
                  </a:cubicBezTo>
                  <a:cubicBezTo>
                    <a:pt x="30" y="49"/>
                    <a:pt x="33" y="45"/>
                    <a:pt x="30" y="43"/>
                  </a:cubicBezTo>
                  <a:cubicBezTo>
                    <a:pt x="24" y="38"/>
                    <a:pt x="15" y="35"/>
                    <a:pt x="12" y="27"/>
                  </a:cubicBezTo>
                  <a:cubicBezTo>
                    <a:pt x="11" y="26"/>
                    <a:pt x="7" y="7"/>
                    <a:pt x="9" y="8"/>
                  </a:cubicBezTo>
                  <a:cubicBezTo>
                    <a:pt x="14" y="8"/>
                    <a:pt x="20" y="17"/>
                    <a:pt x="23" y="20"/>
                  </a:cubicBezTo>
                  <a:cubicBezTo>
                    <a:pt x="29" y="27"/>
                    <a:pt x="29" y="37"/>
                    <a:pt x="27" y="46"/>
                  </a:cubicBezTo>
                  <a:cubicBezTo>
                    <a:pt x="28" y="45"/>
                    <a:pt x="30" y="44"/>
                    <a:pt x="31" y="44"/>
                  </a:cubicBezTo>
                  <a:cubicBezTo>
                    <a:pt x="31" y="43"/>
                    <a:pt x="31" y="43"/>
                    <a:pt x="30" y="43"/>
                  </a:cubicBezTo>
                  <a:cubicBezTo>
                    <a:pt x="27" y="41"/>
                    <a:pt x="24" y="45"/>
                    <a:pt x="27" y="4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8" name="Freeform 197"/>
            <p:cNvSpPr>
              <a:spLocks/>
            </p:cNvSpPr>
            <p:nvPr/>
          </p:nvSpPr>
          <p:spPr bwMode="auto">
            <a:xfrm>
              <a:off x="3154512" y="3426173"/>
              <a:ext cx="85725" cy="77788"/>
            </a:xfrm>
            <a:custGeom>
              <a:avLst/>
              <a:gdLst>
                <a:gd name="T0" fmla="*/ 19 w 20"/>
                <a:gd name="T1" fmla="*/ 10 h 18"/>
                <a:gd name="T2" fmla="*/ 9 w 20"/>
                <a:gd name="T3" fmla="*/ 18 h 18"/>
                <a:gd name="T4" fmla="*/ 1 w 20"/>
                <a:gd name="T5" fmla="*/ 8 h 18"/>
                <a:gd name="T6" fmla="*/ 11 w 20"/>
                <a:gd name="T7" fmla="*/ 0 h 18"/>
                <a:gd name="T8" fmla="*/ 19 w 20"/>
                <a:gd name="T9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8">
                  <a:moveTo>
                    <a:pt x="19" y="10"/>
                  </a:moveTo>
                  <a:cubicBezTo>
                    <a:pt x="19" y="15"/>
                    <a:pt x="14" y="18"/>
                    <a:pt x="9" y="18"/>
                  </a:cubicBezTo>
                  <a:cubicBezTo>
                    <a:pt x="4" y="17"/>
                    <a:pt x="0" y="13"/>
                    <a:pt x="1" y="8"/>
                  </a:cubicBezTo>
                  <a:cubicBezTo>
                    <a:pt x="1" y="3"/>
                    <a:pt x="6" y="0"/>
                    <a:pt x="11" y="0"/>
                  </a:cubicBezTo>
                  <a:cubicBezTo>
                    <a:pt x="16" y="1"/>
                    <a:pt x="20" y="5"/>
                    <a:pt x="19" y="10"/>
                  </a:cubicBezTo>
                  <a:close/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9" name="Freeform 198"/>
            <p:cNvSpPr>
              <a:spLocks/>
            </p:cNvSpPr>
            <p:nvPr/>
          </p:nvSpPr>
          <p:spPr bwMode="auto">
            <a:xfrm>
              <a:off x="3141812" y="3397598"/>
              <a:ext cx="111125" cy="122238"/>
            </a:xfrm>
            <a:custGeom>
              <a:avLst/>
              <a:gdLst>
                <a:gd name="T0" fmla="*/ 19 w 26"/>
                <a:gd name="T1" fmla="*/ 17 h 29"/>
                <a:gd name="T2" fmla="*/ 7 w 26"/>
                <a:gd name="T3" fmla="*/ 15 h 29"/>
                <a:gd name="T4" fmla="*/ 19 w 26"/>
                <a:gd name="T5" fmla="*/ 17 h 29"/>
                <a:gd name="T6" fmla="*/ 25 w 26"/>
                <a:gd name="T7" fmla="*/ 17 h 29"/>
                <a:gd name="T8" fmla="*/ 1 w 26"/>
                <a:gd name="T9" fmla="*/ 14 h 29"/>
                <a:gd name="T10" fmla="*/ 12 w 26"/>
                <a:gd name="T11" fmla="*/ 27 h 29"/>
                <a:gd name="T12" fmla="*/ 25 w 26"/>
                <a:gd name="T13" fmla="*/ 17 h 29"/>
                <a:gd name="T14" fmla="*/ 19 w 26"/>
                <a:gd name="T15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9">
                  <a:moveTo>
                    <a:pt x="19" y="17"/>
                  </a:moveTo>
                  <a:cubicBezTo>
                    <a:pt x="18" y="24"/>
                    <a:pt x="6" y="23"/>
                    <a:pt x="7" y="15"/>
                  </a:cubicBezTo>
                  <a:cubicBezTo>
                    <a:pt x="7" y="8"/>
                    <a:pt x="20" y="9"/>
                    <a:pt x="19" y="17"/>
                  </a:cubicBezTo>
                  <a:cubicBezTo>
                    <a:pt x="19" y="20"/>
                    <a:pt x="25" y="21"/>
                    <a:pt x="25" y="17"/>
                  </a:cubicBezTo>
                  <a:cubicBezTo>
                    <a:pt x="26" y="3"/>
                    <a:pt x="4" y="0"/>
                    <a:pt x="1" y="14"/>
                  </a:cubicBezTo>
                  <a:cubicBezTo>
                    <a:pt x="0" y="21"/>
                    <a:pt x="6" y="26"/>
                    <a:pt x="12" y="27"/>
                  </a:cubicBezTo>
                  <a:cubicBezTo>
                    <a:pt x="18" y="29"/>
                    <a:pt x="24" y="24"/>
                    <a:pt x="25" y="17"/>
                  </a:cubicBezTo>
                  <a:cubicBezTo>
                    <a:pt x="26" y="14"/>
                    <a:pt x="20" y="13"/>
                    <a:pt x="19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0" name="Freeform 199"/>
            <p:cNvSpPr>
              <a:spLocks/>
            </p:cNvSpPr>
            <p:nvPr/>
          </p:nvSpPr>
          <p:spPr bwMode="auto">
            <a:xfrm>
              <a:off x="3022750" y="3346798"/>
              <a:ext cx="22225" cy="15875"/>
            </a:xfrm>
            <a:custGeom>
              <a:avLst/>
              <a:gdLst>
                <a:gd name="T0" fmla="*/ 4 w 5"/>
                <a:gd name="T1" fmla="*/ 2 h 4"/>
                <a:gd name="T2" fmla="*/ 2 w 5"/>
                <a:gd name="T3" fmla="*/ 4 h 4"/>
                <a:gd name="T4" fmla="*/ 0 w 5"/>
                <a:gd name="T5" fmla="*/ 2 h 4"/>
                <a:gd name="T6" fmla="*/ 3 w 5"/>
                <a:gd name="T7" fmla="*/ 0 h 4"/>
                <a:gd name="T8" fmla="*/ 4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5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1" name="Freeform 200"/>
            <p:cNvSpPr>
              <a:spLocks/>
            </p:cNvSpPr>
            <p:nvPr/>
          </p:nvSpPr>
          <p:spPr bwMode="auto">
            <a:xfrm>
              <a:off x="3070375" y="3413473"/>
              <a:ext cx="17462" cy="22225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4 h 5"/>
                <a:gd name="T4" fmla="*/ 0 w 4"/>
                <a:gd name="T5" fmla="*/ 2 h 5"/>
                <a:gd name="T6" fmla="*/ 2 w 4"/>
                <a:gd name="T7" fmla="*/ 0 h 5"/>
                <a:gd name="T8" fmla="*/ 4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2" name="Freeform 201"/>
            <p:cNvSpPr>
              <a:spLocks/>
            </p:cNvSpPr>
            <p:nvPr/>
          </p:nvSpPr>
          <p:spPr bwMode="auto">
            <a:xfrm>
              <a:off x="3002112" y="3418235"/>
              <a:ext cx="20637" cy="17463"/>
            </a:xfrm>
            <a:custGeom>
              <a:avLst/>
              <a:gdLst>
                <a:gd name="T0" fmla="*/ 4 w 5"/>
                <a:gd name="T1" fmla="*/ 2 h 4"/>
                <a:gd name="T2" fmla="*/ 2 w 5"/>
                <a:gd name="T3" fmla="*/ 4 h 4"/>
                <a:gd name="T4" fmla="*/ 0 w 5"/>
                <a:gd name="T5" fmla="*/ 2 h 4"/>
                <a:gd name="T6" fmla="*/ 3 w 5"/>
                <a:gd name="T7" fmla="*/ 0 h 4"/>
                <a:gd name="T8" fmla="*/ 4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3" name="Freeform 202"/>
            <p:cNvSpPr>
              <a:spLocks/>
            </p:cNvSpPr>
            <p:nvPr/>
          </p:nvSpPr>
          <p:spPr bwMode="auto">
            <a:xfrm>
              <a:off x="3349775" y="3354735"/>
              <a:ext cx="17462" cy="20638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2 h 5"/>
                <a:gd name="T6" fmla="*/ 2 w 4"/>
                <a:gd name="T7" fmla="*/ 0 h 5"/>
                <a:gd name="T8" fmla="*/ 4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4" name="Freeform 203"/>
            <p:cNvSpPr>
              <a:spLocks/>
            </p:cNvSpPr>
            <p:nvPr/>
          </p:nvSpPr>
          <p:spPr bwMode="auto">
            <a:xfrm>
              <a:off x="3291037" y="3413473"/>
              <a:ext cx="20637" cy="22225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1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3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5" name="Freeform 204"/>
            <p:cNvSpPr>
              <a:spLocks/>
            </p:cNvSpPr>
            <p:nvPr/>
          </p:nvSpPr>
          <p:spPr bwMode="auto">
            <a:xfrm>
              <a:off x="3367237" y="3448398"/>
              <a:ext cx="17462" cy="17463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4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6" name="Freeform 205"/>
            <p:cNvSpPr>
              <a:spLocks/>
            </p:cNvSpPr>
            <p:nvPr/>
          </p:nvSpPr>
          <p:spPr bwMode="auto">
            <a:xfrm>
              <a:off x="3113237" y="3511898"/>
              <a:ext cx="15875" cy="17463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4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7" name="Freeform 206"/>
            <p:cNvSpPr>
              <a:spLocks/>
            </p:cNvSpPr>
            <p:nvPr/>
          </p:nvSpPr>
          <p:spPr bwMode="auto">
            <a:xfrm>
              <a:off x="3087837" y="3567460"/>
              <a:ext cx="15875" cy="15875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8" name="Freeform 207"/>
            <p:cNvSpPr>
              <a:spLocks/>
            </p:cNvSpPr>
            <p:nvPr/>
          </p:nvSpPr>
          <p:spPr bwMode="auto">
            <a:xfrm>
              <a:off x="3260875" y="3542060"/>
              <a:ext cx="22225" cy="15875"/>
            </a:xfrm>
            <a:custGeom>
              <a:avLst/>
              <a:gdLst>
                <a:gd name="T0" fmla="*/ 5 w 5"/>
                <a:gd name="T1" fmla="*/ 2 h 4"/>
                <a:gd name="T2" fmla="*/ 2 w 5"/>
                <a:gd name="T3" fmla="*/ 4 h 4"/>
                <a:gd name="T4" fmla="*/ 1 w 5"/>
                <a:gd name="T5" fmla="*/ 2 h 4"/>
                <a:gd name="T6" fmla="*/ 3 w 5"/>
                <a:gd name="T7" fmla="*/ 0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1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9" name="Freeform 208"/>
            <p:cNvSpPr>
              <a:spLocks/>
            </p:cNvSpPr>
            <p:nvPr/>
          </p:nvSpPr>
          <p:spPr bwMode="auto">
            <a:xfrm>
              <a:off x="3227537" y="1868835"/>
              <a:ext cx="131762" cy="134938"/>
            </a:xfrm>
            <a:custGeom>
              <a:avLst/>
              <a:gdLst>
                <a:gd name="T0" fmla="*/ 27 w 31"/>
                <a:gd name="T1" fmla="*/ 23 h 32"/>
                <a:gd name="T2" fmla="*/ 8 w 31"/>
                <a:gd name="T3" fmla="*/ 28 h 32"/>
                <a:gd name="T4" fmla="*/ 3 w 31"/>
                <a:gd name="T5" fmla="*/ 9 h 32"/>
                <a:gd name="T6" fmla="*/ 22 w 31"/>
                <a:gd name="T7" fmla="*/ 4 h 32"/>
                <a:gd name="T8" fmla="*/ 27 w 31"/>
                <a:gd name="T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27" y="23"/>
                  </a:moveTo>
                  <a:cubicBezTo>
                    <a:pt x="24" y="30"/>
                    <a:pt x="15" y="32"/>
                    <a:pt x="8" y="28"/>
                  </a:cubicBezTo>
                  <a:cubicBezTo>
                    <a:pt x="2" y="24"/>
                    <a:pt x="0" y="16"/>
                    <a:pt x="3" y="9"/>
                  </a:cubicBezTo>
                  <a:cubicBezTo>
                    <a:pt x="7" y="2"/>
                    <a:pt x="16" y="0"/>
                    <a:pt x="22" y="4"/>
                  </a:cubicBezTo>
                  <a:cubicBezTo>
                    <a:pt x="29" y="8"/>
                    <a:pt x="31" y="16"/>
                    <a:pt x="27" y="2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0" name="Freeform 209"/>
            <p:cNvSpPr>
              <a:spLocks/>
            </p:cNvSpPr>
            <p:nvPr/>
          </p:nvSpPr>
          <p:spPr bwMode="auto">
            <a:xfrm>
              <a:off x="3346600" y="2016473"/>
              <a:ext cx="134937" cy="139700"/>
            </a:xfrm>
            <a:custGeom>
              <a:avLst/>
              <a:gdLst>
                <a:gd name="T0" fmla="*/ 28 w 32"/>
                <a:gd name="T1" fmla="*/ 24 h 33"/>
                <a:gd name="T2" fmla="*/ 9 w 32"/>
                <a:gd name="T3" fmla="*/ 29 h 33"/>
                <a:gd name="T4" fmla="*/ 4 w 32"/>
                <a:gd name="T5" fmla="*/ 9 h 33"/>
                <a:gd name="T6" fmla="*/ 23 w 32"/>
                <a:gd name="T7" fmla="*/ 4 h 33"/>
                <a:gd name="T8" fmla="*/ 28 w 32"/>
                <a:gd name="T9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3">
                  <a:moveTo>
                    <a:pt x="28" y="24"/>
                  </a:moveTo>
                  <a:cubicBezTo>
                    <a:pt x="24" y="31"/>
                    <a:pt x="15" y="33"/>
                    <a:pt x="9" y="29"/>
                  </a:cubicBezTo>
                  <a:cubicBezTo>
                    <a:pt x="2" y="25"/>
                    <a:pt x="0" y="16"/>
                    <a:pt x="4" y="9"/>
                  </a:cubicBezTo>
                  <a:cubicBezTo>
                    <a:pt x="8" y="3"/>
                    <a:pt x="16" y="0"/>
                    <a:pt x="23" y="4"/>
                  </a:cubicBezTo>
                  <a:cubicBezTo>
                    <a:pt x="29" y="8"/>
                    <a:pt x="32" y="17"/>
                    <a:pt x="28" y="2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1" name="Freeform 210"/>
            <p:cNvSpPr>
              <a:spLocks/>
            </p:cNvSpPr>
            <p:nvPr/>
          </p:nvSpPr>
          <p:spPr bwMode="auto">
            <a:xfrm>
              <a:off x="2517925" y="1935510"/>
              <a:ext cx="904875" cy="815975"/>
            </a:xfrm>
            <a:custGeom>
              <a:avLst/>
              <a:gdLst>
                <a:gd name="T0" fmla="*/ 170 w 213"/>
                <a:gd name="T1" fmla="*/ 87 h 192"/>
                <a:gd name="T2" fmla="*/ 169 w 213"/>
                <a:gd name="T3" fmla="*/ 69 h 192"/>
                <a:gd name="T4" fmla="*/ 209 w 213"/>
                <a:gd name="T5" fmla="*/ 39 h 192"/>
                <a:gd name="T6" fmla="*/ 211 w 213"/>
                <a:gd name="T7" fmla="*/ 31 h 192"/>
                <a:gd name="T8" fmla="*/ 203 w 213"/>
                <a:gd name="T9" fmla="*/ 30 h 192"/>
                <a:gd name="T10" fmla="*/ 164 w 213"/>
                <a:gd name="T11" fmla="*/ 58 h 192"/>
                <a:gd name="T12" fmla="*/ 159 w 213"/>
                <a:gd name="T13" fmla="*/ 51 h 192"/>
                <a:gd name="T14" fmla="*/ 151 w 213"/>
                <a:gd name="T15" fmla="*/ 45 h 192"/>
                <a:gd name="T16" fmla="*/ 184 w 213"/>
                <a:gd name="T17" fmla="*/ 12 h 192"/>
                <a:gd name="T18" fmla="*/ 185 w 213"/>
                <a:gd name="T19" fmla="*/ 3 h 192"/>
                <a:gd name="T20" fmla="*/ 177 w 213"/>
                <a:gd name="T21" fmla="*/ 4 h 192"/>
                <a:gd name="T22" fmla="*/ 140 w 213"/>
                <a:gd name="T23" fmla="*/ 39 h 192"/>
                <a:gd name="T24" fmla="*/ 123 w 213"/>
                <a:gd name="T25" fmla="*/ 39 h 192"/>
                <a:gd name="T26" fmla="*/ 95 w 213"/>
                <a:gd name="T27" fmla="*/ 12 h 192"/>
                <a:gd name="T28" fmla="*/ 103 w 213"/>
                <a:gd name="T29" fmla="*/ 54 h 192"/>
                <a:gd name="T30" fmla="*/ 100 w 213"/>
                <a:gd name="T31" fmla="*/ 58 h 192"/>
                <a:gd name="T32" fmla="*/ 55 w 213"/>
                <a:gd name="T33" fmla="*/ 147 h 192"/>
                <a:gd name="T34" fmla="*/ 160 w 213"/>
                <a:gd name="T35" fmla="*/ 107 h 192"/>
                <a:gd name="T36" fmla="*/ 206 w 213"/>
                <a:gd name="T37" fmla="*/ 112 h 192"/>
                <a:gd name="T38" fmla="*/ 170 w 213"/>
                <a:gd name="T39" fmla="*/ 8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3" h="192">
                  <a:moveTo>
                    <a:pt x="170" y="87"/>
                  </a:moveTo>
                  <a:cubicBezTo>
                    <a:pt x="172" y="80"/>
                    <a:pt x="171" y="74"/>
                    <a:pt x="169" y="69"/>
                  </a:cubicBezTo>
                  <a:cubicBezTo>
                    <a:pt x="209" y="39"/>
                    <a:pt x="209" y="39"/>
                    <a:pt x="209" y="39"/>
                  </a:cubicBezTo>
                  <a:cubicBezTo>
                    <a:pt x="212" y="37"/>
                    <a:pt x="213" y="33"/>
                    <a:pt x="211" y="31"/>
                  </a:cubicBezTo>
                  <a:cubicBezTo>
                    <a:pt x="210" y="28"/>
                    <a:pt x="206" y="28"/>
                    <a:pt x="203" y="30"/>
                  </a:cubicBezTo>
                  <a:cubicBezTo>
                    <a:pt x="164" y="58"/>
                    <a:pt x="164" y="58"/>
                    <a:pt x="164" y="58"/>
                  </a:cubicBezTo>
                  <a:cubicBezTo>
                    <a:pt x="162" y="54"/>
                    <a:pt x="159" y="51"/>
                    <a:pt x="159" y="51"/>
                  </a:cubicBezTo>
                  <a:cubicBezTo>
                    <a:pt x="156" y="49"/>
                    <a:pt x="153" y="47"/>
                    <a:pt x="151" y="45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87" y="9"/>
                    <a:pt x="188" y="5"/>
                    <a:pt x="185" y="3"/>
                  </a:cubicBezTo>
                  <a:cubicBezTo>
                    <a:pt x="183" y="0"/>
                    <a:pt x="179" y="1"/>
                    <a:pt x="177" y="4"/>
                  </a:cubicBezTo>
                  <a:cubicBezTo>
                    <a:pt x="140" y="39"/>
                    <a:pt x="140" y="39"/>
                    <a:pt x="140" y="39"/>
                  </a:cubicBezTo>
                  <a:cubicBezTo>
                    <a:pt x="134" y="37"/>
                    <a:pt x="128" y="37"/>
                    <a:pt x="123" y="39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12"/>
                    <a:pt x="76" y="39"/>
                    <a:pt x="103" y="54"/>
                  </a:cubicBezTo>
                  <a:cubicBezTo>
                    <a:pt x="102" y="55"/>
                    <a:pt x="101" y="56"/>
                    <a:pt x="100" y="58"/>
                  </a:cubicBezTo>
                  <a:cubicBezTo>
                    <a:pt x="87" y="73"/>
                    <a:pt x="0" y="99"/>
                    <a:pt x="55" y="147"/>
                  </a:cubicBezTo>
                  <a:cubicBezTo>
                    <a:pt x="106" y="192"/>
                    <a:pt x="142" y="137"/>
                    <a:pt x="160" y="107"/>
                  </a:cubicBezTo>
                  <a:cubicBezTo>
                    <a:pt x="182" y="141"/>
                    <a:pt x="206" y="112"/>
                    <a:pt x="206" y="112"/>
                  </a:cubicBezTo>
                  <a:cubicBezTo>
                    <a:pt x="170" y="87"/>
                    <a:pt x="170" y="87"/>
                    <a:pt x="170" y="87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2" name="Freeform 211"/>
            <p:cNvSpPr>
              <a:spLocks/>
            </p:cNvSpPr>
            <p:nvPr/>
          </p:nvSpPr>
          <p:spPr bwMode="auto">
            <a:xfrm>
              <a:off x="2611587" y="2279998"/>
              <a:ext cx="436562" cy="387350"/>
            </a:xfrm>
            <a:custGeom>
              <a:avLst/>
              <a:gdLst>
                <a:gd name="T0" fmla="*/ 42 w 103"/>
                <a:gd name="T1" fmla="*/ 0 h 91"/>
                <a:gd name="T2" fmla="*/ 33 w 103"/>
                <a:gd name="T3" fmla="*/ 66 h 91"/>
                <a:gd name="T4" fmla="*/ 103 w 103"/>
                <a:gd name="T5" fmla="*/ 71 h 91"/>
                <a:gd name="T6" fmla="*/ 42 w 103"/>
                <a:gd name="T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91">
                  <a:moveTo>
                    <a:pt x="42" y="0"/>
                  </a:moveTo>
                  <a:cubicBezTo>
                    <a:pt x="19" y="16"/>
                    <a:pt x="0" y="37"/>
                    <a:pt x="33" y="66"/>
                  </a:cubicBezTo>
                  <a:cubicBezTo>
                    <a:pt x="61" y="91"/>
                    <a:pt x="85" y="85"/>
                    <a:pt x="103" y="71"/>
                  </a:cubicBezTo>
                  <a:cubicBezTo>
                    <a:pt x="92" y="41"/>
                    <a:pt x="70" y="16"/>
                    <a:pt x="4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3" name="Freeform 212"/>
            <p:cNvSpPr>
              <a:spLocks/>
            </p:cNvSpPr>
            <p:nvPr/>
          </p:nvSpPr>
          <p:spPr bwMode="auto">
            <a:xfrm>
              <a:off x="2568725" y="1922810"/>
              <a:ext cx="879475" cy="752475"/>
            </a:xfrm>
            <a:custGeom>
              <a:avLst/>
              <a:gdLst>
                <a:gd name="T0" fmla="*/ 160 w 207"/>
                <a:gd name="T1" fmla="*/ 71 h 177"/>
                <a:gd name="T2" fmla="*/ 186 w 207"/>
                <a:gd name="T3" fmla="*/ 54 h 177"/>
                <a:gd name="T4" fmla="*/ 178 w 207"/>
                <a:gd name="T5" fmla="*/ 39 h 177"/>
                <a:gd name="T6" fmla="*/ 155 w 207"/>
                <a:gd name="T7" fmla="*/ 60 h 177"/>
                <a:gd name="T8" fmla="*/ 141 w 207"/>
                <a:gd name="T9" fmla="*/ 50 h 177"/>
                <a:gd name="T10" fmla="*/ 172 w 207"/>
                <a:gd name="T11" fmla="*/ 2 h 177"/>
                <a:gd name="T12" fmla="*/ 136 w 207"/>
                <a:gd name="T13" fmla="*/ 31 h 177"/>
                <a:gd name="T14" fmla="*/ 127 w 207"/>
                <a:gd name="T15" fmla="*/ 40 h 177"/>
                <a:gd name="T16" fmla="*/ 112 w 207"/>
                <a:gd name="T17" fmla="*/ 39 h 177"/>
                <a:gd name="T18" fmla="*/ 102 w 207"/>
                <a:gd name="T19" fmla="*/ 30 h 177"/>
                <a:gd name="T20" fmla="*/ 81 w 207"/>
                <a:gd name="T21" fmla="*/ 14 h 177"/>
                <a:gd name="T22" fmla="*/ 89 w 207"/>
                <a:gd name="T23" fmla="*/ 55 h 177"/>
                <a:gd name="T24" fmla="*/ 22 w 207"/>
                <a:gd name="T25" fmla="*/ 117 h 177"/>
                <a:gd name="T26" fmla="*/ 106 w 207"/>
                <a:gd name="T27" fmla="*/ 163 h 177"/>
                <a:gd name="T28" fmla="*/ 146 w 207"/>
                <a:gd name="T29" fmla="*/ 112 h 177"/>
                <a:gd name="T30" fmla="*/ 196 w 207"/>
                <a:gd name="T31" fmla="*/ 117 h 177"/>
                <a:gd name="T32" fmla="*/ 160 w 207"/>
                <a:gd name="T33" fmla="*/ 88 h 177"/>
                <a:gd name="T34" fmla="*/ 192 w 207"/>
                <a:gd name="T35" fmla="*/ 118 h 177"/>
                <a:gd name="T36" fmla="*/ 181 w 207"/>
                <a:gd name="T37" fmla="*/ 122 h 177"/>
                <a:gd name="T38" fmla="*/ 146 w 207"/>
                <a:gd name="T39" fmla="*/ 109 h 177"/>
                <a:gd name="T40" fmla="*/ 40 w 207"/>
                <a:gd name="T41" fmla="*/ 143 h 177"/>
                <a:gd name="T42" fmla="*/ 93 w 207"/>
                <a:gd name="T43" fmla="*/ 55 h 177"/>
                <a:gd name="T44" fmla="*/ 81 w 207"/>
                <a:gd name="T45" fmla="*/ 17 h 177"/>
                <a:gd name="T46" fmla="*/ 118 w 207"/>
                <a:gd name="T47" fmla="*/ 44 h 177"/>
                <a:gd name="T48" fmla="*/ 130 w 207"/>
                <a:gd name="T49" fmla="*/ 44 h 177"/>
                <a:gd name="T50" fmla="*/ 162 w 207"/>
                <a:gd name="T51" fmla="*/ 13 h 177"/>
                <a:gd name="T52" fmla="*/ 170 w 207"/>
                <a:gd name="T53" fmla="*/ 13 h 177"/>
                <a:gd name="T54" fmla="*/ 137 w 207"/>
                <a:gd name="T55" fmla="*/ 46 h 177"/>
                <a:gd name="T56" fmla="*/ 150 w 207"/>
                <a:gd name="T57" fmla="*/ 63 h 177"/>
                <a:gd name="T58" fmla="*/ 192 w 207"/>
                <a:gd name="T59" fmla="*/ 36 h 177"/>
                <a:gd name="T60" fmla="*/ 189 w 207"/>
                <a:gd name="T61" fmla="*/ 44 h 177"/>
                <a:gd name="T62" fmla="*/ 156 w 207"/>
                <a:gd name="T63" fmla="*/ 69 h 177"/>
                <a:gd name="T64" fmla="*/ 156 w 207"/>
                <a:gd name="T65" fmla="*/ 9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7" h="177">
                  <a:moveTo>
                    <a:pt x="161" y="91"/>
                  </a:moveTo>
                  <a:cubicBezTo>
                    <a:pt x="162" y="84"/>
                    <a:pt x="162" y="78"/>
                    <a:pt x="160" y="71"/>
                  </a:cubicBezTo>
                  <a:cubicBezTo>
                    <a:pt x="159" y="72"/>
                    <a:pt x="159" y="73"/>
                    <a:pt x="159" y="74"/>
                  </a:cubicBezTo>
                  <a:cubicBezTo>
                    <a:pt x="168" y="67"/>
                    <a:pt x="177" y="61"/>
                    <a:pt x="186" y="54"/>
                  </a:cubicBezTo>
                  <a:cubicBezTo>
                    <a:pt x="192" y="50"/>
                    <a:pt x="207" y="42"/>
                    <a:pt x="202" y="32"/>
                  </a:cubicBezTo>
                  <a:cubicBezTo>
                    <a:pt x="196" y="22"/>
                    <a:pt x="183" y="35"/>
                    <a:pt x="178" y="39"/>
                  </a:cubicBezTo>
                  <a:cubicBezTo>
                    <a:pt x="169" y="46"/>
                    <a:pt x="160" y="52"/>
                    <a:pt x="151" y="59"/>
                  </a:cubicBezTo>
                  <a:cubicBezTo>
                    <a:pt x="152" y="59"/>
                    <a:pt x="154" y="60"/>
                    <a:pt x="155" y="60"/>
                  </a:cubicBezTo>
                  <a:cubicBezTo>
                    <a:pt x="151" y="54"/>
                    <a:pt x="146" y="50"/>
                    <a:pt x="140" y="45"/>
                  </a:cubicBezTo>
                  <a:cubicBezTo>
                    <a:pt x="140" y="47"/>
                    <a:pt x="140" y="48"/>
                    <a:pt x="141" y="50"/>
                  </a:cubicBezTo>
                  <a:cubicBezTo>
                    <a:pt x="151" y="39"/>
                    <a:pt x="162" y="28"/>
                    <a:pt x="173" y="18"/>
                  </a:cubicBezTo>
                  <a:cubicBezTo>
                    <a:pt x="177" y="14"/>
                    <a:pt x="180" y="4"/>
                    <a:pt x="172" y="2"/>
                  </a:cubicBezTo>
                  <a:cubicBezTo>
                    <a:pt x="166" y="0"/>
                    <a:pt x="161" y="6"/>
                    <a:pt x="157" y="10"/>
                  </a:cubicBezTo>
                  <a:cubicBezTo>
                    <a:pt x="150" y="17"/>
                    <a:pt x="143" y="24"/>
                    <a:pt x="136" y="31"/>
                  </a:cubicBezTo>
                  <a:cubicBezTo>
                    <a:pt x="134" y="33"/>
                    <a:pt x="131" y="36"/>
                    <a:pt x="128" y="38"/>
                  </a:cubicBezTo>
                  <a:cubicBezTo>
                    <a:pt x="128" y="39"/>
                    <a:pt x="127" y="40"/>
                    <a:pt x="127" y="40"/>
                  </a:cubicBezTo>
                  <a:cubicBezTo>
                    <a:pt x="128" y="39"/>
                    <a:pt x="121" y="38"/>
                    <a:pt x="120" y="38"/>
                  </a:cubicBezTo>
                  <a:cubicBezTo>
                    <a:pt x="118" y="38"/>
                    <a:pt x="115" y="38"/>
                    <a:pt x="112" y="39"/>
                  </a:cubicBezTo>
                  <a:cubicBezTo>
                    <a:pt x="112" y="39"/>
                    <a:pt x="114" y="41"/>
                    <a:pt x="112" y="39"/>
                  </a:cubicBezTo>
                  <a:cubicBezTo>
                    <a:pt x="108" y="36"/>
                    <a:pt x="105" y="33"/>
                    <a:pt x="102" y="30"/>
                  </a:cubicBezTo>
                  <a:cubicBezTo>
                    <a:pt x="97" y="24"/>
                    <a:pt x="91" y="19"/>
                    <a:pt x="85" y="13"/>
                  </a:cubicBezTo>
                  <a:cubicBezTo>
                    <a:pt x="84" y="12"/>
                    <a:pt x="82" y="12"/>
                    <a:pt x="81" y="14"/>
                  </a:cubicBezTo>
                  <a:cubicBezTo>
                    <a:pt x="69" y="30"/>
                    <a:pt x="73" y="50"/>
                    <a:pt x="90" y="60"/>
                  </a:cubicBezTo>
                  <a:cubicBezTo>
                    <a:pt x="90" y="58"/>
                    <a:pt x="90" y="57"/>
                    <a:pt x="89" y="55"/>
                  </a:cubicBezTo>
                  <a:cubicBezTo>
                    <a:pt x="75" y="71"/>
                    <a:pt x="53" y="78"/>
                    <a:pt x="37" y="92"/>
                  </a:cubicBezTo>
                  <a:cubicBezTo>
                    <a:pt x="29" y="99"/>
                    <a:pt x="24" y="107"/>
                    <a:pt x="22" y="117"/>
                  </a:cubicBezTo>
                  <a:cubicBezTo>
                    <a:pt x="21" y="130"/>
                    <a:pt x="30" y="141"/>
                    <a:pt x="38" y="149"/>
                  </a:cubicBezTo>
                  <a:cubicBezTo>
                    <a:pt x="56" y="168"/>
                    <a:pt x="82" y="177"/>
                    <a:pt x="106" y="163"/>
                  </a:cubicBezTo>
                  <a:cubicBezTo>
                    <a:pt x="126" y="152"/>
                    <a:pt x="139" y="131"/>
                    <a:pt x="151" y="112"/>
                  </a:cubicBezTo>
                  <a:cubicBezTo>
                    <a:pt x="149" y="112"/>
                    <a:pt x="148" y="112"/>
                    <a:pt x="146" y="112"/>
                  </a:cubicBezTo>
                  <a:cubicBezTo>
                    <a:pt x="154" y="123"/>
                    <a:pt x="164" y="132"/>
                    <a:pt x="178" y="129"/>
                  </a:cubicBezTo>
                  <a:cubicBezTo>
                    <a:pt x="185" y="128"/>
                    <a:pt x="191" y="123"/>
                    <a:pt x="196" y="117"/>
                  </a:cubicBezTo>
                  <a:cubicBezTo>
                    <a:pt x="197" y="116"/>
                    <a:pt x="197" y="114"/>
                    <a:pt x="195" y="113"/>
                  </a:cubicBezTo>
                  <a:cubicBezTo>
                    <a:pt x="183" y="105"/>
                    <a:pt x="172" y="96"/>
                    <a:pt x="160" y="88"/>
                  </a:cubicBezTo>
                  <a:cubicBezTo>
                    <a:pt x="157" y="86"/>
                    <a:pt x="154" y="91"/>
                    <a:pt x="157" y="93"/>
                  </a:cubicBezTo>
                  <a:cubicBezTo>
                    <a:pt x="169" y="101"/>
                    <a:pt x="181" y="110"/>
                    <a:pt x="192" y="118"/>
                  </a:cubicBezTo>
                  <a:cubicBezTo>
                    <a:pt x="192" y="116"/>
                    <a:pt x="192" y="115"/>
                    <a:pt x="192" y="113"/>
                  </a:cubicBezTo>
                  <a:cubicBezTo>
                    <a:pt x="189" y="117"/>
                    <a:pt x="185" y="120"/>
                    <a:pt x="181" y="122"/>
                  </a:cubicBezTo>
                  <a:cubicBezTo>
                    <a:pt x="169" y="128"/>
                    <a:pt x="158" y="119"/>
                    <a:pt x="151" y="109"/>
                  </a:cubicBezTo>
                  <a:cubicBezTo>
                    <a:pt x="150" y="107"/>
                    <a:pt x="147" y="107"/>
                    <a:pt x="146" y="109"/>
                  </a:cubicBezTo>
                  <a:cubicBezTo>
                    <a:pt x="135" y="126"/>
                    <a:pt x="124" y="144"/>
                    <a:pt x="107" y="155"/>
                  </a:cubicBezTo>
                  <a:cubicBezTo>
                    <a:pt x="84" y="172"/>
                    <a:pt x="59" y="162"/>
                    <a:pt x="40" y="143"/>
                  </a:cubicBezTo>
                  <a:cubicBezTo>
                    <a:pt x="0" y="102"/>
                    <a:pt x="73" y="82"/>
                    <a:pt x="93" y="59"/>
                  </a:cubicBezTo>
                  <a:cubicBezTo>
                    <a:pt x="95" y="58"/>
                    <a:pt x="94" y="56"/>
                    <a:pt x="93" y="55"/>
                  </a:cubicBezTo>
                  <a:cubicBezTo>
                    <a:pt x="78" y="46"/>
                    <a:pt x="76" y="30"/>
                    <a:pt x="86" y="17"/>
                  </a:cubicBezTo>
                  <a:cubicBezTo>
                    <a:pt x="84" y="17"/>
                    <a:pt x="83" y="17"/>
                    <a:pt x="81" y="17"/>
                  </a:cubicBezTo>
                  <a:cubicBezTo>
                    <a:pt x="90" y="26"/>
                    <a:pt x="100" y="35"/>
                    <a:pt x="109" y="44"/>
                  </a:cubicBezTo>
                  <a:cubicBezTo>
                    <a:pt x="111" y="46"/>
                    <a:pt x="115" y="44"/>
                    <a:pt x="118" y="44"/>
                  </a:cubicBezTo>
                  <a:cubicBezTo>
                    <a:pt x="119" y="44"/>
                    <a:pt x="121" y="44"/>
                    <a:pt x="123" y="45"/>
                  </a:cubicBezTo>
                  <a:cubicBezTo>
                    <a:pt x="126" y="45"/>
                    <a:pt x="129" y="46"/>
                    <a:pt x="130" y="44"/>
                  </a:cubicBezTo>
                  <a:cubicBezTo>
                    <a:pt x="135" y="40"/>
                    <a:pt x="139" y="36"/>
                    <a:pt x="144" y="31"/>
                  </a:cubicBezTo>
                  <a:cubicBezTo>
                    <a:pt x="150" y="25"/>
                    <a:pt x="156" y="19"/>
                    <a:pt x="162" y="13"/>
                  </a:cubicBezTo>
                  <a:cubicBezTo>
                    <a:pt x="164" y="12"/>
                    <a:pt x="165" y="10"/>
                    <a:pt x="166" y="9"/>
                  </a:cubicBezTo>
                  <a:cubicBezTo>
                    <a:pt x="168" y="7"/>
                    <a:pt x="171" y="12"/>
                    <a:pt x="170" y="13"/>
                  </a:cubicBezTo>
                  <a:cubicBezTo>
                    <a:pt x="169" y="14"/>
                    <a:pt x="168" y="15"/>
                    <a:pt x="167" y="16"/>
                  </a:cubicBezTo>
                  <a:cubicBezTo>
                    <a:pt x="157" y="26"/>
                    <a:pt x="147" y="36"/>
                    <a:pt x="137" y="46"/>
                  </a:cubicBezTo>
                  <a:cubicBezTo>
                    <a:pt x="135" y="47"/>
                    <a:pt x="136" y="49"/>
                    <a:pt x="137" y="50"/>
                  </a:cubicBezTo>
                  <a:cubicBezTo>
                    <a:pt x="143" y="54"/>
                    <a:pt x="146" y="57"/>
                    <a:pt x="150" y="63"/>
                  </a:cubicBezTo>
                  <a:cubicBezTo>
                    <a:pt x="151" y="64"/>
                    <a:pt x="152" y="65"/>
                    <a:pt x="154" y="64"/>
                  </a:cubicBezTo>
                  <a:cubicBezTo>
                    <a:pt x="166" y="54"/>
                    <a:pt x="179" y="45"/>
                    <a:pt x="192" y="36"/>
                  </a:cubicBezTo>
                  <a:cubicBezTo>
                    <a:pt x="196" y="33"/>
                    <a:pt x="196" y="40"/>
                    <a:pt x="194" y="41"/>
                  </a:cubicBezTo>
                  <a:cubicBezTo>
                    <a:pt x="192" y="42"/>
                    <a:pt x="191" y="43"/>
                    <a:pt x="189" y="44"/>
                  </a:cubicBezTo>
                  <a:cubicBezTo>
                    <a:pt x="185" y="48"/>
                    <a:pt x="180" y="51"/>
                    <a:pt x="176" y="54"/>
                  </a:cubicBezTo>
                  <a:cubicBezTo>
                    <a:pt x="169" y="59"/>
                    <a:pt x="162" y="64"/>
                    <a:pt x="156" y="69"/>
                  </a:cubicBezTo>
                  <a:cubicBezTo>
                    <a:pt x="155" y="70"/>
                    <a:pt x="154" y="71"/>
                    <a:pt x="155" y="72"/>
                  </a:cubicBezTo>
                  <a:cubicBezTo>
                    <a:pt x="156" y="78"/>
                    <a:pt x="157" y="84"/>
                    <a:pt x="156" y="90"/>
                  </a:cubicBezTo>
                  <a:cubicBezTo>
                    <a:pt x="155" y="93"/>
                    <a:pt x="160" y="95"/>
                    <a:pt x="161" y="9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4" name="Freeform 213"/>
            <p:cNvSpPr>
              <a:spLocks/>
            </p:cNvSpPr>
            <p:nvPr/>
          </p:nvSpPr>
          <p:spPr bwMode="auto">
            <a:xfrm>
              <a:off x="2930675" y="2229198"/>
              <a:ext cx="41275" cy="38100"/>
            </a:xfrm>
            <a:custGeom>
              <a:avLst/>
              <a:gdLst>
                <a:gd name="T0" fmla="*/ 9 w 10"/>
                <a:gd name="T1" fmla="*/ 7 h 9"/>
                <a:gd name="T2" fmla="*/ 3 w 10"/>
                <a:gd name="T3" fmla="*/ 8 h 9"/>
                <a:gd name="T4" fmla="*/ 1 w 10"/>
                <a:gd name="T5" fmla="*/ 2 h 9"/>
                <a:gd name="T6" fmla="*/ 7 w 10"/>
                <a:gd name="T7" fmla="*/ 1 h 9"/>
                <a:gd name="T8" fmla="*/ 9 w 10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9" y="7"/>
                  </a:moveTo>
                  <a:cubicBezTo>
                    <a:pt x="7" y="9"/>
                    <a:pt x="5" y="9"/>
                    <a:pt x="3" y="8"/>
                  </a:cubicBezTo>
                  <a:cubicBezTo>
                    <a:pt x="1" y="7"/>
                    <a:pt x="0" y="4"/>
                    <a:pt x="1" y="2"/>
                  </a:cubicBezTo>
                  <a:cubicBezTo>
                    <a:pt x="3" y="0"/>
                    <a:pt x="5" y="0"/>
                    <a:pt x="7" y="1"/>
                  </a:cubicBezTo>
                  <a:cubicBezTo>
                    <a:pt x="9" y="2"/>
                    <a:pt x="10" y="5"/>
                    <a:pt x="9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5" name="Freeform 214"/>
            <p:cNvSpPr>
              <a:spLocks/>
            </p:cNvSpPr>
            <p:nvPr/>
          </p:nvSpPr>
          <p:spPr bwMode="auto">
            <a:xfrm>
              <a:off x="3073550" y="2381598"/>
              <a:ext cx="42862" cy="42863"/>
            </a:xfrm>
            <a:custGeom>
              <a:avLst/>
              <a:gdLst>
                <a:gd name="T0" fmla="*/ 8 w 10"/>
                <a:gd name="T1" fmla="*/ 7 h 10"/>
                <a:gd name="T2" fmla="*/ 3 w 10"/>
                <a:gd name="T3" fmla="*/ 9 h 10"/>
                <a:gd name="T4" fmla="*/ 1 w 10"/>
                <a:gd name="T5" fmla="*/ 3 h 10"/>
                <a:gd name="T6" fmla="*/ 7 w 10"/>
                <a:gd name="T7" fmla="*/ 2 h 10"/>
                <a:gd name="T8" fmla="*/ 8 w 10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7"/>
                  </a:moveTo>
                  <a:cubicBezTo>
                    <a:pt x="7" y="9"/>
                    <a:pt x="5" y="10"/>
                    <a:pt x="3" y="9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3" y="1"/>
                    <a:pt x="5" y="0"/>
                    <a:pt x="7" y="2"/>
                  </a:cubicBezTo>
                  <a:cubicBezTo>
                    <a:pt x="9" y="3"/>
                    <a:pt x="10" y="5"/>
                    <a:pt x="8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16" name="Picture 215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6212" y="2187923"/>
              <a:ext cx="166687" cy="16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7" name="Picture 216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0337" y="2265710"/>
              <a:ext cx="114300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8" name="Picture 217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5575" y="2189510"/>
              <a:ext cx="177800" cy="12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9" name="Picture 218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6387" y="2221260"/>
              <a:ext cx="38100" cy="5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0" name="Picture 219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0975" y="2227610"/>
              <a:ext cx="7620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1" name="Picture 206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5262" y="2224436"/>
              <a:ext cx="106363" cy="88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2" name="Picture 207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2087" y="2216498"/>
              <a:ext cx="101600" cy="7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3" name="Picture 208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6075" y="2381598"/>
              <a:ext cx="177800" cy="179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4" name="Picture 209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7025" y="2418111"/>
              <a:ext cx="1143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" name="Picture 210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0850" y="2387948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6" name="Picture 211"/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9412" y="2424461"/>
              <a:ext cx="106363" cy="109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7" name="Picture 212"/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4650" y="2464148"/>
              <a:ext cx="46038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8" name="Freeform 213"/>
            <p:cNvSpPr>
              <a:spLocks/>
            </p:cNvSpPr>
            <p:nvPr/>
          </p:nvSpPr>
          <p:spPr bwMode="auto">
            <a:xfrm>
              <a:off x="2895750" y="2025998"/>
              <a:ext cx="111125" cy="165100"/>
            </a:xfrm>
            <a:custGeom>
              <a:avLst/>
              <a:gdLst>
                <a:gd name="T0" fmla="*/ 4 w 26"/>
                <a:gd name="T1" fmla="*/ 0 h 39"/>
                <a:gd name="T2" fmla="*/ 16 w 26"/>
                <a:gd name="T3" fmla="*/ 31 h 39"/>
                <a:gd name="T4" fmla="*/ 16 w 26"/>
                <a:gd name="T5" fmla="*/ 35 h 39"/>
                <a:gd name="T6" fmla="*/ 13 w 26"/>
                <a:gd name="T7" fmla="*/ 39 h 39"/>
                <a:gd name="T8" fmla="*/ 26 w 26"/>
                <a:gd name="T9" fmla="*/ 27 h 39"/>
                <a:gd name="T10" fmla="*/ 4 w 26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39">
                  <a:moveTo>
                    <a:pt x="4" y="0"/>
                  </a:moveTo>
                  <a:cubicBezTo>
                    <a:pt x="0" y="12"/>
                    <a:pt x="4" y="24"/>
                    <a:pt x="16" y="31"/>
                  </a:cubicBezTo>
                  <a:cubicBezTo>
                    <a:pt x="17" y="32"/>
                    <a:pt x="18" y="34"/>
                    <a:pt x="16" y="35"/>
                  </a:cubicBezTo>
                  <a:cubicBezTo>
                    <a:pt x="15" y="36"/>
                    <a:pt x="14" y="38"/>
                    <a:pt x="13" y="39"/>
                  </a:cubicBezTo>
                  <a:cubicBezTo>
                    <a:pt x="17" y="36"/>
                    <a:pt x="22" y="32"/>
                    <a:pt x="26" y="27"/>
                  </a:cubicBezTo>
                  <a:cubicBezTo>
                    <a:pt x="14" y="22"/>
                    <a:pt x="7" y="12"/>
                    <a:pt x="4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9" name="Freeform 214"/>
            <p:cNvSpPr>
              <a:spLocks/>
            </p:cNvSpPr>
            <p:nvPr/>
          </p:nvSpPr>
          <p:spPr bwMode="auto">
            <a:xfrm>
              <a:off x="2865587" y="2003773"/>
              <a:ext cx="106363" cy="204788"/>
            </a:xfrm>
            <a:custGeom>
              <a:avLst/>
              <a:gdLst>
                <a:gd name="T0" fmla="*/ 11 w 25"/>
                <a:gd name="T1" fmla="*/ 0 h 48"/>
                <a:gd name="T2" fmla="*/ 21 w 25"/>
                <a:gd name="T3" fmla="*/ 38 h 48"/>
                <a:gd name="T4" fmla="*/ 18 w 25"/>
                <a:gd name="T5" fmla="*/ 42 h 48"/>
                <a:gd name="T6" fmla="*/ 10 w 25"/>
                <a:gd name="T7" fmla="*/ 48 h 48"/>
                <a:gd name="T8" fmla="*/ 20 w 25"/>
                <a:gd name="T9" fmla="*/ 44 h 48"/>
                <a:gd name="T10" fmla="*/ 23 w 25"/>
                <a:gd name="T11" fmla="*/ 40 h 48"/>
                <a:gd name="T12" fmla="*/ 23 w 25"/>
                <a:gd name="T13" fmla="*/ 36 h 48"/>
                <a:gd name="T14" fmla="*/ 11 w 25"/>
                <a:gd name="T15" fmla="*/ 5 h 48"/>
                <a:gd name="T16" fmla="*/ 11 w 25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48">
                  <a:moveTo>
                    <a:pt x="11" y="0"/>
                  </a:moveTo>
                  <a:cubicBezTo>
                    <a:pt x="7" y="8"/>
                    <a:pt x="0" y="26"/>
                    <a:pt x="21" y="38"/>
                  </a:cubicBezTo>
                  <a:cubicBezTo>
                    <a:pt x="20" y="39"/>
                    <a:pt x="19" y="40"/>
                    <a:pt x="18" y="42"/>
                  </a:cubicBezTo>
                  <a:cubicBezTo>
                    <a:pt x="17" y="44"/>
                    <a:pt x="14" y="46"/>
                    <a:pt x="10" y="48"/>
                  </a:cubicBezTo>
                  <a:cubicBezTo>
                    <a:pt x="14" y="47"/>
                    <a:pt x="17" y="45"/>
                    <a:pt x="20" y="44"/>
                  </a:cubicBezTo>
                  <a:cubicBezTo>
                    <a:pt x="21" y="43"/>
                    <a:pt x="22" y="41"/>
                    <a:pt x="23" y="40"/>
                  </a:cubicBezTo>
                  <a:cubicBezTo>
                    <a:pt x="25" y="39"/>
                    <a:pt x="24" y="37"/>
                    <a:pt x="23" y="36"/>
                  </a:cubicBezTo>
                  <a:cubicBezTo>
                    <a:pt x="11" y="29"/>
                    <a:pt x="7" y="17"/>
                    <a:pt x="11" y="5"/>
                  </a:cubicBezTo>
                  <a:cubicBezTo>
                    <a:pt x="11" y="3"/>
                    <a:pt x="11" y="2"/>
                    <a:pt x="11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0" name="Freeform 215"/>
            <p:cNvSpPr>
              <a:spLocks noEditPoints="1"/>
            </p:cNvSpPr>
            <p:nvPr/>
          </p:nvSpPr>
          <p:spPr bwMode="auto">
            <a:xfrm>
              <a:off x="3040212" y="2335561"/>
              <a:ext cx="331788" cy="233363"/>
            </a:xfrm>
            <a:custGeom>
              <a:avLst/>
              <a:gdLst>
                <a:gd name="T0" fmla="*/ 5 w 78"/>
                <a:gd name="T1" fmla="*/ 52 h 55"/>
                <a:gd name="T2" fmla="*/ 0 w 78"/>
                <a:gd name="T3" fmla="*/ 52 h 55"/>
                <a:gd name="T4" fmla="*/ 0 w 78"/>
                <a:gd name="T5" fmla="*/ 52 h 55"/>
                <a:gd name="T6" fmla="*/ 1 w 78"/>
                <a:gd name="T7" fmla="*/ 55 h 55"/>
                <a:gd name="T8" fmla="*/ 5 w 78"/>
                <a:gd name="T9" fmla="*/ 52 h 55"/>
                <a:gd name="T10" fmla="*/ 35 w 78"/>
                <a:gd name="T11" fmla="*/ 0 h 55"/>
                <a:gd name="T12" fmla="*/ 17 w 78"/>
                <a:gd name="T13" fmla="*/ 26 h 55"/>
                <a:gd name="T14" fmla="*/ 18 w 78"/>
                <a:gd name="T15" fmla="*/ 37 h 55"/>
                <a:gd name="T16" fmla="*/ 35 w 78"/>
                <a:gd name="T17" fmla="*/ 12 h 55"/>
                <a:gd name="T18" fmla="*/ 37 w 78"/>
                <a:gd name="T19" fmla="*/ 11 h 55"/>
                <a:gd name="T20" fmla="*/ 40 w 78"/>
                <a:gd name="T21" fmla="*/ 12 h 55"/>
                <a:gd name="T22" fmla="*/ 62 w 78"/>
                <a:gd name="T23" fmla="*/ 27 h 55"/>
                <a:gd name="T24" fmla="*/ 70 w 78"/>
                <a:gd name="T25" fmla="*/ 25 h 55"/>
                <a:gd name="T26" fmla="*/ 78 w 78"/>
                <a:gd name="T27" fmla="*/ 19 h 55"/>
                <a:gd name="T28" fmla="*/ 76 w 78"/>
                <a:gd name="T29" fmla="*/ 17 h 55"/>
                <a:gd name="T30" fmla="*/ 76 w 78"/>
                <a:gd name="T31" fmla="*/ 17 h 55"/>
                <a:gd name="T32" fmla="*/ 35 w 78"/>
                <a:gd name="T3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8" h="55">
                  <a:moveTo>
                    <a:pt x="5" y="52"/>
                  </a:moveTo>
                  <a:cubicBezTo>
                    <a:pt x="3" y="52"/>
                    <a:pt x="2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" y="54"/>
                    <a:pt x="1" y="55"/>
                  </a:cubicBezTo>
                  <a:cubicBezTo>
                    <a:pt x="2" y="54"/>
                    <a:pt x="3" y="53"/>
                    <a:pt x="5" y="52"/>
                  </a:cubicBezTo>
                  <a:moveTo>
                    <a:pt x="35" y="0"/>
                  </a:moveTo>
                  <a:cubicBezTo>
                    <a:pt x="29" y="8"/>
                    <a:pt x="23" y="17"/>
                    <a:pt x="17" y="26"/>
                  </a:cubicBezTo>
                  <a:cubicBezTo>
                    <a:pt x="18" y="30"/>
                    <a:pt x="19" y="33"/>
                    <a:pt x="18" y="37"/>
                  </a:cubicBezTo>
                  <a:cubicBezTo>
                    <a:pt x="24" y="29"/>
                    <a:pt x="30" y="20"/>
                    <a:pt x="35" y="12"/>
                  </a:cubicBezTo>
                  <a:cubicBezTo>
                    <a:pt x="36" y="11"/>
                    <a:pt x="36" y="11"/>
                    <a:pt x="37" y="11"/>
                  </a:cubicBezTo>
                  <a:cubicBezTo>
                    <a:pt x="38" y="11"/>
                    <a:pt x="39" y="11"/>
                    <a:pt x="40" y="12"/>
                  </a:cubicBezTo>
                  <a:cubicBezTo>
                    <a:pt x="45" y="20"/>
                    <a:pt x="53" y="27"/>
                    <a:pt x="62" y="27"/>
                  </a:cubicBezTo>
                  <a:cubicBezTo>
                    <a:pt x="64" y="27"/>
                    <a:pt x="67" y="26"/>
                    <a:pt x="70" y="25"/>
                  </a:cubicBezTo>
                  <a:cubicBezTo>
                    <a:pt x="73" y="23"/>
                    <a:pt x="76" y="21"/>
                    <a:pt x="78" y="19"/>
                  </a:cubicBezTo>
                  <a:cubicBezTo>
                    <a:pt x="78" y="18"/>
                    <a:pt x="77" y="18"/>
                    <a:pt x="76" y="17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61" y="17"/>
                    <a:pt x="47" y="13"/>
                    <a:pt x="35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1" name="Freeform 216"/>
            <p:cNvSpPr>
              <a:spLocks/>
            </p:cNvSpPr>
            <p:nvPr/>
          </p:nvSpPr>
          <p:spPr bwMode="auto">
            <a:xfrm>
              <a:off x="2908450" y="2556223"/>
              <a:ext cx="136525" cy="63500"/>
            </a:xfrm>
            <a:custGeom>
              <a:avLst/>
              <a:gdLst>
                <a:gd name="T0" fmla="*/ 27 w 32"/>
                <a:gd name="T1" fmla="*/ 0 h 15"/>
                <a:gd name="T2" fmla="*/ 0 w 32"/>
                <a:gd name="T3" fmla="*/ 15 h 15"/>
                <a:gd name="T4" fmla="*/ 2 w 32"/>
                <a:gd name="T5" fmla="*/ 15 h 15"/>
                <a:gd name="T6" fmla="*/ 27 w 32"/>
                <a:gd name="T7" fmla="*/ 6 h 15"/>
                <a:gd name="T8" fmla="*/ 32 w 32"/>
                <a:gd name="T9" fmla="*/ 3 h 15"/>
                <a:gd name="T10" fmla="*/ 31 w 32"/>
                <a:gd name="T11" fmla="*/ 0 h 15"/>
                <a:gd name="T12" fmla="*/ 27 w 32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5">
                  <a:moveTo>
                    <a:pt x="27" y="0"/>
                  </a:moveTo>
                  <a:cubicBezTo>
                    <a:pt x="19" y="7"/>
                    <a:pt x="10" y="13"/>
                    <a:pt x="0" y="15"/>
                  </a:cubicBezTo>
                  <a:cubicBezTo>
                    <a:pt x="1" y="15"/>
                    <a:pt x="1" y="15"/>
                    <a:pt x="2" y="15"/>
                  </a:cubicBezTo>
                  <a:cubicBezTo>
                    <a:pt x="11" y="15"/>
                    <a:pt x="19" y="12"/>
                    <a:pt x="27" y="6"/>
                  </a:cubicBezTo>
                  <a:cubicBezTo>
                    <a:pt x="29" y="5"/>
                    <a:pt x="30" y="4"/>
                    <a:pt x="32" y="3"/>
                  </a:cubicBezTo>
                  <a:cubicBezTo>
                    <a:pt x="32" y="2"/>
                    <a:pt x="31" y="1"/>
                    <a:pt x="31" y="0"/>
                  </a:cubicBezTo>
                  <a:cubicBezTo>
                    <a:pt x="30" y="0"/>
                    <a:pt x="28" y="0"/>
                    <a:pt x="27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2" name="Freeform 217"/>
            <p:cNvSpPr>
              <a:spLocks/>
            </p:cNvSpPr>
            <p:nvPr/>
          </p:nvSpPr>
          <p:spPr bwMode="auto">
            <a:xfrm>
              <a:off x="2824312" y="2381598"/>
              <a:ext cx="568325" cy="250825"/>
            </a:xfrm>
            <a:custGeom>
              <a:avLst/>
              <a:gdLst>
                <a:gd name="T0" fmla="*/ 88 w 134"/>
                <a:gd name="T1" fmla="*/ 0 h 59"/>
                <a:gd name="T2" fmla="*/ 86 w 134"/>
                <a:gd name="T3" fmla="*/ 1 h 59"/>
                <a:gd name="T4" fmla="*/ 69 w 134"/>
                <a:gd name="T5" fmla="*/ 26 h 59"/>
                <a:gd name="T6" fmla="*/ 67 w 134"/>
                <a:gd name="T7" fmla="*/ 32 h 59"/>
                <a:gd name="T8" fmla="*/ 56 w 134"/>
                <a:gd name="T9" fmla="*/ 41 h 59"/>
                <a:gd name="T10" fmla="*/ 52 w 134"/>
                <a:gd name="T11" fmla="*/ 44 h 59"/>
                <a:gd name="T12" fmla="*/ 47 w 134"/>
                <a:gd name="T13" fmla="*/ 47 h 59"/>
                <a:gd name="T14" fmla="*/ 22 w 134"/>
                <a:gd name="T15" fmla="*/ 56 h 59"/>
                <a:gd name="T16" fmla="*/ 20 w 134"/>
                <a:gd name="T17" fmla="*/ 56 h 59"/>
                <a:gd name="T18" fmla="*/ 14 w 134"/>
                <a:gd name="T19" fmla="*/ 56 h 59"/>
                <a:gd name="T20" fmla="*/ 0 w 134"/>
                <a:gd name="T21" fmla="*/ 54 h 59"/>
                <a:gd name="T22" fmla="*/ 21 w 134"/>
                <a:gd name="T23" fmla="*/ 59 h 59"/>
                <a:gd name="T24" fmla="*/ 88 w 134"/>
                <a:gd name="T25" fmla="*/ 2 h 59"/>
                <a:gd name="T26" fmla="*/ 112 w 134"/>
                <a:gd name="T27" fmla="*/ 19 h 59"/>
                <a:gd name="T28" fmla="*/ 134 w 134"/>
                <a:gd name="T29" fmla="*/ 7 h 59"/>
                <a:gd name="T30" fmla="*/ 132 w 134"/>
                <a:gd name="T31" fmla="*/ 6 h 59"/>
                <a:gd name="T32" fmla="*/ 127 w 134"/>
                <a:gd name="T33" fmla="*/ 6 h 59"/>
                <a:gd name="T34" fmla="*/ 129 w 134"/>
                <a:gd name="T35" fmla="*/ 8 h 59"/>
                <a:gd name="T36" fmla="*/ 121 w 134"/>
                <a:gd name="T37" fmla="*/ 14 h 59"/>
                <a:gd name="T38" fmla="*/ 113 w 134"/>
                <a:gd name="T39" fmla="*/ 16 h 59"/>
                <a:gd name="T40" fmla="*/ 91 w 134"/>
                <a:gd name="T41" fmla="*/ 1 h 59"/>
                <a:gd name="T42" fmla="*/ 88 w 134"/>
                <a:gd name="T4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4" h="59">
                  <a:moveTo>
                    <a:pt x="88" y="0"/>
                  </a:moveTo>
                  <a:cubicBezTo>
                    <a:pt x="87" y="0"/>
                    <a:pt x="87" y="0"/>
                    <a:pt x="86" y="1"/>
                  </a:cubicBezTo>
                  <a:cubicBezTo>
                    <a:pt x="81" y="9"/>
                    <a:pt x="75" y="18"/>
                    <a:pt x="69" y="26"/>
                  </a:cubicBezTo>
                  <a:cubicBezTo>
                    <a:pt x="69" y="28"/>
                    <a:pt x="68" y="30"/>
                    <a:pt x="67" y="32"/>
                  </a:cubicBezTo>
                  <a:cubicBezTo>
                    <a:pt x="64" y="36"/>
                    <a:pt x="60" y="39"/>
                    <a:pt x="56" y="41"/>
                  </a:cubicBezTo>
                  <a:cubicBezTo>
                    <a:pt x="54" y="42"/>
                    <a:pt x="53" y="43"/>
                    <a:pt x="52" y="44"/>
                  </a:cubicBezTo>
                  <a:cubicBezTo>
                    <a:pt x="50" y="45"/>
                    <a:pt x="49" y="46"/>
                    <a:pt x="47" y="47"/>
                  </a:cubicBezTo>
                  <a:cubicBezTo>
                    <a:pt x="39" y="53"/>
                    <a:pt x="31" y="56"/>
                    <a:pt x="22" y="56"/>
                  </a:cubicBezTo>
                  <a:cubicBezTo>
                    <a:pt x="21" y="56"/>
                    <a:pt x="21" y="56"/>
                    <a:pt x="20" y="56"/>
                  </a:cubicBezTo>
                  <a:cubicBezTo>
                    <a:pt x="18" y="56"/>
                    <a:pt x="16" y="56"/>
                    <a:pt x="14" y="56"/>
                  </a:cubicBezTo>
                  <a:cubicBezTo>
                    <a:pt x="9" y="56"/>
                    <a:pt x="5" y="56"/>
                    <a:pt x="0" y="54"/>
                  </a:cubicBezTo>
                  <a:cubicBezTo>
                    <a:pt x="8" y="58"/>
                    <a:pt x="15" y="59"/>
                    <a:pt x="21" y="59"/>
                  </a:cubicBezTo>
                  <a:cubicBezTo>
                    <a:pt x="52" y="59"/>
                    <a:pt x="75" y="24"/>
                    <a:pt x="88" y="2"/>
                  </a:cubicBezTo>
                  <a:cubicBezTo>
                    <a:pt x="96" y="15"/>
                    <a:pt x="105" y="19"/>
                    <a:pt x="112" y="19"/>
                  </a:cubicBezTo>
                  <a:cubicBezTo>
                    <a:pt x="124" y="19"/>
                    <a:pt x="134" y="7"/>
                    <a:pt x="134" y="7"/>
                  </a:cubicBezTo>
                  <a:cubicBezTo>
                    <a:pt x="132" y="6"/>
                    <a:pt x="132" y="6"/>
                    <a:pt x="132" y="6"/>
                  </a:cubicBezTo>
                  <a:cubicBezTo>
                    <a:pt x="131" y="6"/>
                    <a:pt x="129" y="6"/>
                    <a:pt x="127" y="6"/>
                  </a:cubicBezTo>
                  <a:cubicBezTo>
                    <a:pt x="128" y="7"/>
                    <a:pt x="129" y="7"/>
                    <a:pt x="129" y="8"/>
                  </a:cubicBezTo>
                  <a:cubicBezTo>
                    <a:pt x="127" y="10"/>
                    <a:pt x="124" y="12"/>
                    <a:pt x="121" y="14"/>
                  </a:cubicBezTo>
                  <a:cubicBezTo>
                    <a:pt x="118" y="15"/>
                    <a:pt x="115" y="16"/>
                    <a:pt x="113" y="16"/>
                  </a:cubicBezTo>
                  <a:cubicBezTo>
                    <a:pt x="104" y="16"/>
                    <a:pt x="96" y="9"/>
                    <a:pt x="91" y="1"/>
                  </a:cubicBezTo>
                  <a:cubicBezTo>
                    <a:pt x="90" y="0"/>
                    <a:pt x="89" y="0"/>
                    <a:pt x="88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33" name="Picture 218"/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6400" y="2433986"/>
              <a:ext cx="115888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4" name="Picture 219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287" y="2522886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" name="Picture 220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3387" y="2468911"/>
              <a:ext cx="889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" name="Picture 221"/>
            <p:cNvPicPr>
              <a:picLocks noChangeAspect="1" noChangeArrowheads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6562" y="2472086"/>
              <a:ext cx="49213" cy="57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7" name="Freeform 222"/>
            <p:cNvSpPr>
              <a:spLocks/>
            </p:cNvSpPr>
            <p:nvPr/>
          </p:nvSpPr>
          <p:spPr bwMode="auto">
            <a:xfrm>
              <a:off x="2568725" y="2445098"/>
              <a:ext cx="238125" cy="149225"/>
            </a:xfrm>
            <a:custGeom>
              <a:avLst/>
              <a:gdLst>
                <a:gd name="T0" fmla="*/ 56 w 56"/>
                <a:gd name="T1" fmla="*/ 18 h 35"/>
                <a:gd name="T2" fmla="*/ 44 w 56"/>
                <a:gd name="T3" fmla="*/ 2 h 35"/>
                <a:gd name="T4" fmla="*/ 7 w 56"/>
                <a:gd name="T5" fmla="*/ 19 h 35"/>
                <a:gd name="T6" fmla="*/ 49 w 56"/>
                <a:gd name="T7" fmla="*/ 23 h 35"/>
                <a:gd name="T8" fmla="*/ 56 w 56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56" y="18"/>
                  </a:moveTo>
                  <a:cubicBezTo>
                    <a:pt x="55" y="19"/>
                    <a:pt x="44" y="4"/>
                    <a:pt x="44" y="2"/>
                  </a:cubicBezTo>
                  <a:cubicBezTo>
                    <a:pt x="36" y="3"/>
                    <a:pt x="0" y="0"/>
                    <a:pt x="7" y="19"/>
                  </a:cubicBezTo>
                  <a:cubicBezTo>
                    <a:pt x="14" y="35"/>
                    <a:pt x="38" y="29"/>
                    <a:pt x="49" y="23"/>
                  </a:cubicBezTo>
                  <a:cubicBezTo>
                    <a:pt x="51" y="22"/>
                    <a:pt x="54" y="20"/>
                    <a:pt x="56" y="18"/>
                  </a:cubicBezTo>
                  <a:close/>
                </a:path>
              </a:pathLst>
            </a:custGeom>
            <a:solidFill>
              <a:srgbClr val="FF2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8" name="Freeform 223"/>
            <p:cNvSpPr>
              <a:spLocks/>
            </p:cNvSpPr>
            <p:nvPr/>
          </p:nvSpPr>
          <p:spPr bwMode="auto">
            <a:xfrm>
              <a:off x="2556025" y="2445098"/>
              <a:ext cx="255588" cy="174625"/>
            </a:xfrm>
            <a:custGeom>
              <a:avLst/>
              <a:gdLst>
                <a:gd name="T0" fmla="*/ 46 w 60"/>
                <a:gd name="T1" fmla="*/ 1 h 41"/>
                <a:gd name="T2" fmla="*/ 8 w 60"/>
                <a:gd name="T3" fmla="*/ 20 h 41"/>
                <a:gd name="T4" fmla="*/ 58 w 60"/>
                <a:gd name="T5" fmla="*/ 21 h 41"/>
                <a:gd name="T6" fmla="*/ 56 w 60"/>
                <a:gd name="T7" fmla="*/ 19 h 41"/>
                <a:gd name="T8" fmla="*/ 12 w 60"/>
                <a:gd name="T9" fmla="*/ 20 h 41"/>
                <a:gd name="T10" fmla="*/ 46 w 60"/>
                <a:gd name="T11" fmla="*/ 5 h 41"/>
                <a:gd name="T12" fmla="*/ 46 w 60"/>
                <a:gd name="T13" fmla="*/ 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1">
                  <a:moveTo>
                    <a:pt x="46" y="1"/>
                  </a:moveTo>
                  <a:cubicBezTo>
                    <a:pt x="36" y="2"/>
                    <a:pt x="0" y="0"/>
                    <a:pt x="8" y="20"/>
                  </a:cubicBezTo>
                  <a:cubicBezTo>
                    <a:pt x="17" y="41"/>
                    <a:pt x="45" y="29"/>
                    <a:pt x="58" y="21"/>
                  </a:cubicBezTo>
                  <a:cubicBezTo>
                    <a:pt x="60" y="20"/>
                    <a:pt x="58" y="18"/>
                    <a:pt x="56" y="19"/>
                  </a:cubicBezTo>
                  <a:cubicBezTo>
                    <a:pt x="44" y="26"/>
                    <a:pt x="23" y="35"/>
                    <a:pt x="12" y="20"/>
                  </a:cubicBezTo>
                  <a:cubicBezTo>
                    <a:pt x="1" y="4"/>
                    <a:pt x="39" y="5"/>
                    <a:pt x="46" y="5"/>
                  </a:cubicBezTo>
                  <a:cubicBezTo>
                    <a:pt x="48" y="4"/>
                    <a:pt x="48" y="1"/>
                    <a:pt x="46" y="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9" name="Freeform 224"/>
            <p:cNvSpPr>
              <a:spLocks/>
            </p:cNvSpPr>
            <p:nvPr/>
          </p:nvSpPr>
          <p:spPr bwMode="auto">
            <a:xfrm>
              <a:off x="2662387" y="2480023"/>
              <a:ext cx="109538" cy="46038"/>
            </a:xfrm>
            <a:custGeom>
              <a:avLst/>
              <a:gdLst>
                <a:gd name="T0" fmla="*/ 23 w 26"/>
                <a:gd name="T1" fmla="*/ 0 h 11"/>
                <a:gd name="T2" fmla="*/ 2 w 26"/>
                <a:gd name="T3" fmla="*/ 7 h 11"/>
                <a:gd name="T4" fmla="*/ 3 w 26"/>
                <a:gd name="T5" fmla="*/ 10 h 11"/>
                <a:gd name="T6" fmla="*/ 24 w 26"/>
                <a:gd name="T7" fmla="*/ 3 h 11"/>
                <a:gd name="T8" fmla="*/ 23 w 2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1">
                  <a:moveTo>
                    <a:pt x="23" y="0"/>
                  </a:moveTo>
                  <a:cubicBezTo>
                    <a:pt x="16" y="3"/>
                    <a:pt x="9" y="5"/>
                    <a:pt x="2" y="7"/>
                  </a:cubicBezTo>
                  <a:cubicBezTo>
                    <a:pt x="0" y="8"/>
                    <a:pt x="1" y="11"/>
                    <a:pt x="3" y="10"/>
                  </a:cubicBezTo>
                  <a:cubicBezTo>
                    <a:pt x="10" y="8"/>
                    <a:pt x="17" y="6"/>
                    <a:pt x="24" y="3"/>
                  </a:cubicBezTo>
                  <a:cubicBezTo>
                    <a:pt x="26" y="3"/>
                    <a:pt x="25" y="0"/>
                    <a:pt x="23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0" name="Freeform 225"/>
            <p:cNvSpPr>
              <a:spLocks/>
            </p:cNvSpPr>
            <p:nvPr/>
          </p:nvSpPr>
          <p:spPr bwMode="auto">
            <a:xfrm>
              <a:off x="2721125" y="2318098"/>
              <a:ext cx="293688" cy="276225"/>
            </a:xfrm>
            <a:custGeom>
              <a:avLst/>
              <a:gdLst>
                <a:gd name="T0" fmla="*/ 20 w 69"/>
                <a:gd name="T1" fmla="*/ 2 h 65"/>
                <a:gd name="T2" fmla="*/ 11 w 69"/>
                <a:gd name="T3" fmla="*/ 43 h 65"/>
                <a:gd name="T4" fmla="*/ 67 w 69"/>
                <a:gd name="T5" fmla="*/ 55 h 65"/>
                <a:gd name="T6" fmla="*/ 65 w 69"/>
                <a:gd name="T7" fmla="*/ 52 h 65"/>
                <a:gd name="T8" fmla="*/ 17 w 69"/>
                <a:gd name="T9" fmla="*/ 44 h 65"/>
                <a:gd name="T10" fmla="*/ 22 w 69"/>
                <a:gd name="T11" fmla="*/ 5 h 65"/>
                <a:gd name="T12" fmla="*/ 20 w 69"/>
                <a:gd name="T13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65">
                  <a:moveTo>
                    <a:pt x="20" y="2"/>
                  </a:moveTo>
                  <a:cubicBezTo>
                    <a:pt x="5" y="11"/>
                    <a:pt x="0" y="28"/>
                    <a:pt x="11" y="43"/>
                  </a:cubicBezTo>
                  <a:cubicBezTo>
                    <a:pt x="23" y="60"/>
                    <a:pt x="49" y="65"/>
                    <a:pt x="67" y="55"/>
                  </a:cubicBezTo>
                  <a:cubicBezTo>
                    <a:pt x="69" y="54"/>
                    <a:pt x="67" y="50"/>
                    <a:pt x="65" y="52"/>
                  </a:cubicBezTo>
                  <a:cubicBezTo>
                    <a:pt x="49" y="61"/>
                    <a:pt x="30" y="56"/>
                    <a:pt x="17" y="44"/>
                  </a:cubicBezTo>
                  <a:cubicBezTo>
                    <a:pt x="3" y="31"/>
                    <a:pt x="7" y="14"/>
                    <a:pt x="22" y="5"/>
                  </a:cubicBezTo>
                  <a:cubicBezTo>
                    <a:pt x="24" y="4"/>
                    <a:pt x="22" y="0"/>
                    <a:pt x="2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1" name="Freeform 226"/>
            <p:cNvSpPr>
              <a:spLocks/>
            </p:cNvSpPr>
            <p:nvPr/>
          </p:nvSpPr>
          <p:spPr bwMode="auto">
            <a:xfrm>
              <a:off x="2467125" y="3184873"/>
              <a:ext cx="912813" cy="590550"/>
            </a:xfrm>
            <a:custGeom>
              <a:avLst/>
              <a:gdLst>
                <a:gd name="T0" fmla="*/ 215 w 215"/>
                <a:gd name="T1" fmla="*/ 111 h 139"/>
                <a:gd name="T2" fmla="*/ 204 w 215"/>
                <a:gd name="T3" fmla="*/ 102 h 139"/>
                <a:gd name="T4" fmla="*/ 86 w 215"/>
                <a:gd name="T5" fmla="*/ 39 h 139"/>
                <a:gd name="T6" fmla="*/ 23 w 215"/>
                <a:gd name="T7" fmla="*/ 22 h 139"/>
                <a:gd name="T8" fmla="*/ 134 w 215"/>
                <a:gd name="T9" fmla="*/ 116 h 139"/>
                <a:gd name="T10" fmla="*/ 203 w 215"/>
                <a:gd name="T11" fmla="*/ 139 h 139"/>
                <a:gd name="T12" fmla="*/ 215 w 215"/>
                <a:gd name="T13" fmla="*/ 11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5" h="139">
                  <a:moveTo>
                    <a:pt x="215" y="111"/>
                  </a:moveTo>
                  <a:cubicBezTo>
                    <a:pt x="204" y="102"/>
                    <a:pt x="204" y="102"/>
                    <a:pt x="204" y="102"/>
                  </a:cubicBezTo>
                  <a:cubicBezTo>
                    <a:pt x="204" y="102"/>
                    <a:pt x="128" y="64"/>
                    <a:pt x="86" y="39"/>
                  </a:cubicBezTo>
                  <a:cubicBezTo>
                    <a:pt x="43" y="13"/>
                    <a:pt x="46" y="0"/>
                    <a:pt x="23" y="22"/>
                  </a:cubicBezTo>
                  <a:cubicBezTo>
                    <a:pt x="0" y="43"/>
                    <a:pt x="83" y="89"/>
                    <a:pt x="134" y="116"/>
                  </a:cubicBezTo>
                  <a:cubicBezTo>
                    <a:pt x="155" y="128"/>
                    <a:pt x="181" y="135"/>
                    <a:pt x="203" y="139"/>
                  </a:cubicBezTo>
                  <a:cubicBezTo>
                    <a:pt x="209" y="131"/>
                    <a:pt x="214" y="121"/>
                    <a:pt x="215" y="111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2" name="Freeform 227"/>
            <p:cNvSpPr>
              <a:spLocks/>
            </p:cNvSpPr>
            <p:nvPr/>
          </p:nvSpPr>
          <p:spPr bwMode="auto">
            <a:xfrm>
              <a:off x="2522687" y="3202336"/>
              <a:ext cx="233363" cy="228600"/>
            </a:xfrm>
            <a:custGeom>
              <a:avLst/>
              <a:gdLst>
                <a:gd name="T0" fmla="*/ 55 w 55"/>
                <a:gd name="T1" fmla="*/ 23 h 54"/>
                <a:gd name="T2" fmla="*/ 10 w 55"/>
                <a:gd name="T3" fmla="*/ 18 h 54"/>
                <a:gd name="T4" fmla="*/ 26 w 55"/>
                <a:gd name="T5" fmla="*/ 54 h 54"/>
                <a:gd name="T6" fmla="*/ 55 w 55"/>
                <a:gd name="T7" fmla="*/ 2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4">
                  <a:moveTo>
                    <a:pt x="55" y="23"/>
                  </a:moveTo>
                  <a:cubicBezTo>
                    <a:pt x="31" y="6"/>
                    <a:pt x="29" y="0"/>
                    <a:pt x="10" y="18"/>
                  </a:cubicBezTo>
                  <a:cubicBezTo>
                    <a:pt x="0" y="27"/>
                    <a:pt x="9" y="40"/>
                    <a:pt x="26" y="54"/>
                  </a:cubicBezTo>
                  <a:cubicBezTo>
                    <a:pt x="35" y="43"/>
                    <a:pt x="45" y="33"/>
                    <a:pt x="55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3" name="Freeform 228"/>
            <p:cNvSpPr>
              <a:spLocks/>
            </p:cNvSpPr>
            <p:nvPr/>
          </p:nvSpPr>
          <p:spPr bwMode="auto">
            <a:xfrm>
              <a:off x="3333900" y="3715098"/>
              <a:ext cx="50800" cy="68263"/>
            </a:xfrm>
            <a:custGeom>
              <a:avLst/>
              <a:gdLst>
                <a:gd name="T0" fmla="*/ 7 w 12"/>
                <a:gd name="T1" fmla="*/ 0 h 16"/>
                <a:gd name="T2" fmla="*/ 7 w 12"/>
                <a:gd name="T3" fmla="*/ 1 h 16"/>
                <a:gd name="T4" fmla="*/ 1 w 12"/>
                <a:gd name="T5" fmla="*/ 12 h 16"/>
                <a:gd name="T6" fmla="*/ 0 w 12"/>
                <a:gd name="T7" fmla="*/ 14 h 16"/>
                <a:gd name="T8" fmla="*/ 4 w 12"/>
                <a:gd name="T9" fmla="*/ 15 h 16"/>
                <a:gd name="T10" fmla="*/ 12 w 12"/>
                <a:gd name="T11" fmla="*/ 16 h 16"/>
                <a:gd name="T12" fmla="*/ 11 w 12"/>
                <a:gd name="T13" fmla="*/ 1 h 16"/>
                <a:gd name="T14" fmla="*/ 7 w 12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6">
                  <a:moveTo>
                    <a:pt x="7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5"/>
                    <a:pt x="3" y="9"/>
                    <a:pt x="1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1" y="14"/>
                    <a:pt x="3" y="15"/>
                    <a:pt x="4" y="15"/>
                  </a:cubicBezTo>
                  <a:cubicBezTo>
                    <a:pt x="7" y="15"/>
                    <a:pt x="9" y="16"/>
                    <a:pt x="12" y="16"/>
                  </a:cubicBezTo>
                  <a:cubicBezTo>
                    <a:pt x="12" y="11"/>
                    <a:pt x="12" y="6"/>
                    <a:pt x="11" y="1"/>
                  </a:cubicBezTo>
                  <a:cubicBezTo>
                    <a:pt x="10" y="1"/>
                    <a:pt x="9" y="1"/>
                    <a:pt x="7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4" name="Freeform 229"/>
            <p:cNvSpPr>
              <a:spLocks/>
            </p:cNvSpPr>
            <p:nvPr/>
          </p:nvSpPr>
          <p:spPr bwMode="auto">
            <a:xfrm>
              <a:off x="3379937" y="3719861"/>
              <a:ext cx="22225" cy="63500"/>
            </a:xfrm>
            <a:custGeom>
              <a:avLst/>
              <a:gdLst>
                <a:gd name="T0" fmla="*/ 0 w 5"/>
                <a:gd name="T1" fmla="*/ 0 h 15"/>
                <a:gd name="T2" fmla="*/ 1 w 5"/>
                <a:gd name="T3" fmla="*/ 15 h 15"/>
                <a:gd name="T4" fmla="*/ 1 w 5"/>
                <a:gd name="T5" fmla="*/ 15 h 15"/>
                <a:gd name="T6" fmla="*/ 5 w 5"/>
                <a:gd name="T7" fmla="*/ 2 h 15"/>
                <a:gd name="T8" fmla="*/ 1 w 5"/>
                <a:gd name="T9" fmla="*/ 1 h 15"/>
                <a:gd name="T10" fmla="*/ 0 w 5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5">
                  <a:moveTo>
                    <a:pt x="0" y="0"/>
                  </a:moveTo>
                  <a:cubicBezTo>
                    <a:pt x="1" y="5"/>
                    <a:pt x="1" y="10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1"/>
                    <a:pt x="4" y="6"/>
                    <a:pt x="5" y="2"/>
                  </a:cubicBezTo>
                  <a:cubicBezTo>
                    <a:pt x="4" y="1"/>
                    <a:pt x="2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solidFill>
              <a:srgbClr val="FFAF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5" name="Freeform 230"/>
            <p:cNvSpPr>
              <a:spLocks noEditPoints="1"/>
            </p:cNvSpPr>
            <p:nvPr/>
          </p:nvSpPr>
          <p:spPr bwMode="auto">
            <a:xfrm>
              <a:off x="3333900" y="3715098"/>
              <a:ext cx="28575" cy="60325"/>
            </a:xfrm>
            <a:custGeom>
              <a:avLst/>
              <a:gdLst>
                <a:gd name="T0" fmla="*/ 1 w 7"/>
                <a:gd name="T1" fmla="*/ 12 h 14"/>
                <a:gd name="T2" fmla="*/ 0 w 7"/>
                <a:gd name="T3" fmla="*/ 14 h 14"/>
                <a:gd name="T4" fmla="*/ 0 w 7"/>
                <a:gd name="T5" fmla="*/ 14 h 14"/>
                <a:gd name="T6" fmla="*/ 1 w 7"/>
                <a:gd name="T7" fmla="*/ 12 h 14"/>
                <a:gd name="T8" fmla="*/ 7 w 7"/>
                <a:gd name="T9" fmla="*/ 0 h 14"/>
                <a:gd name="T10" fmla="*/ 7 w 7"/>
                <a:gd name="T11" fmla="*/ 1 h 14"/>
                <a:gd name="T12" fmla="*/ 7 w 7"/>
                <a:gd name="T13" fmla="*/ 0 h 14"/>
                <a:gd name="T14" fmla="*/ 7 w 7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4">
                  <a:moveTo>
                    <a:pt x="1" y="12"/>
                  </a:moveTo>
                  <a:cubicBezTo>
                    <a:pt x="0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3"/>
                    <a:pt x="1" y="12"/>
                  </a:cubicBezTo>
                  <a:moveTo>
                    <a:pt x="7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6" name="Freeform 231"/>
            <p:cNvSpPr>
              <a:spLocks noEditPoints="1"/>
            </p:cNvSpPr>
            <p:nvPr/>
          </p:nvSpPr>
          <p:spPr bwMode="auto">
            <a:xfrm>
              <a:off x="3035450" y="3676998"/>
              <a:ext cx="327025" cy="88900"/>
            </a:xfrm>
            <a:custGeom>
              <a:avLst/>
              <a:gdLst>
                <a:gd name="T0" fmla="*/ 77 w 77"/>
                <a:gd name="T1" fmla="*/ 10 h 21"/>
                <a:gd name="T2" fmla="*/ 71 w 77"/>
                <a:gd name="T3" fmla="*/ 21 h 21"/>
                <a:gd name="T4" fmla="*/ 77 w 77"/>
                <a:gd name="T5" fmla="*/ 10 h 21"/>
                <a:gd name="T6" fmla="*/ 0 w 77"/>
                <a:gd name="T7" fmla="*/ 0 h 21"/>
                <a:gd name="T8" fmla="*/ 57 w 77"/>
                <a:gd name="T9" fmla="*/ 20 h 21"/>
                <a:gd name="T10" fmla="*/ 0 w 77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21">
                  <a:moveTo>
                    <a:pt x="77" y="10"/>
                  </a:moveTo>
                  <a:cubicBezTo>
                    <a:pt x="75" y="14"/>
                    <a:pt x="73" y="18"/>
                    <a:pt x="71" y="21"/>
                  </a:cubicBezTo>
                  <a:cubicBezTo>
                    <a:pt x="73" y="18"/>
                    <a:pt x="75" y="14"/>
                    <a:pt x="77" y="10"/>
                  </a:cubicBezTo>
                  <a:moveTo>
                    <a:pt x="0" y="0"/>
                  </a:moveTo>
                  <a:cubicBezTo>
                    <a:pt x="17" y="10"/>
                    <a:pt x="37" y="16"/>
                    <a:pt x="57" y="20"/>
                  </a:cubicBezTo>
                  <a:cubicBezTo>
                    <a:pt x="38" y="16"/>
                    <a:pt x="17" y="10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7" name="Freeform 232"/>
            <p:cNvSpPr>
              <a:spLocks/>
            </p:cNvSpPr>
            <p:nvPr/>
          </p:nvSpPr>
          <p:spPr bwMode="auto">
            <a:xfrm>
              <a:off x="2522687" y="3278536"/>
              <a:ext cx="839788" cy="496888"/>
            </a:xfrm>
            <a:custGeom>
              <a:avLst/>
              <a:gdLst>
                <a:gd name="T0" fmla="*/ 10 w 198"/>
                <a:gd name="T1" fmla="*/ 0 h 117"/>
                <a:gd name="T2" fmla="*/ 6 w 198"/>
                <a:gd name="T3" fmla="*/ 8 h 117"/>
                <a:gd name="T4" fmla="*/ 121 w 198"/>
                <a:gd name="T5" fmla="*/ 94 h 117"/>
                <a:gd name="T6" fmla="*/ 121 w 198"/>
                <a:gd name="T7" fmla="*/ 94 h 117"/>
                <a:gd name="T8" fmla="*/ 178 w 198"/>
                <a:gd name="T9" fmla="*/ 114 h 117"/>
                <a:gd name="T10" fmla="*/ 191 w 198"/>
                <a:gd name="T11" fmla="*/ 117 h 117"/>
                <a:gd name="T12" fmla="*/ 192 w 198"/>
                <a:gd name="T13" fmla="*/ 115 h 117"/>
                <a:gd name="T14" fmla="*/ 198 w 198"/>
                <a:gd name="T15" fmla="*/ 104 h 117"/>
                <a:gd name="T16" fmla="*/ 198 w 198"/>
                <a:gd name="T17" fmla="*/ 103 h 117"/>
                <a:gd name="T18" fmla="*/ 142 w 198"/>
                <a:gd name="T19" fmla="*/ 83 h 117"/>
                <a:gd name="T20" fmla="*/ 41 w 198"/>
                <a:gd name="T21" fmla="*/ 19 h 117"/>
                <a:gd name="T22" fmla="*/ 26 w 198"/>
                <a:gd name="T23" fmla="*/ 36 h 117"/>
                <a:gd name="T24" fmla="*/ 10 w 198"/>
                <a:gd name="T2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8" h="117">
                  <a:moveTo>
                    <a:pt x="10" y="0"/>
                  </a:moveTo>
                  <a:cubicBezTo>
                    <a:pt x="7" y="2"/>
                    <a:pt x="6" y="5"/>
                    <a:pt x="6" y="8"/>
                  </a:cubicBezTo>
                  <a:cubicBezTo>
                    <a:pt x="6" y="32"/>
                    <a:pt x="76" y="70"/>
                    <a:pt x="121" y="94"/>
                  </a:cubicBezTo>
                  <a:cubicBezTo>
                    <a:pt x="121" y="94"/>
                    <a:pt x="121" y="94"/>
                    <a:pt x="121" y="94"/>
                  </a:cubicBezTo>
                  <a:cubicBezTo>
                    <a:pt x="138" y="104"/>
                    <a:pt x="159" y="110"/>
                    <a:pt x="178" y="114"/>
                  </a:cubicBezTo>
                  <a:cubicBezTo>
                    <a:pt x="182" y="115"/>
                    <a:pt x="186" y="116"/>
                    <a:pt x="191" y="117"/>
                  </a:cubicBezTo>
                  <a:cubicBezTo>
                    <a:pt x="191" y="116"/>
                    <a:pt x="191" y="116"/>
                    <a:pt x="192" y="115"/>
                  </a:cubicBezTo>
                  <a:cubicBezTo>
                    <a:pt x="194" y="112"/>
                    <a:pt x="196" y="108"/>
                    <a:pt x="198" y="104"/>
                  </a:cubicBezTo>
                  <a:cubicBezTo>
                    <a:pt x="198" y="104"/>
                    <a:pt x="198" y="104"/>
                    <a:pt x="198" y="103"/>
                  </a:cubicBezTo>
                  <a:cubicBezTo>
                    <a:pt x="179" y="98"/>
                    <a:pt x="160" y="93"/>
                    <a:pt x="142" y="83"/>
                  </a:cubicBezTo>
                  <a:cubicBezTo>
                    <a:pt x="109" y="65"/>
                    <a:pt x="64" y="41"/>
                    <a:pt x="41" y="19"/>
                  </a:cubicBezTo>
                  <a:cubicBezTo>
                    <a:pt x="36" y="25"/>
                    <a:pt x="31" y="30"/>
                    <a:pt x="26" y="36"/>
                  </a:cubicBezTo>
                  <a:cubicBezTo>
                    <a:pt x="9" y="22"/>
                    <a:pt x="0" y="9"/>
                    <a:pt x="1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8" name="Freeform 233"/>
            <p:cNvSpPr>
              <a:spLocks/>
            </p:cNvSpPr>
            <p:nvPr/>
          </p:nvSpPr>
          <p:spPr bwMode="auto">
            <a:xfrm>
              <a:off x="2522687" y="3230911"/>
              <a:ext cx="173038" cy="200025"/>
            </a:xfrm>
            <a:custGeom>
              <a:avLst/>
              <a:gdLst>
                <a:gd name="T0" fmla="*/ 28 w 41"/>
                <a:gd name="T1" fmla="*/ 0 h 47"/>
                <a:gd name="T2" fmla="*/ 10 w 41"/>
                <a:gd name="T3" fmla="*/ 11 h 47"/>
                <a:gd name="T4" fmla="*/ 10 w 41"/>
                <a:gd name="T5" fmla="*/ 11 h 47"/>
                <a:gd name="T6" fmla="*/ 10 w 41"/>
                <a:gd name="T7" fmla="*/ 11 h 47"/>
                <a:gd name="T8" fmla="*/ 10 w 41"/>
                <a:gd name="T9" fmla="*/ 11 h 47"/>
                <a:gd name="T10" fmla="*/ 10 w 41"/>
                <a:gd name="T11" fmla="*/ 11 h 47"/>
                <a:gd name="T12" fmla="*/ 26 w 41"/>
                <a:gd name="T13" fmla="*/ 47 h 47"/>
                <a:gd name="T14" fmla="*/ 41 w 41"/>
                <a:gd name="T15" fmla="*/ 30 h 47"/>
                <a:gd name="T16" fmla="*/ 30 w 41"/>
                <a:gd name="T17" fmla="*/ 0 h 47"/>
                <a:gd name="T18" fmla="*/ 28 w 41"/>
                <a:gd name="T1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47">
                  <a:moveTo>
                    <a:pt x="28" y="0"/>
                  </a:moveTo>
                  <a:cubicBezTo>
                    <a:pt x="23" y="0"/>
                    <a:pt x="18" y="3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0" y="20"/>
                    <a:pt x="9" y="33"/>
                    <a:pt x="26" y="47"/>
                  </a:cubicBezTo>
                  <a:cubicBezTo>
                    <a:pt x="31" y="41"/>
                    <a:pt x="36" y="36"/>
                    <a:pt x="41" y="30"/>
                  </a:cubicBezTo>
                  <a:cubicBezTo>
                    <a:pt x="29" y="19"/>
                    <a:pt x="23" y="8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9" name="Freeform 234"/>
            <p:cNvSpPr>
              <a:spLocks/>
            </p:cNvSpPr>
            <p:nvPr/>
          </p:nvSpPr>
          <p:spPr bwMode="auto">
            <a:xfrm>
              <a:off x="2513162" y="3205511"/>
              <a:ext cx="841375" cy="582613"/>
            </a:xfrm>
            <a:custGeom>
              <a:avLst/>
              <a:gdLst>
                <a:gd name="T0" fmla="*/ 124 w 198"/>
                <a:gd name="T1" fmla="*/ 109 h 137"/>
                <a:gd name="T2" fmla="*/ 58 w 198"/>
                <a:gd name="T3" fmla="*/ 71 h 137"/>
                <a:gd name="T4" fmla="*/ 13 w 198"/>
                <a:gd name="T5" fmla="*/ 31 h 137"/>
                <a:gd name="T6" fmla="*/ 36 w 198"/>
                <a:gd name="T7" fmla="*/ 11 h 137"/>
                <a:gd name="T8" fmla="*/ 55 w 198"/>
                <a:gd name="T9" fmla="*/ 25 h 137"/>
                <a:gd name="T10" fmla="*/ 86 w 198"/>
                <a:gd name="T11" fmla="*/ 44 h 137"/>
                <a:gd name="T12" fmla="*/ 191 w 198"/>
                <a:gd name="T13" fmla="*/ 99 h 137"/>
                <a:gd name="T14" fmla="*/ 194 w 198"/>
                <a:gd name="T15" fmla="*/ 94 h 137"/>
                <a:gd name="T16" fmla="*/ 81 w 198"/>
                <a:gd name="T17" fmla="*/ 34 h 137"/>
                <a:gd name="T18" fmla="*/ 50 w 198"/>
                <a:gd name="T19" fmla="*/ 13 h 137"/>
                <a:gd name="T20" fmla="*/ 33 w 198"/>
                <a:gd name="T21" fmla="*/ 3 h 137"/>
                <a:gd name="T22" fmla="*/ 5 w 198"/>
                <a:gd name="T23" fmla="*/ 20 h 137"/>
                <a:gd name="T24" fmla="*/ 23 w 198"/>
                <a:gd name="T25" fmla="*/ 53 h 137"/>
                <a:gd name="T26" fmla="*/ 86 w 198"/>
                <a:gd name="T27" fmla="*/ 94 h 137"/>
                <a:gd name="T28" fmla="*/ 160 w 198"/>
                <a:gd name="T29" fmla="*/ 129 h 137"/>
                <a:gd name="T30" fmla="*/ 190 w 198"/>
                <a:gd name="T31" fmla="*/ 137 h 137"/>
                <a:gd name="T32" fmla="*/ 194 w 198"/>
                <a:gd name="T33" fmla="*/ 132 h 137"/>
                <a:gd name="T34" fmla="*/ 124 w 198"/>
                <a:gd name="T35" fmla="*/ 10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8" h="137">
                  <a:moveTo>
                    <a:pt x="124" y="109"/>
                  </a:moveTo>
                  <a:cubicBezTo>
                    <a:pt x="102" y="97"/>
                    <a:pt x="80" y="84"/>
                    <a:pt x="58" y="71"/>
                  </a:cubicBezTo>
                  <a:cubicBezTo>
                    <a:pt x="42" y="61"/>
                    <a:pt x="21" y="48"/>
                    <a:pt x="13" y="31"/>
                  </a:cubicBezTo>
                  <a:cubicBezTo>
                    <a:pt x="8" y="21"/>
                    <a:pt x="23" y="4"/>
                    <a:pt x="36" y="11"/>
                  </a:cubicBezTo>
                  <a:cubicBezTo>
                    <a:pt x="43" y="15"/>
                    <a:pt x="49" y="20"/>
                    <a:pt x="55" y="25"/>
                  </a:cubicBezTo>
                  <a:cubicBezTo>
                    <a:pt x="65" y="32"/>
                    <a:pt x="76" y="38"/>
                    <a:pt x="86" y="44"/>
                  </a:cubicBezTo>
                  <a:cubicBezTo>
                    <a:pt x="120" y="64"/>
                    <a:pt x="156" y="82"/>
                    <a:pt x="191" y="99"/>
                  </a:cubicBezTo>
                  <a:cubicBezTo>
                    <a:pt x="195" y="101"/>
                    <a:pt x="198" y="96"/>
                    <a:pt x="194" y="94"/>
                  </a:cubicBezTo>
                  <a:cubicBezTo>
                    <a:pt x="156" y="75"/>
                    <a:pt x="118" y="56"/>
                    <a:pt x="81" y="34"/>
                  </a:cubicBezTo>
                  <a:cubicBezTo>
                    <a:pt x="70" y="28"/>
                    <a:pt x="60" y="21"/>
                    <a:pt x="50" y="13"/>
                  </a:cubicBezTo>
                  <a:cubicBezTo>
                    <a:pt x="45" y="9"/>
                    <a:pt x="40" y="5"/>
                    <a:pt x="33" y="3"/>
                  </a:cubicBezTo>
                  <a:cubicBezTo>
                    <a:pt x="22" y="0"/>
                    <a:pt x="9" y="13"/>
                    <a:pt x="5" y="20"/>
                  </a:cubicBezTo>
                  <a:cubicBezTo>
                    <a:pt x="0" y="31"/>
                    <a:pt x="14" y="45"/>
                    <a:pt x="23" y="53"/>
                  </a:cubicBezTo>
                  <a:cubicBezTo>
                    <a:pt x="41" y="69"/>
                    <a:pt x="64" y="82"/>
                    <a:pt x="86" y="94"/>
                  </a:cubicBezTo>
                  <a:cubicBezTo>
                    <a:pt x="110" y="108"/>
                    <a:pt x="133" y="121"/>
                    <a:pt x="160" y="129"/>
                  </a:cubicBezTo>
                  <a:cubicBezTo>
                    <a:pt x="170" y="133"/>
                    <a:pt x="180" y="135"/>
                    <a:pt x="190" y="137"/>
                  </a:cubicBezTo>
                  <a:cubicBezTo>
                    <a:pt x="192" y="135"/>
                    <a:pt x="193" y="133"/>
                    <a:pt x="194" y="132"/>
                  </a:cubicBezTo>
                  <a:cubicBezTo>
                    <a:pt x="170" y="127"/>
                    <a:pt x="146" y="120"/>
                    <a:pt x="124" y="109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0" name="Oval 235"/>
            <p:cNvSpPr>
              <a:spLocks noChangeArrowheads="1"/>
            </p:cNvSpPr>
            <p:nvPr/>
          </p:nvSpPr>
          <p:spPr bwMode="auto">
            <a:xfrm>
              <a:off x="1587650" y="1324323"/>
              <a:ext cx="46038" cy="47625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1" name="Oval 236"/>
            <p:cNvSpPr>
              <a:spLocks noChangeArrowheads="1"/>
            </p:cNvSpPr>
            <p:nvPr/>
          </p:nvSpPr>
          <p:spPr bwMode="auto">
            <a:xfrm>
              <a:off x="2067075" y="1265586"/>
              <a:ext cx="47625" cy="46038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2" name="Oval 237"/>
            <p:cNvSpPr>
              <a:spLocks noChangeArrowheads="1"/>
            </p:cNvSpPr>
            <p:nvPr/>
          </p:nvSpPr>
          <p:spPr bwMode="auto">
            <a:xfrm>
              <a:off x="1952775" y="1456086"/>
              <a:ext cx="46038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3" name="Oval 238"/>
            <p:cNvSpPr>
              <a:spLocks noChangeArrowheads="1"/>
            </p:cNvSpPr>
            <p:nvPr/>
          </p:nvSpPr>
          <p:spPr bwMode="auto">
            <a:xfrm>
              <a:off x="1413025" y="1438623"/>
              <a:ext cx="47625" cy="47625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4" name="Oval 239"/>
            <p:cNvSpPr>
              <a:spLocks noChangeArrowheads="1"/>
            </p:cNvSpPr>
            <p:nvPr/>
          </p:nvSpPr>
          <p:spPr bwMode="auto">
            <a:xfrm>
              <a:off x="1643212" y="1129061"/>
              <a:ext cx="46038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5" name="Oval 240"/>
            <p:cNvSpPr>
              <a:spLocks noChangeArrowheads="1"/>
            </p:cNvSpPr>
            <p:nvPr/>
          </p:nvSpPr>
          <p:spPr bwMode="auto">
            <a:xfrm>
              <a:off x="2173437" y="1456086"/>
              <a:ext cx="47625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6" name="Freeform 241"/>
            <p:cNvSpPr>
              <a:spLocks/>
            </p:cNvSpPr>
            <p:nvPr/>
          </p:nvSpPr>
          <p:spPr bwMode="auto">
            <a:xfrm>
              <a:off x="2198837" y="1187798"/>
              <a:ext cx="242888" cy="557213"/>
            </a:xfrm>
            <a:custGeom>
              <a:avLst/>
              <a:gdLst>
                <a:gd name="T0" fmla="*/ 39 w 57"/>
                <a:gd name="T1" fmla="*/ 0 h 131"/>
                <a:gd name="T2" fmla="*/ 14 w 57"/>
                <a:gd name="T3" fmla="*/ 46 h 131"/>
                <a:gd name="T4" fmla="*/ 1 w 57"/>
                <a:gd name="T5" fmla="*/ 98 h 131"/>
                <a:gd name="T6" fmla="*/ 7 w 57"/>
                <a:gd name="T7" fmla="*/ 126 h 131"/>
                <a:gd name="T8" fmla="*/ 36 w 57"/>
                <a:gd name="T9" fmla="*/ 128 h 131"/>
                <a:gd name="T10" fmla="*/ 42 w 57"/>
                <a:gd name="T11" fmla="*/ 99 h 131"/>
                <a:gd name="T12" fmla="*/ 47 w 57"/>
                <a:gd name="T13" fmla="*/ 61 h 131"/>
                <a:gd name="T14" fmla="*/ 57 w 57"/>
                <a:gd name="T15" fmla="*/ 22 h 131"/>
                <a:gd name="T16" fmla="*/ 39 w 57"/>
                <a:gd name="T1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131">
                  <a:moveTo>
                    <a:pt x="39" y="0"/>
                  </a:moveTo>
                  <a:cubicBezTo>
                    <a:pt x="31" y="15"/>
                    <a:pt x="21" y="30"/>
                    <a:pt x="14" y="46"/>
                  </a:cubicBezTo>
                  <a:cubicBezTo>
                    <a:pt x="8" y="63"/>
                    <a:pt x="4" y="80"/>
                    <a:pt x="1" y="98"/>
                  </a:cubicBezTo>
                  <a:cubicBezTo>
                    <a:pt x="0" y="105"/>
                    <a:pt x="1" y="120"/>
                    <a:pt x="7" y="126"/>
                  </a:cubicBezTo>
                  <a:cubicBezTo>
                    <a:pt x="13" y="131"/>
                    <a:pt x="29" y="130"/>
                    <a:pt x="36" y="128"/>
                  </a:cubicBezTo>
                  <a:cubicBezTo>
                    <a:pt x="40" y="127"/>
                    <a:pt x="41" y="102"/>
                    <a:pt x="42" y="99"/>
                  </a:cubicBezTo>
                  <a:cubicBezTo>
                    <a:pt x="43" y="87"/>
                    <a:pt x="45" y="74"/>
                    <a:pt x="47" y="61"/>
                  </a:cubicBezTo>
                  <a:cubicBezTo>
                    <a:pt x="50" y="48"/>
                    <a:pt x="55" y="36"/>
                    <a:pt x="57" y="22"/>
                  </a:cubicBezTo>
                  <a:cubicBezTo>
                    <a:pt x="39" y="0"/>
                    <a:pt x="39" y="0"/>
                    <a:pt x="39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7" name="Freeform 242"/>
            <p:cNvSpPr>
              <a:spLocks noEditPoints="1"/>
            </p:cNvSpPr>
            <p:nvPr/>
          </p:nvSpPr>
          <p:spPr bwMode="auto">
            <a:xfrm>
              <a:off x="2287737" y="1290986"/>
              <a:ext cx="144463" cy="436563"/>
            </a:xfrm>
            <a:custGeom>
              <a:avLst/>
              <a:gdLst>
                <a:gd name="T0" fmla="*/ 9 w 34"/>
                <a:gd name="T1" fmla="*/ 54 h 103"/>
                <a:gd name="T2" fmla="*/ 4 w 34"/>
                <a:gd name="T3" fmla="*/ 81 h 103"/>
                <a:gd name="T4" fmla="*/ 4 w 34"/>
                <a:gd name="T5" fmla="*/ 102 h 103"/>
                <a:gd name="T6" fmla="*/ 5 w 34"/>
                <a:gd name="T7" fmla="*/ 103 h 103"/>
                <a:gd name="T8" fmla="*/ 5 w 34"/>
                <a:gd name="T9" fmla="*/ 103 h 103"/>
                <a:gd name="T10" fmla="*/ 6 w 34"/>
                <a:gd name="T11" fmla="*/ 103 h 103"/>
                <a:gd name="T12" fmla="*/ 15 w 34"/>
                <a:gd name="T13" fmla="*/ 100 h 103"/>
                <a:gd name="T14" fmla="*/ 17 w 34"/>
                <a:gd name="T15" fmla="*/ 90 h 103"/>
                <a:gd name="T16" fmla="*/ 19 w 34"/>
                <a:gd name="T17" fmla="*/ 72 h 103"/>
                <a:gd name="T18" fmla="*/ 19 w 34"/>
                <a:gd name="T19" fmla="*/ 70 h 103"/>
                <a:gd name="T20" fmla="*/ 19 w 34"/>
                <a:gd name="T21" fmla="*/ 70 h 103"/>
                <a:gd name="T22" fmla="*/ 16 w 34"/>
                <a:gd name="T23" fmla="*/ 70 h 103"/>
                <a:gd name="T24" fmla="*/ 12 w 34"/>
                <a:gd name="T25" fmla="*/ 64 h 103"/>
                <a:gd name="T26" fmla="*/ 9 w 34"/>
                <a:gd name="T27" fmla="*/ 54 h 103"/>
                <a:gd name="T28" fmla="*/ 34 w 34"/>
                <a:gd name="T29" fmla="*/ 0 h 103"/>
                <a:gd name="T30" fmla="*/ 30 w 34"/>
                <a:gd name="T31" fmla="*/ 0 h 103"/>
                <a:gd name="T32" fmla="*/ 26 w 34"/>
                <a:gd name="T33" fmla="*/ 5 h 103"/>
                <a:gd name="T34" fmla="*/ 18 w 34"/>
                <a:gd name="T35" fmla="*/ 18 h 103"/>
                <a:gd name="T36" fmla="*/ 11 w 34"/>
                <a:gd name="T37" fmla="*/ 44 h 103"/>
                <a:gd name="T38" fmla="*/ 19 w 34"/>
                <a:gd name="T39" fmla="*/ 47 h 103"/>
                <a:gd name="T40" fmla="*/ 19 w 34"/>
                <a:gd name="T41" fmla="*/ 47 h 103"/>
                <a:gd name="T42" fmla="*/ 22 w 34"/>
                <a:gd name="T43" fmla="*/ 47 h 103"/>
                <a:gd name="T44" fmla="*/ 24 w 34"/>
                <a:gd name="T45" fmla="*/ 34 h 103"/>
                <a:gd name="T46" fmla="*/ 34 w 34"/>
                <a:gd name="T47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" h="103">
                  <a:moveTo>
                    <a:pt x="9" y="54"/>
                  </a:moveTo>
                  <a:cubicBezTo>
                    <a:pt x="7" y="63"/>
                    <a:pt x="5" y="71"/>
                    <a:pt x="4" y="81"/>
                  </a:cubicBezTo>
                  <a:cubicBezTo>
                    <a:pt x="3" y="86"/>
                    <a:pt x="0" y="97"/>
                    <a:pt x="4" y="102"/>
                  </a:cubicBezTo>
                  <a:cubicBezTo>
                    <a:pt x="4" y="103"/>
                    <a:pt x="4" y="103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5" y="103"/>
                    <a:pt x="6" y="103"/>
                    <a:pt x="6" y="103"/>
                  </a:cubicBezTo>
                  <a:cubicBezTo>
                    <a:pt x="10" y="103"/>
                    <a:pt x="14" y="103"/>
                    <a:pt x="15" y="100"/>
                  </a:cubicBezTo>
                  <a:cubicBezTo>
                    <a:pt x="16" y="97"/>
                    <a:pt x="17" y="93"/>
                    <a:pt x="17" y="90"/>
                  </a:cubicBezTo>
                  <a:cubicBezTo>
                    <a:pt x="18" y="84"/>
                    <a:pt x="18" y="78"/>
                    <a:pt x="19" y="72"/>
                  </a:cubicBezTo>
                  <a:cubicBezTo>
                    <a:pt x="19" y="72"/>
                    <a:pt x="19" y="71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8" y="70"/>
                    <a:pt x="17" y="70"/>
                    <a:pt x="16" y="70"/>
                  </a:cubicBezTo>
                  <a:cubicBezTo>
                    <a:pt x="13" y="70"/>
                    <a:pt x="11" y="68"/>
                    <a:pt x="12" y="64"/>
                  </a:cubicBezTo>
                  <a:cubicBezTo>
                    <a:pt x="13" y="60"/>
                    <a:pt x="11" y="57"/>
                    <a:pt x="9" y="54"/>
                  </a:cubicBezTo>
                  <a:moveTo>
                    <a:pt x="34" y="0"/>
                  </a:moveTo>
                  <a:cubicBezTo>
                    <a:pt x="32" y="0"/>
                    <a:pt x="31" y="0"/>
                    <a:pt x="30" y="0"/>
                  </a:cubicBezTo>
                  <a:cubicBezTo>
                    <a:pt x="28" y="1"/>
                    <a:pt x="27" y="3"/>
                    <a:pt x="26" y="5"/>
                  </a:cubicBezTo>
                  <a:cubicBezTo>
                    <a:pt x="23" y="9"/>
                    <a:pt x="20" y="12"/>
                    <a:pt x="18" y="18"/>
                  </a:cubicBezTo>
                  <a:cubicBezTo>
                    <a:pt x="15" y="26"/>
                    <a:pt x="13" y="35"/>
                    <a:pt x="11" y="44"/>
                  </a:cubicBezTo>
                  <a:cubicBezTo>
                    <a:pt x="15" y="44"/>
                    <a:pt x="19" y="47"/>
                    <a:pt x="19" y="47"/>
                  </a:cubicBezTo>
                  <a:cubicBezTo>
                    <a:pt x="19" y="47"/>
                    <a:pt x="18" y="47"/>
                    <a:pt x="19" y="47"/>
                  </a:cubicBezTo>
                  <a:cubicBezTo>
                    <a:pt x="20" y="47"/>
                    <a:pt x="21" y="47"/>
                    <a:pt x="22" y="47"/>
                  </a:cubicBezTo>
                  <a:cubicBezTo>
                    <a:pt x="23" y="43"/>
                    <a:pt x="23" y="39"/>
                    <a:pt x="24" y="34"/>
                  </a:cubicBezTo>
                  <a:cubicBezTo>
                    <a:pt x="27" y="23"/>
                    <a:pt x="31" y="11"/>
                    <a:pt x="34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8" name="Freeform 243"/>
            <p:cNvSpPr>
              <a:spLocks/>
            </p:cNvSpPr>
            <p:nvPr/>
          </p:nvSpPr>
          <p:spPr bwMode="auto">
            <a:xfrm>
              <a:off x="2203600" y="1638648"/>
              <a:ext cx="169863" cy="106363"/>
            </a:xfrm>
            <a:custGeom>
              <a:avLst/>
              <a:gdLst>
                <a:gd name="T0" fmla="*/ 29 w 40"/>
                <a:gd name="T1" fmla="*/ 14 h 25"/>
                <a:gd name="T2" fmla="*/ 22 w 40"/>
                <a:gd name="T3" fmla="*/ 1 h 25"/>
                <a:gd name="T4" fmla="*/ 13 w 40"/>
                <a:gd name="T5" fmla="*/ 13 h 25"/>
                <a:gd name="T6" fmla="*/ 6 w 40"/>
                <a:gd name="T7" fmla="*/ 2 h 25"/>
                <a:gd name="T8" fmla="*/ 0 w 40"/>
                <a:gd name="T9" fmla="*/ 4 h 25"/>
                <a:gd name="T10" fmla="*/ 6 w 40"/>
                <a:gd name="T11" fmla="*/ 20 h 25"/>
                <a:gd name="T12" fmla="*/ 35 w 40"/>
                <a:gd name="T13" fmla="*/ 22 h 25"/>
                <a:gd name="T14" fmla="*/ 40 w 40"/>
                <a:gd name="T15" fmla="*/ 3 h 25"/>
                <a:gd name="T16" fmla="*/ 29 w 40"/>
                <a:gd name="T17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5">
                  <a:moveTo>
                    <a:pt x="29" y="14"/>
                  </a:moveTo>
                  <a:cubicBezTo>
                    <a:pt x="29" y="9"/>
                    <a:pt x="28" y="1"/>
                    <a:pt x="22" y="1"/>
                  </a:cubicBezTo>
                  <a:cubicBezTo>
                    <a:pt x="15" y="0"/>
                    <a:pt x="14" y="8"/>
                    <a:pt x="13" y="13"/>
                  </a:cubicBezTo>
                  <a:cubicBezTo>
                    <a:pt x="14" y="9"/>
                    <a:pt x="11" y="3"/>
                    <a:pt x="6" y="2"/>
                  </a:cubicBezTo>
                  <a:cubicBezTo>
                    <a:pt x="4" y="1"/>
                    <a:pt x="1" y="2"/>
                    <a:pt x="0" y="4"/>
                  </a:cubicBezTo>
                  <a:cubicBezTo>
                    <a:pt x="0" y="10"/>
                    <a:pt x="2" y="17"/>
                    <a:pt x="6" y="20"/>
                  </a:cubicBezTo>
                  <a:cubicBezTo>
                    <a:pt x="12" y="25"/>
                    <a:pt x="28" y="24"/>
                    <a:pt x="35" y="22"/>
                  </a:cubicBezTo>
                  <a:cubicBezTo>
                    <a:pt x="38" y="22"/>
                    <a:pt x="39" y="11"/>
                    <a:pt x="40" y="3"/>
                  </a:cubicBezTo>
                  <a:cubicBezTo>
                    <a:pt x="34" y="1"/>
                    <a:pt x="31" y="5"/>
                    <a:pt x="29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9" name="Freeform 244"/>
            <p:cNvSpPr>
              <a:spLocks/>
            </p:cNvSpPr>
            <p:nvPr/>
          </p:nvSpPr>
          <p:spPr bwMode="auto">
            <a:xfrm>
              <a:off x="2186137" y="1175098"/>
              <a:ext cx="268288" cy="577850"/>
            </a:xfrm>
            <a:custGeom>
              <a:avLst/>
              <a:gdLst>
                <a:gd name="T0" fmla="*/ 40 w 63"/>
                <a:gd name="T1" fmla="*/ 2 h 136"/>
                <a:gd name="T2" fmla="*/ 17 w 63"/>
                <a:gd name="T3" fmla="*/ 43 h 136"/>
                <a:gd name="T4" fmla="*/ 4 w 63"/>
                <a:gd name="T5" fmla="*/ 89 h 136"/>
                <a:gd name="T6" fmla="*/ 3 w 63"/>
                <a:gd name="T7" fmla="*/ 121 h 136"/>
                <a:gd name="T8" fmla="*/ 23 w 63"/>
                <a:gd name="T9" fmla="*/ 135 h 136"/>
                <a:gd name="T10" fmla="*/ 43 w 63"/>
                <a:gd name="T11" fmla="*/ 131 h 136"/>
                <a:gd name="T12" fmla="*/ 46 w 63"/>
                <a:gd name="T13" fmla="*/ 108 h 136"/>
                <a:gd name="T14" fmla="*/ 51 w 63"/>
                <a:gd name="T15" fmla="*/ 73 h 136"/>
                <a:gd name="T16" fmla="*/ 63 w 63"/>
                <a:gd name="T17" fmla="*/ 26 h 136"/>
                <a:gd name="T18" fmla="*/ 58 w 63"/>
                <a:gd name="T19" fmla="*/ 25 h 136"/>
                <a:gd name="T20" fmla="*/ 48 w 63"/>
                <a:gd name="T21" fmla="*/ 61 h 136"/>
                <a:gd name="T22" fmla="*/ 43 w 63"/>
                <a:gd name="T23" fmla="*/ 99 h 136"/>
                <a:gd name="T24" fmla="*/ 41 w 63"/>
                <a:gd name="T25" fmla="*/ 117 h 136"/>
                <a:gd name="T26" fmla="*/ 39 w 63"/>
                <a:gd name="T27" fmla="*/ 127 h 136"/>
                <a:gd name="T28" fmla="*/ 29 w 63"/>
                <a:gd name="T29" fmla="*/ 130 h 136"/>
                <a:gd name="T30" fmla="*/ 27 w 63"/>
                <a:gd name="T31" fmla="*/ 130 h 136"/>
                <a:gd name="T32" fmla="*/ 12 w 63"/>
                <a:gd name="T33" fmla="*/ 127 h 136"/>
                <a:gd name="T34" fmla="*/ 6 w 63"/>
                <a:gd name="T35" fmla="*/ 112 h 136"/>
                <a:gd name="T36" fmla="*/ 11 w 63"/>
                <a:gd name="T37" fmla="*/ 79 h 136"/>
                <a:gd name="T38" fmla="*/ 24 w 63"/>
                <a:gd name="T39" fmla="*/ 40 h 136"/>
                <a:gd name="T40" fmla="*/ 44 w 63"/>
                <a:gd name="T41" fmla="*/ 4 h 136"/>
                <a:gd name="T42" fmla="*/ 40 w 63"/>
                <a:gd name="T43" fmla="*/ 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3" h="136">
                  <a:moveTo>
                    <a:pt x="40" y="2"/>
                  </a:moveTo>
                  <a:cubicBezTo>
                    <a:pt x="33" y="16"/>
                    <a:pt x="24" y="29"/>
                    <a:pt x="17" y="43"/>
                  </a:cubicBezTo>
                  <a:cubicBezTo>
                    <a:pt x="11" y="58"/>
                    <a:pt x="7" y="74"/>
                    <a:pt x="4" y="89"/>
                  </a:cubicBezTo>
                  <a:cubicBezTo>
                    <a:pt x="2" y="100"/>
                    <a:pt x="0" y="110"/>
                    <a:pt x="3" y="121"/>
                  </a:cubicBezTo>
                  <a:cubicBezTo>
                    <a:pt x="6" y="131"/>
                    <a:pt x="13" y="134"/>
                    <a:pt x="23" y="135"/>
                  </a:cubicBezTo>
                  <a:cubicBezTo>
                    <a:pt x="28" y="135"/>
                    <a:pt x="39" y="136"/>
                    <a:pt x="43" y="131"/>
                  </a:cubicBezTo>
                  <a:cubicBezTo>
                    <a:pt x="46" y="125"/>
                    <a:pt x="46" y="115"/>
                    <a:pt x="46" y="108"/>
                  </a:cubicBezTo>
                  <a:cubicBezTo>
                    <a:pt x="47" y="96"/>
                    <a:pt x="49" y="85"/>
                    <a:pt x="51" y="73"/>
                  </a:cubicBezTo>
                  <a:cubicBezTo>
                    <a:pt x="54" y="57"/>
                    <a:pt x="59" y="42"/>
                    <a:pt x="63" y="26"/>
                  </a:cubicBezTo>
                  <a:cubicBezTo>
                    <a:pt x="63" y="23"/>
                    <a:pt x="59" y="22"/>
                    <a:pt x="58" y="25"/>
                  </a:cubicBezTo>
                  <a:cubicBezTo>
                    <a:pt x="56" y="37"/>
                    <a:pt x="51" y="49"/>
                    <a:pt x="48" y="61"/>
                  </a:cubicBezTo>
                  <a:cubicBezTo>
                    <a:pt x="46" y="74"/>
                    <a:pt x="44" y="87"/>
                    <a:pt x="43" y="99"/>
                  </a:cubicBezTo>
                  <a:cubicBezTo>
                    <a:pt x="42" y="105"/>
                    <a:pt x="42" y="111"/>
                    <a:pt x="41" y="117"/>
                  </a:cubicBezTo>
                  <a:cubicBezTo>
                    <a:pt x="41" y="120"/>
                    <a:pt x="40" y="124"/>
                    <a:pt x="39" y="127"/>
                  </a:cubicBezTo>
                  <a:cubicBezTo>
                    <a:pt x="38" y="130"/>
                    <a:pt x="33" y="130"/>
                    <a:pt x="29" y="130"/>
                  </a:cubicBezTo>
                  <a:cubicBezTo>
                    <a:pt x="28" y="130"/>
                    <a:pt x="28" y="130"/>
                    <a:pt x="27" y="130"/>
                  </a:cubicBezTo>
                  <a:cubicBezTo>
                    <a:pt x="22" y="131"/>
                    <a:pt x="16" y="130"/>
                    <a:pt x="12" y="127"/>
                  </a:cubicBezTo>
                  <a:cubicBezTo>
                    <a:pt x="7" y="124"/>
                    <a:pt x="7" y="117"/>
                    <a:pt x="6" y="112"/>
                  </a:cubicBezTo>
                  <a:cubicBezTo>
                    <a:pt x="5" y="101"/>
                    <a:pt x="8" y="90"/>
                    <a:pt x="11" y="79"/>
                  </a:cubicBezTo>
                  <a:cubicBezTo>
                    <a:pt x="14" y="66"/>
                    <a:pt x="18" y="53"/>
                    <a:pt x="24" y="40"/>
                  </a:cubicBezTo>
                  <a:cubicBezTo>
                    <a:pt x="30" y="28"/>
                    <a:pt x="38" y="16"/>
                    <a:pt x="44" y="4"/>
                  </a:cubicBezTo>
                  <a:cubicBezTo>
                    <a:pt x="46" y="2"/>
                    <a:pt x="42" y="0"/>
                    <a:pt x="40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0" name="Freeform 245"/>
            <p:cNvSpPr>
              <a:spLocks/>
            </p:cNvSpPr>
            <p:nvPr/>
          </p:nvSpPr>
          <p:spPr bwMode="auto">
            <a:xfrm>
              <a:off x="2930675" y="1306861"/>
              <a:ext cx="223838" cy="582613"/>
            </a:xfrm>
            <a:custGeom>
              <a:avLst/>
              <a:gdLst>
                <a:gd name="T0" fmla="*/ 53 w 53"/>
                <a:gd name="T1" fmla="*/ 58 h 137"/>
                <a:gd name="T2" fmla="*/ 47 w 53"/>
                <a:gd name="T3" fmla="*/ 111 h 137"/>
                <a:gd name="T4" fmla="*/ 31 w 53"/>
                <a:gd name="T5" fmla="*/ 135 h 137"/>
                <a:gd name="T6" fmla="*/ 3 w 53"/>
                <a:gd name="T7" fmla="*/ 126 h 137"/>
                <a:gd name="T8" fmla="*/ 8 w 53"/>
                <a:gd name="T9" fmla="*/ 97 h 137"/>
                <a:gd name="T10" fmla="*/ 17 w 53"/>
                <a:gd name="T11" fmla="*/ 60 h 137"/>
                <a:gd name="T12" fmla="*/ 32 w 53"/>
                <a:gd name="T13" fmla="*/ 3 h 137"/>
                <a:gd name="T14" fmla="*/ 53 w 53"/>
                <a:gd name="T15" fmla="*/ 5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37">
                  <a:moveTo>
                    <a:pt x="53" y="58"/>
                  </a:moveTo>
                  <a:cubicBezTo>
                    <a:pt x="53" y="76"/>
                    <a:pt x="50" y="93"/>
                    <a:pt x="47" y="111"/>
                  </a:cubicBezTo>
                  <a:cubicBezTo>
                    <a:pt x="46" y="118"/>
                    <a:pt x="39" y="132"/>
                    <a:pt x="31" y="135"/>
                  </a:cubicBezTo>
                  <a:cubicBezTo>
                    <a:pt x="24" y="137"/>
                    <a:pt x="9" y="130"/>
                    <a:pt x="3" y="126"/>
                  </a:cubicBezTo>
                  <a:cubicBezTo>
                    <a:pt x="0" y="124"/>
                    <a:pt x="8" y="100"/>
                    <a:pt x="8" y="97"/>
                  </a:cubicBezTo>
                  <a:cubicBezTo>
                    <a:pt x="12" y="85"/>
                    <a:pt x="15" y="73"/>
                    <a:pt x="17" y="60"/>
                  </a:cubicBezTo>
                  <a:cubicBezTo>
                    <a:pt x="19" y="48"/>
                    <a:pt x="15" y="5"/>
                    <a:pt x="32" y="3"/>
                  </a:cubicBezTo>
                  <a:cubicBezTo>
                    <a:pt x="53" y="0"/>
                    <a:pt x="53" y="45"/>
                    <a:pt x="53" y="58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1" name="Freeform 246"/>
            <p:cNvSpPr>
              <a:spLocks/>
            </p:cNvSpPr>
            <p:nvPr/>
          </p:nvSpPr>
          <p:spPr bwMode="auto">
            <a:xfrm>
              <a:off x="2971950" y="1562448"/>
              <a:ext cx="30163" cy="131763"/>
            </a:xfrm>
            <a:custGeom>
              <a:avLst/>
              <a:gdLst>
                <a:gd name="T0" fmla="*/ 7 w 7"/>
                <a:gd name="T1" fmla="*/ 0 h 31"/>
                <a:gd name="T2" fmla="*/ 7 w 7"/>
                <a:gd name="T3" fmla="*/ 0 h 31"/>
                <a:gd name="T4" fmla="*/ 0 w 7"/>
                <a:gd name="T5" fmla="*/ 31 h 31"/>
                <a:gd name="T6" fmla="*/ 0 w 7"/>
                <a:gd name="T7" fmla="*/ 31 h 31"/>
                <a:gd name="T8" fmla="*/ 7 w 7"/>
                <a:gd name="T9" fmla="*/ 0 h 31"/>
                <a:gd name="T10" fmla="*/ 7 w 7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31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1"/>
                    <a:pt x="3" y="2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3" y="21"/>
                    <a:pt x="5" y="1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2" name="Freeform 247"/>
            <p:cNvSpPr>
              <a:spLocks/>
            </p:cNvSpPr>
            <p:nvPr/>
          </p:nvSpPr>
          <p:spPr bwMode="auto">
            <a:xfrm>
              <a:off x="2964012" y="1719611"/>
              <a:ext cx="4763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  <a:gd name="T10" fmla="*/ 1 w 1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3" name="Freeform 248"/>
            <p:cNvSpPr>
              <a:spLocks noEditPoints="1"/>
            </p:cNvSpPr>
            <p:nvPr/>
          </p:nvSpPr>
          <p:spPr bwMode="auto">
            <a:xfrm>
              <a:off x="2930675" y="1727548"/>
              <a:ext cx="33338" cy="128588"/>
            </a:xfrm>
            <a:custGeom>
              <a:avLst/>
              <a:gdLst>
                <a:gd name="T0" fmla="*/ 4 w 8"/>
                <a:gd name="T1" fmla="*/ 28 h 30"/>
                <a:gd name="T2" fmla="*/ 8 w 8"/>
                <a:gd name="T3" fmla="*/ 30 h 30"/>
                <a:gd name="T4" fmla="*/ 4 w 8"/>
                <a:gd name="T5" fmla="*/ 28 h 30"/>
                <a:gd name="T6" fmla="*/ 8 w 8"/>
                <a:gd name="T7" fmla="*/ 0 h 30"/>
                <a:gd name="T8" fmla="*/ 2 w 8"/>
                <a:gd name="T9" fmla="*/ 25 h 30"/>
                <a:gd name="T10" fmla="*/ 2 w 8"/>
                <a:gd name="T11" fmla="*/ 25 h 30"/>
                <a:gd name="T12" fmla="*/ 8 w 8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0">
                  <a:moveTo>
                    <a:pt x="4" y="28"/>
                  </a:moveTo>
                  <a:cubicBezTo>
                    <a:pt x="5" y="29"/>
                    <a:pt x="6" y="30"/>
                    <a:pt x="8" y="30"/>
                  </a:cubicBezTo>
                  <a:cubicBezTo>
                    <a:pt x="6" y="30"/>
                    <a:pt x="5" y="29"/>
                    <a:pt x="4" y="28"/>
                  </a:cubicBezTo>
                  <a:moveTo>
                    <a:pt x="8" y="0"/>
                  </a:moveTo>
                  <a:cubicBezTo>
                    <a:pt x="6" y="7"/>
                    <a:pt x="0" y="18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19"/>
                    <a:pt x="7" y="4"/>
                    <a:pt x="8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4" name="Freeform 249"/>
            <p:cNvSpPr>
              <a:spLocks/>
            </p:cNvSpPr>
            <p:nvPr/>
          </p:nvSpPr>
          <p:spPr bwMode="auto">
            <a:xfrm>
              <a:off x="2938612" y="1397348"/>
              <a:ext cx="122238" cy="461963"/>
            </a:xfrm>
            <a:custGeom>
              <a:avLst/>
              <a:gdLst>
                <a:gd name="T0" fmla="*/ 20 w 29"/>
                <a:gd name="T1" fmla="*/ 0 h 109"/>
                <a:gd name="T2" fmla="*/ 19 w 29"/>
                <a:gd name="T3" fmla="*/ 0 h 109"/>
                <a:gd name="T4" fmla="*/ 15 w 29"/>
                <a:gd name="T5" fmla="*/ 39 h 109"/>
                <a:gd name="T6" fmla="*/ 15 w 29"/>
                <a:gd name="T7" fmla="*/ 39 h 109"/>
                <a:gd name="T8" fmla="*/ 8 w 29"/>
                <a:gd name="T9" fmla="*/ 70 h 109"/>
                <a:gd name="T10" fmla="*/ 7 w 29"/>
                <a:gd name="T11" fmla="*/ 76 h 109"/>
                <a:gd name="T12" fmla="*/ 6 w 29"/>
                <a:gd name="T13" fmla="*/ 76 h 109"/>
                <a:gd name="T14" fmla="*/ 6 w 29"/>
                <a:gd name="T15" fmla="*/ 77 h 109"/>
                <a:gd name="T16" fmla="*/ 6 w 29"/>
                <a:gd name="T17" fmla="*/ 78 h 109"/>
                <a:gd name="T18" fmla="*/ 0 w 29"/>
                <a:gd name="T19" fmla="*/ 103 h 109"/>
                <a:gd name="T20" fmla="*/ 2 w 29"/>
                <a:gd name="T21" fmla="*/ 106 h 109"/>
                <a:gd name="T22" fmla="*/ 6 w 29"/>
                <a:gd name="T23" fmla="*/ 108 h 109"/>
                <a:gd name="T24" fmla="*/ 9 w 29"/>
                <a:gd name="T25" fmla="*/ 109 h 109"/>
                <a:gd name="T26" fmla="*/ 12 w 29"/>
                <a:gd name="T27" fmla="*/ 108 h 109"/>
                <a:gd name="T28" fmla="*/ 20 w 29"/>
                <a:gd name="T29" fmla="*/ 87 h 109"/>
                <a:gd name="T30" fmla="*/ 25 w 29"/>
                <a:gd name="T31" fmla="*/ 60 h 109"/>
                <a:gd name="T32" fmla="*/ 29 w 29"/>
                <a:gd name="T33" fmla="*/ 24 h 109"/>
                <a:gd name="T34" fmla="*/ 27 w 29"/>
                <a:gd name="T35" fmla="*/ 9 h 109"/>
                <a:gd name="T36" fmla="*/ 25 w 29"/>
                <a:gd name="T37" fmla="*/ 3 h 109"/>
                <a:gd name="T38" fmla="*/ 20 w 29"/>
                <a:gd name="T3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" h="109">
                  <a:moveTo>
                    <a:pt x="20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7" y="14"/>
                    <a:pt x="17" y="26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3" y="50"/>
                    <a:pt x="11" y="60"/>
                    <a:pt x="8" y="70"/>
                  </a:cubicBezTo>
                  <a:cubicBezTo>
                    <a:pt x="8" y="72"/>
                    <a:pt x="7" y="74"/>
                    <a:pt x="7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6" y="77"/>
                    <a:pt x="6" y="77"/>
                    <a:pt x="6" y="78"/>
                  </a:cubicBezTo>
                  <a:cubicBezTo>
                    <a:pt x="5" y="82"/>
                    <a:pt x="0" y="97"/>
                    <a:pt x="0" y="103"/>
                  </a:cubicBezTo>
                  <a:cubicBezTo>
                    <a:pt x="0" y="104"/>
                    <a:pt x="1" y="105"/>
                    <a:pt x="2" y="106"/>
                  </a:cubicBezTo>
                  <a:cubicBezTo>
                    <a:pt x="3" y="107"/>
                    <a:pt x="4" y="108"/>
                    <a:pt x="6" y="108"/>
                  </a:cubicBezTo>
                  <a:cubicBezTo>
                    <a:pt x="7" y="109"/>
                    <a:pt x="8" y="109"/>
                    <a:pt x="9" y="109"/>
                  </a:cubicBezTo>
                  <a:cubicBezTo>
                    <a:pt x="10" y="109"/>
                    <a:pt x="11" y="108"/>
                    <a:pt x="12" y="108"/>
                  </a:cubicBezTo>
                  <a:cubicBezTo>
                    <a:pt x="18" y="104"/>
                    <a:pt x="18" y="93"/>
                    <a:pt x="20" y="87"/>
                  </a:cubicBezTo>
                  <a:cubicBezTo>
                    <a:pt x="22" y="78"/>
                    <a:pt x="24" y="69"/>
                    <a:pt x="25" y="60"/>
                  </a:cubicBezTo>
                  <a:cubicBezTo>
                    <a:pt x="26" y="48"/>
                    <a:pt x="29" y="36"/>
                    <a:pt x="29" y="24"/>
                  </a:cubicBezTo>
                  <a:cubicBezTo>
                    <a:pt x="29" y="18"/>
                    <a:pt x="29" y="14"/>
                    <a:pt x="27" y="9"/>
                  </a:cubicBezTo>
                  <a:cubicBezTo>
                    <a:pt x="26" y="7"/>
                    <a:pt x="26" y="4"/>
                    <a:pt x="25" y="3"/>
                  </a:cubicBezTo>
                  <a:cubicBezTo>
                    <a:pt x="24" y="2"/>
                    <a:pt x="21" y="0"/>
                    <a:pt x="20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5" name="Freeform 250"/>
            <p:cNvSpPr>
              <a:spLocks/>
            </p:cNvSpPr>
            <p:nvPr/>
          </p:nvSpPr>
          <p:spPr bwMode="auto">
            <a:xfrm>
              <a:off x="2933850" y="1762473"/>
              <a:ext cx="179388" cy="127000"/>
            </a:xfrm>
            <a:custGeom>
              <a:avLst/>
              <a:gdLst>
                <a:gd name="T0" fmla="*/ 11 w 42"/>
                <a:gd name="T1" fmla="*/ 14 h 30"/>
                <a:gd name="T2" fmla="*/ 22 w 42"/>
                <a:gd name="T3" fmla="*/ 4 h 30"/>
                <a:gd name="T4" fmla="*/ 26 w 42"/>
                <a:gd name="T5" fmla="*/ 19 h 30"/>
                <a:gd name="T6" fmla="*/ 37 w 42"/>
                <a:gd name="T7" fmla="*/ 11 h 30"/>
                <a:gd name="T8" fmla="*/ 42 w 42"/>
                <a:gd name="T9" fmla="*/ 15 h 30"/>
                <a:gd name="T10" fmla="*/ 30 w 42"/>
                <a:gd name="T11" fmla="*/ 28 h 30"/>
                <a:gd name="T12" fmla="*/ 2 w 42"/>
                <a:gd name="T13" fmla="*/ 19 h 30"/>
                <a:gd name="T14" fmla="*/ 5 w 42"/>
                <a:gd name="T15" fmla="*/ 0 h 30"/>
                <a:gd name="T16" fmla="*/ 11 w 42"/>
                <a:gd name="T17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30">
                  <a:moveTo>
                    <a:pt x="11" y="14"/>
                  </a:moveTo>
                  <a:cubicBezTo>
                    <a:pt x="12" y="9"/>
                    <a:pt x="16" y="2"/>
                    <a:pt x="22" y="4"/>
                  </a:cubicBezTo>
                  <a:cubicBezTo>
                    <a:pt x="28" y="6"/>
                    <a:pt x="27" y="14"/>
                    <a:pt x="26" y="19"/>
                  </a:cubicBezTo>
                  <a:cubicBezTo>
                    <a:pt x="27" y="15"/>
                    <a:pt x="32" y="10"/>
                    <a:pt x="37" y="11"/>
                  </a:cubicBezTo>
                  <a:cubicBezTo>
                    <a:pt x="39" y="11"/>
                    <a:pt x="41" y="13"/>
                    <a:pt x="42" y="15"/>
                  </a:cubicBezTo>
                  <a:cubicBezTo>
                    <a:pt x="39" y="21"/>
                    <a:pt x="35" y="26"/>
                    <a:pt x="30" y="28"/>
                  </a:cubicBezTo>
                  <a:cubicBezTo>
                    <a:pt x="23" y="30"/>
                    <a:pt x="8" y="23"/>
                    <a:pt x="2" y="19"/>
                  </a:cubicBezTo>
                  <a:cubicBezTo>
                    <a:pt x="0" y="18"/>
                    <a:pt x="2" y="8"/>
                    <a:pt x="5" y="0"/>
                  </a:cubicBezTo>
                  <a:cubicBezTo>
                    <a:pt x="11" y="0"/>
                    <a:pt x="12" y="5"/>
                    <a:pt x="11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6" name="Freeform 251"/>
            <p:cNvSpPr>
              <a:spLocks/>
            </p:cNvSpPr>
            <p:nvPr/>
          </p:nvSpPr>
          <p:spPr bwMode="auto">
            <a:xfrm>
              <a:off x="2925912" y="1319561"/>
              <a:ext cx="241300" cy="574675"/>
            </a:xfrm>
            <a:custGeom>
              <a:avLst/>
              <a:gdLst>
                <a:gd name="T0" fmla="*/ 50 w 57"/>
                <a:gd name="T1" fmla="*/ 3 h 135"/>
                <a:gd name="T2" fmla="*/ 56 w 57"/>
                <a:gd name="T3" fmla="*/ 50 h 135"/>
                <a:gd name="T4" fmla="*/ 52 w 57"/>
                <a:gd name="T5" fmla="*/ 97 h 135"/>
                <a:gd name="T6" fmla="*/ 41 w 57"/>
                <a:gd name="T7" fmla="*/ 127 h 135"/>
                <a:gd name="T8" fmla="*/ 18 w 57"/>
                <a:gd name="T9" fmla="*/ 132 h 135"/>
                <a:gd name="T10" fmla="*/ 1 w 57"/>
                <a:gd name="T11" fmla="*/ 122 h 135"/>
                <a:gd name="T12" fmla="*/ 6 w 57"/>
                <a:gd name="T13" fmla="*/ 99 h 135"/>
                <a:gd name="T14" fmla="*/ 14 w 57"/>
                <a:gd name="T15" fmla="*/ 65 h 135"/>
                <a:gd name="T16" fmla="*/ 20 w 57"/>
                <a:gd name="T17" fmla="*/ 17 h 135"/>
                <a:gd name="T18" fmla="*/ 25 w 57"/>
                <a:gd name="T19" fmla="*/ 17 h 135"/>
                <a:gd name="T20" fmla="*/ 21 w 57"/>
                <a:gd name="T21" fmla="*/ 55 h 135"/>
                <a:gd name="T22" fmla="*/ 12 w 57"/>
                <a:gd name="T23" fmla="*/ 92 h 135"/>
                <a:gd name="T24" fmla="*/ 7 w 57"/>
                <a:gd name="T25" fmla="*/ 110 h 135"/>
                <a:gd name="T26" fmla="*/ 5 w 57"/>
                <a:gd name="T27" fmla="*/ 119 h 135"/>
                <a:gd name="T28" fmla="*/ 15 w 57"/>
                <a:gd name="T29" fmla="*/ 127 h 135"/>
                <a:gd name="T30" fmla="*/ 31 w 57"/>
                <a:gd name="T31" fmla="*/ 129 h 135"/>
                <a:gd name="T32" fmla="*/ 42 w 57"/>
                <a:gd name="T33" fmla="*/ 118 h 135"/>
                <a:gd name="T34" fmla="*/ 49 w 57"/>
                <a:gd name="T35" fmla="*/ 85 h 135"/>
                <a:gd name="T36" fmla="*/ 51 w 57"/>
                <a:gd name="T37" fmla="*/ 44 h 135"/>
                <a:gd name="T38" fmla="*/ 45 w 57"/>
                <a:gd name="T39" fmla="*/ 3 h 135"/>
                <a:gd name="T40" fmla="*/ 50 w 57"/>
                <a:gd name="T41" fmla="*/ 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7" h="135">
                  <a:moveTo>
                    <a:pt x="50" y="3"/>
                  </a:moveTo>
                  <a:cubicBezTo>
                    <a:pt x="52" y="18"/>
                    <a:pt x="55" y="34"/>
                    <a:pt x="56" y="50"/>
                  </a:cubicBezTo>
                  <a:cubicBezTo>
                    <a:pt x="57" y="65"/>
                    <a:pt x="55" y="82"/>
                    <a:pt x="52" y="97"/>
                  </a:cubicBezTo>
                  <a:cubicBezTo>
                    <a:pt x="50" y="108"/>
                    <a:pt x="48" y="118"/>
                    <a:pt x="41" y="127"/>
                  </a:cubicBezTo>
                  <a:cubicBezTo>
                    <a:pt x="35" y="135"/>
                    <a:pt x="27" y="135"/>
                    <a:pt x="18" y="132"/>
                  </a:cubicBezTo>
                  <a:cubicBezTo>
                    <a:pt x="13" y="131"/>
                    <a:pt x="2" y="128"/>
                    <a:pt x="1" y="122"/>
                  </a:cubicBezTo>
                  <a:cubicBezTo>
                    <a:pt x="0" y="115"/>
                    <a:pt x="4" y="106"/>
                    <a:pt x="6" y="99"/>
                  </a:cubicBezTo>
                  <a:cubicBezTo>
                    <a:pt x="9" y="88"/>
                    <a:pt x="12" y="76"/>
                    <a:pt x="14" y="65"/>
                  </a:cubicBezTo>
                  <a:cubicBezTo>
                    <a:pt x="18" y="49"/>
                    <a:pt x="18" y="33"/>
                    <a:pt x="20" y="17"/>
                  </a:cubicBezTo>
                  <a:cubicBezTo>
                    <a:pt x="21" y="14"/>
                    <a:pt x="25" y="15"/>
                    <a:pt x="25" y="17"/>
                  </a:cubicBezTo>
                  <a:cubicBezTo>
                    <a:pt x="23" y="30"/>
                    <a:pt x="23" y="42"/>
                    <a:pt x="21" y="55"/>
                  </a:cubicBezTo>
                  <a:cubicBezTo>
                    <a:pt x="19" y="68"/>
                    <a:pt x="16" y="80"/>
                    <a:pt x="12" y="92"/>
                  </a:cubicBezTo>
                  <a:cubicBezTo>
                    <a:pt x="11" y="98"/>
                    <a:pt x="9" y="104"/>
                    <a:pt x="7" y="110"/>
                  </a:cubicBezTo>
                  <a:cubicBezTo>
                    <a:pt x="7" y="113"/>
                    <a:pt x="6" y="116"/>
                    <a:pt x="5" y="119"/>
                  </a:cubicBezTo>
                  <a:cubicBezTo>
                    <a:pt x="5" y="124"/>
                    <a:pt x="12" y="125"/>
                    <a:pt x="15" y="127"/>
                  </a:cubicBezTo>
                  <a:cubicBezTo>
                    <a:pt x="20" y="129"/>
                    <a:pt x="26" y="131"/>
                    <a:pt x="31" y="129"/>
                  </a:cubicBezTo>
                  <a:cubicBezTo>
                    <a:pt x="36" y="128"/>
                    <a:pt x="40" y="122"/>
                    <a:pt x="42" y="118"/>
                  </a:cubicBezTo>
                  <a:cubicBezTo>
                    <a:pt x="47" y="108"/>
                    <a:pt x="48" y="96"/>
                    <a:pt x="49" y="85"/>
                  </a:cubicBezTo>
                  <a:cubicBezTo>
                    <a:pt x="52" y="72"/>
                    <a:pt x="52" y="58"/>
                    <a:pt x="51" y="44"/>
                  </a:cubicBezTo>
                  <a:cubicBezTo>
                    <a:pt x="50" y="30"/>
                    <a:pt x="47" y="17"/>
                    <a:pt x="45" y="3"/>
                  </a:cubicBezTo>
                  <a:cubicBezTo>
                    <a:pt x="45" y="0"/>
                    <a:pt x="49" y="0"/>
                    <a:pt x="50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7" name="Freeform 252"/>
            <p:cNvSpPr>
              <a:spLocks/>
            </p:cNvSpPr>
            <p:nvPr/>
          </p:nvSpPr>
          <p:spPr bwMode="auto">
            <a:xfrm>
              <a:off x="2313137" y="1070323"/>
              <a:ext cx="549275" cy="530225"/>
            </a:xfrm>
            <a:custGeom>
              <a:avLst/>
              <a:gdLst>
                <a:gd name="T0" fmla="*/ 97 w 129"/>
                <a:gd name="T1" fmla="*/ 0 h 125"/>
                <a:gd name="T2" fmla="*/ 50 w 129"/>
                <a:gd name="T3" fmla="*/ 90 h 125"/>
                <a:gd name="T4" fmla="*/ 13 w 129"/>
                <a:gd name="T5" fmla="*/ 99 h 125"/>
                <a:gd name="T6" fmla="*/ 2 w 129"/>
                <a:gd name="T7" fmla="*/ 98 h 125"/>
                <a:gd name="T8" fmla="*/ 6 w 129"/>
                <a:gd name="T9" fmla="*/ 116 h 125"/>
                <a:gd name="T10" fmla="*/ 19 w 129"/>
                <a:gd name="T11" fmla="*/ 118 h 125"/>
                <a:gd name="T12" fmla="*/ 128 w 129"/>
                <a:gd name="T13" fmla="*/ 6 h 125"/>
                <a:gd name="T14" fmla="*/ 97 w 129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9" h="125">
                  <a:moveTo>
                    <a:pt x="97" y="0"/>
                  </a:moveTo>
                  <a:cubicBezTo>
                    <a:pt x="97" y="0"/>
                    <a:pt x="93" y="77"/>
                    <a:pt x="50" y="90"/>
                  </a:cubicBezTo>
                  <a:cubicBezTo>
                    <a:pt x="6" y="103"/>
                    <a:pt x="13" y="99"/>
                    <a:pt x="13" y="99"/>
                  </a:cubicBezTo>
                  <a:cubicBezTo>
                    <a:pt x="13" y="99"/>
                    <a:pt x="3" y="93"/>
                    <a:pt x="2" y="98"/>
                  </a:cubicBezTo>
                  <a:cubicBezTo>
                    <a:pt x="0" y="104"/>
                    <a:pt x="7" y="109"/>
                    <a:pt x="6" y="116"/>
                  </a:cubicBezTo>
                  <a:cubicBezTo>
                    <a:pt x="5" y="123"/>
                    <a:pt x="12" y="125"/>
                    <a:pt x="19" y="118"/>
                  </a:cubicBezTo>
                  <a:cubicBezTo>
                    <a:pt x="19" y="118"/>
                    <a:pt x="129" y="117"/>
                    <a:pt x="128" y="6"/>
                  </a:cubicBez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8" name="Freeform 253"/>
            <p:cNvSpPr>
              <a:spLocks noEditPoints="1"/>
            </p:cNvSpPr>
            <p:nvPr/>
          </p:nvSpPr>
          <p:spPr bwMode="auto">
            <a:xfrm>
              <a:off x="2398862" y="1083023"/>
              <a:ext cx="476250" cy="487363"/>
            </a:xfrm>
            <a:custGeom>
              <a:avLst/>
              <a:gdLst>
                <a:gd name="T0" fmla="*/ 15 w 112"/>
                <a:gd name="T1" fmla="*/ 113 h 115"/>
                <a:gd name="T2" fmla="*/ 0 w 112"/>
                <a:gd name="T3" fmla="*/ 115 h 115"/>
                <a:gd name="T4" fmla="*/ 1 w 112"/>
                <a:gd name="T5" fmla="*/ 115 h 115"/>
                <a:gd name="T6" fmla="*/ 15 w 112"/>
                <a:gd name="T7" fmla="*/ 114 h 115"/>
                <a:gd name="T8" fmla="*/ 15 w 112"/>
                <a:gd name="T9" fmla="*/ 113 h 115"/>
                <a:gd name="T10" fmla="*/ 103 w 112"/>
                <a:gd name="T11" fmla="*/ 0 h 115"/>
                <a:gd name="T12" fmla="*/ 100 w 112"/>
                <a:gd name="T13" fmla="*/ 1 h 115"/>
                <a:gd name="T14" fmla="*/ 108 w 112"/>
                <a:gd name="T15" fmla="*/ 3 h 115"/>
                <a:gd name="T16" fmla="*/ 106 w 112"/>
                <a:gd name="T17" fmla="*/ 30 h 115"/>
                <a:gd name="T18" fmla="*/ 106 w 112"/>
                <a:gd name="T19" fmla="*/ 30 h 115"/>
                <a:gd name="T20" fmla="*/ 109 w 112"/>
                <a:gd name="T21" fmla="*/ 1 h 115"/>
                <a:gd name="T22" fmla="*/ 108 w 112"/>
                <a:gd name="T23" fmla="*/ 1 h 115"/>
                <a:gd name="T24" fmla="*/ 103 w 112"/>
                <a:gd name="T2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15">
                  <a:moveTo>
                    <a:pt x="15" y="113"/>
                  </a:moveTo>
                  <a:cubicBezTo>
                    <a:pt x="8" y="115"/>
                    <a:pt x="3" y="115"/>
                    <a:pt x="0" y="115"/>
                  </a:cubicBezTo>
                  <a:cubicBezTo>
                    <a:pt x="1" y="115"/>
                    <a:pt x="1" y="115"/>
                    <a:pt x="1" y="115"/>
                  </a:cubicBezTo>
                  <a:cubicBezTo>
                    <a:pt x="5" y="115"/>
                    <a:pt x="10" y="114"/>
                    <a:pt x="15" y="114"/>
                  </a:cubicBezTo>
                  <a:cubicBezTo>
                    <a:pt x="15" y="113"/>
                    <a:pt x="15" y="113"/>
                    <a:pt x="15" y="113"/>
                  </a:cubicBezTo>
                  <a:moveTo>
                    <a:pt x="103" y="0"/>
                  </a:moveTo>
                  <a:cubicBezTo>
                    <a:pt x="102" y="0"/>
                    <a:pt x="101" y="0"/>
                    <a:pt x="100" y="1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8" y="13"/>
                    <a:pt x="108" y="22"/>
                    <a:pt x="106" y="30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7" y="27"/>
                    <a:pt x="112" y="1"/>
                    <a:pt x="109" y="1"/>
                  </a:cubicBezTo>
                  <a:cubicBezTo>
                    <a:pt x="109" y="1"/>
                    <a:pt x="108" y="1"/>
                    <a:pt x="108" y="1"/>
                  </a:cubicBezTo>
                  <a:cubicBezTo>
                    <a:pt x="106" y="0"/>
                    <a:pt x="104" y="0"/>
                    <a:pt x="103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9" name="Freeform 254"/>
            <p:cNvSpPr>
              <a:spLocks/>
            </p:cNvSpPr>
            <p:nvPr/>
          </p:nvSpPr>
          <p:spPr bwMode="auto">
            <a:xfrm>
              <a:off x="2462362" y="1494186"/>
              <a:ext cx="192088" cy="73025"/>
            </a:xfrm>
            <a:custGeom>
              <a:avLst/>
              <a:gdLst>
                <a:gd name="T0" fmla="*/ 45 w 45"/>
                <a:gd name="T1" fmla="*/ 0 h 17"/>
                <a:gd name="T2" fmla="*/ 0 w 45"/>
                <a:gd name="T3" fmla="*/ 16 h 17"/>
                <a:gd name="T4" fmla="*/ 0 w 45"/>
                <a:gd name="T5" fmla="*/ 17 h 17"/>
                <a:gd name="T6" fmla="*/ 45 w 45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7">
                  <a:moveTo>
                    <a:pt x="45" y="0"/>
                  </a:moveTo>
                  <a:cubicBezTo>
                    <a:pt x="29" y="10"/>
                    <a:pt x="12" y="14"/>
                    <a:pt x="0" y="16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16" y="14"/>
                    <a:pt x="32" y="8"/>
                    <a:pt x="45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0" name="Freeform 255"/>
            <p:cNvSpPr>
              <a:spLocks/>
            </p:cNvSpPr>
            <p:nvPr/>
          </p:nvSpPr>
          <p:spPr bwMode="auto">
            <a:xfrm>
              <a:off x="2390925" y="1570386"/>
              <a:ext cx="3175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1" name="Freeform 256"/>
            <p:cNvSpPr>
              <a:spLocks/>
            </p:cNvSpPr>
            <p:nvPr/>
          </p:nvSpPr>
          <p:spPr bwMode="auto">
            <a:xfrm>
              <a:off x="2368700" y="158784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7B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2" name="Freeform 257"/>
            <p:cNvSpPr>
              <a:spLocks/>
            </p:cNvSpPr>
            <p:nvPr/>
          </p:nvSpPr>
          <p:spPr bwMode="auto">
            <a:xfrm>
              <a:off x="2368700" y="1575148"/>
              <a:ext cx="22225" cy="12700"/>
            </a:xfrm>
            <a:custGeom>
              <a:avLst/>
              <a:gdLst>
                <a:gd name="T0" fmla="*/ 5 w 5"/>
                <a:gd name="T1" fmla="*/ 0 h 3"/>
                <a:gd name="T2" fmla="*/ 0 w 5"/>
                <a:gd name="T3" fmla="*/ 3 h 3"/>
                <a:gd name="T4" fmla="*/ 0 w 5"/>
                <a:gd name="T5" fmla="*/ 3 h 3"/>
                <a:gd name="T6" fmla="*/ 5 w 5"/>
                <a:gd name="T7" fmla="*/ 0 h 3"/>
                <a:gd name="T8" fmla="*/ 5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cubicBezTo>
                    <a:pt x="3" y="2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3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3" name="Freeform 258"/>
            <p:cNvSpPr>
              <a:spLocks/>
            </p:cNvSpPr>
            <p:nvPr/>
          </p:nvSpPr>
          <p:spPr bwMode="auto">
            <a:xfrm>
              <a:off x="2340125" y="1086198"/>
              <a:ext cx="517525" cy="501650"/>
            </a:xfrm>
            <a:custGeom>
              <a:avLst/>
              <a:gdLst>
                <a:gd name="T0" fmla="*/ 114 w 122"/>
                <a:gd name="T1" fmla="*/ 0 h 118"/>
                <a:gd name="T2" fmla="*/ 113 w 122"/>
                <a:gd name="T3" fmla="*/ 2 h 118"/>
                <a:gd name="T4" fmla="*/ 111 w 122"/>
                <a:gd name="T5" fmla="*/ 15 h 118"/>
                <a:gd name="T6" fmla="*/ 104 w 122"/>
                <a:gd name="T7" fmla="*/ 49 h 118"/>
                <a:gd name="T8" fmla="*/ 77 w 122"/>
                <a:gd name="T9" fmla="*/ 82 h 118"/>
                <a:gd name="T10" fmla="*/ 0 w 122"/>
                <a:gd name="T11" fmla="*/ 113 h 118"/>
                <a:gd name="T12" fmla="*/ 4 w 122"/>
                <a:gd name="T13" fmla="*/ 118 h 118"/>
                <a:gd name="T14" fmla="*/ 7 w 122"/>
                <a:gd name="T15" fmla="*/ 118 h 118"/>
                <a:gd name="T16" fmla="*/ 7 w 122"/>
                <a:gd name="T17" fmla="*/ 118 h 118"/>
                <a:gd name="T18" fmla="*/ 12 w 122"/>
                <a:gd name="T19" fmla="*/ 115 h 118"/>
                <a:gd name="T20" fmla="*/ 13 w 122"/>
                <a:gd name="T21" fmla="*/ 114 h 118"/>
                <a:gd name="T22" fmla="*/ 13 w 122"/>
                <a:gd name="T23" fmla="*/ 114 h 118"/>
                <a:gd name="T24" fmla="*/ 14 w 122"/>
                <a:gd name="T25" fmla="*/ 114 h 118"/>
                <a:gd name="T26" fmla="*/ 29 w 122"/>
                <a:gd name="T27" fmla="*/ 112 h 118"/>
                <a:gd name="T28" fmla="*/ 74 w 122"/>
                <a:gd name="T29" fmla="*/ 96 h 118"/>
                <a:gd name="T30" fmla="*/ 76 w 122"/>
                <a:gd name="T31" fmla="*/ 95 h 118"/>
                <a:gd name="T32" fmla="*/ 110 w 122"/>
                <a:gd name="T33" fmla="*/ 58 h 118"/>
                <a:gd name="T34" fmla="*/ 120 w 122"/>
                <a:gd name="T35" fmla="*/ 29 h 118"/>
                <a:gd name="T36" fmla="*/ 122 w 122"/>
                <a:gd name="T37" fmla="*/ 2 h 118"/>
                <a:gd name="T38" fmla="*/ 114 w 122"/>
                <a:gd name="T3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18">
                  <a:moveTo>
                    <a:pt x="114" y="0"/>
                  </a:moveTo>
                  <a:cubicBezTo>
                    <a:pt x="113" y="1"/>
                    <a:pt x="113" y="1"/>
                    <a:pt x="113" y="2"/>
                  </a:cubicBezTo>
                  <a:cubicBezTo>
                    <a:pt x="111" y="4"/>
                    <a:pt x="111" y="12"/>
                    <a:pt x="111" y="15"/>
                  </a:cubicBezTo>
                  <a:cubicBezTo>
                    <a:pt x="109" y="27"/>
                    <a:pt x="108" y="38"/>
                    <a:pt x="104" y="49"/>
                  </a:cubicBezTo>
                  <a:cubicBezTo>
                    <a:pt x="99" y="61"/>
                    <a:pt x="88" y="74"/>
                    <a:pt x="77" y="82"/>
                  </a:cubicBezTo>
                  <a:cubicBezTo>
                    <a:pt x="55" y="99"/>
                    <a:pt x="26" y="104"/>
                    <a:pt x="0" y="113"/>
                  </a:cubicBezTo>
                  <a:cubicBezTo>
                    <a:pt x="0" y="116"/>
                    <a:pt x="2" y="118"/>
                    <a:pt x="4" y="118"/>
                  </a:cubicBezTo>
                  <a:cubicBezTo>
                    <a:pt x="5" y="118"/>
                    <a:pt x="6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8" y="118"/>
                    <a:pt x="10" y="117"/>
                    <a:pt x="12" y="115"/>
                  </a:cubicBezTo>
                  <a:cubicBezTo>
                    <a:pt x="12" y="115"/>
                    <a:pt x="13" y="115"/>
                    <a:pt x="13" y="114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7" y="114"/>
                    <a:pt x="22" y="114"/>
                    <a:pt x="29" y="112"/>
                  </a:cubicBezTo>
                  <a:cubicBezTo>
                    <a:pt x="41" y="110"/>
                    <a:pt x="58" y="106"/>
                    <a:pt x="74" y="96"/>
                  </a:cubicBezTo>
                  <a:cubicBezTo>
                    <a:pt x="75" y="96"/>
                    <a:pt x="76" y="95"/>
                    <a:pt x="76" y="95"/>
                  </a:cubicBezTo>
                  <a:cubicBezTo>
                    <a:pt x="91" y="86"/>
                    <a:pt x="103" y="73"/>
                    <a:pt x="110" y="58"/>
                  </a:cubicBezTo>
                  <a:cubicBezTo>
                    <a:pt x="115" y="48"/>
                    <a:pt x="118" y="39"/>
                    <a:pt x="120" y="29"/>
                  </a:cubicBezTo>
                  <a:cubicBezTo>
                    <a:pt x="122" y="21"/>
                    <a:pt x="122" y="12"/>
                    <a:pt x="122" y="2"/>
                  </a:cubicBezTo>
                  <a:cubicBezTo>
                    <a:pt x="114" y="0"/>
                    <a:pt x="114" y="0"/>
                    <a:pt x="114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4" name="Freeform 259"/>
            <p:cNvSpPr>
              <a:spLocks/>
            </p:cNvSpPr>
            <p:nvPr/>
          </p:nvSpPr>
          <p:spPr bwMode="auto">
            <a:xfrm>
              <a:off x="2300437" y="1057623"/>
              <a:ext cx="569913" cy="547688"/>
            </a:xfrm>
            <a:custGeom>
              <a:avLst/>
              <a:gdLst>
                <a:gd name="T0" fmla="*/ 98 w 134"/>
                <a:gd name="T1" fmla="*/ 3 h 129"/>
                <a:gd name="T2" fmla="*/ 80 w 134"/>
                <a:gd name="T3" fmla="*/ 67 h 129"/>
                <a:gd name="T4" fmla="*/ 65 w 134"/>
                <a:gd name="T5" fmla="*/ 84 h 129"/>
                <a:gd name="T6" fmla="*/ 36 w 134"/>
                <a:gd name="T7" fmla="*/ 96 h 129"/>
                <a:gd name="T8" fmla="*/ 18 w 134"/>
                <a:gd name="T9" fmla="*/ 100 h 129"/>
                <a:gd name="T10" fmla="*/ 16 w 134"/>
                <a:gd name="T11" fmla="*/ 100 h 129"/>
                <a:gd name="T12" fmla="*/ 17 w 134"/>
                <a:gd name="T13" fmla="*/ 104 h 129"/>
                <a:gd name="T14" fmla="*/ 17 w 134"/>
                <a:gd name="T15" fmla="*/ 100 h 129"/>
                <a:gd name="T16" fmla="*/ 3 w 134"/>
                <a:gd name="T17" fmla="*/ 106 h 129"/>
                <a:gd name="T18" fmla="*/ 6 w 134"/>
                <a:gd name="T19" fmla="*/ 114 h 129"/>
                <a:gd name="T20" fmla="*/ 7 w 134"/>
                <a:gd name="T21" fmla="*/ 123 h 129"/>
                <a:gd name="T22" fmla="*/ 18 w 134"/>
                <a:gd name="T23" fmla="*/ 127 h 129"/>
                <a:gd name="T24" fmla="*/ 23 w 134"/>
                <a:gd name="T25" fmla="*/ 123 h 129"/>
                <a:gd name="T26" fmla="*/ 28 w 134"/>
                <a:gd name="T27" fmla="*/ 123 h 129"/>
                <a:gd name="T28" fmla="*/ 47 w 134"/>
                <a:gd name="T29" fmla="*/ 120 h 129"/>
                <a:gd name="T30" fmla="*/ 98 w 134"/>
                <a:gd name="T31" fmla="*/ 95 h 129"/>
                <a:gd name="T32" fmla="*/ 132 w 134"/>
                <a:gd name="T33" fmla="*/ 30 h 129"/>
                <a:gd name="T34" fmla="*/ 134 w 134"/>
                <a:gd name="T35" fmla="*/ 9 h 129"/>
                <a:gd name="T36" fmla="*/ 129 w 134"/>
                <a:gd name="T37" fmla="*/ 9 h 129"/>
                <a:gd name="T38" fmla="*/ 107 w 134"/>
                <a:gd name="T39" fmla="*/ 79 h 129"/>
                <a:gd name="T40" fmla="*/ 62 w 134"/>
                <a:gd name="T41" fmla="*/ 111 h 129"/>
                <a:gd name="T42" fmla="*/ 27 w 134"/>
                <a:gd name="T43" fmla="*/ 119 h 129"/>
                <a:gd name="T44" fmla="*/ 21 w 134"/>
                <a:gd name="T45" fmla="*/ 119 h 129"/>
                <a:gd name="T46" fmla="*/ 12 w 134"/>
                <a:gd name="T47" fmla="*/ 118 h 129"/>
                <a:gd name="T48" fmla="*/ 10 w 134"/>
                <a:gd name="T49" fmla="*/ 112 h 129"/>
                <a:gd name="T50" fmla="*/ 10 w 134"/>
                <a:gd name="T51" fmla="*/ 101 h 129"/>
                <a:gd name="T52" fmla="*/ 15 w 134"/>
                <a:gd name="T53" fmla="*/ 104 h 129"/>
                <a:gd name="T54" fmla="*/ 15 w 134"/>
                <a:gd name="T55" fmla="*/ 100 h 129"/>
                <a:gd name="T56" fmla="*/ 14 w 134"/>
                <a:gd name="T57" fmla="*/ 103 h 129"/>
                <a:gd name="T58" fmla="*/ 20 w 134"/>
                <a:gd name="T59" fmla="*/ 104 h 129"/>
                <a:gd name="T60" fmla="*/ 45 w 134"/>
                <a:gd name="T61" fmla="*/ 97 h 129"/>
                <a:gd name="T62" fmla="*/ 73 w 134"/>
                <a:gd name="T63" fmla="*/ 84 h 129"/>
                <a:gd name="T64" fmla="*/ 103 w 134"/>
                <a:gd name="T65" fmla="*/ 3 h 129"/>
                <a:gd name="T66" fmla="*/ 98 w 134"/>
                <a:gd name="T6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4" h="129">
                  <a:moveTo>
                    <a:pt x="98" y="3"/>
                  </a:moveTo>
                  <a:cubicBezTo>
                    <a:pt x="97" y="25"/>
                    <a:pt x="91" y="48"/>
                    <a:pt x="80" y="67"/>
                  </a:cubicBezTo>
                  <a:cubicBezTo>
                    <a:pt x="76" y="74"/>
                    <a:pt x="71" y="80"/>
                    <a:pt x="65" y="84"/>
                  </a:cubicBezTo>
                  <a:cubicBezTo>
                    <a:pt x="57" y="91"/>
                    <a:pt x="46" y="93"/>
                    <a:pt x="36" y="96"/>
                  </a:cubicBezTo>
                  <a:cubicBezTo>
                    <a:pt x="30" y="97"/>
                    <a:pt x="24" y="99"/>
                    <a:pt x="18" y="100"/>
                  </a:cubicBezTo>
                  <a:cubicBezTo>
                    <a:pt x="18" y="100"/>
                    <a:pt x="17" y="100"/>
                    <a:pt x="16" y="100"/>
                  </a:cubicBezTo>
                  <a:cubicBezTo>
                    <a:pt x="18" y="100"/>
                    <a:pt x="18" y="103"/>
                    <a:pt x="17" y="104"/>
                  </a:cubicBezTo>
                  <a:cubicBezTo>
                    <a:pt x="18" y="103"/>
                    <a:pt x="19" y="101"/>
                    <a:pt x="17" y="100"/>
                  </a:cubicBezTo>
                  <a:cubicBezTo>
                    <a:pt x="11" y="96"/>
                    <a:pt x="0" y="95"/>
                    <a:pt x="3" y="106"/>
                  </a:cubicBezTo>
                  <a:cubicBezTo>
                    <a:pt x="3" y="109"/>
                    <a:pt x="5" y="111"/>
                    <a:pt x="6" y="114"/>
                  </a:cubicBezTo>
                  <a:cubicBezTo>
                    <a:pt x="8" y="117"/>
                    <a:pt x="6" y="120"/>
                    <a:pt x="7" y="123"/>
                  </a:cubicBezTo>
                  <a:cubicBezTo>
                    <a:pt x="9" y="128"/>
                    <a:pt x="14" y="129"/>
                    <a:pt x="18" y="127"/>
                  </a:cubicBezTo>
                  <a:cubicBezTo>
                    <a:pt x="20" y="126"/>
                    <a:pt x="21" y="124"/>
                    <a:pt x="23" y="123"/>
                  </a:cubicBezTo>
                  <a:cubicBezTo>
                    <a:pt x="25" y="123"/>
                    <a:pt x="26" y="123"/>
                    <a:pt x="28" y="123"/>
                  </a:cubicBezTo>
                  <a:cubicBezTo>
                    <a:pt x="34" y="122"/>
                    <a:pt x="41" y="121"/>
                    <a:pt x="47" y="120"/>
                  </a:cubicBezTo>
                  <a:cubicBezTo>
                    <a:pt x="65" y="116"/>
                    <a:pt x="83" y="107"/>
                    <a:pt x="98" y="95"/>
                  </a:cubicBezTo>
                  <a:cubicBezTo>
                    <a:pt x="118" y="79"/>
                    <a:pt x="129" y="55"/>
                    <a:pt x="132" y="30"/>
                  </a:cubicBezTo>
                  <a:cubicBezTo>
                    <a:pt x="133" y="23"/>
                    <a:pt x="134" y="16"/>
                    <a:pt x="134" y="9"/>
                  </a:cubicBezTo>
                  <a:cubicBezTo>
                    <a:pt x="134" y="6"/>
                    <a:pt x="129" y="6"/>
                    <a:pt x="129" y="9"/>
                  </a:cubicBezTo>
                  <a:cubicBezTo>
                    <a:pt x="129" y="34"/>
                    <a:pt x="123" y="59"/>
                    <a:pt x="107" y="79"/>
                  </a:cubicBezTo>
                  <a:cubicBezTo>
                    <a:pt x="96" y="94"/>
                    <a:pt x="80" y="104"/>
                    <a:pt x="62" y="111"/>
                  </a:cubicBezTo>
                  <a:cubicBezTo>
                    <a:pt x="51" y="115"/>
                    <a:pt x="39" y="118"/>
                    <a:pt x="27" y="119"/>
                  </a:cubicBezTo>
                  <a:cubicBezTo>
                    <a:pt x="25" y="119"/>
                    <a:pt x="22" y="119"/>
                    <a:pt x="21" y="119"/>
                  </a:cubicBezTo>
                  <a:cubicBezTo>
                    <a:pt x="18" y="121"/>
                    <a:pt x="11" y="127"/>
                    <a:pt x="12" y="118"/>
                  </a:cubicBezTo>
                  <a:cubicBezTo>
                    <a:pt x="12" y="116"/>
                    <a:pt x="11" y="114"/>
                    <a:pt x="10" y="112"/>
                  </a:cubicBezTo>
                  <a:cubicBezTo>
                    <a:pt x="10" y="111"/>
                    <a:pt x="4" y="100"/>
                    <a:pt x="10" y="101"/>
                  </a:cubicBezTo>
                  <a:cubicBezTo>
                    <a:pt x="11" y="102"/>
                    <a:pt x="13" y="103"/>
                    <a:pt x="15" y="104"/>
                  </a:cubicBezTo>
                  <a:cubicBezTo>
                    <a:pt x="15" y="102"/>
                    <a:pt x="15" y="101"/>
                    <a:pt x="15" y="100"/>
                  </a:cubicBezTo>
                  <a:cubicBezTo>
                    <a:pt x="14" y="101"/>
                    <a:pt x="13" y="102"/>
                    <a:pt x="14" y="103"/>
                  </a:cubicBezTo>
                  <a:cubicBezTo>
                    <a:pt x="15" y="105"/>
                    <a:pt x="18" y="104"/>
                    <a:pt x="20" y="104"/>
                  </a:cubicBezTo>
                  <a:cubicBezTo>
                    <a:pt x="29" y="103"/>
                    <a:pt x="37" y="100"/>
                    <a:pt x="45" y="97"/>
                  </a:cubicBezTo>
                  <a:cubicBezTo>
                    <a:pt x="56" y="94"/>
                    <a:pt x="65" y="91"/>
                    <a:pt x="73" y="84"/>
                  </a:cubicBezTo>
                  <a:cubicBezTo>
                    <a:pt x="93" y="64"/>
                    <a:pt x="101" y="30"/>
                    <a:pt x="103" y="3"/>
                  </a:cubicBezTo>
                  <a:cubicBezTo>
                    <a:pt x="103" y="0"/>
                    <a:pt x="98" y="0"/>
                    <a:pt x="98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5" name="Freeform 260"/>
            <p:cNvSpPr>
              <a:spLocks/>
            </p:cNvSpPr>
            <p:nvPr/>
          </p:nvSpPr>
          <p:spPr bwMode="auto">
            <a:xfrm>
              <a:off x="2700487" y="1175098"/>
              <a:ext cx="161925" cy="39688"/>
            </a:xfrm>
            <a:custGeom>
              <a:avLst/>
              <a:gdLst>
                <a:gd name="T0" fmla="*/ 2 w 38"/>
                <a:gd name="T1" fmla="*/ 4 h 9"/>
                <a:gd name="T2" fmla="*/ 35 w 38"/>
                <a:gd name="T3" fmla="*/ 9 h 9"/>
                <a:gd name="T4" fmla="*/ 36 w 38"/>
                <a:gd name="T5" fmla="*/ 5 h 9"/>
                <a:gd name="T6" fmla="*/ 3 w 38"/>
                <a:gd name="T7" fmla="*/ 1 h 9"/>
                <a:gd name="T8" fmla="*/ 2 w 38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2" y="4"/>
                  </a:moveTo>
                  <a:cubicBezTo>
                    <a:pt x="13" y="6"/>
                    <a:pt x="24" y="7"/>
                    <a:pt x="35" y="9"/>
                  </a:cubicBezTo>
                  <a:cubicBezTo>
                    <a:pt x="38" y="9"/>
                    <a:pt x="38" y="5"/>
                    <a:pt x="36" y="5"/>
                  </a:cubicBezTo>
                  <a:cubicBezTo>
                    <a:pt x="25" y="4"/>
                    <a:pt x="14" y="2"/>
                    <a:pt x="3" y="1"/>
                  </a:cubicBezTo>
                  <a:cubicBezTo>
                    <a:pt x="0" y="0"/>
                    <a:pt x="0" y="4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" name="Freeform 261"/>
            <p:cNvSpPr>
              <a:spLocks/>
            </p:cNvSpPr>
            <p:nvPr/>
          </p:nvSpPr>
          <p:spPr bwMode="auto">
            <a:xfrm>
              <a:off x="2679850" y="1265586"/>
              <a:ext cx="144463" cy="79375"/>
            </a:xfrm>
            <a:custGeom>
              <a:avLst/>
              <a:gdLst>
                <a:gd name="T0" fmla="*/ 2 w 34"/>
                <a:gd name="T1" fmla="*/ 4 h 19"/>
                <a:gd name="T2" fmla="*/ 30 w 34"/>
                <a:gd name="T3" fmla="*/ 18 h 19"/>
                <a:gd name="T4" fmla="*/ 32 w 34"/>
                <a:gd name="T5" fmla="*/ 14 h 19"/>
                <a:gd name="T6" fmla="*/ 4 w 34"/>
                <a:gd name="T7" fmla="*/ 1 h 19"/>
                <a:gd name="T8" fmla="*/ 2 w 34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9">
                  <a:moveTo>
                    <a:pt x="2" y="4"/>
                  </a:moveTo>
                  <a:cubicBezTo>
                    <a:pt x="11" y="9"/>
                    <a:pt x="20" y="13"/>
                    <a:pt x="30" y="18"/>
                  </a:cubicBezTo>
                  <a:cubicBezTo>
                    <a:pt x="32" y="19"/>
                    <a:pt x="34" y="15"/>
                    <a:pt x="32" y="14"/>
                  </a:cubicBezTo>
                  <a:cubicBezTo>
                    <a:pt x="22" y="10"/>
                    <a:pt x="13" y="5"/>
                    <a:pt x="4" y="1"/>
                  </a:cubicBezTo>
                  <a:cubicBezTo>
                    <a:pt x="1" y="0"/>
                    <a:pt x="0" y="3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7" name="Freeform 262"/>
            <p:cNvSpPr>
              <a:spLocks/>
            </p:cNvSpPr>
            <p:nvPr/>
          </p:nvSpPr>
          <p:spPr bwMode="auto">
            <a:xfrm>
              <a:off x="2624287" y="1357661"/>
              <a:ext cx="119063" cy="93663"/>
            </a:xfrm>
            <a:custGeom>
              <a:avLst/>
              <a:gdLst>
                <a:gd name="T0" fmla="*/ 2 w 28"/>
                <a:gd name="T1" fmla="*/ 4 h 22"/>
                <a:gd name="T2" fmla="*/ 23 w 28"/>
                <a:gd name="T3" fmla="*/ 21 h 22"/>
                <a:gd name="T4" fmla="*/ 26 w 28"/>
                <a:gd name="T5" fmla="*/ 18 h 22"/>
                <a:gd name="T6" fmla="*/ 4 w 28"/>
                <a:gd name="T7" fmla="*/ 1 h 22"/>
                <a:gd name="T8" fmla="*/ 2 w 28"/>
                <a:gd name="T9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2">
                  <a:moveTo>
                    <a:pt x="2" y="4"/>
                  </a:moveTo>
                  <a:cubicBezTo>
                    <a:pt x="9" y="10"/>
                    <a:pt x="16" y="15"/>
                    <a:pt x="23" y="21"/>
                  </a:cubicBezTo>
                  <a:cubicBezTo>
                    <a:pt x="25" y="22"/>
                    <a:pt x="28" y="19"/>
                    <a:pt x="26" y="18"/>
                  </a:cubicBezTo>
                  <a:cubicBezTo>
                    <a:pt x="19" y="12"/>
                    <a:pt x="11" y="7"/>
                    <a:pt x="4" y="1"/>
                  </a:cubicBezTo>
                  <a:cubicBezTo>
                    <a:pt x="2" y="0"/>
                    <a:pt x="0" y="3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8" name="Freeform 263"/>
            <p:cNvSpPr>
              <a:spLocks/>
            </p:cNvSpPr>
            <p:nvPr/>
          </p:nvSpPr>
          <p:spPr bwMode="auto">
            <a:xfrm>
              <a:off x="2548087" y="1417986"/>
              <a:ext cx="88900" cy="96838"/>
            </a:xfrm>
            <a:custGeom>
              <a:avLst/>
              <a:gdLst>
                <a:gd name="T0" fmla="*/ 2 w 21"/>
                <a:gd name="T1" fmla="*/ 4 h 23"/>
                <a:gd name="T2" fmla="*/ 16 w 21"/>
                <a:gd name="T3" fmla="*/ 21 h 23"/>
                <a:gd name="T4" fmla="*/ 20 w 21"/>
                <a:gd name="T5" fmla="*/ 19 h 23"/>
                <a:gd name="T6" fmla="*/ 5 w 21"/>
                <a:gd name="T7" fmla="*/ 2 h 23"/>
                <a:gd name="T8" fmla="*/ 2 w 21"/>
                <a:gd name="T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3">
                  <a:moveTo>
                    <a:pt x="2" y="4"/>
                  </a:moveTo>
                  <a:cubicBezTo>
                    <a:pt x="7" y="10"/>
                    <a:pt x="12" y="15"/>
                    <a:pt x="16" y="21"/>
                  </a:cubicBezTo>
                  <a:cubicBezTo>
                    <a:pt x="18" y="23"/>
                    <a:pt x="21" y="21"/>
                    <a:pt x="20" y="19"/>
                  </a:cubicBezTo>
                  <a:cubicBezTo>
                    <a:pt x="15" y="13"/>
                    <a:pt x="10" y="7"/>
                    <a:pt x="5" y="2"/>
                  </a:cubicBezTo>
                  <a:cubicBezTo>
                    <a:pt x="4" y="0"/>
                    <a:pt x="0" y="2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9" name="Freeform 264"/>
            <p:cNvSpPr>
              <a:spLocks/>
            </p:cNvSpPr>
            <p:nvPr/>
          </p:nvSpPr>
          <p:spPr bwMode="auto">
            <a:xfrm>
              <a:off x="2467125" y="1448148"/>
              <a:ext cx="68263" cy="119063"/>
            </a:xfrm>
            <a:custGeom>
              <a:avLst/>
              <a:gdLst>
                <a:gd name="T0" fmla="*/ 1 w 16"/>
                <a:gd name="T1" fmla="*/ 4 h 28"/>
                <a:gd name="T2" fmla="*/ 12 w 16"/>
                <a:gd name="T3" fmla="*/ 26 h 28"/>
                <a:gd name="T4" fmla="*/ 15 w 16"/>
                <a:gd name="T5" fmla="*/ 25 h 28"/>
                <a:gd name="T6" fmla="*/ 4 w 16"/>
                <a:gd name="T7" fmla="*/ 3 h 28"/>
                <a:gd name="T8" fmla="*/ 1 w 16"/>
                <a:gd name="T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8">
                  <a:moveTo>
                    <a:pt x="1" y="4"/>
                  </a:moveTo>
                  <a:cubicBezTo>
                    <a:pt x="4" y="11"/>
                    <a:pt x="8" y="19"/>
                    <a:pt x="12" y="26"/>
                  </a:cubicBezTo>
                  <a:cubicBezTo>
                    <a:pt x="13" y="28"/>
                    <a:pt x="16" y="27"/>
                    <a:pt x="15" y="25"/>
                  </a:cubicBezTo>
                  <a:cubicBezTo>
                    <a:pt x="12" y="17"/>
                    <a:pt x="8" y="10"/>
                    <a:pt x="4" y="3"/>
                  </a:cubicBezTo>
                  <a:cubicBezTo>
                    <a:pt x="3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0" name="Freeform 265"/>
            <p:cNvSpPr>
              <a:spLocks/>
            </p:cNvSpPr>
            <p:nvPr/>
          </p:nvSpPr>
          <p:spPr bwMode="auto">
            <a:xfrm>
              <a:off x="2394100" y="1473548"/>
              <a:ext cx="34925" cy="114300"/>
            </a:xfrm>
            <a:custGeom>
              <a:avLst/>
              <a:gdLst>
                <a:gd name="T0" fmla="*/ 1 w 8"/>
                <a:gd name="T1" fmla="*/ 3 h 27"/>
                <a:gd name="T2" fmla="*/ 4 w 8"/>
                <a:gd name="T3" fmla="*/ 24 h 27"/>
                <a:gd name="T4" fmla="*/ 8 w 8"/>
                <a:gd name="T5" fmla="*/ 24 h 27"/>
                <a:gd name="T6" fmla="*/ 5 w 8"/>
                <a:gd name="T7" fmla="*/ 2 h 27"/>
                <a:gd name="T8" fmla="*/ 1 w 8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7">
                  <a:moveTo>
                    <a:pt x="1" y="3"/>
                  </a:moveTo>
                  <a:cubicBezTo>
                    <a:pt x="2" y="10"/>
                    <a:pt x="3" y="17"/>
                    <a:pt x="4" y="24"/>
                  </a:cubicBezTo>
                  <a:cubicBezTo>
                    <a:pt x="4" y="27"/>
                    <a:pt x="8" y="26"/>
                    <a:pt x="8" y="24"/>
                  </a:cubicBezTo>
                  <a:cubicBezTo>
                    <a:pt x="7" y="17"/>
                    <a:pt x="6" y="10"/>
                    <a:pt x="5" y="2"/>
                  </a:cubicBezTo>
                  <a:cubicBezTo>
                    <a:pt x="4" y="0"/>
                    <a:pt x="0" y="0"/>
                    <a:pt x="1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1" name="Freeform 266"/>
            <p:cNvSpPr>
              <a:spLocks/>
            </p:cNvSpPr>
            <p:nvPr/>
          </p:nvSpPr>
          <p:spPr bwMode="auto">
            <a:xfrm>
              <a:off x="1068537" y="1995836"/>
              <a:ext cx="200025" cy="339725"/>
            </a:xfrm>
            <a:custGeom>
              <a:avLst/>
              <a:gdLst>
                <a:gd name="T0" fmla="*/ 6 w 47"/>
                <a:gd name="T1" fmla="*/ 0 h 80"/>
                <a:gd name="T2" fmla="*/ 29 w 47"/>
                <a:gd name="T3" fmla="*/ 29 h 80"/>
                <a:gd name="T4" fmla="*/ 25 w 47"/>
                <a:gd name="T5" fmla="*/ 79 h 80"/>
                <a:gd name="T6" fmla="*/ 0 w 47"/>
                <a:gd name="T7" fmla="*/ 65 h 80"/>
                <a:gd name="T8" fmla="*/ 6 w 47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0">
                  <a:moveTo>
                    <a:pt x="6" y="0"/>
                  </a:moveTo>
                  <a:cubicBezTo>
                    <a:pt x="15" y="0"/>
                    <a:pt x="25" y="23"/>
                    <a:pt x="29" y="29"/>
                  </a:cubicBezTo>
                  <a:cubicBezTo>
                    <a:pt x="35" y="40"/>
                    <a:pt x="47" y="76"/>
                    <a:pt x="25" y="79"/>
                  </a:cubicBezTo>
                  <a:cubicBezTo>
                    <a:pt x="16" y="80"/>
                    <a:pt x="7" y="71"/>
                    <a:pt x="0" y="65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2" name="Freeform 267"/>
            <p:cNvSpPr>
              <a:spLocks/>
            </p:cNvSpPr>
            <p:nvPr/>
          </p:nvSpPr>
          <p:spPr bwMode="auto">
            <a:xfrm>
              <a:off x="1060600" y="1986311"/>
              <a:ext cx="182563" cy="379413"/>
            </a:xfrm>
            <a:custGeom>
              <a:avLst/>
              <a:gdLst>
                <a:gd name="T0" fmla="*/ 8 w 43"/>
                <a:gd name="T1" fmla="*/ 4 h 89"/>
                <a:gd name="T2" fmla="*/ 26 w 43"/>
                <a:gd name="T3" fmla="*/ 27 h 89"/>
                <a:gd name="T4" fmla="*/ 35 w 43"/>
                <a:gd name="T5" fmla="*/ 47 h 89"/>
                <a:gd name="T6" fmla="*/ 36 w 43"/>
                <a:gd name="T7" fmla="*/ 73 h 89"/>
                <a:gd name="T8" fmla="*/ 4 w 43"/>
                <a:gd name="T9" fmla="*/ 66 h 89"/>
                <a:gd name="T10" fmla="*/ 1 w 43"/>
                <a:gd name="T11" fmla="*/ 69 h 89"/>
                <a:gd name="T12" fmla="*/ 35 w 43"/>
                <a:gd name="T13" fmla="*/ 80 h 89"/>
                <a:gd name="T14" fmla="*/ 40 w 43"/>
                <a:gd name="T15" fmla="*/ 54 h 89"/>
                <a:gd name="T16" fmla="*/ 29 w 43"/>
                <a:gd name="T17" fmla="*/ 25 h 89"/>
                <a:gd name="T18" fmla="*/ 8 w 43"/>
                <a:gd name="T19" fmla="*/ 1 h 89"/>
                <a:gd name="T20" fmla="*/ 8 w 43"/>
                <a:gd name="T21" fmla="*/ 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89">
                  <a:moveTo>
                    <a:pt x="8" y="4"/>
                  </a:moveTo>
                  <a:cubicBezTo>
                    <a:pt x="17" y="5"/>
                    <a:pt x="23" y="20"/>
                    <a:pt x="26" y="27"/>
                  </a:cubicBezTo>
                  <a:cubicBezTo>
                    <a:pt x="30" y="33"/>
                    <a:pt x="33" y="40"/>
                    <a:pt x="35" y="47"/>
                  </a:cubicBezTo>
                  <a:cubicBezTo>
                    <a:pt x="38" y="55"/>
                    <a:pt x="40" y="65"/>
                    <a:pt x="36" y="73"/>
                  </a:cubicBezTo>
                  <a:cubicBezTo>
                    <a:pt x="29" y="89"/>
                    <a:pt x="11" y="73"/>
                    <a:pt x="4" y="66"/>
                  </a:cubicBezTo>
                  <a:cubicBezTo>
                    <a:pt x="2" y="65"/>
                    <a:pt x="0" y="67"/>
                    <a:pt x="1" y="69"/>
                  </a:cubicBezTo>
                  <a:cubicBezTo>
                    <a:pt x="10" y="77"/>
                    <a:pt x="22" y="88"/>
                    <a:pt x="35" y="80"/>
                  </a:cubicBezTo>
                  <a:cubicBezTo>
                    <a:pt x="43" y="75"/>
                    <a:pt x="42" y="62"/>
                    <a:pt x="40" y="54"/>
                  </a:cubicBezTo>
                  <a:cubicBezTo>
                    <a:pt x="38" y="44"/>
                    <a:pt x="34" y="34"/>
                    <a:pt x="29" y="25"/>
                  </a:cubicBezTo>
                  <a:cubicBezTo>
                    <a:pt x="25" y="17"/>
                    <a:pt x="19" y="2"/>
                    <a:pt x="8" y="1"/>
                  </a:cubicBezTo>
                  <a:cubicBezTo>
                    <a:pt x="6" y="0"/>
                    <a:pt x="6" y="3"/>
                    <a:pt x="8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3" name="Freeform 268"/>
            <p:cNvSpPr>
              <a:spLocks/>
            </p:cNvSpPr>
            <p:nvPr/>
          </p:nvSpPr>
          <p:spPr bwMode="auto">
            <a:xfrm>
              <a:off x="738337" y="2021236"/>
              <a:ext cx="415925" cy="446088"/>
            </a:xfrm>
            <a:custGeom>
              <a:avLst/>
              <a:gdLst>
                <a:gd name="T0" fmla="*/ 18 w 98"/>
                <a:gd name="T1" fmla="*/ 6 h 105"/>
                <a:gd name="T2" fmla="*/ 0 w 98"/>
                <a:gd name="T3" fmla="*/ 104 h 105"/>
                <a:gd name="T4" fmla="*/ 98 w 98"/>
                <a:gd name="T5" fmla="*/ 101 h 105"/>
                <a:gd name="T6" fmla="*/ 67 w 98"/>
                <a:gd name="T7" fmla="*/ 0 h 105"/>
                <a:gd name="T8" fmla="*/ 18 w 98"/>
                <a:gd name="T9" fmla="*/ 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05">
                  <a:moveTo>
                    <a:pt x="18" y="6"/>
                  </a:moveTo>
                  <a:cubicBezTo>
                    <a:pt x="18" y="6"/>
                    <a:pt x="12" y="51"/>
                    <a:pt x="0" y="104"/>
                  </a:cubicBezTo>
                  <a:cubicBezTo>
                    <a:pt x="0" y="104"/>
                    <a:pt x="71" y="105"/>
                    <a:pt x="98" y="101"/>
                  </a:cubicBezTo>
                  <a:cubicBezTo>
                    <a:pt x="98" y="101"/>
                    <a:pt x="73" y="44"/>
                    <a:pt x="67" y="0"/>
                  </a:cubicBez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4" name="Freeform 269"/>
            <p:cNvSpPr>
              <a:spLocks/>
            </p:cNvSpPr>
            <p:nvPr/>
          </p:nvSpPr>
          <p:spPr bwMode="auto">
            <a:xfrm>
              <a:off x="797075" y="2135536"/>
              <a:ext cx="250825" cy="17463"/>
            </a:xfrm>
            <a:custGeom>
              <a:avLst/>
              <a:gdLst>
                <a:gd name="T0" fmla="*/ 58 w 59"/>
                <a:gd name="T1" fmla="*/ 0 h 4"/>
                <a:gd name="T2" fmla="*/ 1 w 59"/>
                <a:gd name="T3" fmla="*/ 0 h 4"/>
                <a:gd name="T4" fmla="*/ 0 w 59"/>
                <a:gd name="T5" fmla="*/ 4 h 4"/>
                <a:gd name="T6" fmla="*/ 59 w 59"/>
                <a:gd name="T7" fmla="*/ 4 h 4"/>
                <a:gd name="T8" fmla="*/ 58 w 5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">
                  <a:moveTo>
                    <a:pt x="5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3"/>
                    <a:pt x="0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2"/>
                    <a:pt x="59" y="1"/>
                    <a:pt x="5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5" name="Freeform 270"/>
            <p:cNvSpPr>
              <a:spLocks/>
            </p:cNvSpPr>
            <p:nvPr/>
          </p:nvSpPr>
          <p:spPr bwMode="auto">
            <a:xfrm>
              <a:off x="784375" y="2208561"/>
              <a:ext cx="288925" cy="20638"/>
            </a:xfrm>
            <a:custGeom>
              <a:avLst/>
              <a:gdLst>
                <a:gd name="T0" fmla="*/ 66 w 68"/>
                <a:gd name="T1" fmla="*/ 0 h 5"/>
                <a:gd name="T2" fmla="*/ 1 w 68"/>
                <a:gd name="T3" fmla="*/ 1 h 5"/>
                <a:gd name="T4" fmla="*/ 0 w 68"/>
                <a:gd name="T5" fmla="*/ 5 h 5"/>
                <a:gd name="T6" fmla="*/ 68 w 68"/>
                <a:gd name="T7" fmla="*/ 5 h 5"/>
                <a:gd name="T8" fmla="*/ 66 w 6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5">
                  <a:moveTo>
                    <a:pt x="6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4"/>
                    <a:pt x="0" y="5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7" y="3"/>
                    <a:pt x="67" y="2"/>
                    <a:pt x="6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6" name="Freeform 271"/>
            <p:cNvSpPr>
              <a:spLocks/>
            </p:cNvSpPr>
            <p:nvPr/>
          </p:nvSpPr>
          <p:spPr bwMode="auto">
            <a:xfrm>
              <a:off x="771675" y="2284761"/>
              <a:ext cx="327025" cy="20638"/>
            </a:xfrm>
            <a:custGeom>
              <a:avLst/>
              <a:gdLst>
                <a:gd name="T0" fmla="*/ 75 w 77"/>
                <a:gd name="T1" fmla="*/ 0 h 5"/>
                <a:gd name="T2" fmla="*/ 1 w 77"/>
                <a:gd name="T3" fmla="*/ 1 h 5"/>
                <a:gd name="T4" fmla="*/ 0 w 77"/>
                <a:gd name="T5" fmla="*/ 5 h 5"/>
                <a:gd name="T6" fmla="*/ 77 w 77"/>
                <a:gd name="T7" fmla="*/ 5 h 5"/>
                <a:gd name="T8" fmla="*/ 75 w 7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5">
                  <a:moveTo>
                    <a:pt x="75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6" y="3"/>
                    <a:pt x="76" y="2"/>
                    <a:pt x="7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7" name="Freeform 272"/>
            <p:cNvSpPr>
              <a:spLocks/>
            </p:cNvSpPr>
            <p:nvPr/>
          </p:nvSpPr>
          <p:spPr bwMode="auto">
            <a:xfrm>
              <a:off x="754212" y="2360961"/>
              <a:ext cx="369888" cy="20638"/>
            </a:xfrm>
            <a:custGeom>
              <a:avLst/>
              <a:gdLst>
                <a:gd name="T0" fmla="*/ 86 w 87"/>
                <a:gd name="T1" fmla="*/ 0 h 5"/>
                <a:gd name="T2" fmla="*/ 1 w 87"/>
                <a:gd name="T3" fmla="*/ 1 h 5"/>
                <a:gd name="T4" fmla="*/ 0 w 87"/>
                <a:gd name="T5" fmla="*/ 5 h 5"/>
                <a:gd name="T6" fmla="*/ 87 w 87"/>
                <a:gd name="T7" fmla="*/ 4 h 5"/>
                <a:gd name="T8" fmla="*/ 86 w 8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5">
                  <a:moveTo>
                    <a:pt x="8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4"/>
                    <a:pt x="0" y="5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7" y="3"/>
                    <a:pt x="86" y="2"/>
                    <a:pt x="8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8" name="Freeform 273"/>
            <p:cNvSpPr>
              <a:spLocks noEditPoints="1"/>
            </p:cNvSpPr>
            <p:nvPr/>
          </p:nvSpPr>
          <p:spPr bwMode="auto">
            <a:xfrm>
              <a:off x="1052662" y="2305398"/>
              <a:ext cx="93663" cy="144463"/>
            </a:xfrm>
            <a:custGeom>
              <a:avLst/>
              <a:gdLst>
                <a:gd name="T0" fmla="*/ 15 w 22"/>
                <a:gd name="T1" fmla="*/ 17 h 34"/>
                <a:gd name="T2" fmla="*/ 4 w 22"/>
                <a:gd name="T3" fmla="*/ 17 h 34"/>
                <a:gd name="T4" fmla="*/ 9 w 22"/>
                <a:gd name="T5" fmla="*/ 34 h 34"/>
                <a:gd name="T6" fmla="*/ 22 w 22"/>
                <a:gd name="T7" fmla="*/ 32 h 34"/>
                <a:gd name="T8" fmla="*/ 15 w 22"/>
                <a:gd name="T9" fmla="*/ 17 h 34"/>
                <a:gd name="T10" fmla="*/ 8 w 22"/>
                <a:gd name="T11" fmla="*/ 0 h 34"/>
                <a:gd name="T12" fmla="*/ 0 w 22"/>
                <a:gd name="T13" fmla="*/ 7 h 34"/>
                <a:gd name="T14" fmla="*/ 2 w 22"/>
                <a:gd name="T15" fmla="*/ 13 h 34"/>
                <a:gd name="T16" fmla="*/ 14 w 22"/>
                <a:gd name="T17" fmla="*/ 13 h 34"/>
                <a:gd name="T18" fmla="*/ 8 w 22"/>
                <a:gd name="T1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34">
                  <a:moveTo>
                    <a:pt x="15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23"/>
                    <a:pt x="7" y="28"/>
                    <a:pt x="9" y="34"/>
                  </a:cubicBezTo>
                  <a:cubicBezTo>
                    <a:pt x="13" y="33"/>
                    <a:pt x="17" y="33"/>
                    <a:pt x="22" y="32"/>
                  </a:cubicBezTo>
                  <a:cubicBezTo>
                    <a:pt x="19" y="27"/>
                    <a:pt x="17" y="22"/>
                    <a:pt x="15" y="17"/>
                  </a:cubicBezTo>
                  <a:moveTo>
                    <a:pt x="8" y="0"/>
                  </a:moveTo>
                  <a:cubicBezTo>
                    <a:pt x="6" y="2"/>
                    <a:pt x="3" y="5"/>
                    <a:pt x="0" y="7"/>
                  </a:cubicBezTo>
                  <a:cubicBezTo>
                    <a:pt x="1" y="9"/>
                    <a:pt x="2" y="11"/>
                    <a:pt x="2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2" y="9"/>
                    <a:pt x="10" y="4"/>
                    <a:pt x="8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9" name="Freeform 274"/>
            <p:cNvSpPr>
              <a:spLocks/>
            </p:cNvSpPr>
            <p:nvPr/>
          </p:nvSpPr>
          <p:spPr bwMode="auto">
            <a:xfrm>
              <a:off x="1060600" y="2360961"/>
              <a:ext cx="55563" cy="17463"/>
            </a:xfrm>
            <a:custGeom>
              <a:avLst/>
              <a:gdLst>
                <a:gd name="T0" fmla="*/ 12 w 13"/>
                <a:gd name="T1" fmla="*/ 0 h 4"/>
                <a:gd name="T2" fmla="*/ 0 w 13"/>
                <a:gd name="T3" fmla="*/ 0 h 4"/>
                <a:gd name="T4" fmla="*/ 2 w 13"/>
                <a:gd name="T5" fmla="*/ 4 h 4"/>
                <a:gd name="T6" fmla="*/ 13 w 13"/>
                <a:gd name="T7" fmla="*/ 4 h 4"/>
                <a:gd name="T8" fmla="*/ 12 w 1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3"/>
                    <a:pt x="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2" y="2"/>
                    <a:pt x="12" y="0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0" name="Freeform 275"/>
            <p:cNvSpPr>
              <a:spLocks/>
            </p:cNvSpPr>
            <p:nvPr/>
          </p:nvSpPr>
          <p:spPr bwMode="auto">
            <a:xfrm>
              <a:off x="728812" y="2008536"/>
              <a:ext cx="438150" cy="471488"/>
            </a:xfrm>
            <a:custGeom>
              <a:avLst/>
              <a:gdLst>
                <a:gd name="T0" fmla="*/ 18 w 103"/>
                <a:gd name="T1" fmla="*/ 8 h 111"/>
                <a:gd name="T2" fmla="*/ 0 w 103"/>
                <a:gd name="T3" fmla="*/ 106 h 111"/>
                <a:gd name="T4" fmla="*/ 2 w 103"/>
                <a:gd name="T5" fmla="*/ 109 h 111"/>
                <a:gd name="T6" fmla="*/ 100 w 103"/>
                <a:gd name="T7" fmla="*/ 106 h 111"/>
                <a:gd name="T8" fmla="*/ 102 w 103"/>
                <a:gd name="T9" fmla="*/ 103 h 111"/>
                <a:gd name="T10" fmla="*/ 70 w 103"/>
                <a:gd name="T11" fmla="*/ 3 h 111"/>
                <a:gd name="T12" fmla="*/ 67 w 103"/>
                <a:gd name="T13" fmla="*/ 4 h 111"/>
                <a:gd name="T14" fmla="*/ 99 w 103"/>
                <a:gd name="T15" fmla="*/ 105 h 111"/>
                <a:gd name="T16" fmla="*/ 100 w 103"/>
                <a:gd name="T17" fmla="*/ 102 h 111"/>
                <a:gd name="T18" fmla="*/ 2 w 103"/>
                <a:gd name="T19" fmla="*/ 105 h 111"/>
                <a:gd name="T20" fmla="*/ 4 w 103"/>
                <a:gd name="T21" fmla="*/ 107 h 111"/>
                <a:gd name="T22" fmla="*/ 22 w 103"/>
                <a:gd name="T23" fmla="*/ 9 h 111"/>
                <a:gd name="T24" fmla="*/ 18 w 103"/>
                <a:gd name="T25" fmla="*/ 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" h="111">
                  <a:moveTo>
                    <a:pt x="18" y="8"/>
                  </a:moveTo>
                  <a:cubicBezTo>
                    <a:pt x="14" y="41"/>
                    <a:pt x="8" y="74"/>
                    <a:pt x="0" y="106"/>
                  </a:cubicBezTo>
                  <a:cubicBezTo>
                    <a:pt x="0" y="108"/>
                    <a:pt x="1" y="109"/>
                    <a:pt x="2" y="109"/>
                  </a:cubicBezTo>
                  <a:cubicBezTo>
                    <a:pt x="35" y="109"/>
                    <a:pt x="68" y="111"/>
                    <a:pt x="100" y="106"/>
                  </a:cubicBezTo>
                  <a:cubicBezTo>
                    <a:pt x="102" y="106"/>
                    <a:pt x="103" y="105"/>
                    <a:pt x="102" y="103"/>
                  </a:cubicBezTo>
                  <a:cubicBezTo>
                    <a:pt x="88" y="71"/>
                    <a:pt x="76" y="37"/>
                    <a:pt x="70" y="3"/>
                  </a:cubicBezTo>
                  <a:cubicBezTo>
                    <a:pt x="70" y="0"/>
                    <a:pt x="66" y="1"/>
                    <a:pt x="67" y="4"/>
                  </a:cubicBezTo>
                  <a:cubicBezTo>
                    <a:pt x="72" y="39"/>
                    <a:pt x="85" y="73"/>
                    <a:pt x="99" y="105"/>
                  </a:cubicBezTo>
                  <a:cubicBezTo>
                    <a:pt x="99" y="104"/>
                    <a:pt x="100" y="103"/>
                    <a:pt x="100" y="102"/>
                  </a:cubicBezTo>
                  <a:cubicBezTo>
                    <a:pt x="68" y="106"/>
                    <a:pt x="35" y="105"/>
                    <a:pt x="2" y="105"/>
                  </a:cubicBezTo>
                  <a:cubicBezTo>
                    <a:pt x="3" y="106"/>
                    <a:pt x="3" y="106"/>
                    <a:pt x="4" y="107"/>
                  </a:cubicBezTo>
                  <a:cubicBezTo>
                    <a:pt x="11" y="75"/>
                    <a:pt x="18" y="42"/>
                    <a:pt x="22" y="9"/>
                  </a:cubicBezTo>
                  <a:cubicBezTo>
                    <a:pt x="22" y="7"/>
                    <a:pt x="19" y="6"/>
                    <a:pt x="18" y="8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1" name="Freeform 276"/>
            <p:cNvSpPr>
              <a:spLocks/>
            </p:cNvSpPr>
            <p:nvPr/>
          </p:nvSpPr>
          <p:spPr bwMode="auto">
            <a:xfrm>
              <a:off x="236687" y="1205261"/>
              <a:ext cx="1308100" cy="990600"/>
            </a:xfrm>
            <a:custGeom>
              <a:avLst/>
              <a:gdLst>
                <a:gd name="T0" fmla="*/ 141 w 308"/>
                <a:gd name="T1" fmla="*/ 204 h 233"/>
                <a:gd name="T2" fmla="*/ 29 w 308"/>
                <a:gd name="T3" fmla="*/ 156 h 233"/>
                <a:gd name="T4" fmla="*/ 145 w 308"/>
                <a:gd name="T5" fmla="*/ 6 h 233"/>
                <a:gd name="T6" fmla="*/ 265 w 308"/>
                <a:gd name="T7" fmla="*/ 93 h 233"/>
                <a:gd name="T8" fmla="*/ 308 w 308"/>
                <a:gd name="T9" fmla="*/ 117 h 233"/>
                <a:gd name="T10" fmla="*/ 186 w 308"/>
                <a:gd name="T11" fmla="*/ 193 h 233"/>
                <a:gd name="T12" fmla="*/ 141 w 308"/>
                <a:gd name="T13" fmla="*/ 20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8" h="233">
                  <a:moveTo>
                    <a:pt x="141" y="204"/>
                  </a:moveTo>
                  <a:cubicBezTo>
                    <a:pt x="141" y="204"/>
                    <a:pt x="65" y="233"/>
                    <a:pt x="29" y="156"/>
                  </a:cubicBezTo>
                  <a:cubicBezTo>
                    <a:pt x="0" y="92"/>
                    <a:pt x="61" y="12"/>
                    <a:pt x="145" y="6"/>
                  </a:cubicBezTo>
                  <a:cubicBezTo>
                    <a:pt x="229" y="0"/>
                    <a:pt x="260" y="63"/>
                    <a:pt x="265" y="93"/>
                  </a:cubicBezTo>
                  <a:cubicBezTo>
                    <a:pt x="270" y="123"/>
                    <a:pt x="292" y="129"/>
                    <a:pt x="308" y="117"/>
                  </a:cubicBezTo>
                  <a:cubicBezTo>
                    <a:pt x="308" y="117"/>
                    <a:pt x="286" y="170"/>
                    <a:pt x="186" y="193"/>
                  </a:cubicBezTo>
                  <a:cubicBezTo>
                    <a:pt x="141" y="204"/>
                    <a:pt x="141" y="204"/>
                    <a:pt x="141" y="20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2" name="Freeform 277"/>
            <p:cNvSpPr>
              <a:spLocks/>
            </p:cNvSpPr>
            <p:nvPr/>
          </p:nvSpPr>
          <p:spPr bwMode="auto">
            <a:xfrm>
              <a:off x="308125" y="1154461"/>
              <a:ext cx="1249363" cy="973138"/>
            </a:xfrm>
            <a:custGeom>
              <a:avLst/>
              <a:gdLst>
                <a:gd name="T0" fmla="*/ 124 w 294"/>
                <a:gd name="T1" fmla="*/ 214 h 229"/>
                <a:gd name="T2" fmla="*/ 34 w 294"/>
                <a:gd name="T3" fmla="*/ 196 h 229"/>
                <a:gd name="T4" fmla="*/ 10 w 294"/>
                <a:gd name="T5" fmla="*/ 110 h 229"/>
                <a:gd name="T6" fmla="*/ 71 w 294"/>
                <a:gd name="T7" fmla="*/ 37 h 229"/>
                <a:gd name="T8" fmla="*/ 225 w 294"/>
                <a:gd name="T9" fmla="*/ 60 h 229"/>
                <a:gd name="T10" fmla="*/ 246 w 294"/>
                <a:gd name="T11" fmla="*/ 106 h 229"/>
                <a:gd name="T12" fmla="*/ 265 w 294"/>
                <a:gd name="T13" fmla="*/ 135 h 229"/>
                <a:gd name="T14" fmla="*/ 292 w 294"/>
                <a:gd name="T15" fmla="*/ 131 h 229"/>
                <a:gd name="T16" fmla="*/ 289 w 294"/>
                <a:gd name="T17" fmla="*/ 129 h 229"/>
                <a:gd name="T18" fmla="*/ 237 w 294"/>
                <a:gd name="T19" fmla="*/ 178 h 229"/>
                <a:gd name="T20" fmla="*/ 124 w 294"/>
                <a:gd name="T21" fmla="*/ 214 h 229"/>
                <a:gd name="T22" fmla="*/ 125 w 294"/>
                <a:gd name="T23" fmla="*/ 218 h 229"/>
                <a:gd name="T24" fmla="*/ 240 w 294"/>
                <a:gd name="T25" fmla="*/ 181 h 229"/>
                <a:gd name="T26" fmla="*/ 293 w 294"/>
                <a:gd name="T27" fmla="*/ 130 h 229"/>
                <a:gd name="T28" fmla="*/ 290 w 294"/>
                <a:gd name="T29" fmla="*/ 127 h 229"/>
                <a:gd name="T30" fmla="*/ 255 w 294"/>
                <a:gd name="T31" fmla="*/ 120 h 229"/>
                <a:gd name="T32" fmla="*/ 246 w 294"/>
                <a:gd name="T33" fmla="*/ 89 h 229"/>
                <a:gd name="T34" fmla="*/ 211 w 294"/>
                <a:gd name="T35" fmla="*/ 39 h 229"/>
                <a:gd name="T36" fmla="*/ 44 w 294"/>
                <a:gd name="T37" fmla="*/ 50 h 229"/>
                <a:gd name="T38" fmla="*/ 3 w 294"/>
                <a:gd name="T39" fmla="*/ 125 h 229"/>
                <a:gd name="T40" fmla="*/ 33 w 294"/>
                <a:gd name="T41" fmla="*/ 201 h 229"/>
                <a:gd name="T42" fmla="*/ 124 w 294"/>
                <a:gd name="T43" fmla="*/ 218 h 229"/>
                <a:gd name="T44" fmla="*/ 125 w 294"/>
                <a:gd name="T45" fmla="*/ 218 h 229"/>
                <a:gd name="T46" fmla="*/ 124 w 294"/>
                <a:gd name="T47" fmla="*/ 214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4" h="229">
                  <a:moveTo>
                    <a:pt x="124" y="214"/>
                  </a:moveTo>
                  <a:cubicBezTo>
                    <a:pt x="93" y="225"/>
                    <a:pt x="57" y="219"/>
                    <a:pt x="34" y="196"/>
                  </a:cubicBezTo>
                  <a:cubicBezTo>
                    <a:pt x="11" y="173"/>
                    <a:pt x="2" y="141"/>
                    <a:pt x="10" y="110"/>
                  </a:cubicBezTo>
                  <a:cubicBezTo>
                    <a:pt x="18" y="78"/>
                    <a:pt x="43" y="53"/>
                    <a:pt x="71" y="37"/>
                  </a:cubicBezTo>
                  <a:cubicBezTo>
                    <a:pt x="121" y="10"/>
                    <a:pt x="189" y="14"/>
                    <a:pt x="225" y="60"/>
                  </a:cubicBezTo>
                  <a:cubicBezTo>
                    <a:pt x="236" y="73"/>
                    <a:pt x="243" y="89"/>
                    <a:pt x="246" y="106"/>
                  </a:cubicBezTo>
                  <a:cubicBezTo>
                    <a:pt x="248" y="118"/>
                    <a:pt x="254" y="130"/>
                    <a:pt x="265" y="135"/>
                  </a:cubicBezTo>
                  <a:cubicBezTo>
                    <a:pt x="274" y="139"/>
                    <a:pt x="284" y="137"/>
                    <a:pt x="292" y="131"/>
                  </a:cubicBezTo>
                  <a:cubicBezTo>
                    <a:pt x="291" y="130"/>
                    <a:pt x="290" y="130"/>
                    <a:pt x="289" y="129"/>
                  </a:cubicBezTo>
                  <a:cubicBezTo>
                    <a:pt x="280" y="149"/>
                    <a:pt x="256" y="167"/>
                    <a:pt x="237" y="178"/>
                  </a:cubicBezTo>
                  <a:cubicBezTo>
                    <a:pt x="202" y="197"/>
                    <a:pt x="162" y="204"/>
                    <a:pt x="124" y="214"/>
                  </a:cubicBezTo>
                  <a:cubicBezTo>
                    <a:pt x="121" y="214"/>
                    <a:pt x="122" y="219"/>
                    <a:pt x="125" y="218"/>
                  </a:cubicBezTo>
                  <a:cubicBezTo>
                    <a:pt x="164" y="208"/>
                    <a:pt x="205" y="201"/>
                    <a:pt x="240" y="181"/>
                  </a:cubicBezTo>
                  <a:cubicBezTo>
                    <a:pt x="260" y="169"/>
                    <a:pt x="284" y="152"/>
                    <a:pt x="293" y="130"/>
                  </a:cubicBezTo>
                  <a:cubicBezTo>
                    <a:pt x="294" y="128"/>
                    <a:pt x="291" y="126"/>
                    <a:pt x="290" y="127"/>
                  </a:cubicBezTo>
                  <a:cubicBezTo>
                    <a:pt x="277" y="136"/>
                    <a:pt x="263" y="133"/>
                    <a:pt x="255" y="120"/>
                  </a:cubicBezTo>
                  <a:cubicBezTo>
                    <a:pt x="250" y="111"/>
                    <a:pt x="250" y="99"/>
                    <a:pt x="246" y="89"/>
                  </a:cubicBezTo>
                  <a:cubicBezTo>
                    <a:pt x="239" y="70"/>
                    <a:pt x="227" y="52"/>
                    <a:pt x="211" y="39"/>
                  </a:cubicBezTo>
                  <a:cubicBezTo>
                    <a:pt x="163" y="0"/>
                    <a:pt x="89" y="13"/>
                    <a:pt x="44" y="50"/>
                  </a:cubicBezTo>
                  <a:cubicBezTo>
                    <a:pt x="22" y="69"/>
                    <a:pt x="6" y="96"/>
                    <a:pt x="3" y="125"/>
                  </a:cubicBezTo>
                  <a:cubicBezTo>
                    <a:pt x="0" y="153"/>
                    <a:pt x="13" y="182"/>
                    <a:pt x="33" y="201"/>
                  </a:cubicBezTo>
                  <a:cubicBezTo>
                    <a:pt x="57" y="224"/>
                    <a:pt x="94" y="229"/>
                    <a:pt x="124" y="218"/>
                  </a:cubicBezTo>
                  <a:cubicBezTo>
                    <a:pt x="125" y="218"/>
                    <a:pt x="125" y="218"/>
                    <a:pt x="125" y="218"/>
                  </a:cubicBezTo>
                  <a:cubicBezTo>
                    <a:pt x="127" y="217"/>
                    <a:pt x="126" y="213"/>
                    <a:pt x="124" y="21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3" name="Freeform 278"/>
            <p:cNvSpPr>
              <a:spLocks/>
            </p:cNvSpPr>
            <p:nvPr/>
          </p:nvSpPr>
          <p:spPr bwMode="auto">
            <a:xfrm>
              <a:off x="657375" y="1694211"/>
              <a:ext cx="461963" cy="407988"/>
            </a:xfrm>
            <a:custGeom>
              <a:avLst/>
              <a:gdLst>
                <a:gd name="T0" fmla="*/ 0 w 109"/>
                <a:gd name="T1" fmla="*/ 24 h 96"/>
                <a:gd name="T2" fmla="*/ 4 w 109"/>
                <a:gd name="T3" fmla="*/ 45 h 96"/>
                <a:gd name="T4" fmla="*/ 66 w 109"/>
                <a:gd name="T5" fmla="*/ 87 h 96"/>
                <a:gd name="T6" fmla="*/ 102 w 109"/>
                <a:gd name="T7" fmla="*/ 21 h 96"/>
                <a:gd name="T8" fmla="*/ 96 w 109"/>
                <a:gd name="T9" fmla="*/ 0 h 96"/>
                <a:gd name="T10" fmla="*/ 0 w 109"/>
                <a:gd name="T11" fmla="*/ 2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96">
                  <a:moveTo>
                    <a:pt x="0" y="24"/>
                  </a:moveTo>
                  <a:cubicBezTo>
                    <a:pt x="1" y="28"/>
                    <a:pt x="3" y="41"/>
                    <a:pt x="4" y="45"/>
                  </a:cubicBezTo>
                  <a:cubicBezTo>
                    <a:pt x="12" y="75"/>
                    <a:pt x="32" y="96"/>
                    <a:pt x="66" y="87"/>
                  </a:cubicBezTo>
                  <a:cubicBezTo>
                    <a:pt x="101" y="79"/>
                    <a:pt x="109" y="51"/>
                    <a:pt x="102" y="21"/>
                  </a:cubicBezTo>
                  <a:cubicBezTo>
                    <a:pt x="101" y="17"/>
                    <a:pt x="97" y="4"/>
                    <a:pt x="96" y="0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4" name="Freeform 279"/>
            <p:cNvSpPr>
              <a:spLocks noEditPoints="1"/>
            </p:cNvSpPr>
            <p:nvPr/>
          </p:nvSpPr>
          <p:spPr bwMode="auto">
            <a:xfrm>
              <a:off x="1009800" y="1706911"/>
              <a:ext cx="80963" cy="258763"/>
            </a:xfrm>
            <a:custGeom>
              <a:avLst/>
              <a:gdLst>
                <a:gd name="T0" fmla="*/ 14 w 19"/>
                <a:gd name="T1" fmla="*/ 60 h 61"/>
                <a:gd name="T2" fmla="*/ 13 w 19"/>
                <a:gd name="T3" fmla="*/ 61 h 61"/>
                <a:gd name="T4" fmla="*/ 14 w 19"/>
                <a:gd name="T5" fmla="*/ 61 h 61"/>
                <a:gd name="T6" fmla="*/ 14 w 19"/>
                <a:gd name="T7" fmla="*/ 60 h 61"/>
                <a:gd name="T8" fmla="*/ 11 w 19"/>
                <a:gd name="T9" fmla="*/ 0 h 61"/>
                <a:gd name="T10" fmla="*/ 0 w 19"/>
                <a:gd name="T11" fmla="*/ 2 h 61"/>
                <a:gd name="T12" fmla="*/ 5 w 19"/>
                <a:gd name="T13" fmla="*/ 20 h 61"/>
                <a:gd name="T14" fmla="*/ 7 w 19"/>
                <a:gd name="T15" fmla="*/ 29 h 61"/>
                <a:gd name="T16" fmla="*/ 19 w 19"/>
                <a:gd name="T17" fmla="*/ 35 h 61"/>
                <a:gd name="T18" fmla="*/ 11 w 19"/>
                <a:gd name="T1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61">
                  <a:moveTo>
                    <a:pt x="14" y="60"/>
                  </a:moveTo>
                  <a:cubicBezTo>
                    <a:pt x="14" y="60"/>
                    <a:pt x="14" y="61"/>
                    <a:pt x="13" y="61"/>
                  </a:cubicBezTo>
                  <a:cubicBezTo>
                    <a:pt x="13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0"/>
                  </a:cubicBezTo>
                  <a:moveTo>
                    <a:pt x="11" y="0"/>
                  </a:moveTo>
                  <a:cubicBezTo>
                    <a:pt x="8" y="1"/>
                    <a:pt x="4" y="1"/>
                    <a:pt x="0" y="2"/>
                  </a:cubicBezTo>
                  <a:cubicBezTo>
                    <a:pt x="2" y="8"/>
                    <a:pt x="5" y="17"/>
                    <a:pt x="5" y="20"/>
                  </a:cubicBezTo>
                  <a:cubicBezTo>
                    <a:pt x="6" y="23"/>
                    <a:pt x="7" y="26"/>
                    <a:pt x="7" y="29"/>
                  </a:cubicBezTo>
                  <a:cubicBezTo>
                    <a:pt x="12" y="29"/>
                    <a:pt x="16" y="31"/>
                    <a:pt x="19" y="35"/>
                  </a:cubicBezTo>
                  <a:cubicBezTo>
                    <a:pt x="19" y="23"/>
                    <a:pt x="16" y="10"/>
                    <a:pt x="11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5" name="Freeform 280"/>
            <p:cNvSpPr>
              <a:spLocks/>
            </p:cNvSpPr>
            <p:nvPr/>
          </p:nvSpPr>
          <p:spPr bwMode="auto">
            <a:xfrm>
              <a:off x="644675" y="1686273"/>
              <a:ext cx="474663" cy="403225"/>
            </a:xfrm>
            <a:custGeom>
              <a:avLst/>
              <a:gdLst>
                <a:gd name="T0" fmla="*/ 1 w 112"/>
                <a:gd name="T1" fmla="*/ 25 h 95"/>
                <a:gd name="T2" fmla="*/ 18 w 112"/>
                <a:gd name="T3" fmla="*/ 76 h 95"/>
                <a:gd name="T4" fmla="*/ 70 w 112"/>
                <a:gd name="T5" fmla="*/ 91 h 95"/>
                <a:gd name="T6" fmla="*/ 109 w 112"/>
                <a:gd name="T7" fmla="*/ 54 h 95"/>
                <a:gd name="T8" fmla="*/ 100 w 112"/>
                <a:gd name="T9" fmla="*/ 1 h 95"/>
                <a:gd name="T10" fmla="*/ 98 w 112"/>
                <a:gd name="T11" fmla="*/ 0 h 95"/>
                <a:gd name="T12" fmla="*/ 3 w 112"/>
                <a:gd name="T13" fmla="*/ 23 h 95"/>
                <a:gd name="T14" fmla="*/ 4 w 112"/>
                <a:gd name="T15" fmla="*/ 28 h 95"/>
                <a:gd name="T16" fmla="*/ 99 w 112"/>
                <a:gd name="T17" fmla="*/ 4 h 95"/>
                <a:gd name="T18" fmla="*/ 97 w 112"/>
                <a:gd name="T19" fmla="*/ 3 h 95"/>
                <a:gd name="T20" fmla="*/ 105 w 112"/>
                <a:gd name="T21" fmla="*/ 50 h 95"/>
                <a:gd name="T22" fmla="*/ 69 w 112"/>
                <a:gd name="T23" fmla="*/ 87 h 95"/>
                <a:gd name="T24" fmla="*/ 20 w 112"/>
                <a:gd name="T25" fmla="*/ 71 h 95"/>
                <a:gd name="T26" fmla="*/ 5 w 112"/>
                <a:gd name="T27" fmla="*/ 26 h 95"/>
                <a:gd name="T28" fmla="*/ 1 w 112"/>
                <a:gd name="T29" fmla="*/ 2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95">
                  <a:moveTo>
                    <a:pt x="1" y="25"/>
                  </a:moveTo>
                  <a:cubicBezTo>
                    <a:pt x="2" y="43"/>
                    <a:pt x="8" y="62"/>
                    <a:pt x="18" y="76"/>
                  </a:cubicBezTo>
                  <a:cubicBezTo>
                    <a:pt x="31" y="92"/>
                    <a:pt x="51" y="95"/>
                    <a:pt x="70" y="91"/>
                  </a:cubicBezTo>
                  <a:cubicBezTo>
                    <a:pt x="89" y="87"/>
                    <a:pt x="104" y="74"/>
                    <a:pt x="109" y="54"/>
                  </a:cubicBezTo>
                  <a:cubicBezTo>
                    <a:pt x="112" y="37"/>
                    <a:pt x="107" y="17"/>
                    <a:pt x="100" y="1"/>
                  </a:cubicBezTo>
                  <a:cubicBezTo>
                    <a:pt x="100" y="0"/>
                    <a:pt x="99" y="0"/>
                    <a:pt x="98" y="0"/>
                  </a:cubicBezTo>
                  <a:cubicBezTo>
                    <a:pt x="66" y="8"/>
                    <a:pt x="35" y="16"/>
                    <a:pt x="3" y="23"/>
                  </a:cubicBezTo>
                  <a:cubicBezTo>
                    <a:pt x="0" y="24"/>
                    <a:pt x="1" y="28"/>
                    <a:pt x="4" y="28"/>
                  </a:cubicBezTo>
                  <a:cubicBezTo>
                    <a:pt x="36" y="20"/>
                    <a:pt x="67" y="12"/>
                    <a:pt x="99" y="4"/>
                  </a:cubicBezTo>
                  <a:cubicBezTo>
                    <a:pt x="98" y="4"/>
                    <a:pt x="98" y="4"/>
                    <a:pt x="97" y="3"/>
                  </a:cubicBezTo>
                  <a:cubicBezTo>
                    <a:pt x="103" y="17"/>
                    <a:pt x="107" y="35"/>
                    <a:pt x="105" y="50"/>
                  </a:cubicBezTo>
                  <a:cubicBezTo>
                    <a:pt x="103" y="70"/>
                    <a:pt x="87" y="82"/>
                    <a:pt x="69" y="87"/>
                  </a:cubicBezTo>
                  <a:cubicBezTo>
                    <a:pt x="50" y="92"/>
                    <a:pt x="32" y="87"/>
                    <a:pt x="20" y="71"/>
                  </a:cubicBezTo>
                  <a:cubicBezTo>
                    <a:pt x="11" y="59"/>
                    <a:pt x="7" y="41"/>
                    <a:pt x="5" y="26"/>
                  </a:cubicBezTo>
                  <a:cubicBezTo>
                    <a:pt x="5" y="23"/>
                    <a:pt x="1" y="23"/>
                    <a:pt x="1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96" name="Picture 281"/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650" y="1979961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" name="Picture 282"/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712" y="1878361"/>
              <a:ext cx="1651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8" name="Picture 283"/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125" y="1929161"/>
              <a:ext cx="76200" cy="11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9" name="Picture 284"/>
            <p:cNvPicPr>
              <a:picLocks noChangeAspect="1" noChangeArrowheads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875" y="1914873"/>
              <a:ext cx="103188" cy="93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0" name="Picture 285"/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7587" y="1897411"/>
              <a:ext cx="38100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1" name="Picture 286"/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950" y="1808511"/>
              <a:ext cx="114300" cy="14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2" name="Picture 287"/>
            <p:cNvPicPr>
              <a:picLocks noChangeAspect="1" noChangeArrowheads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6150" y="1814861"/>
              <a:ext cx="88900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3" name="Picture 288"/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2662" y="1840261"/>
              <a:ext cx="76200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4" name="Picture 289"/>
            <p:cNvPicPr>
              <a:picLocks noChangeAspect="1" noChangeArrowheads="1"/>
            </p:cNvPicPr>
            <p:nvPr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812" y="1849786"/>
              <a:ext cx="6985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5" name="Picture 290"/>
            <p:cNvPicPr>
              <a:picLocks noChangeAspect="1" noChangeArrowheads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262" y="1849786"/>
              <a:ext cx="61913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6" name="Freeform 291"/>
            <p:cNvSpPr>
              <a:spLocks/>
            </p:cNvSpPr>
            <p:nvPr/>
          </p:nvSpPr>
          <p:spPr bwMode="auto">
            <a:xfrm>
              <a:off x="946300" y="1354486"/>
              <a:ext cx="106363" cy="106363"/>
            </a:xfrm>
            <a:custGeom>
              <a:avLst/>
              <a:gdLst>
                <a:gd name="T0" fmla="*/ 67 w 67"/>
                <a:gd name="T1" fmla="*/ 56 h 67"/>
                <a:gd name="T2" fmla="*/ 24 w 67"/>
                <a:gd name="T3" fmla="*/ 0 h 67"/>
                <a:gd name="T4" fmla="*/ 0 w 67"/>
                <a:gd name="T5" fmla="*/ 67 h 67"/>
                <a:gd name="T6" fmla="*/ 67 w 67"/>
                <a:gd name="T7" fmla="*/ 5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67">
                  <a:moveTo>
                    <a:pt x="67" y="56"/>
                  </a:moveTo>
                  <a:lnTo>
                    <a:pt x="24" y="0"/>
                  </a:lnTo>
                  <a:lnTo>
                    <a:pt x="0" y="67"/>
                  </a:lnTo>
                  <a:lnTo>
                    <a:pt x="67" y="56"/>
                  </a:ln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7" name="Freeform 292"/>
            <p:cNvSpPr>
              <a:spLocks/>
            </p:cNvSpPr>
            <p:nvPr/>
          </p:nvSpPr>
          <p:spPr bwMode="auto">
            <a:xfrm>
              <a:off x="933600" y="1341786"/>
              <a:ext cx="131763" cy="127000"/>
            </a:xfrm>
            <a:custGeom>
              <a:avLst/>
              <a:gdLst>
                <a:gd name="T0" fmla="*/ 30 w 31"/>
                <a:gd name="T1" fmla="*/ 23 h 30"/>
                <a:gd name="T2" fmla="*/ 13 w 31"/>
                <a:gd name="T3" fmla="*/ 2 h 30"/>
                <a:gd name="T4" fmla="*/ 10 w 31"/>
                <a:gd name="T5" fmla="*/ 2 h 30"/>
                <a:gd name="T6" fmla="*/ 1 w 31"/>
                <a:gd name="T7" fmla="*/ 27 h 30"/>
                <a:gd name="T8" fmla="*/ 3 w 31"/>
                <a:gd name="T9" fmla="*/ 30 h 30"/>
                <a:gd name="T10" fmla="*/ 29 w 31"/>
                <a:gd name="T11" fmla="*/ 26 h 30"/>
                <a:gd name="T12" fmla="*/ 28 w 31"/>
                <a:gd name="T13" fmla="*/ 22 h 30"/>
                <a:gd name="T14" fmla="*/ 2 w 31"/>
                <a:gd name="T15" fmla="*/ 26 h 30"/>
                <a:gd name="T16" fmla="*/ 5 w 31"/>
                <a:gd name="T17" fmla="*/ 28 h 30"/>
                <a:gd name="T18" fmla="*/ 14 w 31"/>
                <a:gd name="T19" fmla="*/ 4 h 30"/>
                <a:gd name="T20" fmla="*/ 10 w 31"/>
                <a:gd name="T21" fmla="*/ 4 h 30"/>
                <a:gd name="T22" fmla="*/ 27 w 31"/>
                <a:gd name="T23" fmla="*/ 25 h 30"/>
                <a:gd name="T24" fmla="*/ 30 w 31"/>
                <a:gd name="T25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0">
                  <a:moveTo>
                    <a:pt x="30" y="23"/>
                  </a:moveTo>
                  <a:cubicBezTo>
                    <a:pt x="24" y="16"/>
                    <a:pt x="19" y="9"/>
                    <a:pt x="13" y="2"/>
                  </a:cubicBezTo>
                  <a:cubicBezTo>
                    <a:pt x="12" y="0"/>
                    <a:pt x="10" y="1"/>
                    <a:pt x="10" y="2"/>
                  </a:cubicBezTo>
                  <a:cubicBezTo>
                    <a:pt x="7" y="11"/>
                    <a:pt x="4" y="19"/>
                    <a:pt x="1" y="27"/>
                  </a:cubicBezTo>
                  <a:cubicBezTo>
                    <a:pt x="0" y="29"/>
                    <a:pt x="2" y="30"/>
                    <a:pt x="3" y="30"/>
                  </a:cubicBezTo>
                  <a:cubicBezTo>
                    <a:pt x="12" y="28"/>
                    <a:pt x="20" y="27"/>
                    <a:pt x="29" y="26"/>
                  </a:cubicBezTo>
                  <a:cubicBezTo>
                    <a:pt x="31" y="26"/>
                    <a:pt x="30" y="22"/>
                    <a:pt x="28" y="22"/>
                  </a:cubicBezTo>
                  <a:cubicBezTo>
                    <a:pt x="19" y="23"/>
                    <a:pt x="11" y="24"/>
                    <a:pt x="2" y="26"/>
                  </a:cubicBezTo>
                  <a:cubicBezTo>
                    <a:pt x="3" y="26"/>
                    <a:pt x="4" y="27"/>
                    <a:pt x="5" y="28"/>
                  </a:cubicBezTo>
                  <a:cubicBezTo>
                    <a:pt x="8" y="20"/>
                    <a:pt x="11" y="12"/>
                    <a:pt x="14" y="4"/>
                  </a:cubicBezTo>
                  <a:cubicBezTo>
                    <a:pt x="13" y="4"/>
                    <a:pt x="12" y="4"/>
                    <a:pt x="10" y="4"/>
                  </a:cubicBezTo>
                  <a:cubicBezTo>
                    <a:pt x="16" y="11"/>
                    <a:pt x="21" y="18"/>
                    <a:pt x="27" y="25"/>
                  </a:cubicBezTo>
                  <a:cubicBezTo>
                    <a:pt x="28" y="28"/>
                    <a:pt x="31" y="25"/>
                    <a:pt x="30" y="23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8" name="Freeform 293"/>
            <p:cNvSpPr>
              <a:spLocks/>
            </p:cNvSpPr>
            <p:nvPr/>
          </p:nvSpPr>
          <p:spPr bwMode="auto">
            <a:xfrm>
              <a:off x="1090762" y="1430686"/>
              <a:ext cx="109538" cy="106363"/>
            </a:xfrm>
            <a:custGeom>
              <a:avLst/>
              <a:gdLst>
                <a:gd name="T0" fmla="*/ 0 w 69"/>
                <a:gd name="T1" fmla="*/ 13 h 67"/>
                <a:gd name="T2" fmla="*/ 69 w 69"/>
                <a:gd name="T3" fmla="*/ 0 h 67"/>
                <a:gd name="T4" fmla="*/ 43 w 69"/>
                <a:gd name="T5" fmla="*/ 67 h 67"/>
                <a:gd name="T6" fmla="*/ 0 w 69"/>
                <a:gd name="T7" fmla="*/ 1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67">
                  <a:moveTo>
                    <a:pt x="0" y="13"/>
                  </a:moveTo>
                  <a:lnTo>
                    <a:pt x="69" y="0"/>
                  </a:lnTo>
                  <a:lnTo>
                    <a:pt x="43" y="67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9" name="Freeform 294"/>
            <p:cNvSpPr>
              <a:spLocks/>
            </p:cNvSpPr>
            <p:nvPr/>
          </p:nvSpPr>
          <p:spPr bwMode="auto">
            <a:xfrm>
              <a:off x="1073300" y="1422748"/>
              <a:ext cx="136525" cy="127000"/>
            </a:xfrm>
            <a:custGeom>
              <a:avLst/>
              <a:gdLst>
                <a:gd name="T0" fmla="*/ 4 w 32"/>
                <a:gd name="T1" fmla="*/ 9 h 30"/>
                <a:gd name="T2" fmla="*/ 30 w 32"/>
                <a:gd name="T3" fmla="*/ 4 h 30"/>
                <a:gd name="T4" fmla="*/ 28 w 32"/>
                <a:gd name="T5" fmla="*/ 2 h 30"/>
                <a:gd name="T6" fmla="*/ 18 w 32"/>
                <a:gd name="T7" fmla="*/ 26 h 30"/>
                <a:gd name="T8" fmla="*/ 22 w 32"/>
                <a:gd name="T9" fmla="*/ 26 h 30"/>
                <a:gd name="T10" fmla="*/ 5 w 32"/>
                <a:gd name="T11" fmla="*/ 6 h 30"/>
                <a:gd name="T12" fmla="*/ 2 w 32"/>
                <a:gd name="T13" fmla="*/ 9 h 30"/>
                <a:gd name="T14" fmla="*/ 19 w 32"/>
                <a:gd name="T15" fmla="*/ 28 h 30"/>
                <a:gd name="T16" fmla="*/ 23 w 32"/>
                <a:gd name="T17" fmla="*/ 28 h 30"/>
                <a:gd name="T18" fmla="*/ 32 w 32"/>
                <a:gd name="T19" fmla="*/ 3 h 30"/>
                <a:gd name="T20" fmla="*/ 29 w 32"/>
                <a:gd name="T21" fmla="*/ 0 h 30"/>
                <a:gd name="T22" fmla="*/ 3 w 32"/>
                <a:gd name="T23" fmla="*/ 5 h 30"/>
                <a:gd name="T24" fmla="*/ 4 w 32"/>
                <a:gd name="T25" fmla="*/ 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0">
                  <a:moveTo>
                    <a:pt x="4" y="9"/>
                  </a:moveTo>
                  <a:cubicBezTo>
                    <a:pt x="13" y="8"/>
                    <a:pt x="22" y="6"/>
                    <a:pt x="30" y="4"/>
                  </a:cubicBezTo>
                  <a:cubicBezTo>
                    <a:pt x="29" y="4"/>
                    <a:pt x="29" y="3"/>
                    <a:pt x="28" y="2"/>
                  </a:cubicBezTo>
                  <a:cubicBezTo>
                    <a:pt x="25" y="10"/>
                    <a:pt x="22" y="18"/>
                    <a:pt x="18" y="26"/>
                  </a:cubicBezTo>
                  <a:cubicBezTo>
                    <a:pt x="20" y="26"/>
                    <a:pt x="21" y="26"/>
                    <a:pt x="22" y="26"/>
                  </a:cubicBezTo>
                  <a:cubicBezTo>
                    <a:pt x="16" y="19"/>
                    <a:pt x="11" y="12"/>
                    <a:pt x="5" y="6"/>
                  </a:cubicBezTo>
                  <a:cubicBezTo>
                    <a:pt x="3" y="4"/>
                    <a:pt x="0" y="7"/>
                    <a:pt x="2" y="9"/>
                  </a:cubicBezTo>
                  <a:cubicBezTo>
                    <a:pt x="8" y="15"/>
                    <a:pt x="13" y="22"/>
                    <a:pt x="19" y="28"/>
                  </a:cubicBezTo>
                  <a:cubicBezTo>
                    <a:pt x="20" y="30"/>
                    <a:pt x="22" y="29"/>
                    <a:pt x="23" y="28"/>
                  </a:cubicBezTo>
                  <a:cubicBezTo>
                    <a:pt x="26" y="19"/>
                    <a:pt x="29" y="11"/>
                    <a:pt x="32" y="3"/>
                  </a:cubicBezTo>
                  <a:cubicBezTo>
                    <a:pt x="32" y="1"/>
                    <a:pt x="31" y="0"/>
                    <a:pt x="29" y="0"/>
                  </a:cubicBezTo>
                  <a:cubicBezTo>
                    <a:pt x="21" y="2"/>
                    <a:pt x="12" y="4"/>
                    <a:pt x="3" y="5"/>
                  </a:cubicBezTo>
                  <a:cubicBezTo>
                    <a:pt x="0" y="6"/>
                    <a:pt x="1" y="10"/>
                    <a:pt x="4" y="9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0" name="Freeform 295"/>
            <p:cNvSpPr>
              <a:spLocks/>
            </p:cNvSpPr>
            <p:nvPr/>
          </p:nvSpPr>
          <p:spPr bwMode="auto">
            <a:xfrm>
              <a:off x="1005037" y="1392586"/>
              <a:ext cx="119063" cy="109538"/>
            </a:xfrm>
            <a:custGeom>
              <a:avLst/>
              <a:gdLst>
                <a:gd name="T0" fmla="*/ 26 w 28"/>
                <a:gd name="T1" fmla="*/ 17 h 26"/>
                <a:gd name="T2" fmla="*/ 13 w 28"/>
                <a:gd name="T3" fmla="*/ 23 h 26"/>
                <a:gd name="T4" fmla="*/ 9 w 28"/>
                <a:gd name="T5" fmla="*/ 22 h 26"/>
                <a:gd name="T6" fmla="*/ 2 w 28"/>
                <a:gd name="T7" fmla="*/ 8 h 26"/>
                <a:gd name="T8" fmla="*/ 16 w 28"/>
                <a:gd name="T9" fmla="*/ 2 h 26"/>
                <a:gd name="T10" fmla="*/ 20 w 28"/>
                <a:gd name="T11" fmla="*/ 4 h 26"/>
                <a:gd name="T12" fmla="*/ 26 w 28"/>
                <a:gd name="T1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6">
                  <a:moveTo>
                    <a:pt x="26" y="17"/>
                  </a:moveTo>
                  <a:cubicBezTo>
                    <a:pt x="24" y="23"/>
                    <a:pt x="18" y="26"/>
                    <a:pt x="13" y="23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3" y="20"/>
                    <a:pt x="0" y="14"/>
                    <a:pt x="2" y="8"/>
                  </a:cubicBezTo>
                  <a:cubicBezTo>
                    <a:pt x="4" y="3"/>
                    <a:pt x="11" y="0"/>
                    <a:pt x="16" y="2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6" y="6"/>
                    <a:pt x="28" y="12"/>
                    <a:pt x="26" y="17"/>
                  </a:cubicBez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1" name="Freeform 296"/>
            <p:cNvSpPr>
              <a:spLocks/>
            </p:cNvSpPr>
            <p:nvPr/>
          </p:nvSpPr>
          <p:spPr bwMode="auto">
            <a:xfrm>
              <a:off x="992337" y="1384648"/>
              <a:ext cx="144463" cy="127000"/>
            </a:xfrm>
            <a:custGeom>
              <a:avLst/>
              <a:gdLst>
                <a:gd name="T0" fmla="*/ 27 w 34"/>
                <a:gd name="T1" fmla="*/ 19 h 30"/>
                <a:gd name="T2" fmla="*/ 7 w 34"/>
                <a:gd name="T3" fmla="*/ 11 h 30"/>
                <a:gd name="T4" fmla="*/ 21 w 34"/>
                <a:gd name="T5" fmla="*/ 7 h 30"/>
                <a:gd name="T6" fmla="*/ 27 w 34"/>
                <a:gd name="T7" fmla="*/ 19 h 30"/>
                <a:gd name="T8" fmla="*/ 31 w 34"/>
                <a:gd name="T9" fmla="*/ 20 h 30"/>
                <a:gd name="T10" fmla="*/ 22 w 34"/>
                <a:gd name="T11" fmla="*/ 3 h 30"/>
                <a:gd name="T12" fmla="*/ 3 w 34"/>
                <a:gd name="T13" fmla="*/ 10 h 30"/>
                <a:gd name="T14" fmla="*/ 13 w 34"/>
                <a:gd name="T15" fmla="*/ 27 h 30"/>
                <a:gd name="T16" fmla="*/ 31 w 34"/>
                <a:gd name="T17" fmla="*/ 20 h 30"/>
                <a:gd name="T18" fmla="*/ 27 w 34"/>
                <a:gd name="T19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0">
                  <a:moveTo>
                    <a:pt x="27" y="19"/>
                  </a:moveTo>
                  <a:cubicBezTo>
                    <a:pt x="23" y="29"/>
                    <a:pt x="4" y="22"/>
                    <a:pt x="7" y="11"/>
                  </a:cubicBezTo>
                  <a:cubicBezTo>
                    <a:pt x="9" y="5"/>
                    <a:pt x="16" y="5"/>
                    <a:pt x="21" y="7"/>
                  </a:cubicBezTo>
                  <a:cubicBezTo>
                    <a:pt x="26" y="9"/>
                    <a:pt x="29" y="13"/>
                    <a:pt x="27" y="19"/>
                  </a:cubicBezTo>
                  <a:cubicBezTo>
                    <a:pt x="27" y="21"/>
                    <a:pt x="31" y="22"/>
                    <a:pt x="31" y="20"/>
                  </a:cubicBezTo>
                  <a:cubicBezTo>
                    <a:pt x="34" y="12"/>
                    <a:pt x="29" y="6"/>
                    <a:pt x="22" y="3"/>
                  </a:cubicBezTo>
                  <a:cubicBezTo>
                    <a:pt x="14" y="0"/>
                    <a:pt x="7" y="2"/>
                    <a:pt x="3" y="10"/>
                  </a:cubicBezTo>
                  <a:cubicBezTo>
                    <a:pt x="0" y="18"/>
                    <a:pt x="6" y="24"/>
                    <a:pt x="13" y="27"/>
                  </a:cubicBezTo>
                  <a:cubicBezTo>
                    <a:pt x="21" y="30"/>
                    <a:pt x="28" y="28"/>
                    <a:pt x="31" y="20"/>
                  </a:cubicBezTo>
                  <a:cubicBezTo>
                    <a:pt x="32" y="17"/>
                    <a:pt x="28" y="16"/>
                    <a:pt x="27" y="19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2" name="Freeform 297"/>
            <p:cNvSpPr>
              <a:spLocks/>
            </p:cNvSpPr>
            <p:nvPr/>
          </p:nvSpPr>
          <p:spPr bwMode="auto">
            <a:xfrm>
              <a:off x="1039962" y="1425923"/>
              <a:ext cx="15875" cy="17463"/>
            </a:xfrm>
            <a:custGeom>
              <a:avLst/>
              <a:gdLst>
                <a:gd name="T0" fmla="*/ 3 w 4"/>
                <a:gd name="T1" fmla="*/ 2 h 4"/>
                <a:gd name="T2" fmla="*/ 2 w 4"/>
                <a:gd name="T3" fmla="*/ 4 h 4"/>
                <a:gd name="T4" fmla="*/ 0 w 4"/>
                <a:gd name="T5" fmla="*/ 3 h 4"/>
                <a:gd name="T6" fmla="*/ 1 w 4"/>
                <a:gd name="T7" fmla="*/ 1 h 4"/>
                <a:gd name="T8" fmla="*/ 3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2" y="0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3" name="Freeform 298"/>
            <p:cNvSpPr>
              <a:spLocks/>
            </p:cNvSpPr>
            <p:nvPr/>
          </p:nvSpPr>
          <p:spPr bwMode="auto">
            <a:xfrm>
              <a:off x="779612" y="2360961"/>
              <a:ext cx="131763" cy="504825"/>
            </a:xfrm>
            <a:custGeom>
              <a:avLst/>
              <a:gdLst>
                <a:gd name="T0" fmla="*/ 4 w 31"/>
                <a:gd name="T1" fmla="*/ 13 h 119"/>
                <a:gd name="T2" fmla="*/ 1 w 31"/>
                <a:gd name="T3" fmla="*/ 86 h 119"/>
                <a:gd name="T4" fmla="*/ 15 w 31"/>
                <a:gd name="T5" fmla="*/ 118 h 119"/>
                <a:gd name="T6" fmla="*/ 27 w 31"/>
                <a:gd name="T7" fmla="*/ 79 h 119"/>
                <a:gd name="T8" fmla="*/ 25 w 31"/>
                <a:gd name="T9" fmla="*/ 15 h 119"/>
                <a:gd name="T10" fmla="*/ 12 w 31"/>
                <a:gd name="T11" fmla="*/ 1 h 119"/>
                <a:gd name="T12" fmla="*/ 4 w 31"/>
                <a:gd name="T13" fmla="*/ 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19">
                  <a:moveTo>
                    <a:pt x="4" y="13"/>
                  </a:moveTo>
                  <a:cubicBezTo>
                    <a:pt x="4" y="13"/>
                    <a:pt x="1" y="76"/>
                    <a:pt x="1" y="86"/>
                  </a:cubicBezTo>
                  <a:cubicBezTo>
                    <a:pt x="2" y="96"/>
                    <a:pt x="0" y="119"/>
                    <a:pt x="15" y="118"/>
                  </a:cubicBezTo>
                  <a:cubicBezTo>
                    <a:pt x="31" y="117"/>
                    <a:pt x="27" y="89"/>
                    <a:pt x="27" y="79"/>
                  </a:cubicBezTo>
                  <a:cubicBezTo>
                    <a:pt x="25" y="58"/>
                    <a:pt x="25" y="37"/>
                    <a:pt x="25" y="15"/>
                  </a:cubicBezTo>
                  <a:cubicBezTo>
                    <a:pt x="25" y="6"/>
                    <a:pt x="22" y="0"/>
                    <a:pt x="12" y="1"/>
                  </a:cubicBezTo>
                  <a:cubicBezTo>
                    <a:pt x="12" y="1"/>
                    <a:pt x="5" y="3"/>
                    <a:pt x="4" y="13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4" name="Freeform 299"/>
            <p:cNvSpPr>
              <a:spLocks/>
            </p:cNvSpPr>
            <p:nvPr/>
          </p:nvSpPr>
          <p:spPr bwMode="auto">
            <a:xfrm>
              <a:off x="839937" y="2373661"/>
              <a:ext cx="50800" cy="382588"/>
            </a:xfrm>
            <a:custGeom>
              <a:avLst/>
              <a:gdLst>
                <a:gd name="T0" fmla="*/ 0 w 12"/>
                <a:gd name="T1" fmla="*/ 0 h 90"/>
                <a:gd name="T2" fmla="*/ 0 w 12"/>
                <a:gd name="T3" fmla="*/ 0 h 90"/>
                <a:gd name="T4" fmla="*/ 3 w 12"/>
                <a:gd name="T5" fmla="*/ 11 h 90"/>
                <a:gd name="T6" fmla="*/ 4 w 12"/>
                <a:gd name="T7" fmla="*/ 75 h 90"/>
                <a:gd name="T8" fmla="*/ 5 w 12"/>
                <a:gd name="T9" fmla="*/ 90 h 90"/>
                <a:gd name="T10" fmla="*/ 12 w 12"/>
                <a:gd name="T11" fmla="*/ 88 h 90"/>
                <a:gd name="T12" fmla="*/ 11 w 12"/>
                <a:gd name="T13" fmla="*/ 78 h 90"/>
                <a:gd name="T14" fmla="*/ 9 w 12"/>
                <a:gd name="T15" fmla="*/ 27 h 90"/>
                <a:gd name="T16" fmla="*/ 5 w 12"/>
                <a:gd name="T17" fmla="*/ 1 h 90"/>
                <a:gd name="T18" fmla="*/ 0 w 12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3"/>
                    <a:pt x="3" y="6"/>
                    <a:pt x="3" y="11"/>
                  </a:cubicBezTo>
                  <a:cubicBezTo>
                    <a:pt x="3" y="33"/>
                    <a:pt x="2" y="54"/>
                    <a:pt x="4" y="75"/>
                  </a:cubicBezTo>
                  <a:cubicBezTo>
                    <a:pt x="4" y="79"/>
                    <a:pt x="5" y="84"/>
                    <a:pt x="5" y="90"/>
                  </a:cubicBezTo>
                  <a:cubicBezTo>
                    <a:pt x="7" y="90"/>
                    <a:pt x="9" y="89"/>
                    <a:pt x="12" y="88"/>
                  </a:cubicBezTo>
                  <a:cubicBezTo>
                    <a:pt x="11" y="85"/>
                    <a:pt x="11" y="81"/>
                    <a:pt x="11" y="78"/>
                  </a:cubicBezTo>
                  <a:cubicBezTo>
                    <a:pt x="9" y="61"/>
                    <a:pt x="9" y="44"/>
                    <a:pt x="9" y="27"/>
                  </a:cubicBezTo>
                  <a:cubicBezTo>
                    <a:pt x="9" y="22"/>
                    <a:pt x="12" y="5"/>
                    <a:pt x="5" y="1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5" name="Freeform 300"/>
            <p:cNvSpPr>
              <a:spLocks/>
            </p:cNvSpPr>
            <p:nvPr/>
          </p:nvSpPr>
          <p:spPr bwMode="auto">
            <a:xfrm>
              <a:off x="789137" y="2746723"/>
              <a:ext cx="109538" cy="119063"/>
            </a:xfrm>
            <a:custGeom>
              <a:avLst/>
              <a:gdLst>
                <a:gd name="T0" fmla="*/ 0 w 26"/>
                <a:gd name="T1" fmla="*/ 5 h 28"/>
                <a:gd name="T2" fmla="*/ 13 w 26"/>
                <a:gd name="T3" fmla="*/ 27 h 28"/>
                <a:gd name="T4" fmla="*/ 25 w 26"/>
                <a:gd name="T5" fmla="*/ 0 h 28"/>
                <a:gd name="T6" fmla="*/ 0 w 26"/>
                <a:gd name="T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8">
                  <a:moveTo>
                    <a:pt x="0" y="5"/>
                  </a:moveTo>
                  <a:cubicBezTo>
                    <a:pt x="0" y="15"/>
                    <a:pt x="2" y="28"/>
                    <a:pt x="13" y="27"/>
                  </a:cubicBezTo>
                  <a:cubicBezTo>
                    <a:pt x="25" y="27"/>
                    <a:pt x="26" y="12"/>
                    <a:pt x="25" y="0"/>
                  </a:cubicBezTo>
                  <a:cubicBezTo>
                    <a:pt x="17" y="3"/>
                    <a:pt x="8" y="4"/>
                    <a:pt x="0" y="5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6" name="Freeform 301"/>
            <p:cNvSpPr>
              <a:spLocks/>
            </p:cNvSpPr>
            <p:nvPr/>
          </p:nvSpPr>
          <p:spPr bwMode="auto">
            <a:xfrm>
              <a:off x="852637" y="2756248"/>
              <a:ext cx="7938" cy="317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2A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" name="Freeform 302"/>
            <p:cNvSpPr>
              <a:spLocks/>
            </p:cNvSpPr>
            <p:nvPr/>
          </p:nvSpPr>
          <p:spPr bwMode="auto">
            <a:xfrm>
              <a:off x="860575" y="2746723"/>
              <a:ext cx="30163" cy="9525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0 w 7"/>
                <a:gd name="T5" fmla="*/ 2 h 2"/>
                <a:gd name="T6" fmla="*/ 7 w 7"/>
                <a:gd name="T7" fmla="*/ 0 h 2"/>
                <a:gd name="T8" fmla="*/ 7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4" y="1"/>
                    <a:pt x="2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42A3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8" name="Freeform 303"/>
            <p:cNvSpPr>
              <a:spLocks/>
            </p:cNvSpPr>
            <p:nvPr/>
          </p:nvSpPr>
          <p:spPr bwMode="auto">
            <a:xfrm>
              <a:off x="847875" y="2746723"/>
              <a:ext cx="42863" cy="106363"/>
            </a:xfrm>
            <a:custGeom>
              <a:avLst/>
              <a:gdLst>
                <a:gd name="T0" fmla="*/ 10 w 10"/>
                <a:gd name="T1" fmla="*/ 0 h 25"/>
                <a:gd name="T2" fmla="*/ 3 w 10"/>
                <a:gd name="T3" fmla="*/ 2 h 25"/>
                <a:gd name="T4" fmla="*/ 1 w 10"/>
                <a:gd name="T5" fmla="*/ 3 h 25"/>
                <a:gd name="T6" fmla="*/ 0 w 10"/>
                <a:gd name="T7" fmla="*/ 25 h 25"/>
                <a:gd name="T8" fmla="*/ 8 w 10"/>
                <a:gd name="T9" fmla="*/ 16 h 25"/>
                <a:gd name="T10" fmla="*/ 10 w 10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5">
                  <a:moveTo>
                    <a:pt x="10" y="0"/>
                  </a:moveTo>
                  <a:cubicBezTo>
                    <a:pt x="7" y="1"/>
                    <a:pt x="5" y="2"/>
                    <a:pt x="3" y="2"/>
                  </a:cubicBezTo>
                  <a:cubicBezTo>
                    <a:pt x="2" y="3"/>
                    <a:pt x="1" y="3"/>
                    <a:pt x="1" y="3"/>
                  </a:cubicBezTo>
                  <a:cubicBezTo>
                    <a:pt x="3" y="11"/>
                    <a:pt x="2" y="18"/>
                    <a:pt x="0" y="25"/>
                  </a:cubicBezTo>
                  <a:cubicBezTo>
                    <a:pt x="4" y="24"/>
                    <a:pt x="7" y="21"/>
                    <a:pt x="8" y="16"/>
                  </a:cubicBezTo>
                  <a:cubicBezTo>
                    <a:pt x="10" y="11"/>
                    <a:pt x="10" y="6"/>
                    <a:pt x="10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9" name="Freeform 304"/>
            <p:cNvSpPr>
              <a:spLocks/>
            </p:cNvSpPr>
            <p:nvPr/>
          </p:nvSpPr>
          <p:spPr bwMode="auto">
            <a:xfrm>
              <a:off x="763737" y="2343498"/>
              <a:ext cx="144463" cy="534988"/>
            </a:xfrm>
            <a:custGeom>
              <a:avLst/>
              <a:gdLst>
                <a:gd name="T0" fmla="*/ 7 w 34"/>
                <a:gd name="T1" fmla="*/ 17 h 126"/>
                <a:gd name="T2" fmla="*/ 4 w 34"/>
                <a:gd name="T3" fmla="*/ 77 h 126"/>
                <a:gd name="T4" fmla="*/ 21 w 34"/>
                <a:gd name="T5" fmla="*/ 124 h 126"/>
                <a:gd name="T6" fmla="*/ 33 w 34"/>
                <a:gd name="T7" fmla="*/ 102 h 126"/>
                <a:gd name="T8" fmla="*/ 31 w 34"/>
                <a:gd name="T9" fmla="*/ 50 h 126"/>
                <a:gd name="T10" fmla="*/ 31 w 34"/>
                <a:gd name="T11" fmla="*/ 15 h 126"/>
                <a:gd name="T12" fmla="*/ 23 w 34"/>
                <a:gd name="T13" fmla="*/ 4 h 126"/>
                <a:gd name="T14" fmla="*/ 7 w 34"/>
                <a:gd name="T15" fmla="*/ 16 h 126"/>
                <a:gd name="T16" fmla="*/ 10 w 34"/>
                <a:gd name="T17" fmla="*/ 17 h 126"/>
                <a:gd name="T18" fmla="*/ 23 w 34"/>
                <a:gd name="T19" fmla="*/ 8 h 126"/>
                <a:gd name="T20" fmla="*/ 27 w 34"/>
                <a:gd name="T21" fmla="*/ 34 h 126"/>
                <a:gd name="T22" fmla="*/ 29 w 34"/>
                <a:gd name="T23" fmla="*/ 85 h 126"/>
                <a:gd name="T24" fmla="*/ 28 w 34"/>
                <a:gd name="T25" fmla="*/ 111 h 126"/>
                <a:gd name="T26" fmla="*/ 13 w 34"/>
                <a:gd name="T27" fmla="*/ 118 h 126"/>
                <a:gd name="T28" fmla="*/ 8 w 34"/>
                <a:gd name="T29" fmla="*/ 102 h 126"/>
                <a:gd name="T30" fmla="*/ 10 w 34"/>
                <a:gd name="T31" fmla="*/ 17 h 126"/>
                <a:gd name="T32" fmla="*/ 7 w 34"/>
                <a:gd name="T33" fmla="*/ 1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" h="126">
                  <a:moveTo>
                    <a:pt x="7" y="17"/>
                  </a:moveTo>
                  <a:cubicBezTo>
                    <a:pt x="5" y="37"/>
                    <a:pt x="4" y="57"/>
                    <a:pt x="4" y="77"/>
                  </a:cubicBezTo>
                  <a:cubicBezTo>
                    <a:pt x="3" y="91"/>
                    <a:pt x="0" y="126"/>
                    <a:pt x="21" y="124"/>
                  </a:cubicBezTo>
                  <a:cubicBezTo>
                    <a:pt x="31" y="123"/>
                    <a:pt x="33" y="110"/>
                    <a:pt x="33" y="102"/>
                  </a:cubicBezTo>
                  <a:cubicBezTo>
                    <a:pt x="34" y="85"/>
                    <a:pt x="31" y="67"/>
                    <a:pt x="31" y="50"/>
                  </a:cubicBezTo>
                  <a:cubicBezTo>
                    <a:pt x="31" y="38"/>
                    <a:pt x="32" y="26"/>
                    <a:pt x="31" y="15"/>
                  </a:cubicBezTo>
                  <a:cubicBezTo>
                    <a:pt x="30" y="10"/>
                    <a:pt x="28" y="6"/>
                    <a:pt x="23" y="4"/>
                  </a:cubicBezTo>
                  <a:cubicBezTo>
                    <a:pt x="14" y="0"/>
                    <a:pt x="8" y="8"/>
                    <a:pt x="7" y="16"/>
                  </a:cubicBezTo>
                  <a:cubicBezTo>
                    <a:pt x="6" y="18"/>
                    <a:pt x="10" y="20"/>
                    <a:pt x="10" y="17"/>
                  </a:cubicBezTo>
                  <a:cubicBezTo>
                    <a:pt x="11" y="10"/>
                    <a:pt x="15" y="5"/>
                    <a:pt x="23" y="8"/>
                  </a:cubicBezTo>
                  <a:cubicBezTo>
                    <a:pt x="30" y="12"/>
                    <a:pt x="27" y="29"/>
                    <a:pt x="27" y="34"/>
                  </a:cubicBezTo>
                  <a:cubicBezTo>
                    <a:pt x="27" y="51"/>
                    <a:pt x="27" y="68"/>
                    <a:pt x="29" y="85"/>
                  </a:cubicBezTo>
                  <a:cubicBezTo>
                    <a:pt x="30" y="94"/>
                    <a:pt x="30" y="103"/>
                    <a:pt x="28" y="111"/>
                  </a:cubicBezTo>
                  <a:cubicBezTo>
                    <a:pt x="27" y="118"/>
                    <a:pt x="19" y="123"/>
                    <a:pt x="13" y="118"/>
                  </a:cubicBezTo>
                  <a:cubicBezTo>
                    <a:pt x="9" y="115"/>
                    <a:pt x="8" y="107"/>
                    <a:pt x="8" y="102"/>
                  </a:cubicBezTo>
                  <a:cubicBezTo>
                    <a:pt x="6" y="74"/>
                    <a:pt x="9" y="45"/>
                    <a:pt x="10" y="17"/>
                  </a:cubicBezTo>
                  <a:cubicBezTo>
                    <a:pt x="10" y="14"/>
                    <a:pt x="7" y="14"/>
                    <a:pt x="7" y="1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0" name="Freeform 305"/>
            <p:cNvSpPr>
              <a:spLocks/>
            </p:cNvSpPr>
            <p:nvPr/>
          </p:nvSpPr>
          <p:spPr bwMode="auto">
            <a:xfrm>
              <a:off x="784375" y="2751486"/>
              <a:ext cx="111125" cy="20638"/>
            </a:xfrm>
            <a:custGeom>
              <a:avLst/>
              <a:gdLst>
                <a:gd name="T0" fmla="*/ 0 w 26"/>
                <a:gd name="T1" fmla="*/ 3 h 5"/>
                <a:gd name="T2" fmla="*/ 26 w 26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" h="5">
                  <a:moveTo>
                    <a:pt x="0" y="3"/>
                  </a:moveTo>
                  <a:cubicBezTo>
                    <a:pt x="7" y="4"/>
                    <a:pt x="20" y="5"/>
                    <a:pt x="2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1" name="Freeform 306"/>
            <p:cNvSpPr>
              <a:spLocks/>
            </p:cNvSpPr>
            <p:nvPr/>
          </p:nvSpPr>
          <p:spPr bwMode="auto">
            <a:xfrm>
              <a:off x="776437" y="2738786"/>
              <a:ext cx="131763" cy="42863"/>
            </a:xfrm>
            <a:custGeom>
              <a:avLst/>
              <a:gdLst>
                <a:gd name="T0" fmla="*/ 2 w 31"/>
                <a:gd name="T1" fmla="*/ 8 h 10"/>
                <a:gd name="T2" fmla="*/ 29 w 31"/>
                <a:gd name="T3" fmla="*/ 5 h 10"/>
                <a:gd name="T4" fmla="*/ 27 w 31"/>
                <a:gd name="T5" fmla="*/ 1 h 10"/>
                <a:gd name="T6" fmla="*/ 2 w 31"/>
                <a:gd name="T7" fmla="*/ 4 h 10"/>
                <a:gd name="T8" fmla="*/ 2 w 3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0">
                  <a:moveTo>
                    <a:pt x="2" y="8"/>
                  </a:moveTo>
                  <a:cubicBezTo>
                    <a:pt x="11" y="9"/>
                    <a:pt x="22" y="10"/>
                    <a:pt x="29" y="5"/>
                  </a:cubicBezTo>
                  <a:cubicBezTo>
                    <a:pt x="31" y="3"/>
                    <a:pt x="29" y="0"/>
                    <a:pt x="27" y="1"/>
                  </a:cubicBezTo>
                  <a:cubicBezTo>
                    <a:pt x="20" y="6"/>
                    <a:pt x="10" y="5"/>
                    <a:pt x="2" y="4"/>
                  </a:cubicBezTo>
                  <a:cubicBezTo>
                    <a:pt x="0" y="4"/>
                    <a:pt x="0" y="8"/>
                    <a:pt x="2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2" name="Freeform 307"/>
            <p:cNvSpPr>
              <a:spLocks/>
            </p:cNvSpPr>
            <p:nvPr/>
          </p:nvSpPr>
          <p:spPr bwMode="auto">
            <a:xfrm>
              <a:off x="941537" y="2360961"/>
              <a:ext cx="127000" cy="504825"/>
            </a:xfrm>
            <a:custGeom>
              <a:avLst/>
              <a:gdLst>
                <a:gd name="T0" fmla="*/ 4 w 30"/>
                <a:gd name="T1" fmla="*/ 13 h 119"/>
                <a:gd name="T2" fmla="*/ 1 w 30"/>
                <a:gd name="T3" fmla="*/ 86 h 119"/>
                <a:gd name="T4" fmla="*/ 15 w 30"/>
                <a:gd name="T5" fmla="*/ 118 h 119"/>
                <a:gd name="T6" fmla="*/ 26 w 30"/>
                <a:gd name="T7" fmla="*/ 79 h 119"/>
                <a:gd name="T8" fmla="*/ 25 w 30"/>
                <a:gd name="T9" fmla="*/ 15 h 119"/>
                <a:gd name="T10" fmla="*/ 11 w 30"/>
                <a:gd name="T11" fmla="*/ 1 h 119"/>
                <a:gd name="T12" fmla="*/ 4 w 30"/>
                <a:gd name="T13" fmla="*/ 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19">
                  <a:moveTo>
                    <a:pt x="4" y="13"/>
                  </a:moveTo>
                  <a:cubicBezTo>
                    <a:pt x="4" y="13"/>
                    <a:pt x="0" y="76"/>
                    <a:pt x="1" y="86"/>
                  </a:cubicBezTo>
                  <a:cubicBezTo>
                    <a:pt x="2" y="96"/>
                    <a:pt x="0" y="119"/>
                    <a:pt x="15" y="118"/>
                  </a:cubicBezTo>
                  <a:cubicBezTo>
                    <a:pt x="30" y="117"/>
                    <a:pt x="27" y="89"/>
                    <a:pt x="26" y="79"/>
                  </a:cubicBezTo>
                  <a:cubicBezTo>
                    <a:pt x="24" y="58"/>
                    <a:pt x="25" y="37"/>
                    <a:pt x="25" y="15"/>
                  </a:cubicBezTo>
                  <a:cubicBezTo>
                    <a:pt x="25" y="6"/>
                    <a:pt x="21" y="0"/>
                    <a:pt x="11" y="1"/>
                  </a:cubicBezTo>
                  <a:cubicBezTo>
                    <a:pt x="11" y="1"/>
                    <a:pt x="5" y="3"/>
                    <a:pt x="4" y="13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3" name="Freeform 308"/>
            <p:cNvSpPr>
              <a:spLocks/>
            </p:cNvSpPr>
            <p:nvPr/>
          </p:nvSpPr>
          <p:spPr bwMode="auto">
            <a:xfrm>
              <a:off x="997100" y="2373661"/>
              <a:ext cx="55563" cy="382588"/>
            </a:xfrm>
            <a:custGeom>
              <a:avLst/>
              <a:gdLst>
                <a:gd name="T0" fmla="*/ 1 w 13"/>
                <a:gd name="T1" fmla="*/ 0 h 90"/>
                <a:gd name="T2" fmla="*/ 0 w 13"/>
                <a:gd name="T3" fmla="*/ 0 h 90"/>
                <a:gd name="T4" fmla="*/ 3 w 13"/>
                <a:gd name="T5" fmla="*/ 11 h 90"/>
                <a:gd name="T6" fmla="*/ 4 w 13"/>
                <a:gd name="T7" fmla="*/ 75 h 90"/>
                <a:gd name="T8" fmla="*/ 5 w 13"/>
                <a:gd name="T9" fmla="*/ 90 h 90"/>
                <a:gd name="T10" fmla="*/ 12 w 13"/>
                <a:gd name="T11" fmla="*/ 88 h 90"/>
                <a:gd name="T12" fmla="*/ 11 w 13"/>
                <a:gd name="T13" fmla="*/ 78 h 90"/>
                <a:gd name="T14" fmla="*/ 10 w 13"/>
                <a:gd name="T15" fmla="*/ 27 h 90"/>
                <a:gd name="T16" fmla="*/ 6 w 13"/>
                <a:gd name="T17" fmla="*/ 1 h 90"/>
                <a:gd name="T18" fmla="*/ 1 w 13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90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2" y="3"/>
                    <a:pt x="3" y="6"/>
                    <a:pt x="3" y="11"/>
                  </a:cubicBezTo>
                  <a:cubicBezTo>
                    <a:pt x="3" y="33"/>
                    <a:pt x="2" y="54"/>
                    <a:pt x="4" y="75"/>
                  </a:cubicBezTo>
                  <a:cubicBezTo>
                    <a:pt x="5" y="79"/>
                    <a:pt x="5" y="84"/>
                    <a:pt x="5" y="90"/>
                  </a:cubicBezTo>
                  <a:cubicBezTo>
                    <a:pt x="8" y="90"/>
                    <a:pt x="10" y="89"/>
                    <a:pt x="12" y="88"/>
                  </a:cubicBezTo>
                  <a:cubicBezTo>
                    <a:pt x="12" y="85"/>
                    <a:pt x="11" y="81"/>
                    <a:pt x="11" y="78"/>
                  </a:cubicBezTo>
                  <a:cubicBezTo>
                    <a:pt x="10" y="61"/>
                    <a:pt x="10" y="44"/>
                    <a:pt x="10" y="27"/>
                  </a:cubicBezTo>
                  <a:cubicBezTo>
                    <a:pt x="10" y="22"/>
                    <a:pt x="13" y="5"/>
                    <a:pt x="6" y="1"/>
                  </a:cubicBezTo>
                  <a:cubicBezTo>
                    <a:pt x="4" y="0"/>
                    <a:pt x="2" y="0"/>
                    <a:pt x="1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4" name="Freeform 309"/>
            <p:cNvSpPr>
              <a:spLocks/>
            </p:cNvSpPr>
            <p:nvPr/>
          </p:nvSpPr>
          <p:spPr bwMode="auto">
            <a:xfrm>
              <a:off x="946300" y="2746723"/>
              <a:ext cx="109538" cy="119063"/>
            </a:xfrm>
            <a:custGeom>
              <a:avLst/>
              <a:gdLst>
                <a:gd name="T0" fmla="*/ 0 w 26"/>
                <a:gd name="T1" fmla="*/ 5 h 28"/>
                <a:gd name="T2" fmla="*/ 14 w 26"/>
                <a:gd name="T3" fmla="*/ 27 h 28"/>
                <a:gd name="T4" fmla="*/ 26 w 26"/>
                <a:gd name="T5" fmla="*/ 0 h 28"/>
                <a:gd name="T6" fmla="*/ 0 w 26"/>
                <a:gd name="T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8">
                  <a:moveTo>
                    <a:pt x="0" y="5"/>
                  </a:moveTo>
                  <a:cubicBezTo>
                    <a:pt x="1" y="15"/>
                    <a:pt x="3" y="28"/>
                    <a:pt x="14" y="27"/>
                  </a:cubicBezTo>
                  <a:cubicBezTo>
                    <a:pt x="25" y="27"/>
                    <a:pt x="26" y="12"/>
                    <a:pt x="26" y="0"/>
                  </a:cubicBezTo>
                  <a:cubicBezTo>
                    <a:pt x="18" y="3"/>
                    <a:pt x="9" y="4"/>
                    <a:pt x="0" y="5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5" name="Freeform 310"/>
            <p:cNvSpPr>
              <a:spLocks/>
            </p:cNvSpPr>
            <p:nvPr/>
          </p:nvSpPr>
          <p:spPr bwMode="auto">
            <a:xfrm>
              <a:off x="1009800" y="2756248"/>
              <a:ext cx="7938" cy="317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2A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6" name="Freeform 311"/>
            <p:cNvSpPr>
              <a:spLocks/>
            </p:cNvSpPr>
            <p:nvPr/>
          </p:nvSpPr>
          <p:spPr bwMode="auto">
            <a:xfrm>
              <a:off x="1017737" y="2746723"/>
              <a:ext cx="30163" cy="9525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0 w 7"/>
                <a:gd name="T5" fmla="*/ 2 h 2"/>
                <a:gd name="T6" fmla="*/ 7 w 7"/>
                <a:gd name="T7" fmla="*/ 0 h 2"/>
                <a:gd name="T8" fmla="*/ 7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1"/>
                    <a:pt x="3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5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42A3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7" name="Freeform 312"/>
            <p:cNvSpPr>
              <a:spLocks/>
            </p:cNvSpPr>
            <p:nvPr/>
          </p:nvSpPr>
          <p:spPr bwMode="auto">
            <a:xfrm>
              <a:off x="1009800" y="2746723"/>
              <a:ext cx="38100" cy="106363"/>
            </a:xfrm>
            <a:custGeom>
              <a:avLst/>
              <a:gdLst>
                <a:gd name="T0" fmla="*/ 9 w 9"/>
                <a:gd name="T1" fmla="*/ 0 h 25"/>
                <a:gd name="T2" fmla="*/ 2 w 9"/>
                <a:gd name="T3" fmla="*/ 2 h 25"/>
                <a:gd name="T4" fmla="*/ 0 w 9"/>
                <a:gd name="T5" fmla="*/ 3 h 25"/>
                <a:gd name="T6" fmla="*/ 0 w 9"/>
                <a:gd name="T7" fmla="*/ 25 h 25"/>
                <a:gd name="T8" fmla="*/ 8 w 9"/>
                <a:gd name="T9" fmla="*/ 16 h 25"/>
                <a:gd name="T10" fmla="*/ 9 w 9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5">
                  <a:moveTo>
                    <a:pt x="9" y="0"/>
                  </a:moveTo>
                  <a:cubicBezTo>
                    <a:pt x="7" y="1"/>
                    <a:pt x="5" y="2"/>
                    <a:pt x="2" y="2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2" y="11"/>
                    <a:pt x="2" y="18"/>
                    <a:pt x="0" y="25"/>
                  </a:cubicBezTo>
                  <a:cubicBezTo>
                    <a:pt x="3" y="24"/>
                    <a:pt x="7" y="21"/>
                    <a:pt x="8" y="16"/>
                  </a:cubicBezTo>
                  <a:cubicBezTo>
                    <a:pt x="9" y="11"/>
                    <a:pt x="9" y="6"/>
                    <a:pt x="9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8" name="Freeform 313"/>
            <p:cNvSpPr>
              <a:spLocks/>
            </p:cNvSpPr>
            <p:nvPr/>
          </p:nvSpPr>
          <p:spPr bwMode="auto">
            <a:xfrm>
              <a:off x="920900" y="2343498"/>
              <a:ext cx="147638" cy="534988"/>
            </a:xfrm>
            <a:custGeom>
              <a:avLst/>
              <a:gdLst>
                <a:gd name="T0" fmla="*/ 7 w 35"/>
                <a:gd name="T1" fmla="*/ 17 h 126"/>
                <a:gd name="T2" fmla="*/ 4 w 35"/>
                <a:gd name="T3" fmla="*/ 77 h 126"/>
                <a:gd name="T4" fmla="*/ 21 w 35"/>
                <a:gd name="T5" fmla="*/ 124 h 126"/>
                <a:gd name="T6" fmla="*/ 34 w 35"/>
                <a:gd name="T7" fmla="*/ 102 h 126"/>
                <a:gd name="T8" fmla="*/ 32 w 35"/>
                <a:gd name="T9" fmla="*/ 50 h 126"/>
                <a:gd name="T10" fmla="*/ 31 w 35"/>
                <a:gd name="T11" fmla="*/ 15 h 126"/>
                <a:gd name="T12" fmla="*/ 24 w 35"/>
                <a:gd name="T13" fmla="*/ 4 h 126"/>
                <a:gd name="T14" fmla="*/ 7 w 35"/>
                <a:gd name="T15" fmla="*/ 16 h 126"/>
                <a:gd name="T16" fmla="*/ 11 w 35"/>
                <a:gd name="T17" fmla="*/ 17 h 126"/>
                <a:gd name="T18" fmla="*/ 24 w 35"/>
                <a:gd name="T19" fmla="*/ 8 h 126"/>
                <a:gd name="T20" fmla="*/ 28 w 35"/>
                <a:gd name="T21" fmla="*/ 34 h 126"/>
                <a:gd name="T22" fmla="*/ 29 w 35"/>
                <a:gd name="T23" fmla="*/ 85 h 126"/>
                <a:gd name="T24" fmla="*/ 29 w 35"/>
                <a:gd name="T25" fmla="*/ 111 h 126"/>
                <a:gd name="T26" fmla="*/ 13 w 35"/>
                <a:gd name="T27" fmla="*/ 118 h 126"/>
                <a:gd name="T28" fmla="*/ 8 w 35"/>
                <a:gd name="T29" fmla="*/ 102 h 126"/>
                <a:gd name="T30" fmla="*/ 11 w 35"/>
                <a:gd name="T31" fmla="*/ 17 h 126"/>
                <a:gd name="T32" fmla="*/ 7 w 35"/>
                <a:gd name="T33" fmla="*/ 1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126">
                  <a:moveTo>
                    <a:pt x="7" y="17"/>
                  </a:moveTo>
                  <a:cubicBezTo>
                    <a:pt x="6" y="37"/>
                    <a:pt x="5" y="57"/>
                    <a:pt x="4" y="77"/>
                  </a:cubicBezTo>
                  <a:cubicBezTo>
                    <a:pt x="4" y="91"/>
                    <a:pt x="0" y="126"/>
                    <a:pt x="21" y="124"/>
                  </a:cubicBezTo>
                  <a:cubicBezTo>
                    <a:pt x="31" y="123"/>
                    <a:pt x="33" y="110"/>
                    <a:pt x="34" y="102"/>
                  </a:cubicBezTo>
                  <a:cubicBezTo>
                    <a:pt x="35" y="85"/>
                    <a:pt x="32" y="67"/>
                    <a:pt x="32" y="50"/>
                  </a:cubicBezTo>
                  <a:cubicBezTo>
                    <a:pt x="32" y="38"/>
                    <a:pt x="33" y="26"/>
                    <a:pt x="31" y="15"/>
                  </a:cubicBezTo>
                  <a:cubicBezTo>
                    <a:pt x="31" y="10"/>
                    <a:pt x="28" y="6"/>
                    <a:pt x="24" y="4"/>
                  </a:cubicBezTo>
                  <a:cubicBezTo>
                    <a:pt x="15" y="0"/>
                    <a:pt x="8" y="8"/>
                    <a:pt x="7" y="16"/>
                  </a:cubicBezTo>
                  <a:cubicBezTo>
                    <a:pt x="7" y="18"/>
                    <a:pt x="10" y="20"/>
                    <a:pt x="11" y="17"/>
                  </a:cubicBezTo>
                  <a:cubicBezTo>
                    <a:pt x="12" y="10"/>
                    <a:pt x="16" y="5"/>
                    <a:pt x="24" y="8"/>
                  </a:cubicBezTo>
                  <a:cubicBezTo>
                    <a:pt x="31" y="12"/>
                    <a:pt x="28" y="29"/>
                    <a:pt x="28" y="34"/>
                  </a:cubicBezTo>
                  <a:cubicBezTo>
                    <a:pt x="28" y="51"/>
                    <a:pt x="28" y="68"/>
                    <a:pt x="29" y="85"/>
                  </a:cubicBezTo>
                  <a:cubicBezTo>
                    <a:pt x="30" y="94"/>
                    <a:pt x="31" y="103"/>
                    <a:pt x="29" y="111"/>
                  </a:cubicBezTo>
                  <a:cubicBezTo>
                    <a:pt x="27" y="118"/>
                    <a:pt x="20" y="123"/>
                    <a:pt x="13" y="118"/>
                  </a:cubicBezTo>
                  <a:cubicBezTo>
                    <a:pt x="9" y="115"/>
                    <a:pt x="9" y="107"/>
                    <a:pt x="8" y="102"/>
                  </a:cubicBezTo>
                  <a:cubicBezTo>
                    <a:pt x="6" y="74"/>
                    <a:pt x="9" y="45"/>
                    <a:pt x="11" y="17"/>
                  </a:cubicBezTo>
                  <a:cubicBezTo>
                    <a:pt x="11" y="14"/>
                    <a:pt x="7" y="14"/>
                    <a:pt x="7" y="1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9" name="Freeform 314"/>
            <p:cNvSpPr>
              <a:spLocks/>
            </p:cNvSpPr>
            <p:nvPr/>
          </p:nvSpPr>
          <p:spPr bwMode="auto">
            <a:xfrm>
              <a:off x="946300" y="2751486"/>
              <a:ext cx="106363" cy="20638"/>
            </a:xfrm>
            <a:custGeom>
              <a:avLst/>
              <a:gdLst>
                <a:gd name="T0" fmla="*/ 0 w 25"/>
                <a:gd name="T1" fmla="*/ 3 h 5"/>
                <a:gd name="T2" fmla="*/ 25 w 25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" h="5">
                  <a:moveTo>
                    <a:pt x="0" y="3"/>
                  </a:moveTo>
                  <a:cubicBezTo>
                    <a:pt x="6" y="4"/>
                    <a:pt x="19" y="5"/>
                    <a:pt x="2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0" name="Freeform 315"/>
            <p:cNvSpPr>
              <a:spLocks/>
            </p:cNvSpPr>
            <p:nvPr/>
          </p:nvSpPr>
          <p:spPr bwMode="auto">
            <a:xfrm>
              <a:off x="936775" y="2738786"/>
              <a:ext cx="128588" cy="42863"/>
            </a:xfrm>
            <a:custGeom>
              <a:avLst/>
              <a:gdLst>
                <a:gd name="T0" fmla="*/ 2 w 30"/>
                <a:gd name="T1" fmla="*/ 8 h 10"/>
                <a:gd name="T2" fmla="*/ 28 w 30"/>
                <a:gd name="T3" fmla="*/ 5 h 10"/>
                <a:gd name="T4" fmla="*/ 26 w 30"/>
                <a:gd name="T5" fmla="*/ 1 h 10"/>
                <a:gd name="T6" fmla="*/ 2 w 30"/>
                <a:gd name="T7" fmla="*/ 4 h 10"/>
                <a:gd name="T8" fmla="*/ 2 w 30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0">
                  <a:moveTo>
                    <a:pt x="2" y="8"/>
                  </a:moveTo>
                  <a:cubicBezTo>
                    <a:pt x="10" y="9"/>
                    <a:pt x="21" y="10"/>
                    <a:pt x="28" y="5"/>
                  </a:cubicBezTo>
                  <a:cubicBezTo>
                    <a:pt x="30" y="3"/>
                    <a:pt x="28" y="0"/>
                    <a:pt x="26" y="1"/>
                  </a:cubicBezTo>
                  <a:cubicBezTo>
                    <a:pt x="20" y="6"/>
                    <a:pt x="10" y="5"/>
                    <a:pt x="2" y="4"/>
                  </a:cubicBezTo>
                  <a:cubicBezTo>
                    <a:pt x="0" y="4"/>
                    <a:pt x="0" y="8"/>
                    <a:pt x="2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1" name="Freeform 316"/>
            <p:cNvSpPr>
              <a:spLocks/>
            </p:cNvSpPr>
            <p:nvPr/>
          </p:nvSpPr>
          <p:spPr bwMode="auto">
            <a:xfrm>
              <a:off x="852637" y="1872011"/>
              <a:ext cx="114300" cy="238125"/>
            </a:xfrm>
            <a:custGeom>
              <a:avLst/>
              <a:gdLst>
                <a:gd name="T0" fmla="*/ 25 w 27"/>
                <a:gd name="T1" fmla="*/ 27 h 56"/>
                <a:gd name="T2" fmla="*/ 17 w 27"/>
                <a:gd name="T3" fmla="*/ 56 h 56"/>
                <a:gd name="T4" fmla="*/ 2 w 27"/>
                <a:gd name="T5" fmla="*/ 30 h 56"/>
                <a:gd name="T6" fmla="*/ 10 w 27"/>
                <a:gd name="T7" fmla="*/ 1 h 56"/>
                <a:gd name="T8" fmla="*/ 25 w 27"/>
                <a:gd name="T9" fmla="*/ 2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6">
                  <a:moveTo>
                    <a:pt x="25" y="27"/>
                  </a:moveTo>
                  <a:cubicBezTo>
                    <a:pt x="27" y="42"/>
                    <a:pt x="23" y="55"/>
                    <a:pt x="17" y="56"/>
                  </a:cubicBezTo>
                  <a:cubicBezTo>
                    <a:pt x="11" y="56"/>
                    <a:pt x="4" y="45"/>
                    <a:pt x="2" y="30"/>
                  </a:cubicBezTo>
                  <a:cubicBezTo>
                    <a:pt x="0" y="15"/>
                    <a:pt x="4" y="2"/>
                    <a:pt x="10" y="1"/>
                  </a:cubicBezTo>
                  <a:cubicBezTo>
                    <a:pt x="16" y="0"/>
                    <a:pt x="23" y="12"/>
                    <a:pt x="25" y="27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2" name="Freeform 317"/>
            <p:cNvSpPr>
              <a:spLocks/>
            </p:cNvSpPr>
            <p:nvPr/>
          </p:nvSpPr>
          <p:spPr bwMode="auto">
            <a:xfrm>
              <a:off x="720875" y="1825973"/>
              <a:ext cx="76200" cy="84138"/>
            </a:xfrm>
            <a:custGeom>
              <a:avLst/>
              <a:gdLst>
                <a:gd name="T0" fmla="*/ 3 w 18"/>
                <a:gd name="T1" fmla="*/ 3 h 20"/>
                <a:gd name="T2" fmla="*/ 15 w 18"/>
                <a:gd name="T3" fmla="*/ 12 h 20"/>
                <a:gd name="T4" fmla="*/ 16 w 18"/>
                <a:gd name="T5" fmla="*/ 10 h 20"/>
                <a:gd name="T6" fmla="*/ 1 w 18"/>
                <a:gd name="T7" fmla="*/ 17 h 20"/>
                <a:gd name="T8" fmla="*/ 2 w 18"/>
                <a:gd name="T9" fmla="*/ 19 h 20"/>
                <a:gd name="T10" fmla="*/ 17 w 18"/>
                <a:gd name="T11" fmla="*/ 12 h 20"/>
                <a:gd name="T12" fmla="*/ 17 w 18"/>
                <a:gd name="T13" fmla="*/ 10 h 20"/>
                <a:gd name="T14" fmla="*/ 4 w 18"/>
                <a:gd name="T15" fmla="*/ 1 h 20"/>
                <a:gd name="T16" fmla="*/ 3 w 18"/>
                <a:gd name="T17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0">
                  <a:moveTo>
                    <a:pt x="3" y="3"/>
                  </a:moveTo>
                  <a:cubicBezTo>
                    <a:pt x="7" y="6"/>
                    <a:pt x="11" y="9"/>
                    <a:pt x="15" y="12"/>
                  </a:cubicBezTo>
                  <a:cubicBezTo>
                    <a:pt x="15" y="11"/>
                    <a:pt x="15" y="11"/>
                    <a:pt x="16" y="10"/>
                  </a:cubicBezTo>
                  <a:cubicBezTo>
                    <a:pt x="11" y="12"/>
                    <a:pt x="6" y="15"/>
                    <a:pt x="1" y="17"/>
                  </a:cubicBezTo>
                  <a:cubicBezTo>
                    <a:pt x="0" y="18"/>
                    <a:pt x="1" y="20"/>
                    <a:pt x="2" y="19"/>
                  </a:cubicBezTo>
                  <a:cubicBezTo>
                    <a:pt x="7" y="17"/>
                    <a:pt x="12" y="15"/>
                    <a:pt x="17" y="12"/>
                  </a:cubicBezTo>
                  <a:cubicBezTo>
                    <a:pt x="17" y="12"/>
                    <a:pt x="18" y="11"/>
                    <a:pt x="17" y="10"/>
                  </a:cubicBezTo>
                  <a:cubicBezTo>
                    <a:pt x="13" y="7"/>
                    <a:pt x="9" y="4"/>
                    <a:pt x="4" y="1"/>
                  </a:cubicBezTo>
                  <a:cubicBezTo>
                    <a:pt x="3" y="0"/>
                    <a:pt x="1" y="2"/>
                    <a:pt x="3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3" name="Freeform 318"/>
            <p:cNvSpPr>
              <a:spLocks/>
            </p:cNvSpPr>
            <p:nvPr/>
          </p:nvSpPr>
          <p:spPr bwMode="auto">
            <a:xfrm>
              <a:off x="720875" y="1859311"/>
              <a:ext cx="76200" cy="22225"/>
            </a:xfrm>
            <a:custGeom>
              <a:avLst/>
              <a:gdLst>
                <a:gd name="T0" fmla="*/ 16 w 18"/>
                <a:gd name="T1" fmla="*/ 2 h 5"/>
                <a:gd name="T2" fmla="*/ 2 w 18"/>
                <a:gd name="T3" fmla="*/ 1 h 5"/>
                <a:gd name="T4" fmla="*/ 2 w 18"/>
                <a:gd name="T5" fmla="*/ 3 h 5"/>
                <a:gd name="T6" fmla="*/ 16 w 18"/>
                <a:gd name="T7" fmla="*/ 4 h 5"/>
                <a:gd name="T8" fmla="*/ 16 w 18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">
                  <a:moveTo>
                    <a:pt x="16" y="2"/>
                  </a:moveTo>
                  <a:cubicBezTo>
                    <a:pt x="12" y="1"/>
                    <a:pt x="7" y="1"/>
                    <a:pt x="2" y="1"/>
                  </a:cubicBezTo>
                  <a:cubicBezTo>
                    <a:pt x="1" y="0"/>
                    <a:pt x="0" y="3"/>
                    <a:pt x="2" y="3"/>
                  </a:cubicBezTo>
                  <a:cubicBezTo>
                    <a:pt x="7" y="4"/>
                    <a:pt x="11" y="4"/>
                    <a:pt x="16" y="4"/>
                  </a:cubicBezTo>
                  <a:cubicBezTo>
                    <a:pt x="17" y="5"/>
                    <a:pt x="18" y="2"/>
                    <a:pt x="16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4" name="Freeform 319"/>
            <p:cNvSpPr>
              <a:spLocks/>
            </p:cNvSpPr>
            <p:nvPr/>
          </p:nvSpPr>
          <p:spPr bwMode="auto">
            <a:xfrm>
              <a:off x="984400" y="1765648"/>
              <a:ext cx="80963" cy="76200"/>
            </a:xfrm>
            <a:custGeom>
              <a:avLst/>
              <a:gdLst>
                <a:gd name="T0" fmla="*/ 11 w 19"/>
                <a:gd name="T1" fmla="*/ 3 h 18"/>
                <a:gd name="T2" fmla="*/ 3 w 19"/>
                <a:gd name="T3" fmla="*/ 17 h 18"/>
                <a:gd name="T4" fmla="*/ 2 w 19"/>
                <a:gd name="T5" fmla="*/ 15 h 18"/>
                <a:gd name="T6" fmla="*/ 18 w 19"/>
                <a:gd name="T7" fmla="*/ 15 h 18"/>
                <a:gd name="T8" fmla="*/ 18 w 19"/>
                <a:gd name="T9" fmla="*/ 18 h 18"/>
                <a:gd name="T10" fmla="*/ 2 w 19"/>
                <a:gd name="T11" fmla="*/ 17 h 18"/>
                <a:gd name="T12" fmla="*/ 1 w 19"/>
                <a:gd name="T13" fmla="*/ 15 h 18"/>
                <a:gd name="T14" fmla="*/ 8 w 19"/>
                <a:gd name="T15" fmla="*/ 2 h 18"/>
                <a:gd name="T16" fmla="*/ 11 w 19"/>
                <a:gd name="T17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8">
                  <a:moveTo>
                    <a:pt x="11" y="3"/>
                  </a:moveTo>
                  <a:cubicBezTo>
                    <a:pt x="8" y="7"/>
                    <a:pt x="6" y="12"/>
                    <a:pt x="3" y="17"/>
                  </a:cubicBezTo>
                  <a:cubicBezTo>
                    <a:pt x="3" y="16"/>
                    <a:pt x="2" y="15"/>
                    <a:pt x="2" y="15"/>
                  </a:cubicBezTo>
                  <a:cubicBezTo>
                    <a:pt x="7" y="15"/>
                    <a:pt x="12" y="15"/>
                    <a:pt x="18" y="15"/>
                  </a:cubicBezTo>
                  <a:cubicBezTo>
                    <a:pt x="19" y="15"/>
                    <a:pt x="19" y="18"/>
                    <a:pt x="18" y="18"/>
                  </a:cubicBezTo>
                  <a:cubicBezTo>
                    <a:pt x="13" y="18"/>
                    <a:pt x="7" y="17"/>
                    <a:pt x="2" y="17"/>
                  </a:cubicBezTo>
                  <a:cubicBezTo>
                    <a:pt x="1" y="17"/>
                    <a:pt x="0" y="16"/>
                    <a:pt x="1" y="15"/>
                  </a:cubicBezTo>
                  <a:cubicBezTo>
                    <a:pt x="3" y="11"/>
                    <a:pt x="6" y="6"/>
                    <a:pt x="8" y="2"/>
                  </a:cubicBezTo>
                  <a:cubicBezTo>
                    <a:pt x="9" y="0"/>
                    <a:pt x="11" y="1"/>
                    <a:pt x="11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5" name="Freeform 320"/>
            <p:cNvSpPr>
              <a:spLocks/>
            </p:cNvSpPr>
            <p:nvPr/>
          </p:nvSpPr>
          <p:spPr bwMode="auto">
            <a:xfrm>
              <a:off x="984400" y="1795811"/>
              <a:ext cx="68263" cy="46038"/>
            </a:xfrm>
            <a:custGeom>
              <a:avLst/>
              <a:gdLst>
                <a:gd name="T0" fmla="*/ 1 w 16"/>
                <a:gd name="T1" fmla="*/ 8 h 11"/>
                <a:gd name="T2" fmla="*/ 13 w 16"/>
                <a:gd name="T3" fmla="*/ 1 h 11"/>
                <a:gd name="T4" fmla="*/ 15 w 16"/>
                <a:gd name="T5" fmla="*/ 3 h 11"/>
                <a:gd name="T6" fmla="*/ 3 w 16"/>
                <a:gd name="T7" fmla="*/ 10 h 11"/>
                <a:gd name="T8" fmla="*/ 1 w 16"/>
                <a:gd name="T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1">
                  <a:moveTo>
                    <a:pt x="1" y="8"/>
                  </a:moveTo>
                  <a:cubicBezTo>
                    <a:pt x="5" y="6"/>
                    <a:pt x="9" y="3"/>
                    <a:pt x="13" y="1"/>
                  </a:cubicBezTo>
                  <a:cubicBezTo>
                    <a:pt x="15" y="0"/>
                    <a:pt x="16" y="2"/>
                    <a:pt x="15" y="3"/>
                  </a:cubicBezTo>
                  <a:cubicBezTo>
                    <a:pt x="11" y="5"/>
                    <a:pt x="7" y="8"/>
                    <a:pt x="3" y="10"/>
                  </a:cubicBezTo>
                  <a:cubicBezTo>
                    <a:pt x="1" y="11"/>
                    <a:pt x="0" y="9"/>
                    <a:pt x="1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6" name="Freeform 321"/>
            <p:cNvSpPr>
              <a:spLocks/>
            </p:cNvSpPr>
            <p:nvPr/>
          </p:nvSpPr>
          <p:spPr bwMode="auto">
            <a:xfrm>
              <a:off x="568475" y="2051398"/>
              <a:ext cx="198438" cy="342900"/>
            </a:xfrm>
            <a:custGeom>
              <a:avLst/>
              <a:gdLst>
                <a:gd name="T0" fmla="*/ 41 w 47"/>
                <a:gd name="T1" fmla="*/ 0 h 81"/>
                <a:gd name="T2" fmla="*/ 19 w 47"/>
                <a:gd name="T3" fmla="*/ 30 h 81"/>
                <a:gd name="T4" fmla="*/ 22 w 47"/>
                <a:gd name="T5" fmla="*/ 80 h 81"/>
                <a:gd name="T6" fmla="*/ 47 w 47"/>
                <a:gd name="T7" fmla="*/ 66 h 81"/>
                <a:gd name="T8" fmla="*/ 41 w 47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1">
                  <a:moveTo>
                    <a:pt x="41" y="0"/>
                  </a:moveTo>
                  <a:cubicBezTo>
                    <a:pt x="33" y="0"/>
                    <a:pt x="22" y="23"/>
                    <a:pt x="19" y="30"/>
                  </a:cubicBezTo>
                  <a:cubicBezTo>
                    <a:pt x="13" y="41"/>
                    <a:pt x="0" y="76"/>
                    <a:pt x="22" y="80"/>
                  </a:cubicBezTo>
                  <a:cubicBezTo>
                    <a:pt x="32" y="81"/>
                    <a:pt x="41" y="71"/>
                    <a:pt x="47" y="66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7" name="Freeform 322"/>
            <p:cNvSpPr>
              <a:spLocks/>
            </p:cNvSpPr>
            <p:nvPr/>
          </p:nvSpPr>
          <p:spPr bwMode="auto">
            <a:xfrm>
              <a:off x="597050" y="2046636"/>
              <a:ext cx="182563" cy="369888"/>
            </a:xfrm>
            <a:custGeom>
              <a:avLst/>
              <a:gdLst>
                <a:gd name="T0" fmla="*/ 34 w 43"/>
                <a:gd name="T1" fmla="*/ 0 h 87"/>
                <a:gd name="T2" fmla="*/ 14 w 43"/>
                <a:gd name="T3" fmla="*/ 24 h 87"/>
                <a:gd name="T4" fmla="*/ 2 w 43"/>
                <a:gd name="T5" fmla="*/ 53 h 87"/>
                <a:gd name="T6" fmla="*/ 8 w 43"/>
                <a:gd name="T7" fmla="*/ 79 h 87"/>
                <a:gd name="T8" fmla="*/ 41 w 43"/>
                <a:gd name="T9" fmla="*/ 68 h 87"/>
                <a:gd name="T10" fmla="*/ 39 w 43"/>
                <a:gd name="T11" fmla="*/ 66 h 87"/>
                <a:gd name="T12" fmla="*/ 7 w 43"/>
                <a:gd name="T13" fmla="*/ 74 h 87"/>
                <a:gd name="T14" fmla="*/ 7 w 43"/>
                <a:gd name="T15" fmla="*/ 47 h 87"/>
                <a:gd name="T16" fmla="*/ 16 w 43"/>
                <a:gd name="T17" fmla="*/ 27 h 87"/>
                <a:gd name="T18" fmla="*/ 34 w 43"/>
                <a:gd name="T19" fmla="*/ 3 h 87"/>
                <a:gd name="T20" fmla="*/ 34 w 43"/>
                <a:gd name="T2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87">
                  <a:moveTo>
                    <a:pt x="34" y="0"/>
                  </a:moveTo>
                  <a:cubicBezTo>
                    <a:pt x="24" y="1"/>
                    <a:pt x="18" y="16"/>
                    <a:pt x="14" y="24"/>
                  </a:cubicBezTo>
                  <a:cubicBezTo>
                    <a:pt x="9" y="34"/>
                    <a:pt x="4" y="43"/>
                    <a:pt x="2" y="53"/>
                  </a:cubicBezTo>
                  <a:cubicBezTo>
                    <a:pt x="1" y="62"/>
                    <a:pt x="0" y="74"/>
                    <a:pt x="8" y="79"/>
                  </a:cubicBezTo>
                  <a:cubicBezTo>
                    <a:pt x="21" y="87"/>
                    <a:pt x="32" y="76"/>
                    <a:pt x="41" y="68"/>
                  </a:cubicBezTo>
                  <a:cubicBezTo>
                    <a:pt x="43" y="66"/>
                    <a:pt x="40" y="64"/>
                    <a:pt x="39" y="66"/>
                  </a:cubicBezTo>
                  <a:cubicBezTo>
                    <a:pt x="31" y="73"/>
                    <a:pt x="16" y="87"/>
                    <a:pt x="7" y="74"/>
                  </a:cubicBezTo>
                  <a:cubicBezTo>
                    <a:pt x="2" y="66"/>
                    <a:pt x="5" y="54"/>
                    <a:pt x="7" y="47"/>
                  </a:cubicBezTo>
                  <a:cubicBezTo>
                    <a:pt x="9" y="40"/>
                    <a:pt x="12" y="34"/>
                    <a:pt x="16" y="27"/>
                  </a:cubicBezTo>
                  <a:cubicBezTo>
                    <a:pt x="19" y="20"/>
                    <a:pt x="25" y="4"/>
                    <a:pt x="34" y="3"/>
                  </a:cubicBezTo>
                  <a:cubicBezTo>
                    <a:pt x="36" y="3"/>
                    <a:pt x="36" y="0"/>
                    <a:pt x="34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8" name="Oval 323"/>
            <p:cNvSpPr>
              <a:spLocks noChangeArrowheads="1"/>
            </p:cNvSpPr>
            <p:nvPr/>
          </p:nvSpPr>
          <p:spPr bwMode="auto">
            <a:xfrm>
              <a:off x="720875" y="1932336"/>
              <a:ext cx="425450" cy="420688"/>
            </a:xfrm>
            <a:prstGeom prst="ellipse">
              <a:avLst/>
            </a:pr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9" name="Freeform 324"/>
            <p:cNvSpPr>
              <a:spLocks noEditPoints="1"/>
            </p:cNvSpPr>
            <p:nvPr/>
          </p:nvSpPr>
          <p:spPr bwMode="auto">
            <a:xfrm>
              <a:off x="895500" y="1945036"/>
              <a:ext cx="236538" cy="395288"/>
            </a:xfrm>
            <a:custGeom>
              <a:avLst/>
              <a:gdLst>
                <a:gd name="T0" fmla="*/ 29 w 56"/>
                <a:gd name="T1" fmla="*/ 62 h 93"/>
                <a:gd name="T2" fmla="*/ 0 w 56"/>
                <a:gd name="T3" fmla="*/ 93 h 93"/>
                <a:gd name="T4" fmla="*/ 7 w 56"/>
                <a:gd name="T5" fmla="*/ 93 h 93"/>
                <a:gd name="T6" fmla="*/ 9 w 56"/>
                <a:gd name="T7" fmla="*/ 93 h 93"/>
                <a:gd name="T8" fmla="*/ 42 w 56"/>
                <a:gd name="T9" fmla="*/ 79 h 93"/>
                <a:gd name="T10" fmla="*/ 29 w 56"/>
                <a:gd name="T11" fmla="*/ 62 h 93"/>
                <a:gd name="T12" fmla="*/ 11 w 56"/>
                <a:gd name="T13" fmla="*/ 0 h 93"/>
                <a:gd name="T14" fmla="*/ 9 w 56"/>
                <a:gd name="T15" fmla="*/ 0 h 93"/>
                <a:gd name="T16" fmla="*/ 1 w 56"/>
                <a:gd name="T17" fmla="*/ 1 h 93"/>
                <a:gd name="T18" fmla="*/ 31 w 56"/>
                <a:gd name="T19" fmla="*/ 46 h 93"/>
                <a:gd name="T20" fmla="*/ 35 w 56"/>
                <a:gd name="T21" fmla="*/ 43 h 93"/>
                <a:gd name="T22" fmla="*/ 44 w 56"/>
                <a:gd name="T23" fmla="*/ 40 h 93"/>
                <a:gd name="T24" fmla="*/ 56 w 56"/>
                <a:gd name="T25" fmla="*/ 50 h 93"/>
                <a:gd name="T26" fmla="*/ 56 w 56"/>
                <a:gd name="T27" fmla="*/ 47 h 93"/>
                <a:gd name="T28" fmla="*/ 56 w 56"/>
                <a:gd name="T29" fmla="*/ 47 h 93"/>
                <a:gd name="T30" fmla="*/ 56 w 56"/>
                <a:gd name="T31" fmla="*/ 47 h 93"/>
                <a:gd name="T32" fmla="*/ 11 w 56"/>
                <a:gd name="T3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93">
                  <a:moveTo>
                    <a:pt x="29" y="62"/>
                  </a:moveTo>
                  <a:cubicBezTo>
                    <a:pt x="24" y="76"/>
                    <a:pt x="14" y="87"/>
                    <a:pt x="0" y="93"/>
                  </a:cubicBezTo>
                  <a:cubicBezTo>
                    <a:pt x="2" y="93"/>
                    <a:pt x="5" y="93"/>
                    <a:pt x="7" y="93"/>
                  </a:cubicBezTo>
                  <a:cubicBezTo>
                    <a:pt x="8" y="93"/>
                    <a:pt x="8" y="93"/>
                    <a:pt x="9" y="93"/>
                  </a:cubicBezTo>
                  <a:cubicBezTo>
                    <a:pt x="22" y="93"/>
                    <a:pt x="34" y="88"/>
                    <a:pt x="42" y="79"/>
                  </a:cubicBezTo>
                  <a:cubicBezTo>
                    <a:pt x="37" y="74"/>
                    <a:pt x="32" y="68"/>
                    <a:pt x="29" y="62"/>
                  </a:cubicBezTo>
                  <a:moveTo>
                    <a:pt x="11" y="0"/>
                  </a:moveTo>
                  <a:cubicBezTo>
                    <a:pt x="10" y="0"/>
                    <a:pt x="10" y="0"/>
                    <a:pt x="9" y="0"/>
                  </a:cubicBezTo>
                  <a:cubicBezTo>
                    <a:pt x="6" y="0"/>
                    <a:pt x="4" y="0"/>
                    <a:pt x="1" y="1"/>
                  </a:cubicBezTo>
                  <a:cubicBezTo>
                    <a:pt x="19" y="8"/>
                    <a:pt x="31" y="26"/>
                    <a:pt x="31" y="46"/>
                  </a:cubicBezTo>
                  <a:cubicBezTo>
                    <a:pt x="32" y="45"/>
                    <a:pt x="34" y="44"/>
                    <a:pt x="35" y="43"/>
                  </a:cubicBezTo>
                  <a:cubicBezTo>
                    <a:pt x="38" y="41"/>
                    <a:pt x="41" y="40"/>
                    <a:pt x="44" y="40"/>
                  </a:cubicBezTo>
                  <a:cubicBezTo>
                    <a:pt x="49" y="40"/>
                    <a:pt x="52" y="44"/>
                    <a:pt x="56" y="50"/>
                  </a:cubicBezTo>
                  <a:cubicBezTo>
                    <a:pt x="56" y="49"/>
                    <a:pt x="56" y="48"/>
                    <a:pt x="56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23"/>
                    <a:pt x="36" y="0"/>
                    <a:pt x="11" y="0"/>
                  </a:cubicBezTo>
                </a:path>
              </a:pathLst>
            </a:custGeom>
            <a:solidFill>
              <a:srgbClr val="D0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0" name="Freeform 325"/>
            <p:cNvSpPr>
              <a:spLocks/>
            </p:cNvSpPr>
            <p:nvPr/>
          </p:nvSpPr>
          <p:spPr bwMode="auto">
            <a:xfrm>
              <a:off x="703412" y="1914873"/>
              <a:ext cx="455613" cy="458788"/>
            </a:xfrm>
            <a:custGeom>
              <a:avLst/>
              <a:gdLst>
                <a:gd name="T0" fmla="*/ 101 w 107"/>
                <a:gd name="T1" fmla="*/ 54 h 108"/>
                <a:gd name="T2" fmla="*/ 54 w 107"/>
                <a:gd name="T3" fmla="*/ 100 h 108"/>
                <a:gd name="T4" fmla="*/ 7 w 107"/>
                <a:gd name="T5" fmla="*/ 54 h 108"/>
                <a:gd name="T6" fmla="*/ 54 w 107"/>
                <a:gd name="T7" fmla="*/ 7 h 108"/>
                <a:gd name="T8" fmla="*/ 101 w 107"/>
                <a:gd name="T9" fmla="*/ 54 h 108"/>
                <a:gd name="T10" fmla="*/ 107 w 107"/>
                <a:gd name="T11" fmla="*/ 54 h 108"/>
                <a:gd name="T12" fmla="*/ 54 w 107"/>
                <a:gd name="T13" fmla="*/ 1 h 108"/>
                <a:gd name="T14" fmla="*/ 1 w 107"/>
                <a:gd name="T15" fmla="*/ 54 h 108"/>
                <a:gd name="T16" fmla="*/ 54 w 107"/>
                <a:gd name="T17" fmla="*/ 106 h 108"/>
                <a:gd name="T18" fmla="*/ 107 w 107"/>
                <a:gd name="T19" fmla="*/ 54 h 108"/>
                <a:gd name="T20" fmla="*/ 101 w 107"/>
                <a:gd name="T21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" h="108">
                  <a:moveTo>
                    <a:pt x="101" y="54"/>
                  </a:moveTo>
                  <a:cubicBezTo>
                    <a:pt x="100" y="80"/>
                    <a:pt x="80" y="99"/>
                    <a:pt x="54" y="100"/>
                  </a:cubicBezTo>
                  <a:cubicBezTo>
                    <a:pt x="28" y="101"/>
                    <a:pt x="8" y="78"/>
                    <a:pt x="7" y="54"/>
                  </a:cubicBezTo>
                  <a:cubicBezTo>
                    <a:pt x="6" y="27"/>
                    <a:pt x="29" y="8"/>
                    <a:pt x="54" y="7"/>
                  </a:cubicBezTo>
                  <a:cubicBezTo>
                    <a:pt x="80" y="6"/>
                    <a:pt x="100" y="29"/>
                    <a:pt x="101" y="54"/>
                  </a:cubicBezTo>
                  <a:cubicBezTo>
                    <a:pt x="101" y="58"/>
                    <a:pt x="107" y="58"/>
                    <a:pt x="107" y="54"/>
                  </a:cubicBezTo>
                  <a:cubicBezTo>
                    <a:pt x="106" y="24"/>
                    <a:pt x="84" y="2"/>
                    <a:pt x="54" y="1"/>
                  </a:cubicBezTo>
                  <a:cubicBezTo>
                    <a:pt x="24" y="0"/>
                    <a:pt x="2" y="26"/>
                    <a:pt x="1" y="54"/>
                  </a:cubicBezTo>
                  <a:cubicBezTo>
                    <a:pt x="0" y="83"/>
                    <a:pt x="26" y="105"/>
                    <a:pt x="54" y="106"/>
                  </a:cubicBezTo>
                  <a:cubicBezTo>
                    <a:pt x="84" y="108"/>
                    <a:pt x="106" y="82"/>
                    <a:pt x="107" y="54"/>
                  </a:cubicBezTo>
                  <a:cubicBezTo>
                    <a:pt x="107" y="50"/>
                    <a:pt x="101" y="50"/>
                    <a:pt x="101" y="5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1" name="Freeform 326"/>
            <p:cNvSpPr>
              <a:spLocks/>
            </p:cNvSpPr>
            <p:nvPr/>
          </p:nvSpPr>
          <p:spPr bwMode="auto">
            <a:xfrm>
              <a:off x="771675" y="1991073"/>
              <a:ext cx="93663" cy="195263"/>
            </a:xfrm>
            <a:custGeom>
              <a:avLst/>
              <a:gdLst>
                <a:gd name="T0" fmla="*/ 16 w 22"/>
                <a:gd name="T1" fmla="*/ 3 h 46"/>
                <a:gd name="T2" fmla="*/ 0 w 22"/>
                <a:gd name="T3" fmla="*/ 42 h 46"/>
                <a:gd name="T4" fmla="*/ 7 w 22"/>
                <a:gd name="T5" fmla="*/ 42 h 46"/>
                <a:gd name="T6" fmla="*/ 19 w 22"/>
                <a:gd name="T7" fmla="*/ 8 h 46"/>
                <a:gd name="T8" fmla="*/ 16 w 22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46">
                  <a:moveTo>
                    <a:pt x="16" y="3"/>
                  </a:moveTo>
                  <a:cubicBezTo>
                    <a:pt x="4" y="11"/>
                    <a:pt x="0" y="28"/>
                    <a:pt x="0" y="42"/>
                  </a:cubicBezTo>
                  <a:cubicBezTo>
                    <a:pt x="1" y="46"/>
                    <a:pt x="7" y="46"/>
                    <a:pt x="7" y="42"/>
                  </a:cubicBezTo>
                  <a:cubicBezTo>
                    <a:pt x="6" y="31"/>
                    <a:pt x="9" y="15"/>
                    <a:pt x="19" y="8"/>
                  </a:cubicBezTo>
                  <a:cubicBezTo>
                    <a:pt x="22" y="6"/>
                    <a:pt x="19" y="0"/>
                    <a:pt x="16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2" name="Freeform 327"/>
            <p:cNvSpPr>
              <a:spLocks/>
            </p:cNvSpPr>
            <p:nvPr/>
          </p:nvSpPr>
          <p:spPr bwMode="auto">
            <a:xfrm>
              <a:off x="805012" y="2216498"/>
              <a:ext cx="42863" cy="50800"/>
            </a:xfrm>
            <a:custGeom>
              <a:avLst/>
              <a:gdLst>
                <a:gd name="T0" fmla="*/ 0 w 10"/>
                <a:gd name="T1" fmla="*/ 4 h 12"/>
                <a:gd name="T2" fmla="*/ 1 w 10"/>
                <a:gd name="T3" fmla="*/ 8 h 12"/>
                <a:gd name="T4" fmla="*/ 3 w 10"/>
                <a:gd name="T5" fmla="*/ 9 h 12"/>
                <a:gd name="T6" fmla="*/ 7 w 10"/>
                <a:gd name="T7" fmla="*/ 5 h 12"/>
                <a:gd name="T8" fmla="*/ 6 w 10"/>
                <a:gd name="T9" fmla="*/ 4 h 12"/>
                <a:gd name="T10" fmla="*/ 6 w 10"/>
                <a:gd name="T11" fmla="*/ 4 h 12"/>
                <a:gd name="T12" fmla="*/ 0 w 10"/>
                <a:gd name="T1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0" y="4"/>
                  </a:moveTo>
                  <a:cubicBezTo>
                    <a:pt x="0" y="6"/>
                    <a:pt x="1" y="7"/>
                    <a:pt x="1" y="8"/>
                  </a:cubicBezTo>
                  <a:cubicBezTo>
                    <a:pt x="2" y="8"/>
                    <a:pt x="3" y="9"/>
                    <a:pt x="3" y="9"/>
                  </a:cubicBezTo>
                  <a:cubicBezTo>
                    <a:pt x="6" y="12"/>
                    <a:pt x="10" y="8"/>
                    <a:pt x="7" y="5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0"/>
                    <a:pt x="0" y="0"/>
                    <a:pt x="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3" name="Freeform 328"/>
            <p:cNvSpPr>
              <a:spLocks/>
            </p:cNvSpPr>
            <p:nvPr/>
          </p:nvSpPr>
          <p:spPr bwMode="auto">
            <a:xfrm>
              <a:off x="908200" y="1737073"/>
              <a:ext cx="717550" cy="271463"/>
            </a:xfrm>
            <a:custGeom>
              <a:avLst/>
              <a:gdLst>
                <a:gd name="T0" fmla="*/ 8 w 169"/>
                <a:gd name="T1" fmla="*/ 61 h 64"/>
                <a:gd name="T2" fmla="*/ 165 w 169"/>
                <a:gd name="T3" fmla="*/ 11 h 64"/>
                <a:gd name="T4" fmla="*/ 165 w 169"/>
                <a:gd name="T5" fmla="*/ 5 h 64"/>
                <a:gd name="T6" fmla="*/ 2 w 169"/>
                <a:gd name="T7" fmla="*/ 58 h 64"/>
                <a:gd name="T8" fmla="*/ 8 w 169"/>
                <a:gd name="T9" fmla="*/ 6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64">
                  <a:moveTo>
                    <a:pt x="8" y="61"/>
                  </a:moveTo>
                  <a:cubicBezTo>
                    <a:pt x="44" y="13"/>
                    <a:pt x="109" y="6"/>
                    <a:pt x="165" y="11"/>
                  </a:cubicBezTo>
                  <a:cubicBezTo>
                    <a:pt x="169" y="12"/>
                    <a:pt x="169" y="6"/>
                    <a:pt x="165" y="5"/>
                  </a:cubicBezTo>
                  <a:cubicBezTo>
                    <a:pt x="106" y="0"/>
                    <a:pt x="40" y="8"/>
                    <a:pt x="2" y="58"/>
                  </a:cubicBezTo>
                  <a:cubicBezTo>
                    <a:pt x="0" y="61"/>
                    <a:pt x="5" y="64"/>
                    <a:pt x="8" y="6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4" name="Freeform 329"/>
            <p:cNvSpPr>
              <a:spLocks/>
            </p:cNvSpPr>
            <p:nvPr/>
          </p:nvSpPr>
          <p:spPr bwMode="auto">
            <a:xfrm>
              <a:off x="644675" y="2143473"/>
              <a:ext cx="185738" cy="200025"/>
            </a:xfrm>
            <a:custGeom>
              <a:avLst/>
              <a:gdLst>
                <a:gd name="T0" fmla="*/ 0 w 44"/>
                <a:gd name="T1" fmla="*/ 39 h 47"/>
                <a:gd name="T2" fmla="*/ 11 w 44"/>
                <a:gd name="T3" fmla="*/ 25 h 47"/>
                <a:gd name="T4" fmla="*/ 42 w 44"/>
                <a:gd name="T5" fmla="*/ 21 h 47"/>
                <a:gd name="T6" fmla="*/ 24 w 44"/>
                <a:gd name="T7" fmla="*/ 47 h 47"/>
                <a:gd name="T8" fmla="*/ 0 w 44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7">
                  <a:moveTo>
                    <a:pt x="0" y="39"/>
                  </a:moveTo>
                  <a:cubicBezTo>
                    <a:pt x="8" y="37"/>
                    <a:pt x="10" y="32"/>
                    <a:pt x="11" y="25"/>
                  </a:cubicBezTo>
                  <a:cubicBezTo>
                    <a:pt x="15" y="10"/>
                    <a:pt x="37" y="0"/>
                    <a:pt x="42" y="21"/>
                  </a:cubicBezTo>
                  <a:cubicBezTo>
                    <a:pt x="44" y="31"/>
                    <a:pt x="31" y="41"/>
                    <a:pt x="24" y="47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5" name="Freeform 330"/>
            <p:cNvSpPr>
              <a:spLocks/>
            </p:cNvSpPr>
            <p:nvPr/>
          </p:nvSpPr>
          <p:spPr bwMode="auto">
            <a:xfrm>
              <a:off x="644675" y="2143473"/>
              <a:ext cx="185738" cy="200025"/>
            </a:xfrm>
            <a:custGeom>
              <a:avLst/>
              <a:gdLst>
                <a:gd name="T0" fmla="*/ 0 w 44"/>
                <a:gd name="T1" fmla="*/ 39 h 47"/>
                <a:gd name="T2" fmla="*/ 11 w 44"/>
                <a:gd name="T3" fmla="*/ 25 h 47"/>
                <a:gd name="T4" fmla="*/ 42 w 44"/>
                <a:gd name="T5" fmla="*/ 21 h 47"/>
                <a:gd name="T6" fmla="*/ 24 w 44"/>
                <a:gd name="T7" fmla="*/ 47 h 47"/>
                <a:gd name="T8" fmla="*/ 0 w 44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7">
                  <a:moveTo>
                    <a:pt x="0" y="39"/>
                  </a:moveTo>
                  <a:cubicBezTo>
                    <a:pt x="8" y="37"/>
                    <a:pt x="10" y="32"/>
                    <a:pt x="11" y="25"/>
                  </a:cubicBezTo>
                  <a:cubicBezTo>
                    <a:pt x="15" y="10"/>
                    <a:pt x="37" y="0"/>
                    <a:pt x="42" y="21"/>
                  </a:cubicBezTo>
                  <a:cubicBezTo>
                    <a:pt x="44" y="31"/>
                    <a:pt x="31" y="41"/>
                    <a:pt x="24" y="47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6" name="Freeform 331"/>
            <p:cNvSpPr>
              <a:spLocks/>
            </p:cNvSpPr>
            <p:nvPr/>
          </p:nvSpPr>
          <p:spPr bwMode="auto">
            <a:xfrm>
              <a:off x="635150" y="2170461"/>
              <a:ext cx="200025" cy="185738"/>
            </a:xfrm>
            <a:custGeom>
              <a:avLst/>
              <a:gdLst>
                <a:gd name="T0" fmla="*/ 3 w 47"/>
                <a:gd name="T1" fmla="*/ 35 h 44"/>
                <a:gd name="T2" fmla="*/ 25 w 47"/>
                <a:gd name="T3" fmla="*/ 6 h 44"/>
                <a:gd name="T4" fmla="*/ 42 w 47"/>
                <a:gd name="T5" fmla="*/ 17 h 44"/>
                <a:gd name="T6" fmla="*/ 25 w 47"/>
                <a:gd name="T7" fmla="*/ 40 h 44"/>
                <a:gd name="T8" fmla="*/ 28 w 47"/>
                <a:gd name="T9" fmla="*/ 42 h 44"/>
                <a:gd name="T10" fmla="*/ 45 w 47"/>
                <a:gd name="T11" fmla="*/ 19 h 44"/>
                <a:gd name="T12" fmla="*/ 37 w 47"/>
                <a:gd name="T13" fmla="*/ 2 h 44"/>
                <a:gd name="T14" fmla="*/ 19 w 47"/>
                <a:gd name="T15" fmla="*/ 7 h 44"/>
                <a:gd name="T16" fmla="*/ 2 w 47"/>
                <a:gd name="T17" fmla="*/ 32 h 44"/>
                <a:gd name="T18" fmla="*/ 3 w 47"/>
                <a:gd name="T19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4">
                  <a:moveTo>
                    <a:pt x="3" y="35"/>
                  </a:moveTo>
                  <a:cubicBezTo>
                    <a:pt x="17" y="30"/>
                    <a:pt x="13" y="14"/>
                    <a:pt x="25" y="6"/>
                  </a:cubicBezTo>
                  <a:cubicBezTo>
                    <a:pt x="34" y="1"/>
                    <a:pt x="41" y="8"/>
                    <a:pt x="42" y="17"/>
                  </a:cubicBezTo>
                  <a:cubicBezTo>
                    <a:pt x="44" y="26"/>
                    <a:pt x="31" y="35"/>
                    <a:pt x="25" y="40"/>
                  </a:cubicBezTo>
                  <a:cubicBezTo>
                    <a:pt x="24" y="41"/>
                    <a:pt x="26" y="44"/>
                    <a:pt x="28" y="42"/>
                  </a:cubicBezTo>
                  <a:cubicBezTo>
                    <a:pt x="34" y="36"/>
                    <a:pt x="43" y="29"/>
                    <a:pt x="45" y="19"/>
                  </a:cubicBezTo>
                  <a:cubicBezTo>
                    <a:pt x="47" y="13"/>
                    <a:pt x="43" y="5"/>
                    <a:pt x="37" y="2"/>
                  </a:cubicBezTo>
                  <a:cubicBezTo>
                    <a:pt x="30" y="0"/>
                    <a:pt x="24" y="2"/>
                    <a:pt x="19" y="7"/>
                  </a:cubicBezTo>
                  <a:cubicBezTo>
                    <a:pt x="11" y="14"/>
                    <a:pt x="13" y="28"/>
                    <a:pt x="2" y="32"/>
                  </a:cubicBezTo>
                  <a:cubicBezTo>
                    <a:pt x="0" y="32"/>
                    <a:pt x="1" y="35"/>
                    <a:pt x="3" y="3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7" name="Freeform 332"/>
            <p:cNvSpPr>
              <a:spLocks/>
            </p:cNvSpPr>
            <p:nvPr/>
          </p:nvSpPr>
          <p:spPr bwMode="auto">
            <a:xfrm>
              <a:off x="1009800" y="2118073"/>
              <a:ext cx="182563" cy="169863"/>
            </a:xfrm>
            <a:custGeom>
              <a:avLst/>
              <a:gdLst>
                <a:gd name="T0" fmla="*/ 43 w 43"/>
                <a:gd name="T1" fmla="*/ 32 h 40"/>
                <a:gd name="T2" fmla="*/ 27 w 43"/>
                <a:gd name="T3" fmla="*/ 8 h 40"/>
                <a:gd name="T4" fmla="*/ 15 w 43"/>
                <a:gd name="T5" fmla="*/ 0 h 40"/>
                <a:gd name="T6" fmla="*/ 2 w 43"/>
                <a:gd name="T7" fmla="*/ 14 h 40"/>
                <a:gd name="T8" fmla="*/ 19 w 43"/>
                <a:gd name="T9" fmla="*/ 40 h 40"/>
                <a:gd name="T10" fmla="*/ 43 w 43"/>
                <a:gd name="T11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0">
                  <a:moveTo>
                    <a:pt x="43" y="32"/>
                  </a:moveTo>
                  <a:cubicBezTo>
                    <a:pt x="33" y="29"/>
                    <a:pt x="32" y="15"/>
                    <a:pt x="27" y="8"/>
                  </a:cubicBezTo>
                  <a:cubicBezTo>
                    <a:pt x="24" y="4"/>
                    <a:pt x="20" y="0"/>
                    <a:pt x="15" y="0"/>
                  </a:cubicBezTo>
                  <a:cubicBezTo>
                    <a:pt x="9" y="1"/>
                    <a:pt x="3" y="8"/>
                    <a:pt x="2" y="14"/>
                  </a:cubicBezTo>
                  <a:cubicBezTo>
                    <a:pt x="0" y="24"/>
                    <a:pt x="13" y="34"/>
                    <a:pt x="19" y="40"/>
                  </a:cubicBezTo>
                  <a:cubicBezTo>
                    <a:pt x="43" y="32"/>
                    <a:pt x="43" y="32"/>
                    <a:pt x="43" y="32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8" name="Freeform 333"/>
            <p:cNvSpPr>
              <a:spLocks/>
            </p:cNvSpPr>
            <p:nvPr/>
          </p:nvSpPr>
          <p:spPr bwMode="auto">
            <a:xfrm>
              <a:off x="962175" y="2067273"/>
              <a:ext cx="242888" cy="230188"/>
            </a:xfrm>
            <a:custGeom>
              <a:avLst/>
              <a:gdLst>
                <a:gd name="T0" fmla="*/ 55 w 57"/>
                <a:gd name="T1" fmla="*/ 42 h 54"/>
                <a:gd name="T2" fmla="*/ 19 w 57"/>
                <a:gd name="T3" fmla="*/ 14 h 54"/>
                <a:gd name="T4" fmla="*/ 29 w 57"/>
                <a:gd name="T5" fmla="*/ 53 h 54"/>
                <a:gd name="T6" fmla="*/ 31 w 57"/>
                <a:gd name="T7" fmla="*/ 51 h 54"/>
                <a:gd name="T8" fmla="*/ 17 w 57"/>
                <a:gd name="T9" fmla="*/ 36 h 54"/>
                <a:gd name="T10" fmla="*/ 17 w 57"/>
                <a:gd name="T11" fmla="*/ 21 h 54"/>
                <a:gd name="T12" fmla="*/ 23 w 57"/>
                <a:gd name="T13" fmla="*/ 15 h 54"/>
                <a:gd name="T14" fmla="*/ 36 w 57"/>
                <a:gd name="T15" fmla="*/ 21 h 54"/>
                <a:gd name="T16" fmla="*/ 54 w 57"/>
                <a:gd name="T17" fmla="*/ 45 h 54"/>
                <a:gd name="T18" fmla="*/ 55 w 57"/>
                <a:gd name="T19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54">
                  <a:moveTo>
                    <a:pt x="55" y="42"/>
                  </a:moveTo>
                  <a:cubicBezTo>
                    <a:pt x="41" y="37"/>
                    <a:pt x="40" y="0"/>
                    <a:pt x="19" y="14"/>
                  </a:cubicBezTo>
                  <a:cubicBezTo>
                    <a:pt x="0" y="26"/>
                    <a:pt x="19" y="43"/>
                    <a:pt x="29" y="53"/>
                  </a:cubicBezTo>
                  <a:cubicBezTo>
                    <a:pt x="30" y="54"/>
                    <a:pt x="33" y="52"/>
                    <a:pt x="31" y="51"/>
                  </a:cubicBezTo>
                  <a:cubicBezTo>
                    <a:pt x="26" y="46"/>
                    <a:pt x="21" y="41"/>
                    <a:pt x="17" y="36"/>
                  </a:cubicBezTo>
                  <a:cubicBezTo>
                    <a:pt x="13" y="31"/>
                    <a:pt x="14" y="26"/>
                    <a:pt x="17" y="21"/>
                  </a:cubicBezTo>
                  <a:cubicBezTo>
                    <a:pt x="18" y="18"/>
                    <a:pt x="20" y="17"/>
                    <a:pt x="23" y="15"/>
                  </a:cubicBezTo>
                  <a:cubicBezTo>
                    <a:pt x="29" y="11"/>
                    <a:pt x="33" y="16"/>
                    <a:pt x="36" y="21"/>
                  </a:cubicBezTo>
                  <a:cubicBezTo>
                    <a:pt x="43" y="29"/>
                    <a:pt x="43" y="41"/>
                    <a:pt x="54" y="45"/>
                  </a:cubicBezTo>
                  <a:cubicBezTo>
                    <a:pt x="56" y="46"/>
                    <a:pt x="57" y="43"/>
                    <a:pt x="55" y="4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9" name="Freeform 334"/>
            <p:cNvSpPr>
              <a:spLocks/>
            </p:cNvSpPr>
            <p:nvPr/>
          </p:nvSpPr>
          <p:spPr bwMode="auto">
            <a:xfrm>
              <a:off x="622450" y="2326036"/>
              <a:ext cx="119063" cy="55563"/>
            </a:xfrm>
            <a:custGeom>
              <a:avLst/>
              <a:gdLst>
                <a:gd name="T0" fmla="*/ 18 w 28"/>
                <a:gd name="T1" fmla="*/ 0 h 13"/>
                <a:gd name="T2" fmla="*/ 3 w 28"/>
                <a:gd name="T3" fmla="*/ 7 h 13"/>
                <a:gd name="T4" fmla="*/ 0 w 28"/>
                <a:gd name="T5" fmla="*/ 6 h 13"/>
                <a:gd name="T6" fmla="*/ 1 w 28"/>
                <a:gd name="T7" fmla="*/ 8 h 13"/>
                <a:gd name="T8" fmla="*/ 10 w 28"/>
                <a:gd name="T9" fmla="*/ 13 h 13"/>
                <a:gd name="T10" fmla="*/ 28 w 28"/>
                <a:gd name="T11" fmla="*/ 4 h 13"/>
                <a:gd name="T12" fmla="*/ 28 w 28"/>
                <a:gd name="T13" fmla="*/ 4 h 13"/>
                <a:gd name="T14" fmla="*/ 18 w 2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3">
                  <a:moveTo>
                    <a:pt x="18" y="0"/>
                  </a:moveTo>
                  <a:cubicBezTo>
                    <a:pt x="13" y="4"/>
                    <a:pt x="7" y="7"/>
                    <a:pt x="3" y="7"/>
                  </a:cubicBezTo>
                  <a:cubicBezTo>
                    <a:pt x="2" y="7"/>
                    <a:pt x="1" y="7"/>
                    <a:pt x="0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3" y="12"/>
                    <a:pt x="7" y="13"/>
                    <a:pt x="10" y="13"/>
                  </a:cubicBezTo>
                  <a:cubicBezTo>
                    <a:pt x="16" y="13"/>
                    <a:pt x="23" y="9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0" name="Freeform 335"/>
            <p:cNvSpPr>
              <a:spLocks/>
            </p:cNvSpPr>
            <p:nvPr/>
          </p:nvSpPr>
          <p:spPr bwMode="auto">
            <a:xfrm>
              <a:off x="614512" y="2343498"/>
              <a:ext cx="127000" cy="42863"/>
            </a:xfrm>
            <a:custGeom>
              <a:avLst/>
              <a:gdLst>
                <a:gd name="T0" fmla="*/ 0 w 30"/>
                <a:gd name="T1" fmla="*/ 0 h 10"/>
                <a:gd name="T2" fmla="*/ 1 w 30"/>
                <a:gd name="T3" fmla="*/ 3 h 10"/>
                <a:gd name="T4" fmla="*/ 11 w 30"/>
                <a:gd name="T5" fmla="*/ 10 h 10"/>
                <a:gd name="T6" fmla="*/ 30 w 30"/>
                <a:gd name="T7" fmla="*/ 1 h 10"/>
                <a:gd name="T8" fmla="*/ 30 w 30"/>
                <a:gd name="T9" fmla="*/ 0 h 10"/>
                <a:gd name="T10" fmla="*/ 12 w 30"/>
                <a:gd name="T11" fmla="*/ 9 h 10"/>
                <a:gd name="T12" fmla="*/ 3 w 30"/>
                <a:gd name="T13" fmla="*/ 4 h 10"/>
                <a:gd name="T14" fmla="*/ 2 w 30"/>
                <a:gd name="T15" fmla="*/ 2 h 10"/>
                <a:gd name="T16" fmla="*/ 0 w 30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10">
                  <a:moveTo>
                    <a:pt x="0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3" y="8"/>
                    <a:pt x="7" y="10"/>
                    <a:pt x="11" y="10"/>
                  </a:cubicBezTo>
                  <a:cubicBezTo>
                    <a:pt x="17" y="10"/>
                    <a:pt x="24" y="5"/>
                    <a:pt x="30" y="1"/>
                  </a:cubicBezTo>
                  <a:cubicBezTo>
                    <a:pt x="30" y="1"/>
                    <a:pt x="30" y="0"/>
                    <a:pt x="30" y="0"/>
                  </a:cubicBezTo>
                  <a:cubicBezTo>
                    <a:pt x="25" y="5"/>
                    <a:pt x="18" y="9"/>
                    <a:pt x="12" y="9"/>
                  </a:cubicBezTo>
                  <a:cubicBezTo>
                    <a:pt x="9" y="9"/>
                    <a:pt x="5" y="8"/>
                    <a:pt x="3" y="4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1" y="2"/>
                    <a:pt x="1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1" name="Freeform 336"/>
            <p:cNvSpPr>
              <a:spLocks/>
            </p:cNvSpPr>
            <p:nvPr/>
          </p:nvSpPr>
          <p:spPr bwMode="auto">
            <a:xfrm>
              <a:off x="700237" y="2195861"/>
              <a:ext cx="122238" cy="147638"/>
            </a:xfrm>
            <a:custGeom>
              <a:avLst/>
              <a:gdLst>
                <a:gd name="T0" fmla="*/ 21 w 29"/>
                <a:gd name="T1" fmla="*/ 0 h 35"/>
                <a:gd name="T2" fmla="*/ 8 w 29"/>
                <a:gd name="T3" fmla="*/ 25 h 35"/>
                <a:gd name="T4" fmla="*/ 0 w 29"/>
                <a:gd name="T5" fmla="*/ 31 h 35"/>
                <a:gd name="T6" fmla="*/ 10 w 29"/>
                <a:gd name="T7" fmla="*/ 35 h 35"/>
                <a:gd name="T8" fmla="*/ 10 w 29"/>
                <a:gd name="T9" fmla="*/ 34 h 35"/>
                <a:gd name="T10" fmla="*/ 27 w 29"/>
                <a:gd name="T11" fmla="*/ 11 h 35"/>
                <a:gd name="T12" fmla="*/ 21 w 29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5">
                  <a:moveTo>
                    <a:pt x="21" y="0"/>
                  </a:moveTo>
                  <a:cubicBezTo>
                    <a:pt x="20" y="10"/>
                    <a:pt x="14" y="18"/>
                    <a:pt x="8" y="25"/>
                  </a:cubicBezTo>
                  <a:cubicBezTo>
                    <a:pt x="6" y="26"/>
                    <a:pt x="4" y="29"/>
                    <a:pt x="0" y="31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6" y="29"/>
                    <a:pt x="29" y="20"/>
                    <a:pt x="27" y="11"/>
                  </a:cubicBezTo>
                  <a:cubicBezTo>
                    <a:pt x="27" y="6"/>
                    <a:pt x="25" y="2"/>
                    <a:pt x="21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2" name="Freeform 337"/>
            <p:cNvSpPr>
              <a:spLocks/>
            </p:cNvSpPr>
            <p:nvPr/>
          </p:nvSpPr>
          <p:spPr bwMode="auto">
            <a:xfrm>
              <a:off x="741512" y="2183161"/>
              <a:ext cx="80963" cy="165100"/>
            </a:xfrm>
            <a:custGeom>
              <a:avLst/>
              <a:gdLst>
                <a:gd name="T0" fmla="*/ 12 w 19"/>
                <a:gd name="T1" fmla="*/ 0 h 39"/>
                <a:gd name="T2" fmla="*/ 11 w 19"/>
                <a:gd name="T3" fmla="*/ 3 h 39"/>
                <a:gd name="T4" fmla="*/ 17 w 19"/>
                <a:gd name="T5" fmla="*/ 14 h 39"/>
                <a:gd name="T6" fmla="*/ 0 w 19"/>
                <a:gd name="T7" fmla="*/ 37 h 39"/>
                <a:gd name="T8" fmla="*/ 0 w 19"/>
                <a:gd name="T9" fmla="*/ 38 h 39"/>
                <a:gd name="T10" fmla="*/ 0 w 19"/>
                <a:gd name="T11" fmla="*/ 38 h 39"/>
                <a:gd name="T12" fmla="*/ 0 w 19"/>
                <a:gd name="T13" fmla="*/ 38 h 39"/>
                <a:gd name="T14" fmla="*/ 0 w 19"/>
                <a:gd name="T15" fmla="*/ 39 h 39"/>
                <a:gd name="T16" fmla="*/ 6 w 19"/>
                <a:gd name="T17" fmla="*/ 34 h 39"/>
                <a:gd name="T18" fmla="*/ 19 w 19"/>
                <a:gd name="T19" fmla="*/ 17 h 39"/>
                <a:gd name="T20" fmla="*/ 12 w 19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39">
                  <a:moveTo>
                    <a:pt x="12" y="0"/>
                  </a:moveTo>
                  <a:cubicBezTo>
                    <a:pt x="12" y="1"/>
                    <a:pt x="11" y="2"/>
                    <a:pt x="11" y="3"/>
                  </a:cubicBezTo>
                  <a:cubicBezTo>
                    <a:pt x="15" y="5"/>
                    <a:pt x="17" y="9"/>
                    <a:pt x="17" y="14"/>
                  </a:cubicBezTo>
                  <a:cubicBezTo>
                    <a:pt x="19" y="23"/>
                    <a:pt x="6" y="32"/>
                    <a:pt x="0" y="37"/>
                  </a:cubicBezTo>
                  <a:cubicBezTo>
                    <a:pt x="0" y="37"/>
                    <a:pt x="0" y="37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9"/>
                    <a:pt x="0" y="39"/>
                  </a:cubicBezTo>
                  <a:cubicBezTo>
                    <a:pt x="2" y="37"/>
                    <a:pt x="4" y="35"/>
                    <a:pt x="6" y="34"/>
                  </a:cubicBezTo>
                  <a:cubicBezTo>
                    <a:pt x="11" y="29"/>
                    <a:pt x="17" y="25"/>
                    <a:pt x="19" y="17"/>
                  </a:cubicBezTo>
                  <a:cubicBezTo>
                    <a:pt x="19" y="13"/>
                    <a:pt x="17" y="1"/>
                    <a:pt x="1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3" name="Freeform 338"/>
            <p:cNvSpPr>
              <a:spLocks/>
            </p:cNvSpPr>
            <p:nvPr/>
          </p:nvSpPr>
          <p:spPr bwMode="auto">
            <a:xfrm>
              <a:off x="614512" y="2340323"/>
              <a:ext cx="0" cy="3175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4" name="Freeform 339"/>
            <p:cNvSpPr>
              <a:spLocks/>
            </p:cNvSpPr>
            <p:nvPr/>
          </p:nvSpPr>
          <p:spPr bwMode="auto">
            <a:xfrm>
              <a:off x="1098700" y="2272061"/>
              <a:ext cx="106363" cy="53975"/>
            </a:xfrm>
            <a:custGeom>
              <a:avLst/>
              <a:gdLst>
                <a:gd name="T0" fmla="*/ 9 w 25"/>
                <a:gd name="T1" fmla="*/ 0 h 13"/>
                <a:gd name="T2" fmla="*/ 2 w 25"/>
                <a:gd name="T3" fmla="*/ 3 h 13"/>
                <a:gd name="T4" fmla="*/ 0 w 25"/>
                <a:gd name="T5" fmla="*/ 4 h 13"/>
                <a:gd name="T6" fmla="*/ 18 w 25"/>
                <a:gd name="T7" fmla="*/ 13 h 13"/>
                <a:gd name="T8" fmla="*/ 25 w 25"/>
                <a:gd name="T9" fmla="*/ 11 h 13"/>
                <a:gd name="T10" fmla="*/ 9 w 25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3">
                  <a:moveTo>
                    <a:pt x="9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6" y="9"/>
                    <a:pt x="12" y="13"/>
                    <a:pt x="18" y="13"/>
                  </a:cubicBezTo>
                  <a:cubicBezTo>
                    <a:pt x="21" y="13"/>
                    <a:pt x="23" y="12"/>
                    <a:pt x="25" y="11"/>
                  </a:cubicBezTo>
                  <a:cubicBezTo>
                    <a:pt x="19" y="9"/>
                    <a:pt x="14" y="5"/>
                    <a:pt x="9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5" name="Freeform 340"/>
            <p:cNvSpPr>
              <a:spLocks/>
            </p:cNvSpPr>
            <p:nvPr/>
          </p:nvSpPr>
          <p:spPr bwMode="auto">
            <a:xfrm>
              <a:off x="1098700" y="2287936"/>
              <a:ext cx="106363" cy="38100"/>
            </a:xfrm>
            <a:custGeom>
              <a:avLst/>
              <a:gdLst>
                <a:gd name="T0" fmla="*/ 0 w 25"/>
                <a:gd name="T1" fmla="*/ 0 h 9"/>
                <a:gd name="T2" fmla="*/ 0 w 25"/>
                <a:gd name="T3" fmla="*/ 0 h 9"/>
                <a:gd name="T4" fmla="*/ 1 w 25"/>
                <a:gd name="T5" fmla="*/ 1 h 9"/>
                <a:gd name="T6" fmla="*/ 17 w 25"/>
                <a:gd name="T7" fmla="*/ 9 h 9"/>
                <a:gd name="T8" fmla="*/ 25 w 25"/>
                <a:gd name="T9" fmla="*/ 7 h 9"/>
                <a:gd name="T10" fmla="*/ 25 w 25"/>
                <a:gd name="T11" fmla="*/ 7 h 9"/>
                <a:gd name="T12" fmla="*/ 18 w 25"/>
                <a:gd name="T13" fmla="*/ 9 h 9"/>
                <a:gd name="T14" fmla="*/ 0 w 25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5"/>
                    <a:pt x="11" y="9"/>
                    <a:pt x="17" y="9"/>
                  </a:cubicBezTo>
                  <a:cubicBezTo>
                    <a:pt x="20" y="9"/>
                    <a:pt x="22" y="9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3" y="8"/>
                    <a:pt x="21" y="9"/>
                    <a:pt x="18" y="9"/>
                  </a:cubicBezTo>
                  <a:cubicBezTo>
                    <a:pt x="12" y="9"/>
                    <a:pt x="6" y="5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6" name="Freeform 341"/>
            <p:cNvSpPr>
              <a:spLocks/>
            </p:cNvSpPr>
            <p:nvPr/>
          </p:nvSpPr>
          <p:spPr bwMode="auto">
            <a:xfrm>
              <a:off x="1098700" y="2287936"/>
              <a:ext cx="4763" cy="476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7" name="Freeform 342"/>
            <p:cNvSpPr>
              <a:spLocks/>
            </p:cNvSpPr>
            <p:nvPr/>
          </p:nvSpPr>
          <p:spPr bwMode="auto">
            <a:xfrm>
              <a:off x="1098700" y="2284761"/>
              <a:ext cx="7938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0 w 2"/>
                <a:gd name="T9" fmla="*/ 1 h 2"/>
                <a:gd name="T10" fmla="*/ 0 w 2"/>
                <a:gd name="T11" fmla="*/ 1 h 2"/>
                <a:gd name="T12" fmla="*/ 2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8" name="Freeform 343"/>
            <p:cNvSpPr>
              <a:spLocks/>
            </p:cNvSpPr>
            <p:nvPr/>
          </p:nvSpPr>
          <p:spPr bwMode="auto">
            <a:xfrm>
              <a:off x="1017737" y="2140298"/>
              <a:ext cx="119063" cy="144463"/>
            </a:xfrm>
            <a:custGeom>
              <a:avLst/>
              <a:gdLst>
                <a:gd name="T0" fmla="*/ 7 w 28"/>
                <a:gd name="T1" fmla="*/ 0 h 34"/>
                <a:gd name="T2" fmla="*/ 4 w 28"/>
                <a:gd name="T3" fmla="*/ 4 h 34"/>
                <a:gd name="T4" fmla="*/ 4 w 28"/>
                <a:gd name="T5" fmla="*/ 19 h 34"/>
                <a:gd name="T6" fmla="*/ 18 w 28"/>
                <a:gd name="T7" fmla="*/ 34 h 34"/>
                <a:gd name="T8" fmla="*/ 19 w 28"/>
                <a:gd name="T9" fmla="*/ 34 h 34"/>
                <a:gd name="T10" fmla="*/ 21 w 28"/>
                <a:gd name="T11" fmla="*/ 34 h 34"/>
                <a:gd name="T12" fmla="*/ 28 w 28"/>
                <a:gd name="T13" fmla="*/ 31 h 34"/>
                <a:gd name="T14" fmla="*/ 23 w 28"/>
                <a:gd name="T15" fmla="*/ 25 h 34"/>
                <a:gd name="T16" fmla="*/ 7 w 28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34">
                  <a:moveTo>
                    <a:pt x="7" y="0"/>
                  </a:moveTo>
                  <a:cubicBezTo>
                    <a:pt x="6" y="1"/>
                    <a:pt x="5" y="2"/>
                    <a:pt x="4" y="4"/>
                  </a:cubicBezTo>
                  <a:cubicBezTo>
                    <a:pt x="1" y="9"/>
                    <a:pt x="0" y="14"/>
                    <a:pt x="4" y="19"/>
                  </a:cubicBezTo>
                  <a:cubicBezTo>
                    <a:pt x="8" y="24"/>
                    <a:pt x="13" y="29"/>
                    <a:pt x="18" y="34"/>
                  </a:cubicBezTo>
                  <a:cubicBezTo>
                    <a:pt x="18" y="34"/>
                    <a:pt x="19" y="34"/>
                    <a:pt x="19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6" y="29"/>
                    <a:pt x="25" y="27"/>
                    <a:pt x="23" y="25"/>
                  </a:cubicBezTo>
                  <a:cubicBezTo>
                    <a:pt x="17" y="18"/>
                    <a:pt x="10" y="9"/>
                    <a:pt x="7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9" name="Freeform 344"/>
            <p:cNvSpPr>
              <a:spLocks/>
            </p:cNvSpPr>
            <p:nvPr/>
          </p:nvSpPr>
          <p:spPr bwMode="auto">
            <a:xfrm>
              <a:off x="1001862" y="2130773"/>
              <a:ext cx="96838" cy="157163"/>
            </a:xfrm>
            <a:custGeom>
              <a:avLst/>
              <a:gdLst>
                <a:gd name="T0" fmla="*/ 11 w 23"/>
                <a:gd name="T1" fmla="*/ 0 h 37"/>
                <a:gd name="T2" fmla="*/ 6 w 23"/>
                <a:gd name="T3" fmla="*/ 3 h 37"/>
                <a:gd name="T4" fmla="*/ 18 w 23"/>
                <a:gd name="T5" fmla="*/ 34 h 37"/>
                <a:gd name="T6" fmla="*/ 23 w 23"/>
                <a:gd name="T7" fmla="*/ 37 h 37"/>
                <a:gd name="T8" fmla="*/ 23 w 23"/>
                <a:gd name="T9" fmla="*/ 36 h 37"/>
                <a:gd name="T10" fmla="*/ 22 w 23"/>
                <a:gd name="T11" fmla="*/ 36 h 37"/>
                <a:gd name="T12" fmla="*/ 8 w 23"/>
                <a:gd name="T13" fmla="*/ 21 h 37"/>
                <a:gd name="T14" fmla="*/ 8 w 23"/>
                <a:gd name="T15" fmla="*/ 6 h 37"/>
                <a:gd name="T16" fmla="*/ 11 w 23"/>
                <a:gd name="T17" fmla="*/ 2 h 37"/>
                <a:gd name="T18" fmla="*/ 11 w 23"/>
                <a:gd name="T1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37">
                  <a:moveTo>
                    <a:pt x="11" y="0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0" y="15"/>
                    <a:pt x="10" y="26"/>
                    <a:pt x="18" y="34"/>
                  </a:cubicBezTo>
                  <a:cubicBezTo>
                    <a:pt x="20" y="35"/>
                    <a:pt x="21" y="36"/>
                    <a:pt x="23" y="37"/>
                  </a:cubicBezTo>
                  <a:cubicBezTo>
                    <a:pt x="23" y="37"/>
                    <a:pt x="23" y="37"/>
                    <a:pt x="23" y="36"/>
                  </a:cubicBezTo>
                  <a:cubicBezTo>
                    <a:pt x="23" y="36"/>
                    <a:pt x="22" y="36"/>
                    <a:pt x="22" y="36"/>
                  </a:cubicBezTo>
                  <a:cubicBezTo>
                    <a:pt x="17" y="31"/>
                    <a:pt x="12" y="26"/>
                    <a:pt x="8" y="21"/>
                  </a:cubicBezTo>
                  <a:cubicBezTo>
                    <a:pt x="4" y="16"/>
                    <a:pt x="5" y="11"/>
                    <a:pt x="8" y="6"/>
                  </a:cubicBezTo>
                  <a:cubicBezTo>
                    <a:pt x="9" y="4"/>
                    <a:pt x="10" y="3"/>
                    <a:pt x="11" y="2"/>
                  </a:cubicBezTo>
                  <a:cubicBezTo>
                    <a:pt x="11" y="1"/>
                    <a:pt x="11" y="1"/>
                    <a:pt x="11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0" name="Freeform 345"/>
            <p:cNvSpPr>
              <a:spLocks noEditPoints="1"/>
            </p:cNvSpPr>
            <p:nvPr/>
          </p:nvSpPr>
          <p:spPr bwMode="auto">
            <a:xfrm>
              <a:off x="1460650" y="2305398"/>
              <a:ext cx="322263" cy="280988"/>
            </a:xfrm>
            <a:custGeom>
              <a:avLst/>
              <a:gdLst>
                <a:gd name="T0" fmla="*/ 10 w 76"/>
                <a:gd name="T1" fmla="*/ 66 h 66"/>
                <a:gd name="T2" fmla="*/ 4 w 76"/>
                <a:gd name="T3" fmla="*/ 66 h 66"/>
                <a:gd name="T4" fmla="*/ 0 w 76"/>
                <a:gd name="T5" fmla="*/ 61 h 66"/>
                <a:gd name="T6" fmla="*/ 4 w 76"/>
                <a:gd name="T7" fmla="*/ 57 h 66"/>
                <a:gd name="T8" fmla="*/ 5 w 76"/>
                <a:gd name="T9" fmla="*/ 57 h 66"/>
                <a:gd name="T10" fmla="*/ 8 w 76"/>
                <a:gd name="T11" fmla="*/ 57 h 66"/>
                <a:gd name="T12" fmla="*/ 32 w 76"/>
                <a:gd name="T13" fmla="*/ 47 h 66"/>
                <a:gd name="T14" fmla="*/ 39 w 76"/>
                <a:gd name="T15" fmla="*/ 29 h 66"/>
                <a:gd name="T16" fmla="*/ 39 w 76"/>
                <a:gd name="T17" fmla="*/ 25 h 66"/>
                <a:gd name="T18" fmla="*/ 41 w 76"/>
                <a:gd name="T19" fmla="*/ 8 h 66"/>
                <a:gd name="T20" fmla="*/ 59 w 76"/>
                <a:gd name="T21" fmla="*/ 0 h 66"/>
                <a:gd name="T22" fmla="*/ 59 w 76"/>
                <a:gd name="T23" fmla="*/ 0 h 66"/>
                <a:gd name="T24" fmla="*/ 75 w 76"/>
                <a:gd name="T25" fmla="*/ 11 h 66"/>
                <a:gd name="T26" fmla="*/ 67 w 76"/>
                <a:gd name="T27" fmla="*/ 29 h 66"/>
                <a:gd name="T28" fmla="*/ 61 w 76"/>
                <a:gd name="T29" fmla="*/ 30 h 66"/>
                <a:gd name="T30" fmla="*/ 51 w 76"/>
                <a:gd name="T31" fmla="*/ 24 h 66"/>
                <a:gd name="T32" fmla="*/ 51 w 76"/>
                <a:gd name="T33" fmla="*/ 16 h 66"/>
                <a:gd name="T34" fmla="*/ 55 w 76"/>
                <a:gd name="T35" fmla="*/ 12 h 66"/>
                <a:gd name="T36" fmla="*/ 54 w 76"/>
                <a:gd name="T37" fmla="*/ 12 h 66"/>
                <a:gd name="T38" fmla="*/ 50 w 76"/>
                <a:gd name="T39" fmla="*/ 26 h 66"/>
                <a:gd name="T40" fmla="*/ 49 w 76"/>
                <a:gd name="T41" fmla="*/ 36 h 66"/>
                <a:gd name="T42" fmla="*/ 10 w 76"/>
                <a:gd name="T43" fmla="*/ 66 h 66"/>
                <a:gd name="T44" fmla="*/ 61 w 76"/>
                <a:gd name="T45" fmla="*/ 11 h 66"/>
                <a:gd name="T46" fmla="*/ 64 w 76"/>
                <a:gd name="T47" fmla="*/ 15 h 66"/>
                <a:gd name="T48" fmla="*/ 64 w 76"/>
                <a:gd name="T49" fmla="*/ 14 h 66"/>
                <a:gd name="T50" fmla="*/ 61 w 76"/>
                <a:gd name="T5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6" h="66">
                  <a:moveTo>
                    <a:pt x="10" y="66"/>
                  </a:moveTo>
                  <a:cubicBezTo>
                    <a:pt x="8" y="66"/>
                    <a:pt x="6" y="66"/>
                    <a:pt x="4" y="66"/>
                  </a:cubicBezTo>
                  <a:cubicBezTo>
                    <a:pt x="1" y="65"/>
                    <a:pt x="0" y="63"/>
                    <a:pt x="0" y="61"/>
                  </a:cubicBezTo>
                  <a:cubicBezTo>
                    <a:pt x="0" y="59"/>
                    <a:pt x="2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6" y="57"/>
                    <a:pt x="7" y="57"/>
                    <a:pt x="8" y="57"/>
                  </a:cubicBezTo>
                  <a:cubicBezTo>
                    <a:pt x="16" y="57"/>
                    <a:pt x="25" y="53"/>
                    <a:pt x="32" y="47"/>
                  </a:cubicBezTo>
                  <a:cubicBezTo>
                    <a:pt x="37" y="42"/>
                    <a:pt x="39" y="35"/>
                    <a:pt x="39" y="29"/>
                  </a:cubicBezTo>
                  <a:cubicBezTo>
                    <a:pt x="39" y="28"/>
                    <a:pt x="39" y="27"/>
                    <a:pt x="39" y="25"/>
                  </a:cubicBezTo>
                  <a:cubicBezTo>
                    <a:pt x="38" y="20"/>
                    <a:pt x="38" y="13"/>
                    <a:pt x="41" y="8"/>
                  </a:cubicBezTo>
                  <a:cubicBezTo>
                    <a:pt x="45" y="3"/>
                    <a:pt x="52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8" y="0"/>
                    <a:pt x="73" y="4"/>
                    <a:pt x="75" y="11"/>
                  </a:cubicBezTo>
                  <a:cubicBezTo>
                    <a:pt x="76" y="17"/>
                    <a:pt x="74" y="26"/>
                    <a:pt x="67" y="29"/>
                  </a:cubicBezTo>
                  <a:cubicBezTo>
                    <a:pt x="65" y="30"/>
                    <a:pt x="63" y="30"/>
                    <a:pt x="61" y="30"/>
                  </a:cubicBezTo>
                  <a:cubicBezTo>
                    <a:pt x="57" y="30"/>
                    <a:pt x="53" y="28"/>
                    <a:pt x="51" y="24"/>
                  </a:cubicBezTo>
                  <a:cubicBezTo>
                    <a:pt x="50" y="22"/>
                    <a:pt x="49" y="19"/>
                    <a:pt x="51" y="16"/>
                  </a:cubicBezTo>
                  <a:cubicBezTo>
                    <a:pt x="51" y="14"/>
                    <a:pt x="53" y="13"/>
                    <a:pt x="55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49" y="14"/>
                    <a:pt x="49" y="19"/>
                    <a:pt x="50" y="26"/>
                  </a:cubicBezTo>
                  <a:cubicBezTo>
                    <a:pt x="50" y="30"/>
                    <a:pt x="50" y="33"/>
                    <a:pt x="49" y="36"/>
                  </a:cubicBezTo>
                  <a:cubicBezTo>
                    <a:pt x="46" y="55"/>
                    <a:pt x="26" y="66"/>
                    <a:pt x="10" y="66"/>
                  </a:cubicBezTo>
                  <a:moveTo>
                    <a:pt x="61" y="11"/>
                  </a:moveTo>
                  <a:cubicBezTo>
                    <a:pt x="63" y="12"/>
                    <a:pt x="64" y="13"/>
                    <a:pt x="64" y="15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3"/>
                    <a:pt x="64" y="12"/>
                    <a:pt x="61" y="1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1" name="Freeform 346"/>
            <p:cNvSpPr>
              <a:spLocks/>
            </p:cNvSpPr>
            <p:nvPr/>
          </p:nvSpPr>
          <p:spPr bwMode="auto">
            <a:xfrm>
              <a:off x="1473350" y="2318098"/>
              <a:ext cx="296863" cy="263525"/>
            </a:xfrm>
            <a:custGeom>
              <a:avLst/>
              <a:gdLst>
                <a:gd name="T0" fmla="*/ 1 w 70"/>
                <a:gd name="T1" fmla="*/ 60 h 62"/>
                <a:gd name="T2" fmla="*/ 43 w 70"/>
                <a:gd name="T3" fmla="*/ 33 h 62"/>
                <a:gd name="T4" fmla="*/ 50 w 70"/>
                <a:gd name="T5" fmla="*/ 6 h 62"/>
                <a:gd name="T6" fmla="*/ 64 w 70"/>
                <a:gd name="T7" fmla="*/ 11 h 62"/>
                <a:gd name="T8" fmla="*/ 62 w 70"/>
                <a:gd name="T9" fmla="*/ 18 h 62"/>
                <a:gd name="T10" fmla="*/ 56 w 70"/>
                <a:gd name="T11" fmla="*/ 15 h 62"/>
                <a:gd name="T12" fmla="*/ 55 w 70"/>
                <a:gd name="T13" fmla="*/ 11 h 62"/>
                <a:gd name="T14" fmla="*/ 51 w 70"/>
                <a:gd name="T15" fmla="*/ 19 h 62"/>
                <a:gd name="T16" fmla="*/ 63 w 70"/>
                <a:gd name="T17" fmla="*/ 23 h 62"/>
                <a:gd name="T18" fmla="*/ 69 w 70"/>
                <a:gd name="T19" fmla="*/ 9 h 62"/>
                <a:gd name="T20" fmla="*/ 56 w 70"/>
                <a:gd name="T21" fmla="*/ 0 h 62"/>
                <a:gd name="T22" fmla="*/ 41 w 70"/>
                <a:gd name="T23" fmla="*/ 7 h 62"/>
                <a:gd name="T24" fmla="*/ 39 w 70"/>
                <a:gd name="T25" fmla="*/ 26 h 62"/>
                <a:gd name="T26" fmla="*/ 2 w 70"/>
                <a:gd name="T27" fmla="*/ 57 h 62"/>
                <a:gd name="T28" fmla="*/ 1 w 70"/>
                <a:gd name="T29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2">
                  <a:moveTo>
                    <a:pt x="1" y="60"/>
                  </a:moveTo>
                  <a:cubicBezTo>
                    <a:pt x="19" y="62"/>
                    <a:pt x="40" y="51"/>
                    <a:pt x="43" y="33"/>
                  </a:cubicBezTo>
                  <a:cubicBezTo>
                    <a:pt x="45" y="23"/>
                    <a:pt x="39" y="10"/>
                    <a:pt x="50" y="6"/>
                  </a:cubicBezTo>
                  <a:cubicBezTo>
                    <a:pt x="55" y="4"/>
                    <a:pt x="64" y="4"/>
                    <a:pt x="64" y="11"/>
                  </a:cubicBezTo>
                  <a:cubicBezTo>
                    <a:pt x="65" y="13"/>
                    <a:pt x="64" y="16"/>
                    <a:pt x="62" y="18"/>
                  </a:cubicBezTo>
                  <a:cubicBezTo>
                    <a:pt x="59" y="22"/>
                    <a:pt x="52" y="17"/>
                    <a:pt x="56" y="15"/>
                  </a:cubicBezTo>
                  <a:cubicBezTo>
                    <a:pt x="59" y="14"/>
                    <a:pt x="58" y="10"/>
                    <a:pt x="55" y="11"/>
                  </a:cubicBezTo>
                  <a:cubicBezTo>
                    <a:pt x="51" y="12"/>
                    <a:pt x="49" y="16"/>
                    <a:pt x="51" y="19"/>
                  </a:cubicBezTo>
                  <a:cubicBezTo>
                    <a:pt x="53" y="24"/>
                    <a:pt x="58" y="25"/>
                    <a:pt x="63" y="23"/>
                  </a:cubicBezTo>
                  <a:cubicBezTo>
                    <a:pt x="68" y="21"/>
                    <a:pt x="70" y="14"/>
                    <a:pt x="69" y="9"/>
                  </a:cubicBezTo>
                  <a:cubicBezTo>
                    <a:pt x="67" y="3"/>
                    <a:pt x="62" y="0"/>
                    <a:pt x="56" y="0"/>
                  </a:cubicBezTo>
                  <a:cubicBezTo>
                    <a:pt x="50" y="0"/>
                    <a:pt x="45" y="3"/>
                    <a:pt x="41" y="7"/>
                  </a:cubicBezTo>
                  <a:cubicBezTo>
                    <a:pt x="37" y="13"/>
                    <a:pt x="39" y="20"/>
                    <a:pt x="39" y="26"/>
                  </a:cubicBezTo>
                  <a:cubicBezTo>
                    <a:pt x="40" y="45"/>
                    <a:pt x="19" y="59"/>
                    <a:pt x="2" y="57"/>
                  </a:cubicBezTo>
                  <a:cubicBezTo>
                    <a:pt x="0" y="57"/>
                    <a:pt x="0" y="59"/>
                    <a:pt x="1" y="6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2" name="Freeform 347"/>
            <p:cNvSpPr>
              <a:spLocks/>
            </p:cNvSpPr>
            <p:nvPr/>
          </p:nvSpPr>
          <p:spPr bwMode="auto">
            <a:xfrm>
              <a:off x="1473350" y="2318098"/>
              <a:ext cx="296863" cy="263525"/>
            </a:xfrm>
            <a:custGeom>
              <a:avLst/>
              <a:gdLst>
                <a:gd name="T0" fmla="*/ 1 w 70"/>
                <a:gd name="T1" fmla="*/ 60 h 62"/>
                <a:gd name="T2" fmla="*/ 43 w 70"/>
                <a:gd name="T3" fmla="*/ 33 h 62"/>
                <a:gd name="T4" fmla="*/ 50 w 70"/>
                <a:gd name="T5" fmla="*/ 6 h 62"/>
                <a:gd name="T6" fmla="*/ 64 w 70"/>
                <a:gd name="T7" fmla="*/ 11 h 62"/>
                <a:gd name="T8" fmla="*/ 62 w 70"/>
                <a:gd name="T9" fmla="*/ 18 h 62"/>
                <a:gd name="T10" fmla="*/ 56 w 70"/>
                <a:gd name="T11" fmla="*/ 15 h 62"/>
                <a:gd name="T12" fmla="*/ 55 w 70"/>
                <a:gd name="T13" fmla="*/ 11 h 62"/>
                <a:gd name="T14" fmla="*/ 51 w 70"/>
                <a:gd name="T15" fmla="*/ 19 h 62"/>
                <a:gd name="T16" fmla="*/ 63 w 70"/>
                <a:gd name="T17" fmla="*/ 23 h 62"/>
                <a:gd name="T18" fmla="*/ 69 w 70"/>
                <a:gd name="T19" fmla="*/ 9 h 62"/>
                <a:gd name="T20" fmla="*/ 56 w 70"/>
                <a:gd name="T21" fmla="*/ 0 h 62"/>
                <a:gd name="T22" fmla="*/ 41 w 70"/>
                <a:gd name="T23" fmla="*/ 7 h 62"/>
                <a:gd name="T24" fmla="*/ 39 w 70"/>
                <a:gd name="T25" fmla="*/ 26 h 62"/>
                <a:gd name="T26" fmla="*/ 2 w 70"/>
                <a:gd name="T27" fmla="*/ 57 h 62"/>
                <a:gd name="T28" fmla="*/ 1 w 70"/>
                <a:gd name="T29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2">
                  <a:moveTo>
                    <a:pt x="1" y="60"/>
                  </a:moveTo>
                  <a:cubicBezTo>
                    <a:pt x="19" y="62"/>
                    <a:pt x="40" y="51"/>
                    <a:pt x="43" y="33"/>
                  </a:cubicBezTo>
                  <a:cubicBezTo>
                    <a:pt x="45" y="23"/>
                    <a:pt x="39" y="10"/>
                    <a:pt x="50" y="6"/>
                  </a:cubicBezTo>
                  <a:cubicBezTo>
                    <a:pt x="55" y="4"/>
                    <a:pt x="64" y="4"/>
                    <a:pt x="64" y="11"/>
                  </a:cubicBezTo>
                  <a:cubicBezTo>
                    <a:pt x="65" y="13"/>
                    <a:pt x="64" y="16"/>
                    <a:pt x="62" y="18"/>
                  </a:cubicBezTo>
                  <a:cubicBezTo>
                    <a:pt x="59" y="22"/>
                    <a:pt x="52" y="17"/>
                    <a:pt x="56" y="15"/>
                  </a:cubicBezTo>
                  <a:cubicBezTo>
                    <a:pt x="59" y="14"/>
                    <a:pt x="58" y="10"/>
                    <a:pt x="55" y="11"/>
                  </a:cubicBezTo>
                  <a:cubicBezTo>
                    <a:pt x="51" y="12"/>
                    <a:pt x="49" y="16"/>
                    <a:pt x="51" y="19"/>
                  </a:cubicBezTo>
                  <a:cubicBezTo>
                    <a:pt x="53" y="24"/>
                    <a:pt x="58" y="25"/>
                    <a:pt x="63" y="23"/>
                  </a:cubicBezTo>
                  <a:cubicBezTo>
                    <a:pt x="68" y="21"/>
                    <a:pt x="70" y="14"/>
                    <a:pt x="69" y="9"/>
                  </a:cubicBezTo>
                  <a:cubicBezTo>
                    <a:pt x="67" y="3"/>
                    <a:pt x="62" y="0"/>
                    <a:pt x="56" y="0"/>
                  </a:cubicBezTo>
                  <a:cubicBezTo>
                    <a:pt x="50" y="0"/>
                    <a:pt x="45" y="3"/>
                    <a:pt x="41" y="7"/>
                  </a:cubicBezTo>
                  <a:cubicBezTo>
                    <a:pt x="37" y="13"/>
                    <a:pt x="39" y="20"/>
                    <a:pt x="39" y="26"/>
                  </a:cubicBezTo>
                  <a:cubicBezTo>
                    <a:pt x="40" y="45"/>
                    <a:pt x="19" y="59"/>
                    <a:pt x="2" y="57"/>
                  </a:cubicBezTo>
                  <a:cubicBezTo>
                    <a:pt x="0" y="57"/>
                    <a:pt x="0" y="59"/>
                    <a:pt x="1" y="6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3" name="Freeform 348"/>
            <p:cNvSpPr>
              <a:spLocks/>
            </p:cNvSpPr>
            <p:nvPr/>
          </p:nvSpPr>
          <p:spPr bwMode="auto">
            <a:xfrm>
              <a:off x="1260625" y="2340323"/>
              <a:ext cx="369888" cy="254000"/>
            </a:xfrm>
            <a:custGeom>
              <a:avLst/>
              <a:gdLst>
                <a:gd name="T0" fmla="*/ 63 w 87"/>
                <a:gd name="T1" fmla="*/ 57 h 60"/>
                <a:gd name="T2" fmla="*/ 64 w 87"/>
                <a:gd name="T3" fmla="*/ 46 h 60"/>
                <a:gd name="T4" fmla="*/ 65 w 87"/>
                <a:gd name="T5" fmla="*/ 41 h 60"/>
                <a:gd name="T6" fmla="*/ 65 w 87"/>
                <a:gd name="T7" fmla="*/ 38 h 60"/>
                <a:gd name="T8" fmla="*/ 68 w 87"/>
                <a:gd name="T9" fmla="*/ 42 h 60"/>
                <a:gd name="T10" fmla="*/ 71 w 87"/>
                <a:gd name="T11" fmla="*/ 45 h 60"/>
                <a:gd name="T12" fmla="*/ 78 w 87"/>
                <a:gd name="T13" fmla="*/ 52 h 60"/>
                <a:gd name="T14" fmla="*/ 86 w 87"/>
                <a:gd name="T15" fmla="*/ 48 h 60"/>
                <a:gd name="T16" fmla="*/ 85 w 87"/>
                <a:gd name="T17" fmla="*/ 38 h 60"/>
                <a:gd name="T18" fmla="*/ 82 w 87"/>
                <a:gd name="T19" fmla="*/ 34 h 60"/>
                <a:gd name="T20" fmla="*/ 80 w 87"/>
                <a:gd name="T21" fmla="*/ 29 h 60"/>
                <a:gd name="T22" fmla="*/ 74 w 87"/>
                <a:gd name="T23" fmla="*/ 21 h 60"/>
                <a:gd name="T24" fmla="*/ 65 w 87"/>
                <a:gd name="T25" fmla="*/ 12 h 60"/>
                <a:gd name="T26" fmla="*/ 55 w 87"/>
                <a:gd name="T27" fmla="*/ 0 h 60"/>
                <a:gd name="T28" fmla="*/ 36 w 87"/>
                <a:gd name="T29" fmla="*/ 1 h 60"/>
                <a:gd name="T30" fmla="*/ 30 w 87"/>
                <a:gd name="T31" fmla="*/ 3 h 60"/>
                <a:gd name="T32" fmla="*/ 25 w 87"/>
                <a:gd name="T33" fmla="*/ 6 h 60"/>
                <a:gd name="T34" fmla="*/ 21 w 87"/>
                <a:gd name="T35" fmla="*/ 10 h 60"/>
                <a:gd name="T36" fmla="*/ 17 w 87"/>
                <a:gd name="T37" fmla="*/ 14 h 60"/>
                <a:gd name="T38" fmla="*/ 9 w 87"/>
                <a:gd name="T39" fmla="*/ 22 h 60"/>
                <a:gd name="T40" fmla="*/ 4 w 87"/>
                <a:gd name="T41" fmla="*/ 31 h 60"/>
                <a:gd name="T42" fmla="*/ 1 w 87"/>
                <a:gd name="T43" fmla="*/ 41 h 60"/>
                <a:gd name="T44" fmla="*/ 8 w 87"/>
                <a:gd name="T45" fmla="*/ 45 h 60"/>
                <a:gd name="T46" fmla="*/ 16 w 87"/>
                <a:gd name="T47" fmla="*/ 38 h 60"/>
                <a:gd name="T48" fmla="*/ 20 w 87"/>
                <a:gd name="T49" fmla="*/ 34 h 60"/>
                <a:gd name="T50" fmla="*/ 23 w 87"/>
                <a:gd name="T51" fmla="*/ 30 h 60"/>
                <a:gd name="T52" fmla="*/ 22 w 87"/>
                <a:gd name="T53" fmla="*/ 35 h 60"/>
                <a:gd name="T54" fmla="*/ 22 w 87"/>
                <a:gd name="T55" fmla="*/ 39 h 60"/>
                <a:gd name="T56" fmla="*/ 21 w 87"/>
                <a:gd name="T57" fmla="*/ 48 h 60"/>
                <a:gd name="T58" fmla="*/ 20 w 87"/>
                <a:gd name="T59" fmla="*/ 54 h 60"/>
                <a:gd name="T60" fmla="*/ 20 w 87"/>
                <a:gd name="T61" fmla="*/ 60 h 60"/>
                <a:gd name="T62" fmla="*/ 35 w 87"/>
                <a:gd name="T63" fmla="*/ 60 h 60"/>
                <a:gd name="T64" fmla="*/ 35 w 87"/>
                <a:gd name="T65" fmla="*/ 60 h 60"/>
                <a:gd name="T66" fmla="*/ 41 w 87"/>
                <a:gd name="T67" fmla="*/ 60 h 60"/>
                <a:gd name="T68" fmla="*/ 43 w 87"/>
                <a:gd name="T69" fmla="*/ 60 h 60"/>
                <a:gd name="T70" fmla="*/ 47 w 87"/>
                <a:gd name="T71" fmla="*/ 60 h 60"/>
                <a:gd name="T72" fmla="*/ 62 w 87"/>
                <a:gd name="T73" fmla="*/ 60 h 60"/>
                <a:gd name="T74" fmla="*/ 63 w 87"/>
                <a:gd name="T75" fmla="*/ 5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" h="60">
                  <a:moveTo>
                    <a:pt x="63" y="57"/>
                  </a:moveTo>
                  <a:cubicBezTo>
                    <a:pt x="63" y="53"/>
                    <a:pt x="64" y="50"/>
                    <a:pt x="64" y="46"/>
                  </a:cubicBezTo>
                  <a:cubicBezTo>
                    <a:pt x="65" y="45"/>
                    <a:pt x="64" y="43"/>
                    <a:pt x="65" y="41"/>
                  </a:cubicBezTo>
                  <a:cubicBezTo>
                    <a:pt x="65" y="40"/>
                    <a:pt x="66" y="39"/>
                    <a:pt x="65" y="38"/>
                  </a:cubicBezTo>
                  <a:cubicBezTo>
                    <a:pt x="67" y="39"/>
                    <a:pt x="67" y="40"/>
                    <a:pt x="68" y="42"/>
                  </a:cubicBezTo>
                  <a:cubicBezTo>
                    <a:pt x="69" y="43"/>
                    <a:pt x="70" y="44"/>
                    <a:pt x="71" y="45"/>
                  </a:cubicBezTo>
                  <a:cubicBezTo>
                    <a:pt x="73" y="47"/>
                    <a:pt x="75" y="50"/>
                    <a:pt x="78" y="52"/>
                  </a:cubicBezTo>
                  <a:cubicBezTo>
                    <a:pt x="82" y="55"/>
                    <a:pt x="85" y="52"/>
                    <a:pt x="86" y="48"/>
                  </a:cubicBezTo>
                  <a:cubicBezTo>
                    <a:pt x="87" y="44"/>
                    <a:pt x="86" y="41"/>
                    <a:pt x="85" y="38"/>
                  </a:cubicBezTo>
                  <a:cubicBezTo>
                    <a:pt x="84" y="36"/>
                    <a:pt x="83" y="35"/>
                    <a:pt x="82" y="34"/>
                  </a:cubicBezTo>
                  <a:cubicBezTo>
                    <a:pt x="81" y="32"/>
                    <a:pt x="80" y="31"/>
                    <a:pt x="80" y="29"/>
                  </a:cubicBezTo>
                  <a:cubicBezTo>
                    <a:pt x="78" y="26"/>
                    <a:pt x="76" y="23"/>
                    <a:pt x="74" y="21"/>
                  </a:cubicBezTo>
                  <a:cubicBezTo>
                    <a:pt x="71" y="18"/>
                    <a:pt x="68" y="15"/>
                    <a:pt x="65" y="12"/>
                  </a:cubicBezTo>
                  <a:cubicBezTo>
                    <a:pt x="61" y="8"/>
                    <a:pt x="61" y="3"/>
                    <a:pt x="55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2" y="2"/>
                    <a:pt x="30" y="3"/>
                  </a:cubicBezTo>
                  <a:cubicBezTo>
                    <a:pt x="27" y="4"/>
                    <a:pt x="27" y="5"/>
                    <a:pt x="25" y="6"/>
                  </a:cubicBezTo>
                  <a:cubicBezTo>
                    <a:pt x="24" y="8"/>
                    <a:pt x="22" y="9"/>
                    <a:pt x="21" y="10"/>
                  </a:cubicBezTo>
                  <a:cubicBezTo>
                    <a:pt x="19" y="11"/>
                    <a:pt x="18" y="13"/>
                    <a:pt x="17" y="14"/>
                  </a:cubicBezTo>
                  <a:cubicBezTo>
                    <a:pt x="15" y="17"/>
                    <a:pt x="12" y="19"/>
                    <a:pt x="9" y="22"/>
                  </a:cubicBezTo>
                  <a:cubicBezTo>
                    <a:pt x="7" y="24"/>
                    <a:pt x="5" y="27"/>
                    <a:pt x="4" y="31"/>
                  </a:cubicBezTo>
                  <a:cubicBezTo>
                    <a:pt x="2" y="34"/>
                    <a:pt x="0" y="37"/>
                    <a:pt x="1" y="41"/>
                  </a:cubicBezTo>
                  <a:cubicBezTo>
                    <a:pt x="1" y="44"/>
                    <a:pt x="5" y="47"/>
                    <a:pt x="8" y="45"/>
                  </a:cubicBezTo>
                  <a:cubicBezTo>
                    <a:pt x="11" y="43"/>
                    <a:pt x="14" y="41"/>
                    <a:pt x="16" y="38"/>
                  </a:cubicBezTo>
                  <a:cubicBezTo>
                    <a:pt x="17" y="37"/>
                    <a:pt x="19" y="36"/>
                    <a:pt x="20" y="34"/>
                  </a:cubicBezTo>
                  <a:cubicBezTo>
                    <a:pt x="21" y="33"/>
                    <a:pt x="22" y="31"/>
                    <a:pt x="23" y="30"/>
                  </a:cubicBezTo>
                  <a:cubicBezTo>
                    <a:pt x="24" y="31"/>
                    <a:pt x="22" y="33"/>
                    <a:pt x="22" y="35"/>
                  </a:cubicBezTo>
                  <a:cubicBezTo>
                    <a:pt x="22" y="36"/>
                    <a:pt x="22" y="37"/>
                    <a:pt x="22" y="39"/>
                  </a:cubicBezTo>
                  <a:cubicBezTo>
                    <a:pt x="22" y="42"/>
                    <a:pt x="22" y="45"/>
                    <a:pt x="21" y="48"/>
                  </a:cubicBezTo>
                  <a:cubicBezTo>
                    <a:pt x="21" y="50"/>
                    <a:pt x="21" y="52"/>
                    <a:pt x="20" y="54"/>
                  </a:cubicBezTo>
                  <a:cubicBezTo>
                    <a:pt x="20" y="56"/>
                    <a:pt x="20" y="58"/>
                    <a:pt x="20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8" y="59"/>
                    <a:pt x="39" y="60"/>
                    <a:pt x="41" y="60"/>
                  </a:cubicBezTo>
                  <a:cubicBezTo>
                    <a:pt x="42" y="60"/>
                    <a:pt x="42" y="60"/>
                    <a:pt x="43" y="60"/>
                  </a:cubicBezTo>
                  <a:cubicBezTo>
                    <a:pt x="44" y="59"/>
                    <a:pt x="46" y="59"/>
                    <a:pt x="47" y="60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59"/>
                    <a:pt x="62" y="58"/>
                    <a:pt x="63" y="57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4" name="Freeform 349"/>
            <p:cNvSpPr>
              <a:spLocks/>
            </p:cNvSpPr>
            <p:nvPr/>
          </p:nvSpPr>
          <p:spPr bwMode="auto">
            <a:xfrm>
              <a:off x="1260625" y="2480023"/>
              <a:ext cx="55563" cy="58738"/>
            </a:xfrm>
            <a:custGeom>
              <a:avLst/>
              <a:gdLst>
                <a:gd name="T0" fmla="*/ 1 w 13"/>
                <a:gd name="T1" fmla="*/ 8 h 14"/>
                <a:gd name="T2" fmla="*/ 8 w 13"/>
                <a:gd name="T3" fmla="*/ 12 h 14"/>
                <a:gd name="T4" fmla="*/ 13 w 13"/>
                <a:gd name="T5" fmla="*/ 8 h 14"/>
                <a:gd name="T6" fmla="*/ 3 w 13"/>
                <a:gd name="T7" fmla="*/ 0 h 14"/>
                <a:gd name="T8" fmla="*/ 1 w 13"/>
                <a:gd name="T9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1" y="8"/>
                  </a:moveTo>
                  <a:cubicBezTo>
                    <a:pt x="1" y="11"/>
                    <a:pt x="5" y="14"/>
                    <a:pt x="8" y="12"/>
                  </a:cubicBezTo>
                  <a:cubicBezTo>
                    <a:pt x="10" y="11"/>
                    <a:pt x="12" y="9"/>
                    <a:pt x="13" y="8"/>
                  </a:cubicBezTo>
                  <a:cubicBezTo>
                    <a:pt x="10" y="5"/>
                    <a:pt x="6" y="2"/>
                    <a:pt x="3" y="0"/>
                  </a:cubicBezTo>
                  <a:cubicBezTo>
                    <a:pt x="1" y="2"/>
                    <a:pt x="0" y="5"/>
                    <a:pt x="1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5" name="Freeform 350"/>
            <p:cNvSpPr>
              <a:spLocks/>
            </p:cNvSpPr>
            <p:nvPr/>
          </p:nvSpPr>
          <p:spPr bwMode="auto">
            <a:xfrm>
              <a:off x="1574950" y="2500661"/>
              <a:ext cx="55563" cy="73025"/>
            </a:xfrm>
            <a:custGeom>
              <a:avLst/>
              <a:gdLst>
                <a:gd name="T0" fmla="*/ 0 w 13"/>
                <a:gd name="T1" fmla="*/ 10 h 17"/>
                <a:gd name="T2" fmla="*/ 4 w 13"/>
                <a:gd name="T3" fmla="*/ 14 h 17"/>
                <a:gd name="T4" fmla="*/ 12 w 13"/>
                <a:gd name="T5" fmla="*/ 10 h 17"/>
                <a:gd name="T6" fmla="*/ 11 w 13"/>
                <a:gd name="T7" fmla="*/ 0 h 17"/>
                <a:gd name="T8" fmla="*/ 0 w 13"/>
                <a:gd name="T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7">
                  <a:moveTo>
                    <a:pt x="0" y="10"/>
                  </a:moveTo>
                  <a:cubicBezTo>
                    <a:pt x="1" y="12"/>
                    <a:pt x="2" y="13"/>
                    <a:pt x="4" y="14"/>
                  </a:cubicBezTo>
                  <a:cubicBezTo>
                    <a:pt x="8" y="17"/>
                    <a:pt x="11" y="14"/>
                    <a:pt x="12" y="10"/>
                  </a:cubicBezTo>
                  <a:cubicBezTo>
                    <a:pt x="13" y="7"/>
                    <a:pt x="13" y="3"/>
                    <a:pt x="11" y="0"/>
                  </a:cubicBezTo>
                  <a:cubicBezTo>
                    <a:pt x="7" y="3"/>
                    <a:pt x="3" y="6"/>
                    <a:pt x="0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6" name="Freeform 351"/>
            <p:cNvSpPr>
              <a:spLocks/>
            </p:cNvSpPr>
            <p:nvPr/>
          </p:nvSpPr>
          <p:spPr bwMode="auto">
            <a:xfrm>
              <a:off x="1382862" y="2467323"/>
              <a:ext cx="106363" cy="127000"/>
            </a:xfrm>
            <a:custGeom>
              <a:avLst/>
              <a:gdLst>
                <a:gd name="T0" fmla="*/ 25 w 25"/>
                <a:gd name="T1" fmla="*/ 22 h 30"/>
                <a:gd name="T2" fmla="*/ 14 w 25"/>
                <a:gd name="T3" fmla="*/ 1 h 30"/>
                <a:gd name="T4" fmla="*/ 1 w 25"/>
                <a:gd name="T5" fmla="*/ 21 h 30"/>
                <a:gd name="T6" fmla="*/ 2 w 25"/>
                <a:gd name="T7" fmla="*/ 30 h 30"/>
                <a:gd name="T8" fmla="*/ 23 w 25"/>
                <a:gd name="T9" fmla="*/ 30 h 30"/>
                <a:gd name="T10" fmla="*/ 25 w 25"/>
                <a:gd name="T11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0">
                  <a:moveTo>
                    <a:pt x="25" y="22"/>
                  </a:moveTo>
                  <a:cubicBezTo>
                    <a:pt x="25" y="10"/>
                    <a:pt x="23" y="1"/>
                    <a:pt x="14" y="1"/>
                  </a:cubicBezTo>
                  <a:cubicBezTo>
                    <a:pt x="6" y="0"/>
                    <a:pt x="2" y="9"/>
                    <a:pt x="1" y="21"/>
                  </a:cubicBezTo>
                  <a:cubicBezTo>
                    <a:pt x="1" y="25"/>
                    <a:pt x="0" y="27"/>
                    <a:pt x="2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27"/>
                    <a:pt x="24" y="25"/>
                    <a:pt x="25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7" name="Freeform 352"/>
            <p:cNvSpPr>
              <a:spLocks/>
            </p:cNvSpPr>
            <p:nvPr/>
          </p:nvSpPr>
          <p:spPr bwMode="auto">
            <a:xfrm>
              <a:off x="1392387" y="2594323"/>
              <a:ext cx="88900" cy="7938"/>
            </a:xfrm>
            <a:custGeom>
              <a:avLst/>
              <a:gdLst>
                <a:gd name="T0" fmla="*/ 0 w 21"/>
                <a:gd name="T1" fmla="*/ 0 h 2"/>
                <a:gd name="T2" fmla="*/ 0 w 21"/>
                <a:gd name="T3" fmla="*/ 0 h 2"/>
                <a:gd name="T4" fmla="*/ 20 w 21"/>
                <a:gd name="T5" fmla="*/ 2 h 2"/>
                <a:gd name="T6" fmla="*/ 21 w 21"/>
                <a:gd name="T7" fmla="*/ 0 h 2"/>
                <a:gd name="T8" fmla="*/ 0 w 2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1"/>
                    <a:pt x="2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8" name="Freeform 353"/>
            <p:cNvSpPr>
              <a:spLocks/>
            </p:cNvSpPr>
            <p:nvPr/>
          </p:nvSpPr>
          <p:spPr bwMode="auto">
            <a:xfrm>
              <a:off x="1511450" y="2467323"/>
              <a:ext cx="84138" cy="84138"/>
            </a:xfrm>
            <a:custGeom>
              <a:avLst/>
              <a:gdLst>
                <a:gd name="T0" fmla="*/ 5 w 20"/>
                <a:gd name="T1" fmla="*/ 0 h 20"/>
                <a:gd name="T2" fmla="*/ 0 w 20"/>
                <a:gd name="T3" fmla="*/ 18 h 20"/>
                <a:gd name="T4" fmla="*/ 4 w 20"/>
                <a:gd name="T5" fmla="*/ 20 h 20"/>
                <a:gd name="T6" fmla="*/ 4 w 20"/>
                <a:gd name="T7" fmla="*/ 2 h 20"/>
                <a:gd name="T8" fmla="*/ 6 w 20"/>
                <a:gd name="T9" fmla="*/ 1 h 20"/>
                <a:gd name="T10" fmla="*/ 8 w 20"/>
                <a:gd name="T11" fmla="*/ 2 h 20"/>
                <a:gd name="T12" fmla="*/ 8 w 20"/>
                <a:gd name="T13" fmla="*/ 7 h 20"/>
                <a:gd name="T14" fmla="*/ 14 w 20"/>
                <a:gd name="T15" fmla="*/ 14 h 20"/>
                <a:gd name="T16" fmla="*/ 16 w 20"/>
                <a:gd name="T17" fmla="*/ 17 h 20"/>
                <a:gd name="T18" fmla="*/ 20 w 20"/>
                <a:gd name="T19" fmla="*/ 13 h 20"/>
                <a:gd name="T20" fmla="*/ 5 w 20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0">
                  <a:moveTo>
                    <a:pt x="5" y="0"/>
                  </a:moveTo>
                  <a:cubicBezTo>
                    <a:pt x="1" y="0"/>
                    <a:pt x="0" y="6"/>
                    <a:pt x="0" y="18"/>
                  </a:cubicBezTo>
                  <a:cubicBezTo>
                    <a:pt x="1" y="18"/>
                    <a:pt x="3" y="19"/>
                    <a:pt x="4" y="20"/>
                  </a:cubicBezTo>
                  <a:cubicBezTo>
                    <a:pt x="4" y="14"/>
                    <a:pt x="4" y="8"/>
                    <a:pt x="4" y="2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7" y="1"/>
                    <a:pt x="8" y="1"/>
                    <a:pt x="8" y="2"/>
                  </a:cubicBezTo>
                  <a:cubicBezTo>
                    <a:pt x="8" y="4"/>
                    <a:pt x="8" y="5"/>
                    <a:pt x="8" y="7"/>
                  </a:cubicBezTo>
                  <a:cubicBezTo>
                    <a:pt x="10" y="9"/>
                    <a:pt x="12" y="12"/>
                    <a:pt x="14" y="14"/>
                  </a:cubicBezTo>
                  <a:cubicBezTo>
                    <a:pt x="15" y="15"/>
                    <a:pt x="15" y="16"/>
                    <a:pt x="16" y="17"/>
                  </a:cubicBezTo>
                  <a:cubicBezTo>
                    <a:pt x="17" y="16"/>
                    <a:pt x="18" y="14"/>
                    <a:pt x="20" y="13"/>
                  </a:cubicBezTo>
                  <a:cubicBezTo>
                    <a:pt x="13" y="4"/>
                    <a:pt x="8" y="0"/>
                    <a:pt x="5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9" name="Freeform 354"/>
            <p:cNvSpPr>
              <a:spLocks/>
            </p:cNvSpPr>
            <p:nvPr/>
          </p:nvSpPr>
          <p:spPr bwMode="auto">
            <a:xfrm>
              <a:off x="1578125" y="2522886"/>
              <a:ext cx="39688" cy="38100"/>
            </a:xfrm>
            <a:custGeom>
              <a:avLst/>
              <a:gdLst>
                <a:gd name="T0" fmla="*/ 4 w 9"/>
                <a:gd name="T1" fmla="*/ 0 h 9"/>
                <a:gd name="T2" fmla="*/ 0 w 9"/>
                <a:gd name="T3" fmla="*/ 4 h 9"/>
                <a:gd name="T4" fmla="*/ 3 w 9"/>
                <a:gd name="T5" fmla="*/ 8 h 9"/>
                <a:gd name="T6" fmla="*/ 5 w 9"/>
                <a:gd name="T7" fmla="*/ 9 h 9"/>
                <a:gd name="T8" fmla="*/ 9 w 9"/>
                <a:gd name="T9" fmla="*/ 6 h 9"/>
                <a:gd name="T10" fmla="*/ 4 w 9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9">
                  <a:moveTo>
                    <a:pt x="4" y="0"/>
                  </a:moveTo>
                  <a:cubicBezTo>
                    <a:pt x="2" y="1"/>
                    <a:pt x="1" y="3"/>
                    <a:pt x="0" y="4"/>
                  </a:cubicBezTo>
                  <a:cubicBezTo>
                    <a:pt x="1" y="6"/>
                    <a:pt x="2" y="7"/>
                    <a:pt x="3" y="8"/>
                  </a:cubicBezTo>
                  <a:cubicBezTo>
                    <a:pt x="3" y="9"/>
                    <a:pt x="4" y="9"/>
                    <a:pt x="5" y="9"/>
                  </a:cubicBezTo>
                  <a:cubicBezTo>
                    <a:pt x="6" y="9"/>
                    <a:pt x="8" y="8"/>
                    <a:pt x="9" y="6"/>
                  </a:cubicBezTo>
                  <a:cubicBezTo>
                    <a:pt x="7" y="4"/>
                    <a:pt x="6" y="2"/>
                    <a:pt x="4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0" name="Freeform 355"/>
            <p:cNvSpPr>
              <a:spLocks/>
            </p:cNvSpPr>
            <p:nvPr/>
          </p:nvSpPr>
          <p:spPr bwMode="auto">
            <a:xfrm>
              <a:off x="1349525" y="2470498"/>
              <a:ext cx="4763" cy="9525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C72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1" name="Freeform 356"/>
            <p:cNvSpPr>
              <a:spLocks/>
            </p:cNvSpPr>
            <p:nvPr/>
          </p:nvSpPr>
          <p:spPr bwMode="auto">
            <a:xfrm>
              <a:off x="1349525" y="24800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2" name="Freeform 357"/>
            <p:cNvSpPr>
              <a:spLocks noEditPoints="1"/>
            </p:cNvSpPr>
            <p:nvPr/>
          </p:nvSpPr>
          <p:spPr bwMode="auto">
            <a:xfrm>
              <a:off x="1293962" y="2449861"/>
              <a:ext cx="63500" cy="80963"/>
            </a:xfrm>
            <a:custGeom>
              <a:avLst/>
              <a:gdLst>
                <a:gd name="T0" fmla="*/ 0 w 15"/>
                <a:gd name="T1" fmla="*/ 19 h 19"/>
                <a:gd name="T2" fmla="*/ 0 w 15"/>
                <a:gd name="T3" fmla="*/ 19 h 19"/>
                <a:gd name="T4" fmla="*/ 0 w 15"/>
                <a:gd name="T5" fmla="*/ 19 h 19"/>
                <a:gd name="T6" fmla="*/ 0 w 15"/>
                <a:gd name="T7" fmla="*/ 19 h 19"/>
                <a:gd name="T8" fmla="*/ 0 w 15"/>
                <a:gd name="T9" fmla="*/ 19 h 19"/>
                <a:gd name="T10" fmla="*/ 0 w 15"/>
                <a:gd name="T11" fmla="*/ 19 h 19"/>
                <a:gd name="T12" fmla="*/ 0 w 15"/>
                <a:gd name="T13" fmla="*/ 19 h 19"/>
                <a:gd name="T14" fmla="*/ 0 w 15"/>
                <a:gd name="T15" fmla="*/ 19 h 19"/>
                <a:gd name="T16" fmla="*/ 0 w 15"/>
                <a:gd name="T17" fmla="*/ 19 h 19"/>
                <a:gd name="T18" fmla="*/ 1 w 15"/>
                <a:gd name="T19" fmla="*/ 19 h 19"/>
                <a:gd name="T20" fmla="*/ 0 w 15"/>
                <a:gd name="T21" fmla="*/ 19 h 19"/>
                <a:gd name="T22" fmla="*/ 1 w 15"/>
                <a:gd name="T23" fmla="*/ 19 h 19"/>
                <a:gd name="T24" fmla="*/ 1 w 15"/>
                <a:gd name="T25" fmla="*/ 19 h 19"/>
                <a:gd name="T26" fmla="*/ 1 w 15"/>
                <a:gd name="T27" fmla="*/ 19 h 19"/>
                <a:gd name="T28" fmla="*/ 1 w 15"/>
                <a:gd name="T29" fmla="*/ 19 h 19"/>
                <a:gd name="T30" fmla="*/ 1 w 15"/>
                <a:gd name="T31" fmla="*/ 18 h 19"/>
                <a:gd name="T32" fmla="*/ 1 w 15"/>
                <a:gd name="T33" fmla="*/ 19 h 19"/>
                <a:gd name="T34" fmla="*/ 1 w 15"/>
                <a:gd name="T35" fmla="*/ 18 h 19"/>
                <a:gd name="T36" fmla="*/ 15 w 15"/>
                <a:gd name="T37" fmla="*/ 0 h 19"/>
                <a:gd name="T38" fmla="*/ 3 w 15"/>
                <a:gd name="T39" fmla="*/ 10 h 19"/>
                <a:gd name="T40" fmla="*/ 1 w 15"/>
                <a:gd name="T41" fmla="*/ 12 h 19"/>
                <a:gd name="T42" fmla="*/ 5 w 15"/>
                <a:gd name="T43" fmla="*/ 15 h 19"/>
                <a:gd name="T44" fmla="*/ 1 w 15"/>
                <a:gd name="T45" fmla="*/ 18 h 19"/>
                <a:gd name="T46" fmla="*/ 8 w 15"/>
                <a:gd name="T47" fmla="*/ 12 h 19"/>
                <a:gd name="T48" fmla="*/ 12 w 15"/>
                <a:gd name="T49" fmla="*/ 8 h 19"/>
                <a:gd name="T50" fmla="*/ 13 w 15"/>
                <a:gd name="T51" fmla="*/ 7 h 19"/>
                <a:gd name="T52" fmla="*/ 13 w 15"/>
                <a:gd name="T53" fmla="*/ 7 h 19"/>
                <a:gd name="T54" fmla="*/ 14 w 15"/>
                <a:gd name="T55" fmla="*/ 5 h 19"/>
                <a:gd name="T56" fmla="*/ 15 w 15"/>
                <a:gd name="T57" fmla="*/ 0 h 19"/>
                <a:gd name="T58" fmla="*/ 15 w 15"/>
                <a:gd name="T5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19"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1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1" y="19"/>
                  </a:cubicBezTo>
                  <a:moveTo>
                    <a:pt x="1" y="19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moveTo>
                    <a:pt x="1" y="18"/>
                  </a:moveTo>
                  <a:cubicBezTo>
                    <a:pt x="1" y="18"/>
                    <a:pt x="1" y="18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moveTo>
                    <a:pt x="15" y="0"/>
                  </a:moveTo>
                  <a:cubicBezTo>
                    <a:pt x="15" y="0"/>
                    <a:pt x="9" y="5"/>
                    <a:pt x="3" y="10"/>
                  </a:cubicBezTo>
                  <a:cubicBezTo>
                    <a:pt x="3" y="10"/>
                    <a:pt x="2" y="11"/>
                    <a:pt x="1" y="12"/>
                  </a:cubicBezTo>
                  <a:cubicBezTo>
                    <a:pt x="3" y="13"/>
                    <a:pt x="4" y="14"/>
                    <a:pt x="5" y="15"/>
                  </a:cubicBezTo>
                  <a:cubicBezTo>
                    <a:pt x="4" y="16"/>
                    <a:pt x="2" y="17"/>
                    <a:pt x="1" y="18"/>
                  </a:cubicBezTo>
                  <a:cubicBezTo>
                    <a:pt x="4" y="17"/>
                    <a:pt x="6" y="15"/>
                    <a:pt x="8" y="12"/>
                  </a:cubicBezTo>
                  <a:cubicBezTo>
                    <a:pt x="9" y="11"/>
                    <a:pt x="11" y="10"/>
                    <a:pt x="12" y="8"/>
                  </a:cubicBezTo>
                  <a:cubicBezTo>
                    <a:pt x="12" y="8"/>
                    <a:pt x="12" y="8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4" y="6"/>
                    <a:pt x="14" y="5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3" name="Freeform 358"/>
            <p:cNvSpPr>
              <a:spLocks/>
            </p:cNvSpPr>
            <p:nvPr/>
          </p:nvSpPr>
          <p:spPr bwMode="auto">
            <a:xfrm>
              <a:off x="1268562" y="2500661"/>
              <a:ext cx="47625" cy="30163"/>
            </a:xfrm>
            <a:custGeom>
              <a:avLst/>
              <a:gdLst>
                <a:gd name="T0" fmla="*/ 7 w 11"/>
                <a:gd name="T1" fmla="*/ 0 h 7"/>
                <a:gd name="T2" fmla="*/ 0 w 11"/>
                <a:gd name="T3" fmla="*/ 5 h 7"/>
                <a:gd name="T4" fmla="*/ 4 w 11"/>
                <a:gd name="T5" fmla="*/ 7 h 7"/>
                <a:gd name="T6" fmla="*/ 6 w 11"/>
                <a:gd name="T7" fmla="*/ 7 h 7"/>
                <a:gd name="T8" fmla="*/ 6 w 11"/>
                <a:gd name="T9" fmla="*/ 7 h 7"/>
                <a:gd name="T10" fmla="*/ 6 w 11"/>
                <a:gd name="T11" fmla="*/ 7 h 7"/>
                <a:gd name="T12" fmla="*/ 6 w 11"/>
                <a:gd name="T13" fmla="*/ 7 h 7"/>
                <a:gd name="T14" fmla="*/ 6 w 11"/>
                <a:gd name="T15" fmla="*/ 7 h 7"/>
                <a:gd name="T16" fmla="*/ 6 w 11"/>
                <a:gd name="T17" fmla="*/ 7 h 7"/>
                <a:gd name="T18" fmla="*/ 6 w 11"/>
                <a:gd name="T19" fmla="*/ 7 h 7"/>
                <a:gd name="T20" fmla="*/ 6 w 11"/>
                <a:gd name="T21" fmla="*/ 7 h 7"/>
                <a:gd name="T22" fmla="*/ 7 w 11"/>
                <a:gd name="T23" fmla="*/ 7 h 7"/>
                <a:gd name="T24" fmla="*/ 7 w 11"/>
                <a:gd name="T25" fmla="*/ 7 h 7"/>
                <a:gd name="T26" fmla="*/ 7 w 11"/>
                <a:gd name="T27" fmla="*/ 7 h 7"/>
                <a:gd name="T28" fmla="*/ 7 w 11"/>
                <a:gd name="T29" fmla="*/ 7 h 7"/>
                <a:gd name="T30" fmla="*/ 7 w 11"/>
                <a:gd name="T31" fmla="*/ 6 h 7"/>
                <a:gd name="T32" fmla="*/ 7 w 11"/>
                <a:gd name="T33" fmla="*/ 6 h 7"/>
                <a:gd name="T34" fmla="*/ 11 w 11"/>
                <a:gd name="T35" fmla="*/ 3 h 7"/>
                <a:gd name="T36" fmla="*/ 7 w 11"/>
                <a:gd name="T3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7">
                  <a:moveTo>
                    <a:pt x="7" y="0"/>
                  </a:moveTo>
                  <a:cubicBezTo>
                    <a:pt x="5" y="1"/>
                    <a:pt x="2" y="3"/>
                    <a:pt x="0" y="5"/>
                  </a:cubicBezTo>
                  <a:cubicBezTo>
                    <a:pt x="0" y="7"/>
                    <a:pt x="2" y="7"/>
                    <a:pt x="4" y="7"/>
                  </a:cubicBezTo>
                  <a:cubicBezTo>
                    <a:pt x="4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5"/>
                    <a:pt x="10" y="4"/>
                    <a:pt x="11" y="3"/>
                  </a:cubicBezTo>
                  <a:cubicBezTo>
                    <a:pt x="10" y="2"/>
                    <a:pt x="9" y="1"/>
                    <a:pt x="7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4" name="Rectangle 359"/>
            <p:cNvSpPr>
              <a:spLocks noChangeArrowheads="1"/>
            </p:cNvSpPr>
            <p:nvPr/>
          </p:nvSpPr>
          <p:spPr bwMode="auto">
            <a:xfrm>
              <a:off x="1417787" y="2594323"/>
              <a:ext cx="1588" cy="1588"/>
            </a:xfrm>
            <a:prstGeom prst="rect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5" name="Freeform 360"/>
            <p:cNvSpPr>
              <a:spLocks/>
            </p:cNvSpPr>
            <p:nvPr/>
          </p:nvSpPr>
          <p:spPr bwMode="auto">
            <a:xfrm>
              <a:off x="1417787" y="25943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6" name="Freeform 361"/>
            <p:cNvSpPr>
              <a:spLocks/>
            </p:cNvSpPr>
            <p:nvPr/>
          </p:nvSpPr>
          <p:spPr bwMode="auto">
            <a:xfrm>
              <a:off x="1524150" y="2467323"/>
              <a:ext cx="20638" cy="127000"/>
            </a:xfrm>
            <a:custGeom>
              <a:avLst/>
              <a:gdLst>
                <a:gd name="T0" fmla="*/ 5 w 5"/>
                <a:gd name="T1" fmla="*/ 2 h 30"/>
                <a:gd name="T2" fmla="*/ 1 w 5"/>
                <a:gd name="T3" fmla="*/ 2 h 30"/>
                <a:gd name="T4" fmla="*/ 0 w 5"/>
                <a:gd name="T5" fmla="*/ 30 h 30"/>
                <a:gd name="T6" fmla="*/ 3 w 5"/>
                <a:gd name="T7" fmla="*/ 30 h 30"/>
                <a:gd name="T8" fmla="*/ 5 w 5"/>
                <a:gd name="T9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0">
                  <a:moveTo>
                    <a:pt x="5" y="2"/>
                  </a:moveTo>
                  <a:cubicBezTo>
                    <a:pt x="5" y="0"/>
                    <a:pt x="2" y="0"/>
                    <a:pt x="1" y="2"/>
                  </a:cubicBezTo>
                  <a:cubicBezTo>
                    <a:pt x="1" y="12"/>
                    <a:pt x="1" y="21"/>
                    <a:pt x="0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21"/>
                    <a:pt x="4" y="11"/>
                    <a:pt x="5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7" name="Freeform 362"/>
            <p:cNvSpPr>
              <a:spLocks/>
            </p:cNvSpPr>
            <p:nvPr/>
          </p:nvSpPr>
          <p:spPr bwMode="auto">
            <a:xfrm>
              <a:off x="1341587" y="2441923"/>
              <a:ext cx="28575" cy="152400"/>
            </a:xfrm>
            <a:custGeom>
              <a:avLst/>
              <a:gdLst>
                <a:gd name="T0" fmla="*/ 7 w 7"/>
                <a:gd name="T1" fmla="*/ 3 h 36"/>
                <a:gd name="T2" fmla="*/ 4 w 7"/>
                <a:gd name="T3" fmla="*/ 2 h 36"/>
                <a:gd name="T4" fmla="*/ 0 w 7"/>
                <a:gd name="T5" fmla="*/ 36 h 36"/>
                <a:gd name="T6" fmla="*/ 4 w 7"/>
                <a:gd name="T7" fmla="*/ 36 h 36"/>
                <a:gd name="T8" fmla="*/ 7 w 7"/>
                <a:gd name="T9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6">
                  <a:moveTo>
                    <a:pt x="7" y="3"/>
                  </a:moveTo>
                  <a:cubicBezTo>
                    <a:pt x="7" y="1"/>
                    <a:pt x="4" y="0"/>
                    <a:pt x="4" y="2"/>
                  </a:cubicBezTo>
                  <a:cubicBezTo>
                    <a:pt x="3" y="14"/>
                    <a:pt x="1" y="25"/>
                    <a:pt x="0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25"/>
                    <a:pt x="6" y="14"/>
                    <a:pt x="7" y="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8" name="Freeform 363"/>
            <p:cNvSpPr>
              <a:spLocks/>
            </p:cNvSpPr>
            <p:nvPr/>
          </p:nvSpPr>
          <p:spPr bwMode="auto">
            <a:xfrm>
              <a:off x="1405087" y="2586386"/>
              <a:ext cx="68263" cy="7938"/>
            </a:xfrm>
            <a:custGeom>
              <a:avLst/>
              <a:gdLst>
                <a:gd name="T0" fmla="*/ 3 w 16"/>
                <a:gd name="T1" fmla="*/ 2 h 2"/>
                <a:gd name="T2" fmla="*/ 3 w 16"/>
                <a:gd name="T3" fmla="*/ 2 h 2"/>
                <a:gd name="T4" fmla="*/ 16 w 16"/>
                <a:gd name="T5" fmla="*/ 2 h 2"/>
                <a:gd name="T6" fmla="*/ 15 w 16"/>
                <a:gd name="T7" fmla="*/ 1 h 2"/>
                <a:gd name="T8" fmla="*/ 2 w 16"/>
                <a:gd name="T9" fmla="*/ 0 h 2"/>
                <a:gd name="T10" fmla="*/ 0 w 16"/>
                <a:gd name="T11" fmla="*/ 2 h 2"/>
                <a:gd name="T12" fmla="*/ 0 w 16"/>
                <a:gd name="T13" fmla="*/ 2 h 2"/>
                <a:gd name="T14" fmla="*/ 3 w 16"/>
                <a:gd name="T15" fmla="*/ 2 h 2"/>
                <a:gd name="T16" fmla="*/ 3 w 16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"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1" y="1"/>
                    <a:pt x="6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9" name="Freeform 364"/>
            <p:cNvSpPr>
              <a:spLocks/>
            </p:cNvSpPr>
            <p:nvPr/>
          </p:nvSpPr>
          <p:spPr bwMode="auto">
            <a:xfrm>
              <a:off x="1408262" y="2594323"/>
              <a:ext cx="9525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2 h 2"/>
                <a:gd name="T6" fmla="*/ 2 w 2"/>
                <a:gd name="T7" fmla="*/ 0 h 2"/>
                <a:gd name="T8" fmla="*/ 2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0" name="Freeform 365"/>
            <p:cNvSpPr>
              <a:spLocks/>
            </p:cNvSpPr>
            <p:nvPr/>
          </p:nvSpPr>
          <p:spPr bwMode="auto">
            <a:xfrm>
              <a:off x="1460650" y="2599086"/>
              <a:ext cx="3175" cy="793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1" name="Freeform 366"/>
            <p:cNvSpPr>
              <a:spLocks/>
            </p:cNvSpPr>
            <p:nvPr/>
          </p:nvSpPr>
          <p:spPr bwMode="auto">
            <a:xfrm>
              <a:off x="1379687" y="2586386"/>
              <a:ext cx="109538" cy="7938"/>
            </a:xfrm>
            <a:custGeom>
              <a:avLst/>
              <a:gdLst>
                <a:gd name="T0" fmla="*/ 25 w 26"/>
                <a:gd name="T1" fmla="*/ 1 h 2"/>
                <a:gd name="T2" fmla="*/ 2 w 26"/>
                <a:gd name="T3" fmla="*/ 0 h 2"/>
                <a:gd name="T4" fmla="*/ 0 w 26"/>
                <a:gd name="T5" fmla="*/ 2 h 2"/>
                <a:gd name="T6" fmla="*/ 26 w 26"/>
                <a:gd name="T7" fmla="*/ 2 h 2"/>
                <a:gd name="T8" fmla="*/ 25 w 26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">
                  <a:moveTo>
                    <a:pt x="25" y="1"/>
                  </a:moveTo>
                  <a:cubicBezTo>
                    <a:pt x="17" y="1"/>
                    <a:pt x="9" y="0"/>
                    <a:pt x="2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5" y="1"/>
                    <a:pt x="25" y="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2" name="Freeform 367"/>
            <p:cNvSpPr>
              <a:spLocks/>
            </p:cNvSpPr>
            <p:nvPr/>
          </p:nvSpPr>
          <p:spPr bwMode="auto">
            <a:xfrm>
              <a:off x="1379687" y="2594323"/>
              <a:ext cx="114300" cy="12700"/>
            </a:xfrm>
            <a:custGeom>
              <a:avLst/>
              <a:gdLst>
                <a:gd name="T0" fmla="*/ 0 w 27"/>
                <a:gd name="T1" fmla="*/ 0 h 3"/>
                <a:gd name="T2" fmla="*/ 2 w 27"/>
                <a:gd name="T3" fmla="*/ 1 h 3"/>
                <a:gd name="T4" fmla="*/ 25 w 27"/>
                <a:gd name="T5" fmla="*/ 2 h 3"/>
                <a:gd name="T6" fmla="*/ 26 w 27"/>
                <a:gd name="T7" fmla="*/ 0 h 3"/>
                <a:gd name="T8" fmla="*/ 0 w 2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">
                  <a:moveTo>
                    <a:pt x="0" y="0"/>
                  </a:moveTo>
                  <a:cubicBezTo>
                    <a:pt x="0" y="1"/>
                    <a:pt x="1" y="1"/>
                    <a:pt x="2" y="1"/>
                  </a:cubicBezTo>
                  <a:cubicBezTo>
                    <a:pt x="9" y="2"/>
                    <a:pt x="17" y="2"/>
                    <a:pt x="25" y="2"/>
                  </a:cubicBezTo>
                  <a:cubicBezTo>
                    <a:pt x="26" y="3"/>
                    <a:pt x="27" y="1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3" name="Freeform 368"/>
            <p:cNvSpPr>
              <a:spLocks/>
            </p:cNvSpPr>
            <p:nvPr/>
          </p:nvSpPr>
          <p:spPr bwMode="auto">
            <a:xfrm>
              <a:off x="1247925" y="2353023"/>
              <a:ext cx="139700" cy="190500"/>
            </a:xfrm>
            <a:custGeom>
              <a:avLst/>
              <a:gdLst>
                <a:gd name="T0" fmla="*/ 30 w 33"/>
                <a:gd name="T1" fmla="*/ 1 h 45"/>
                <a:gd name="T2" fmla="*/ 17 w 33"/>
                <a:gd name="T3" fmla="*/ 13 h 45"/>
                <a:gd name="T4" fmla="*/ 1 w 33"/>
                <a:gd name="T5" fmla="*/ 35 h 45"/>
                <a:gd name="T6" fmla="*/ 9 w 33"/>
                <a:gd name="T7" fmla="*/ 45 h 45"/>
                <a:gd name="T8" fmla="*/ 15 w 33"/>
                <a:gd name="T9" fmla="*/ 42 h 45"/>
                <a:gd name="T10" fmla="*/ 27 w 33"/>
                <a:gd name="T11" fmla="*/ 30 h 45"/>
                <a:gd name="T12" fmla="*/ 26 w 33"/>
                <a:gd name="T13" fmla="*/ 28 h 45"/>
                <a:gd name="T14" fmla="*/ 12 w 33"/>
                <a:gd name="T15" fmla="*/ 40 h 45"/>
                <a:gd name="T16" fmla="*/ 4 w 33"/>
                <a:gd name="T17" fmla="*/ 38 h 45"/>
                <a:gd name="T18" fmla="*/ 8 w 33"/>
                <a:gd name="T19" fmla="*/ 29 h 45"/>
                <a:gd name="T20" fmla="*/ 32 w 33"/>
                <a:gd name="T21" fmla="*/ 4 h 45"/>
                <a:gd name="T22" fmla="*/ 30 w 33"/>
                <a:gd name="T23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45">
                  <a:moveTo>
                    <a:pt x="30" y="1"/>
                  </a:moveTo>
                  <a:cubicBezTo>
                    <a:pt x="25" y="5"/>
                    <a:pt x="21" y="9"/>
                    <a:pt x="17" y="13"/>
                  </a:cubicBezTo>
                  <a:cubicBezTo>
                    <a:pt x="11" y="19"/>
                    <a:pt x="4" y="27"/>
                    <a:pt x="1" y="35"/>
                  </a:cubicBezTo>
                  <a:cubicBezTo>
                    <a:pt x="0" y="40"/>
                    <a:pt x="3" y="44"/>
                    <a:pt x="9" y="45"/>
                  </a:cubicBezTo>
                  <a:cubicBezTo>
                    <a:pt x="11" y="45"/>
                    <a:pt x="13" y="44"/>
                    <a:pt x="15" y="42"/>
                  </a:cubicBezTo>
                  <a:cubicBezTo>
                    <a:pt x="19" y="38"/>
                    <a:pt x="23" y="34"/>
                    <a:pt x="27" y="30"/>
                  </a:cubicBezTo>
                  <a:cubicBezTo>
                    <a:pt x="29" y="29"/>
                    <a:pt x="27" y="26"/>
                    <a:pt x="26" y="28"/>
                  </a:cubicBezTo>
                  <a:cubicBezTo>
                    <a:pt x="20" y="31"/>
                    <a:pt x="17" y="37"/>
                    <a:pt x="12" y="40"/>
                  </a:cubicBezTo>
                  <a:cubicBezTo>
                    <a:pt x="10" y="42"/>
                    <a:pt x="4" y="41"/>
                    <a:pt x="4" y="38"/>
                  </a:cubicBezTo>
                  <a:cubicBezTo>
                    <a:pt x="4" y="35"/>
                    <a:pt x="7" y="31"/>
                    <a:pt x="8" y="29"/>
                  </a:cubicBezTo>
                  <a:cubicBezTo>
                    <a:pt x="14" y="19"/>
                    <a:pt x="23" y="11"/>
                    <a:pt x="32" y="4"/>
                  </a:cubicBezTo>
                  <a:cubicBezTo>
                    <a:pt x="33" y="3"/>
                    <a:pt x="31" y="0"/>
                    <a:pt x="30" y="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4" name="Freeform 369"/>
            <p:cNvSpPr>
              <a:spLocks/>
            </p:cNvSpPr>
            <p:nvPr/>
          </p:nvSpPr>
          <p:spPr bwMode="auto">
            <a:xfrm>
              <a:off x="1519387" y="2378423"/>
              <a:ext cx="123825" cy="198438"/>
            </a:xfrm>
            <a:custGeom>
              <a:avLst/>
              <a:gdLst>
                <a:gd name="T0" fmla="*/ 2 w 29"/>
                <a:gd name="T1" fmla="*/ 4 h 47"/>
                <a:gd name="T2" fmla="*/ 22 w 29"/>
                <a:gd name="T3" fmla="*/ 30 h 47"/>
                <a:gd name="T4" fmla="*/ 24 w 29"/>
                <a:gd name="T5" fmla="*/ 39 h 47"/>
                <a:gd name="T6" fmla="*/ 17 w 29"/>
                <a:gd name="T7" fmla="*/ 42 h 47"/>
                <a:gd name="T8" fmla="*/ 12 w 29"/>
                <a:gd name="T9" fmla="*/ 35 h 47"/>
                <a:gd name="T10" fmla="*/ 5 w 29"/>
                <a:gd name="T11" fmla="*/ 28 h 47"/>
                <a:gd name="T12" fmla="*/ 3 w 29"/>
                <a:gd name="T13" fmla="*/ 30 h 47"/>
                <a:gd name="T14" fmla="*/ 12 w 29"/>
                <a:gd name="T15" fmla="*/ 41 h 47"/>
                <a:gd name="T16" fmla="*/ 17 w 29"/>
                <a:gd name="T17" fmla="*/ 46 h 47"/>
                <a:gd name="T18" fmla="*/ 27 w 29"/>
                <a:gd name="T19" fmla="*/ 39 h 47"/>
                <a:gd name="T20" fmla="*/ 18 w 29"/>
                <a:gd name="T21" fmla="*/ 17 h 47"/>
                <a:gd name="T22" fmla="*/ 4 w 29"/>
                <a:gd name="T23" fmla="*/ 1 h 47"/>
                <a:gd name="T24" fmla="*/ 2 w 29"/>
                <a:gd name="T25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47">
                  <a:moveTo>
                    <a:pt x="2" y="4"/>
                  </a:moveTo>
                  <a:cubicBezTo>
                    <a:pt x="10" y="11"/>
                    <a:pt x="17" y="20"/>
                    <a:pt x="22" y="30"/>
                  </a:cubicBezTo>
                  <a:cubicBezTo>
                    <a:pt x="23" y="33"/>
                    <a:pt x="25" y="36"/>
                    <a:pt x="24" y="39"/>
                  </a:cubicBezTo>
                  <a:cubicBezTo>
                    <a:pt x="23" y="41"/>
                    <a:pt x="19" y="44"/>
                    <a:pt x="17" y="42"/>
                  </a:cubicBezTo>
                  <a:cubicBezTo>
                    <a:pt x="15" y="40"/>
                    <a:pt x="14" y="37"/>
                    <a:pt x="12" y="35"/>
                  </a:cubicBezTo>
                  <a:cubicBezTo>
                    <a:pt x="10" y="32"/>
                    <a:pt x="8" y="30"/>
                    <a:pt x="5" y="28"/>
                  </a:cubicBezTo>
                  <a:cubicBezTo>
                    <a:pt x="4" y="26"/>
                    <a:pt x="2" y="29"/>
                    <a:pt x="3" y="30"/>
                  </a:cubicBezTo>
                  <a:cubicBezTo>
                    <a:pt x="7" y="33"/>
                    <a:pt x="9" y="37"/>
                    <a:pt x="12" y="41"/>
                  </a:cubicBezTo>
                  <a:cubicBezTo>
                    <a:pt x="13" y="43"/>
                    <a:pt x="15" y="46"/>
                    <a:pt x="17" y="46"/>
                  </a:cubicBezTo>
                  <a:cubicBezTo>
                    <a:pt x="22" y="47"/>
                    <a:pt x="26" y="43"/>
                    <a:pt x="27" y="39"/>
                  </a:cubicBezTo>
                  <a:cubicBezTo>
                    <a:pt x="29" y="32"/>
                    <a:pt x="21" y="22"/>
                    <a:pt x="18" y="17"/>
                  </a:cubicBezTo>
                  <a:cubicBezTo>
                    <a:pt x="14" y="11"/>
                    <a:pt x="9" y="6"/>
                    <a:pt x="4" y="1"/>
                  </a:cubicBezTo>
                  <a:cubicBezTo>
                    <a:pt x="2" y="0"/>
                    <a:pt x="0" y="2"/>
                    <a:pt x="2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5" name="Oval 370"/>
            <p:cNvSpPr>
              <a:spLocks noChangeArrowheads="1"/>
            </p:cNvSpPr>
            <p:nvPr/>
          </p:nvSpPr>
          <p:spPr bwMode="auto">
            <a:xfrm>
              <a:off x="1544787" y="2143473"/>
              <a:ext cx="152400" cy="1539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6" name="Oval 371"/>
            <p:cNvSpPr>
              <a:spLocks noChangeArrowheads="1"/>
            </p:cNvSpPr>
            <p:nvPr/>
          </p:nvSpPr>
          <p:spPr bwMode="auto">
            <a:xfrm>
              <a:off x="1574950" y="2183161"/>
              <a:ext cx="84138" cy="84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7" name="Freeform 372"/>
            <p:cNvSpPr>
              <a:spLocks/>
            </p:cNvSpPr>
            <p:nvPr/>
          </p:nvSpPr>
          <p:spPr bwMode="auto">
            <a:xfrm>
              <a:off x="1536850" y="2135536"/>
              <a:ext cx="173038" cy="169863"/>
            </a:xfrm>
            <a:custGeom>
              <a:avLst/>
              <a:gdLst>
                <a:gd name="T0" fmla="*/ 4 w 41"/>
                <a:gd name="T1" fmla="*/ 20 h 40"/>
                <a:gd name="T2" fmla="*/ 20 w 41"/>
                <a:gd name="T3" fmla="*/ 36 h 40"/>
                <a:gd name="T4" fmla="*/ 36 w 41"/>
                <a:gd name="T5" fmla="*/ 20 h 40"/>
                <a:gd name="T6" fmla="*/ 20 w 41"/>
                <a:gd name="T7" fmla="*/ 4 h 40"/>
                <a:gd name="T8" fmla="*/ 4 w 41"/>
                <a:gd name="T9" fmla="*/ 20 h 40"/>
                <a:gd name="T10" fmla="*/ 0 w 41"/>
                <a:gd name="T11" fmla="*/ 20 h 40"/>
                <a:gd name="T12" fmla="*/ 20 w 41"/>
                <a:gd name="T13" fmla="*/ 0 h 40"/>
                <a:gd name="T14" fmla="*/ 40 w 41"/>
                <a:gd name="T15" fmla="*/ 20 h 40"/>
                <a:gd name="T16" fmla="*/ 20 w 41"/>
                <a:gd name="T17" fmla="*/ 40 h 40"/>
                <a:gd name="T18" fmla="*/ 0 w 41"/>
                <a:gd name="T19" fmla="*/ 20 h 40"/>
                <a:gd name="T20" fmla="*/ 4 w 41"/>
                <a:gd name="T21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40">
                  <a:moveTo>
                    <a:pt x="4" y="20"/>
                  </a:moveTo>
                  <a:cubicBezTo>
                    <a:pt x="4" y="29"/>
                    <a:pt x="11" y="36"/>
                    <a:pt x="20" y="36"/>
                  </a:cubicBezTo>
                  <a:cubicBezTo>
                    <a:pt x="29" y="37"/>
                    <a:pt x="36" y="29"/>
                    <a:pt x="36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3"/>
                    <a:pt x="4" y="12"/>
                    <a:pt x="4" y="20"/>
                  </a:cubicBezTo>
                  <a:cubicBezTo>
                    <a:pt x="4" y="22"/>
                    <a:pt x="0" y="22"/>
                    <a:pt x="0" y="20"/>
                  </a:cubicBezTo>
                  <a:cubicBezTo>
                    <a:pt x="1" y="9"/>
                    <a:pt x="9" y="1"/>
                    <a:pt x="20" y="0"/>
                  </a:cubicBezTo>
                  <a:cubicBezTo>
                    <a:pt x="31" y="0"/>
                    <a:pt x="40" y="10"/>
                    <a:pt x="40" y="20"/>
                  </a:cubicBezTo>
                  <a:cubicBezTo>
                    <a:pt x="41" y="31"/>
                    <a:pt x="31" y="39"/>
                    <a:pt x="20" y="40"/>
                  </a:cubicBezTo>
                  <a:cubicBezTo>
                    <a:pt x="9" y="40"/>
                    <a:pt x="1" y="30"/>
                    <a:pt x="0" y="20"/>
                  </a:cubicBezTo>
                  <a:cubicBezTo>
                    <a:pt x="0" y="18"/>
                    <a:pt x="4" y="18"/>
                    <a:pt x="4" y="2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8" name="Freeform 373"/>
            <p:cNvSpPr>
              <a:spLocks noEditPoints="1"/>
            </p:cNvSpPr>
            <p:nvPr/>
          </p:nvSpPr>
          <p:spPr bwMode="auto">
            <a:xfrm>
              <a:off x="1613050" y="2152998"/>
              <a:ext cx="30163" cy="134938"/>
            </a:xfrm>
            <a:custGeom>
              <a:avLst/>
              <a:gdLst>
                <a:gd name="T0" fmla="*/ 6 w 7"/>
                <a:gd name="T1" fmla="*/ 25 h 32"/>
                <a:gd name="T2" fmla="*/ 2 w 7"/>
                <a:gd name="T3" fmla="*/ 27 h 32"/>
                <a:gd name="T4" fmla="*/ 0 w 7"/>
                <a:gd name="T5" fmla="*/ 32 h 32"/>
                <a:gd name="T6" fmla="*/ 2 w 7"/>
                <a:gd name="T7" fmla="*/ 32 h 32"/>
                <a:gd name="T8" fmla="*/ 3 w 7"/>
                <a:gd name="T9" fmla="*/ 32 h 32"/>
                <a:gd name="T10" fmla="*/ 4 w 7"/>
                <a:gd name="T11" fmla="*/ 32 h 32"/>
                <a:gd name="T12" fmla="*/ 5 w 7"/>
                <a:gd name="T13" fmla="*/ 30 h 32"/>
                <a:gd name="T14" fmla="*/ 6 w 7"/>
                <a:gd name="T15" fmla="*/ 25 h 32"/>
                <a:gd name="T16" fmla="*/ 2 w 7"/>
                <a:gd name="T17" fmla="*/ 0 h 32"/>
                <a:gd name="T18" fmla="*/ 0 w 7"/>
                <a:gd name="T19" fmla="*/ 0 h 32"/>
                <a:gd name="T20" fmla="*/ 2 w 7"/>
                <a:gd name="T21" fmla="*/ 7 h 32"/>
                <a:gd name="T22" fmla="*/ 7 w 7"/>
                <a:gd name="T23" fmla="*/ 9 h 32"/>
                <a:gd name="T24" fmla="*/ 4 w 7"/>
                <a:gd name="T25" fmla="*/ 0 h 32"/>
                <a:gd name="T26" fmla="*/ 2 w 7"/>
                <a:gd name="T27" fmla="*/ 0 h 32"/>
                <a:gd name="T28" fmla="*/ 2 w 7"/>
                <a:gd name="T2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32">
                  <a:moveTo>
                    <a:pt x="6" y="25"/>
                  </a:moveTo>
                  <a:cubicBezTo>
                    <a:pt x="5" y="26"/>
                    <a:pt x="4" y="26"/>
                    <a:pt x="2" y="27"/>
                  </a:cubicBezTo>
                  <a:cubicBezTo>
                    <a:pt x="2" y="29"/>
                    <a:pt x="1" y="30"/>
                    <a:pt x="0" y="32"/>
                  </a:cubicBezTo>
                  <a:cubicBezTo>
                    <a:pt x="1" y="32"/>
                    <a:pt x="2" y="32"/>
                    <a:pt x="2" y="32"/>
                  </a:cubicBezTo>
                  <a:cubicBezTo>
                    <a:pt x="2" y="32"/>
                    <a:pt x="3" y="32"/>
                    <a:pt x="3" y="32"/>
                  </a:cubicBezTo>
                  <a:cubicBezTo>
                    <a:pt x="3" y="32"/>
                    <a:pt x="4" y="32"/>
                    <a:pt x="4" y="32"/>
                  </a:cubicBezTo>
                  <a:cubicBezTo>
                    <a:pt x="4" y="32"/>
                    <a:pt x="5" y="31"/>
                    <a:pt x="5" y="30"/>
                  </a:cubicBezTo>
                  <a:cubicBezTo>
                    <a:pt x="5" y="29"/>
                    <a:pt x="6" y="27"/>
                    <a:pt x="6" y="25"/>
                  </a:cubicBezTo>
                  <a:moveTo>
                    <a:pt x="2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2"/>
                    <a:pt x="2" y="4"/>
                    <a:pt x="2" y="7"/>
                  </a:cubicBezTo>
                  <a:cubicBezTo>
                    <a:pt x="4" y="7"/>
                    <a:pt x="6" y="8"/>
                    <a:pt x="7" y="9"/>
                  </a:cubicBezTo>
                  <a:cubicBezTo>
                    <a:pt x="7" y="6"/>
                    <a:pt x="6" y="3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9" name="Freeform 374"/>
            <p:cNvSpPr>
              <a:spLocks/>
            </p:cNvSpPr>
            <p:nvPr/>
          </p:nvSpPr>
          <p:spPr bwMode="auto">
            <a:xfrm>
              <a:off x="1620987" y="2183161"/>
              <a:ext cx="25400" cy="84138"/>
            </a:xfrm>
            <a:custGeom>
              <a:avLst/>
              <a:gdLst>
                <a:gd name="T0" fmla="*/ 0 w 6"/>
                <a:gd name="T1" fmla="*/ 0 h 20"/>
                <a:gd name="T2" fmla="*/ 1 w 6"/>
                <a:gd name="T3" fmla="*/ 10 h 20"/>
                <a:gd name="T4" fmla="*/ 1 w 6"/>
                <a:gd name="T5" fmla="*/ 10 h 20"/>
                <a:gd name="T6" fmla="*/ 1 w 6"/>
                <a:gd name="T7" fmla="*/ 10 h 20"/>
                <a:gd name="T8" fmla="*/ 1 w 6"/>
                <a:gd name="T9" fmla="*/ 10 h 20"/>
                <a:gd name="T10" fmla="*/ 1 w 6"/>
                <a:gd name="T11" fmla="*/ 10 h 20"/>
                <a:gd name="T12" fmla="*/ 0 w 6"/>
                <a:gd name="T13" fmla="*/ 20 h 20"/>
                <a:gd name="T14" fmla="*/ 4 w 6"/>
                <a:gd name="T15" fmla="*/ 18 h 20"/>
                <a:gd name="T16" fmla="*/ 5 w 6"/>
                <a:gd name="T17" fmla="*/ 14 h 20"/>
                <a:gd name="T18" fmla="*/ 5 w 6"/>
                <a:gd name="T19" fmla="*/ 2 h 20"/>
                <a:gd name="T20" fmla="*/ 0 w 6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20">
                  <a:moveTo>
                    <a:pt x="0" y="0"/>
                  </a:moveTo>
                  <a:cubicBezTo>
                    <a:pt x="1" y="3"/>
                    <a:pt x="1" y="6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3"/>
                    <a:pt x="1" y="17"/>
                    <a:pt x="0" y="20"/>
                  </a:cubicBezTo>
                  <a:cubicBezTo>
                    <a:pt x="2" y="19"/>
                    <a:pt x="3" y="19"/>
                    <a:pt x="4" y="18"/>
                  </a:cubicBezTo>
                  <a:cubicBezTo>
                    <a:pt x="5" y="17"/>
                    <a:pt x="5" y="15"/>
                    <a:pt x="5" y="14"/>
                  </a:cubicBezTo>
                  <a:cubicBezTo>
                    <a:pt x="6" y="10"/>
                    <a:pt x="6" y="6"/>
                    <a:pt x="5" y="2"/>
                  </a:cubicBezTo>
                  <a:cubicBezTo>
                    <a:pt x="4" y="1"/>
                    <a:pt x="2" y="0"/>
                    <a:pt x="0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0" name="Freeform 375"/>
            <p:cNvSpPr>
              <a:spLocks noEditPoints="1"/>
            </p:cNvSpPr>
            <p:nvPr/>
          </p:nvSpPr>
          <p:spPr bwMode="auto">
            <a:xfrm>
              <a:off x="1613050" y="2143473"/>
              <a:ext cx="17463" cy="149225"/>
            </a:xfrm>
            <a:custGeom>
              <a:avLst/>
              <a:gdLst>
                <a:gd name="T0" fmla="*/ 0 w 4"/>
                <a:gd name="T1" fmla="*/ 34 h 35"/>
                <a:gd name="T2" fmla="*/ 0 w 4"/>
                <a:gd name="T3" fmla="*/ 35 h 35"/>
                <a:gd name="T4" fmla="*/ 2 w 4"/>
                <a:gd name="T5" fmla="*/ 35 h 35"/>
                <a:gd name="T6" fmla="*/ 4 w 4"/>
                <a:gd name="T7" fmla="*/ 34 h 35"/>
                <a:gd name="T8" fmla="*/ 3 w 4"/>
                <a:gd name="T9" fmla="*/ 34 h 35"/>
                <a:gd name="T10" fmla="*/ 2 w 4"/>
                <a:gd name="T11" fmla="*/ 34 h 35"/>
                <a:gd name="T12" fmla="*/ 0 w 4"/>
                <a:gd name="T13" fmla="*/ 34 h 35"/>
                <a:gd name="T14" fmla="*/ 3 w 4"/>
                <a:gd name="T15" fmla="*/ 0 h 35"/>
                <a:gd name="T16" fmla="*/ 0 w 4"/>
                <a:gd name="T17" fmla="*/ 2 h 35"/>
                <a:gd name="T18" fmla="*/ 0 w 4"/>
                <a:gd name="T19" fmla="*/ 2 h 35"/>
                <a:gd name="T20" fmla="*/ 2 w 4"/>
                <a:gd name="T21" fmla="*/ 2 h 35"/>
                <a:gd name="T22" fmla="*/ 2 w 4"/>
                <a:gd name="T23" fmla="*/ 2 h 35"/>
                <a:gd name="T24" fmla="*/ 4 w 4"/>
                <a:gd name="T25" fmla="*/ 2 h 35"/>
                <a:gd name="T26" fmla="*/ 3 w 4"/>
                <a:gd name="T2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35">
                  <a:moveTo>
                    <a:pt x="0" y="34"/>
                  </a:moveTo>
                  <a:cubicBezTo>
                    <a:pt x="0" y="34"/>
                    <a:pt x="0" y="35"/>
                    <a:pt x="0" y="35"/>
                  </a:cubicBezTo>
                  <a:cubicBezTo>
                    <a:pt x="1" y="35"/>
                    <a:pt x="1" y="35"/>
                    <a:pt x="2" y="35"/>
                  </a:cubicBezTo>
                  <a:cubicBezTo>
                    <a:pt x="3" y="35"/>
                    <a:pt x="3" y="35"/>
                    <a:pt x="4" y="34"/>
                  </a:cubicBezTo>
                  <a:cubicBezTo>
                    <a:pt x="4" y="34"/>
                    <a:pt x="3" y="34"/>
                    <a:pt x="3" y="34"/>
                  </a:cubicBezTo>
                  <a:cubicBezTo>
                    <a:pt x="3" y="34"/>
                    <a:pt x="2" y="34"/>
                    <a:pt x="2" y="34"/>
                  </a:cubicBezTo>
                  <a:cubicBezTo>
                    <a:pt x="2" y="34"/>
                    <a:pt x="1" y="34"/>
                    <a:pt x="0" y="34"/>
                  </a:cubicBezTo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1"/>
                    <a:pt x="3" y="1"/>
                    <a:pt x="3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1" name="Oval 376"/>
            <p:cNvSpPr>
              <a:spLocks noChangeArrowheads="1"/>
            </p:cNvSpPr>
            <p:nvPr/>
          </p:nvSpPr>
          <p:spPr bwMode="auto">
            <a:xfrm>
              <a:off x="1174900" y="2130773"/>
              <a:ext cx="153988" cy="1539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2" name="Oval 377"/>
            <p:cNvSpPr>
              <a:spLocks noChangeArrowheads="1"/>
            </p:cNvSpPr>
            <p:nvPr/>
          </p:nvSpPr>
          <p:spPr bwMode="auto">
            <a:xfrm>
              <a:off x="1213000" y="2170461"/>
              <a:ext cx="85725" cy="84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3" name="Freeform 378"/>
            <p:cNvSpPr>
              <a:spLocks/>
            </p:cNvSpPr>
            <p:nvPr/>
          </p:nvSpPr>
          <p:spPr bwMode="auto">
            <a:xfrm>
              <a:off x="1162200" y="2122836"/>
              <a:ext cx="174625" cy="174625"/>
            </a:xfrm>
            <a:custGeom>
              <a:avLst/>
              <a:gdLst>
                <a:gd name="T0" fmla="*/ 37 w 41"/>
                <a:gd name="T1" fmla="*/ 20 h 41"/>
                <a:gd name="T2" fmla="*/ 21 w 41"/>
                <a:gd name="T3" fmla="*/ 36 h 41"/>
                <a:gd name="T4" fmla="*/ 4 w 41"/>
                <a:gd name="T5" fmla="*/ 20 h 41"/>
                <a:gd name="T6" fmla="*/ 21 w 41"/>
                <a:gd name="T7" fmla="*/ 4 h 41"/>
                <a:gd name="T8" fmla="*/ 37 w 41"/>
                <a:gd name="T9" fmla="*/ 20 h 41"/>
                <a:gd name="T10" fmla="*/ 41 w 41"/>
                <a:gd name="T11" fmla="*/ 20 h 41"/>
                <a:gd name="T12" fmla="*/ 21 w 41"/>
                <a:gd name="T13" fmla="*/ 0 h 41"/>
                <a:gd name="T14" fmla="*/ 1 w 41"/>
                <a:gd name="T15" fmla="*/ 20 h 41"/>
                <a:gd name="T16" fmla="*/ 21 w 41"/>
                <a:gd name="T17" fmla="*/ 40 h 41"/>
                <a:gd name="T18" fmla="*/ 41 w 41"/>
                <a:gd name="T19" fmla="*/ 20 h 41"/>
                <a:gd name="T20" fmla="*/ 37 w 41"/>
                <a:gd name="T21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41">
                  <a:moveTo>
                    <a:pt x="37" y="20"/>
                  </a:moveTo>
                  <a:cubicBezTo>
                    <a:pt x="36" y="29"/>
                    <a:pt x="30" y="36"/>
                    <a:pt x="21" y="36"/>
                  </a:cubicBezTo>
                  <a:cubicBezTo>
                    <a:pt x="12" y="37"/>
                    <a:pt x="5" y="29"/>
                    <a:pt x="4" y="20"/>
                  </a:cubicBezTo>
                  <a:cubicBezTo>
                    <a:pt x="4" y="11"/>
                    <a:pt x="12" y="4"/>
                    <a:pt x="21" y="4"/>
                  </a:cubicBezTo>
                  <a:cubicBezTo>
                    <a:pt x="30" y="4"/>
                    <a:pt x="37" y="12"/>
                    <a:pt x="37" y="20"/>
                  </a:cubicBezTo>
                  <a:cubicBezTo>
                    <a:pt x="37" y="23"/>
                    <a:pt x="41" y="23"/>
                    <a:pt x="41" y="20"/>
                  </a:cubicBezTo>
                  <a:cubicBezTo>
                    <a:pt x="40" y="9"/>
                    <a:pt x="32" y="1"/>
                    <a:pt x="21" y="0"/>
                  </a:cubicBezTo>
                  <a:cubicBezTo>
                    <a:pt x="10" y="0"/>
                    <a:pt x="1" y="10"/>
                    <a:pt x="1" y="20"/>
                  </a:cubicBezTo>
                  <a:cubicBezTo>
                    <a:pt x="0" y="31"/>
                    <a:pt x="10" y="40"/>
                    <a:pt x="21" y="40"/>
                  </a:cubicBezTo>
                  <a:cubicBezTo>
                    <a:pt x="32" y="41"/>
                    <a:pt x="40" y="31"/>
                    <a:pt x="41" y="20"/>
                  </a:cubicBezTo>
                  <a:cubicBezTo>
                    <a:pt x="41" y="18"/>
                    <a:pt x="37" y="18"/>
                    <a:pt x="37" y="2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4" name="Freeform 379"/>
            <p:cNvSpPr>
              <a:spLocks noEditPoints="1"/>
            </p:cNvSpPr>
            <p:nvPr/>
          </p:nvSpPr>
          <p:spPr bwMode="auto">
            <a:xfrm>
              <a:off x="1238400" y="2140298"/>
              <a:ext cx="34925" cy="134938"/>
            </a:xfrm>
            <a:custGeom>
              <a:avLst/>
              <a:gdLst>
                <a:gd name="T0" fmla="*/ 0 w 8"/>
                <a:gd name="T1" fmla="*/ 26 h 32"/>
                <a:gd name="T2" fmla="*/ 2 w 8"/>
                <a:gd name="T3" fmla="*/ 32 h 32"/>
                <a:gd name="T4" fmla="*/ 2 w 8"/>
                <a:gd name="T5" fmla="*/ 32 h 32"/>
                <a:gd name="T6" fmla="*/ 3 w 8"/>
                <a:gd name="T7" fmla="*/ 32 h 32"/>
                <a:gd name="T8" fmla="*/ 5 w 8"/>
                <a:gd name="T9" fmla="*/ 32 h 32"/>
                <a:gd name="T10" fmla="*/ 4 w 8"/>
                <a:gd name="T11" fmla="*/ 27 h 32"/>
                <a:gd name="T12" fmla="*/ 0 w 8"/>
                <a:gd name="T13" fmla="*/ 26 h 32"/>
                <a:gd name="T14" fmla="*/ 4 w 8"/>
                <a:gd name="T15" fmla="*/ 0 h 32"/>
                <a:gd name="T16" fmla="*/ 1 w 8"/>
                <a:gd name="T17" fmla="*/ 8 h 32"/>
                <a:gd name="T18" fmla="*/ 4 w 8"/>
                <a:gd name="T19" fmla="*/ 7 h 32"/>
                <a:gd name="T20" fmla="*/ 6 w 8"/>
                <a:gd name="T21" fmla="*/ 7 h 32"/>
                <a:gd name="T22" fmla="*/ 8 w 8"/>
                <a:gd name="T23" fmla="*/ 1 h 32"/>
                <a:gd name="T24" fmla="*/ 4 w 8"/>
                <a:gd name="T2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32">
                  <a:moveTo>
                    <a:pt x="0" y="26"/>
                  </a:moveTo>
                  <a:cubicBezTo>
                    <a:pt x="0" y="28"/>
                    <a:pt x="1" y="31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3" y="32"/>
                  </a:cubicBezTo>
                  <a:cubicBezTo>
                    <a:pt x="4" y="32"/>
                    <a:pt x="4" y="32"/>
                    <a:pt x="5" y="32"/>
                  </a:cubicBezTo>
                  <a:cubicBezTo>
                    <a:pt x="5" y="30"/>
                    <a:pt x="4" y="29"/>
                    <a:pt x="4" y="27"/>
                  </a:cubicBezTo>
                  <a:cubicBezTo>
                    <a:pt x="3" y="27"/>
                    <a:pt x="1" y="27"/>
                    <a:pt x="0" y="26"/>
                  </a:cubicBezTo>
                  <a:moveTo>
                    <a:pt x="4" y="0"/>
                  </a:moveTo>
                  <a:cubicBezTo>
                    <a:pt x="3" y="2"/>
                    <a:pt x="2" y="5"/>
                    <a:pt x="1" y="8"/>
                  </a:cubicBezTo>
                  <a:cubicBezTo>
                    <a:pt x="2" y="7"/>
                    <a:pt x="3" y="7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5"/>
                    <a:pt x="7" y="3"/>
                    <a:pt x="8" y="1"/>
                  </a:cubicBezTo>
                  <a:cubicBezTo>
                    <a:pt x="7" y="0"/>
                    <a:pt x="6" y="0"/>
                    <a:pt x="4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5" name="Freeform 380"/>
            <p:cNvSpPr>
              <a:spLocks/>
            </p:cNvSpPr>
            <p:nvPr/>
          </p:nvSpPr>
          <p:spPr bwMode="auto">
            <a:xfrm>
              <a:off x="1235225" y="2170461"/>
              <a:ext cx="28575" cy="84138"/>
            </a:xfrm>
            <a:custGeom>
              <a:avLst/>
              <a:gdLst>
                <a:gd name="T0" fmla="*/ 5 w 7"/>
                <a:gd name="T1" fmla="*/ 0 h 20"/>
                <a:gd name="T2" fmla="*/ 2 w 7"/>
                <a:gd name="T3" fmla="*/ 1 h 20"/>
                <a:gd name="T4" fmla="*/ 1 w 7"/>
                <a:gd name="T5" fmla="*/ 8 h 20"/>
                <a:gd name="T6" fmla="*/ 1 w 7"/>
                <a:gd name="T7" fmla="*/ 19 h 20"/>
                <a:gd name="T8" fmla="*/ 5 w 7"/>
                <a:gd name="T9" fmla="*/ 20 h 20"/>
                <a:gd name="T10" fmla="*/ 5 w 7"/>
                <a:gd name="T11" fmla="*/ 13 h 20"/>
                <a:gd name="T12" fmla="*/ 7 w 7"/>
                <a:gd name="T13" fmla="*/ 0 h 20"/>
                <a:gd name="T14" fmla="*/ 5 w 7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20">
                  <a:moveTo>
                    <a:pt x="5" y="0"/>
                  </a:moveTo>
                  <a:cubicBezTo>
                    <a:pt x="4" y="0"/>
                    <a:pt x="3" y="0"/>
                    <a:pt x="2" y="1"/>
                  </a:cubicBezTo>
                  <a:cubicBezTo>
                    <a:pt x="1" y="3"/>
                    <a:pt x="1" y="6"/>
                    <a:pt x="1" y="8"/>
                  </a:cubicBezTo>
                  <a:cubicBezTo>
                    <a:pt x="0" y="12"/>
                    <a:pt x="0" y="15"/>
                    <a:pt x="1" y="19"/>
                  </a:cubicBezTo>
                  <a:cubicBezTo>
                    <a:pt x="2" y="20"/>
                    <a:pt x="4" y="20"/>
                    <a:pt x="5" y="20"/>
                  </a:cubicBezTo>
                  <a:cubicBezTo>
                    <a:pt x="5" y="18"/>
                    <a:pt x="4" y="15"/>
                    <a:pt x="5" y="13"/>
                  </a:cubicBezTo>
                  <a:cubicBezTo>
                    <a:pt x="5" y="9"/>
                    <a:pt x="5" y="4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6" name="Freeform 381"/>
            <p:cNvSpPr>
              <a:spLocks noEditPoints="1"/>
            </p:cNvSpPr>
            <p:nvPr/>
          </p:nvSpPr>
          <p:spPr bwMode="auto">
            <a:xfrm>
              <a:off x="1247925" y="2130773"/>
              <a:ext cx="25400" cy="149225"/>
            </a:xfrm>
            <a:custGeom>
              <a:avLst/>
              <a:gdLst>
                <a:gd name="T0" fmla="*/ 3 w 6"/>
                <a:gd name="T1" fmla="*/ 34 h 35"/>
                <a:gd name="T2" fmla="*/ 1 w 6"/>
                <a:gd name="T3" fmla="*/ 34 h 35"/>
                <a:gd name="T4" fmla="*/ 0 w 6"/>
                <a:gd name="T5" fmla="*/ 34 h 35"/>
                <a:gd name="T6" fmla="*/ 0 w 6"/>
                <a:gd name="T7" fmla="*/ 34 h 35"/>
                <a:gd name="T8" fmla="*/ 0 w 6"/>
                <a:gd name="T9" fmla="*/ 35 h 35"/>
                <a:gd name="T10" fmla="*/ 3 w 6"/>
                <a:gd name="T11" fmla="*/ 35 h 35"/>
                <a:gd name="T12" fmla="*/ 3 w 6"/>
                <a:gd name="T13" fmla="*/ 34 h 35"/>
                <a:gd name="T14" fmla="*/ 5 w 6"/>
                <a:gd name="T15" fmla="*/ 0 h 35"/>
                <a:gd name="T16" fmla="*/ 2 w 6"/>
                <a:gd name="T17" fmla="*/ 2 h 35"/>
                <a:gd name="T18" fmla="*/ 6 w 6"/>
                <a:gd name="T19" fmla="*/ 3 h 35"/>
                <a:gd name="T20" fmla="*/ 6 w 6"/>
                <a:gd name="T21" fmla="*/ 2 h 35"/>
                <a:gd name="T22" fmla="*/ 5 w 6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35">
                  <a:moveTo>
                    <a:pt x="3" y="34"/>
                  </a:moveTo>
                  <a:cubicBezTo>
                    <a:pt x="2" y="34"/>
                    <a:pt x="2" y="34"/>
                    <a:pt x="1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" y="35"/>
                    <a:pt x="2" y="35"/>
                    <a:pt x="3" y="35"/>
                  </a:cubicBezTo>
                  <a:cubicBezTo>
                    <a:pt x="3" y="35"/>
                    <a:pt x="3" y="35"/>
                    <a:pt x="3" y="34"/>
                  </a:cubicBezTo>
                  <a:moveTo>
                    <a:pt x="5" y="0"/>
                  </a:moveTo>
                  <a:cubicBezTo>
                    <a:pt x="4" y="1"/>
                    <a:pt x="3" y="1"/>
                    <a:pt x="2" y="2"/>
                  </a:cubicBezTo>
                  <a:cubicBezTo>
                    <a:pt x="4" y="2"/>
                    <a:pt x="5" y="2"/>
                    <a:pt x="6" y="3"/>
                  </a:cubicBezTo>
                  <a:cubicBezTo>
                    <a:pt x="6" y="3"/>
                    <a:pt x="6" y="2"/>
                    <a:pt x="6" y="2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7" name="Oval 382"/>
            <p:cNvSpPr>
              <a:spLocks noChangeArrowheads="1"/>
            </p:cNvSpPr>
            <p:nvPr/>
          </p:nvSpPr>
          <p:spPr bwMode="auto">
            <a:xfrm>
              <a:off x="1260625" y="2046636"/>
              <a:ext cx="360363" cy="3571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8" name="Freeform 383"/>
            <p:cNvSpPr>
              <a:spLocks/>
            </p:cNvSpPr>
            <p:nvPr/>
          </p:nvSpPr>
          <p:spPr bwMode="auto">
            <a:xfrm>
              <a:off x="1433662" y="2054573"/>
              <a:ext cx="179388" cy="220663"/>
            </a:xfrm>
            <a:custGeom>
              <a:avLst/>
              <a:gdLst>
                <a:gd name="T0" fmla="*/ 2 w 42"/>
                <a:gd name="T1" fmla="*/ 0 h 52"/>
                <a:gd name="T2" fmla="*/ 1 w 42"/>
                <a:gd name="T3" fmla="*/ 0 h 52"/>
                <a:gd name="T4" fmla="*/ 0 w 42"/>
                <a:gd name="T5" fmla="*/ 0 h 52"/>
                <a:gd name="T6" fmla="*/ 32 w 42"/>
                <a:gd name="T7" fmla="*/ 24 h 52"/>
                <a:gd name="T8" fmla="*/ 40 w 42"/>
                <a:gd name="T9" fmla="*/ 51 h 52"/>
                <a:gd name="T10" fmla="*/ 40 w 42"/>
                <a:gd name="T11" fmla="*/ 52 h 52"/>
                <a:gd name="T12" fmla="*/ 42 w 42"/>
                <a:gd name="T13" fmla="*/ 40 h 52"/>
                <a:gd name="T14" fmla="*/ 42 w 42"/>
                <a:gd name="T15" fmla="*/ 40 h 52"/>
                <a:gd name="T16" fmla="*/ 42 w 42"/>
                <a:gd name="T17" fmla="*/ 40 h 52"/>
                <a:gd name="T18" fmla="*/ 2 w 42"/>
                <a:gd name="T1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52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4" y="2"/>
                    <a:pt x="26" y="11"/>
                    <a:pt x="32" y="24"/>
                  </a:cubicBezTo>
                  <a:cubicBezTo>
                    <a:pt x="38" y="30"/>
                    <a:pt x="42" y="40"/>
                    <a:pt x="40" y="51"/>
                  </a:cubicBezTo>
                  <a:cubicBezTo>
                    <a:pt x="40" y="51"/>
                    <a:pt x="40" y="52"/>
                    <a:pt x="40" y="52"/>
                  </a:cubicBezTo>
                  <a:cubicBezTo>
                    <a:pt x="41" y="48"/>
                    <a:pt x="42" y="44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1" y="19"/>
                    <a:pt x="24" y="0"/>
                    <a:pt x="2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9" name="Freeform 384"/>
            <p:cNvSpPr>
              <a:spLocks/>
            </p:cNvSpPr>
            <p:nvPr/>
          </p:nvSpPr>
          <p:spPr bwMode="auto">
            <a:xfrm>
              <a:off x="1251100" y="2118073"/>
              <a:ext cx="379413" cy="285750"/>
            </a:xfrm>
            <a:custGeom>
              <a:avLst/>
              <a:gdLst>
                <a:gd name="T0" fmla="*/ 8 w 89"/>
                <a:gd name="T1" fmla="*/ 42 h 67"/>
                <a:gd name="T2" fmla="*/ 20 w 89"/>
                <a:gd name="T3" fmla="*/ 5 h 67"/>
                <a:gd name="T4" fmla="*/ 46 w 89"/>
                <a:gd name="T5" fmla="*/ 14 h 67"/>
                <a:gd name="T6" fmla="*/ 67 w 89"/>
                <a:gd name="T7" fmla="*/ 4 h 67"/>
                <a:gd name="T8" fmla="*/ 79 w 89"/>
                <a:gd name="T9" fmla="*/ 46 h 67"/>
                <a:gd name="T10" fmla="*/ 63 w 89"/>
                <a:gd name="T11" fmla="*/ 63 h 67"/>
                <a:gd name="T12" fmla="*/ 41 w 89"/>
                <a:gd name="T13" fmla="*/ 67 h 67"/>
                <a:gd name="T14" fmla="*/ 27 w 89"/>
                <a:gd name="T15" fmla="*/ 63 h 67"/>
                <a:gd name="T16" fmla="*/ 17 w 89"/>
                <a:gd name="T17" fmla="*/ 57 h 67"/>
                <a:gd name="T18" fmla="*/ 8 w 89"/>
                <a:gd name="T19" fmla="*/ 4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67">
                  <a:moveTo>
                    <a:pt x="8" y="42"/>
                  </a:moveTo>
                  <a:cubicBezTo>
                    <a:pt x="8" y="42"/>
                    <a:pt x="0" y="12"/>
                    <a:pt x="20" y="5"/>
                  </a:cubicBezTo>
                  <a:cubicBezTo>
                    <a:pt x="34" y="0"/>
                    <a:pt x="44" y="7"/>
                    <a:pt x="46" y="14"/>
                  </a:cubicBezTo>
                  <a:cubicBezTo>
                    <a:pt x="46" y="14"/>
                    <a:pt x="53" y="2"/>
                    <a:pt x="67" y="4"/>
                  </a:cubicBezTo>
                  <a:cubicBezTo>
                    <a:pt x="80" y="7"/>
                    <a:pt x="89" y="29"/>
                    <a:pt x="79" y="46"/>
                  </a:cubicBezTo>
                  <a:cubicBezTo>
                    <a:pt x="69" y="64"/>
                    <a:pt x="63" y="63"/>
                    <a:pt x="63" y="63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8" y="42"/>
                    <a:pt x="8" y="42"/>
                    <a:pt x="8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0" name="Freeform 385"/>
            <p:cNvSpPr>
              <a:spLocks/>
            </p:cNvSpPr>
            <p:nvPr/>
          </p:nvSpPr>
          <p:spPr bwMode="auto">
            <a:xfrm>
              <a:off x="1251100" y="2038698"/>
              <a:ext cx="374650" cy="373063"/>
            </a:xfrm>
            <a:custGeom>
              <a:avLst/>
              <a:gdLst>
                <a:gd name="T0" fmla="*/ 85 w 88"/>
                <a:gd name="T1" fmla="*/ 44 h 88"/>
                <a:gd name="T2" fmla="*/ 44 w 88"/>
                <a:gd name="T3" fmla="*/ 84 h 88"/>
                <a:gd name="T4" fmla="*/ 4 w 88"/>
                <a:gd name="T5" fmla="*/ 44 h 88"/>
                <a:gd name="T6" fmla="*/ 44 w 88"/>
                <a:gd name="T7" fmla="*/ 4 h 88"/>
                <a:gd name="T8" fmla="*/ 85 w 88"/>
                <a:gd name="T9" fmla="*/ 44 h 88"/>
                <a:gd name="T10" fmla="*/ 88 w 88"/>
                <a:gd name="T11" fmla="*/ 44 h 88"/>
                <a:gd name="T12" fmla="*/ 44 w 88"/>
                <a:gd name="T13" fmla="*/ 0 h 88"/>
                <a:gd name="T14" fmla="*/ 1 w 88"/>
                <a:gd name="T15" fmla="*/ 44 h 88"/>
                <a:gd name="T16" fmla="*/ 44 w 88"/>
                <a:gd name="T17" fmla="*/ 88 h 88"/>
                <a:gd name="T18" fmla="*/ 88 w 88"/>
                <a:gd name="T19" fmla="*/ 44 h 88"/>
                <a:gd name="T20" fmla="*/ 85 w 88"/>
                <a:gd name="T21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88">
                  <a:moveTo>
                    <a:pt x="85" y="44"/>
                  </a:moveTo>
                  <a:cubicBezTo>
                    <a:pt x="84" y="66"/>
                    <a:pt x="67" y="84"/>
                    <a:pt x="44" y="84"/>
                  </a:cubicBezTo>
                  <a:cubicBezTo>
                    <a:pt x="22" y="85"/>
                    <a:pt x="5" y="66"/>
                    <a:pt x="4" y="44"/>
                  </a:cubicBezTo>
                  <a:cubicBezTo>
                    <a:pt x="4" y="22"/>
                    <a:pt x="23" y="4"/>
                    <a:pt x="44" y="4"/>
                  </a:cubicBezTo>
                  <a:cubicBezTo>
                    <a:pt x="67" y="3"/>
                    <a:pt x="84" y="22"/>
                    <a:pt x="85" y="44"/>
                  </a:cubicBezTo>
                  <a:cubicBezTo>
                    <a:pt x="85" y="46"/>
                    <a:pt x="88" y="46"/>
                    <a:pt x="88" y="44"/>
                  </a:cubicBezTo>
                  <a:cubicBezTo>
                    <a:pt x="88" y="20"/>
                    <a:pt x="69" y="0"/>
                    <a:pt x="44" y="0"/>
                  </a:cubicBezTo>
                  <a:cubicBezTo>
                    <a:pt x="20" y="0"/>
                    <a:pt x="1" y="20"/>
                    <a:pt x="1" y="44"/>
                  </a:cubicBezTo>
                  <a:cubicBezTo>
                    <a:pt x="0" y="68"/>
                    <a:pt x="21" y="87"/>
                    <a:pt x="44" y="88"/>
                  </a:cubicBezTo>
                  <a:cubicBezTo>
                    <a:pt x="69" y="88"/>
                    <a:pt x="88" y="68"/>
                    <a:pt x="88" y="44"/>
                  </a:cubicBezTo>
                  <a:cubicBezTo>
                    <a:pt x="88" y="42"/>
                    <a:pt x="85" y="42"/>
                    <a:pt x="85" y="4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1" name="Freeform 386"/>
            <p:cNvSpPr>
              <a:spLocks/>
            </p:cNvSpPr>
            <p:nvPr/>
          </p:nvSpPr>
          <p:spPr bwMode="auto">
            <a:xfrm>
              <a:off x="1443187" y="1999011"/>
              <a:ext cx="17463" cy="90488"/>
            </a:xfrm>
            <a:custGeom>
              <a:avLst/>
              <a:gdLst>
                <a:gd name="T0" fmla="*/ 4 w 4"/>
                <a:gd name="T1" fmla="*/ 18 h 21"/>
                <a:gd name="T2" fmla="*/ 4 w 4"/>
                <a:gd name="T3" fmla="*/ 3 h 21"/>
                <a:gd name="T4" fmla="*/ 0 w 4"/>
                <a:gd name="T5" fmla="*/ 3 h 21"/>
                <a:gd name="T6" fmla="*/ 0 w 4"/>
                <a:gd name="T7" fmla="*/ 18 h 21"/>
                <a:gd name="T8" fmla="*/ 4 w 4"/>
                <a:gd name="T9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1">
                  <a:moveTo>
                    <a:pt x="4" y="18"/>
                  </a:moveTo>
                  <a:cubicBezTo>
                    <a:pt x="4" y="13"/>
                    <a:pt x="4" y="8"/>
                    <a:pt x="4" y="3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8"/>
                    <a:pt x="0" y="13"/>
                    <a:pt x="0" y="18"/>
                  </a:cubicBezTo>
                  <a:cubicBezTo>
                    <a:pt x="0" y="21"/>
                    <a:pt x="4" y="21"/>
                    <a:pt x="4" y="18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2" name="Freeform 387"/>
            <p:cNvSpPr>
              <a:spLocks/>
            </p:cNvSpPr>
            <p:nvPr/>
          </p:nvSpPr>
          <p:spPr bwMode="auto">
            <a:xfrm>
              <a:off x="1362225" y="1932336"/>
              <a:ext cx="98425" cy="93663"/>
            </a:xfrm>
            <a:custGeom>
              <a:avLst/>
              <a:gdLst>
                <a:gd name="T0" fmla="*/ 23 w 23"/>
                <a:gd name="T1" fmla="*/ 19 h 22"/>
                <a:gd name="T2" fmla="*/ 0 w 23"/>
                <a:gd name="T3" fmla="*/ 5 h 22"/>
                <a:gd name="T4" fmla="*/ 23 w 23"/>
                <a:gd name="T5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2">
                  <a:moveTo>
                    <a:pt x="23" y="19"/>
                  </a:moveTo>
                  <a:cubicBezTo>
                    <a:pt x="23" y="19"/>
                    <a:pt x="3" y="22"/>
                    <a:pt x="0" y="5"/>
                  </a:cubicBezTo>
                  <a:cubicBezTo>
                    <a:pt x="0" y="5"/>
                    <a:pt x="18" y="0"/>
                    <a:pt x="23" y="19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3" name="Freeform 388"/>
            <p:cNvSpPr>
              <a:spLocks/>
            </p:cNvSpPr>
            <p:nvPr/>
          </p:nvSpPr>
          <p:spPr bwMode="auto">
            <a:xfrm>
              <a:off x="1447950" y="1945036"/>
              <a:ext cx="109538" cy="114300"/>
            </a:xfrm>
            <a:custGeom>
              <a:avLst/>
              <a:gdLst>
                <a:gd name="T0" fmla="*/ 0 w 26"/>
                <a:gd name="T1" fmla="*/ 16 h 27"/>
                <a:gd name="T2" fmla="*/ 26 w 26"/>
                <a:gd name="T3" fmla="*/ 10 h 27"/>
                <a:gd name="T4" fmla="*/ 0 w 26"/>
                <a:gd name="T5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7">
                  <a:moveTo>
                    <a:pt x="0" y="16"/>
                  </a:moveTo>
                  <a:cubicBezTo>
                    <a:pt x="0" y="16"/>
                    <a:pt x="12" y="0"/>
                    <a:pt x="26" y="10"/>
                  </a:cubicBezTo>
                  <a:cubicBezTo>
                    <a:pt x="26" y="10"/>
                    <a:pt x="16" y="27"/>
                    <a:pt x="0" y="16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404" name="Picture 389"/>
            <p:cNvPicPr>
              <a:picLocks noChangeAspect="1" noChangeArrowheads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037" y="2240311"/>
              <a:ext cx="3810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5" name="Picture 390"/>
            <p:cNvPicPr>
              <a:picLocks noChangeAspect="1" noChangeArrowheads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2212" y="2211736"/>
              <a:ext cx="1524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6" name="Picture 391"/>
            <p:cNvPicPr>
              <a:picLocks noChangeAspect="1" noChangeArrowheads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5862" y="2248248"/>
              <a:ext cx="76200" cy="11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7" name="Picture 392"/>
            <p:cNvPicPr>
              <a:picLocks noChangeAspect="1" noChangeArrowheads="1"/>
            </p:cNvPicPr>
            <p:nvPr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9200" y="2245073"/>
              <a:ext cx="88900" cy="85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8" name="Picture 393"/>
            <p:cNvPicPr>
              <a:picLocks noChangeAspect="1" noChangeArrowheads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2887" y="2253011"/>
              <a:ext cx="381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" name="Picture 394"/>
            <p:cNvPicPr>
              <a:picLocks noChangeAspect="1" noChangeArrowheads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5412" y="2211736"/>
              <a:ext cx="153988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" name="Picture 395"/>
            <p:cNvPicPr>
              <a:picLocks noChangeAspect="1" noChangeArrowheads="1"/>
            </p:cNvPicPr>
            <p:nvPr/>
          </p:nvPicPr>
          <p:blipFill>
            <a:blip r:embed="rId4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4787" y="2259361"/>
              <a:ext cx="7620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1" name="Picture 396"/>
            <p:cNvPicPr>
              <a:picLocks noChangeAspect="1" noChangeArrowheads="1"/>
            </p:cNvPicPr>
            <p:nvPr/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0337" y="2245073"/>
              <a:ext cx="85725" cy="85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2" name="Freeform 397"/>
            <p:cNvSpPr>
              <a:spLocks/>
            </p:cNvSpPr>
            <p:nvPr/>
          </p:nvSpPr>
          <p:spPr bwMode="auto">
            <a:xfrm>
              <a:off x="1303487" y="2199036"/>
              <a:ext cx="63500" cy="68263"/>
            </a:xfrm>
            <a:custGeom>
              <a:avLst/>
              <a:gdLst>
                <a:gd name="T0" fmla="*/ 5 w 15"/>
                <a:gd name="T1" fmla="*/ 2 h 16"/>
                <a:gd name="T2" fmla="*/ 13 w 15"/>
                <a:gd name="T3" fmla="*/ 12 h 16"/>
                <a:gd name="T4" fmla="*/ 13 w 15"/>
                <a:gd name="T5" fmla="*/ 11 h 16"/>
                <a:gd name="T6" fmla="*/ 1 w 15"/>
                <a:gd name="T7" fmla="*/ 14 h 16"/>
                <a:gd name="T8" fmla="*/ 2 w 15"/>
                <a:gd name="T9" fmla="*/ 16 h 16"/>
                <a:gd name="T10" fmla="*/ 14 w 15"/>
                <a:gd name="T11" fmla="*/ 13 h 16"/>
                <a:gd name="T12" fmla="*/ 15 w 15"/>
                <a:gd name="T13" fmla="*/ 11 h 16"/>
                <a:gd name="T14" fmla="*/ 7 w 15"/>
                <a:gd name="T15" fmla="*/ 1 h 16"/>
                <a:gd name="T16" fmla="*/ 5 w 15"/>
                <a:gd name="T17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5" y="2"/>
                  </a:moveTo>
                  <a:cubicBezTo>
                    <a:pt x="8" y="5"/>
                    <a:pt x="10" y="9"/>
                    <a:pt x="13" y="12"/>
                  </a:cubicBezTo>
                  <a:cubicBezTo>
                    <a:pt x="13" y="12"/>
                    <a:pt x="13" y="11"/>
                    <a:pt x="13" y="11"/>
                  </a:cubicBezTo>
                  <a:cubicBezTo>
                    <a:pt x="9" y="12"/>
                    <a:pt x="5" y="13"/>
                    <a:pt x="1" y="14"/>
                  </a:cubicBezTo>
                  <a:cubicBezTo>
                    <a:pt x="0" y="14"/>
                    <a:pt x="0" y="16"/>
                    <a:pt x="2" y="16"/>
                  </a:cubicBezTo>
                  <a:cubicBezTo>
                    <a:pt x="6" y="15"/>
                    <a:pt x="10" y="14"/>
                    <a:pt x="14" y="13"/>
                  </a:cubicBezTo>
                  <a:cubicBezTo>
                    <a:pt x="15" y="12"/>
                    <a:pt x="15" y="12"/>
                    <a:pt x="15" y="11"/>
                  </a:cubicBezTo>
                  <a:cubicBezTo>
                    <a:pt x="12" y="8"/>
                    <a:pt x="10" y="4"/>
                    <a:pt x="7" y="1"/>
                  </a:cubicBezTo>
                  <a:cubicBezTo>
                    <a:pt x="6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3" name="Freeform 398"/>
            <p:cNvSpPr>
              <a:spLocks/>
            </p:cNvSpPr>
            <p:nvPr/>
          </p:nvSpPr>
          <p:spPr bwMode="auto">
            <a:xfrm>
              <a:off x="1303487" y="2224436"/>
              <a:ext cx="63500" cy="30163"/>
            </a:xfrm>
            <a:custGeom>
              <a:avLst/>
              <a:gdLst>
                <a:gd name="T0" fmla="*/ 14 w 15"/>
                <a:gd name="T1" fmla="*/ 5 h 7"/>
                <a:gd name="T2" fmla="*/ 2 w 15"/>
                <a:gd name="T3" fmla="*/ 0 h 7"/>
                <a:gd name="T4" fmla="*/ 2 w 15"/>
                <a:gd name="T5" fmla="*/ 2 h 7"/>
                <a:gd name="T6" fmla="*/ 13 w 15"/>
                <a:gd name="T7" fmla="*/ 7 h 7"/>
                <a:gd name="T8" fmla="*/ 14 w 15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7">
                  <a:moveTo>
                    <a:pt x="14" y="5"/>
                  </a:moveTo>
                  <a:cubicBezTo>
                    <a:pt x="10" y="3"/>
                    <a:pt x="6" y="2"/>
                    <a:pt x="2" y="0"/>
                  </a:cubicBezTo>
                  <a:cubicBezTo>
                    <a:pt x="1" y="0"/>
                    <a:pt x="0" y="2"/>
                    <a:pt x="2" y="2"/>
                  </a:cubicBezTo>
                  <a:cubicBezTo>
                    <a:pt x="6" y="4"/>
                    <a:pt x="9" y="5"/>
                    <a:pt x="13" y="7"/>
                  </a:cubicBezTo>
                  <a:cubicBezTo>
                    <a:pt x="15" y="7"/>
                    <a:pt x="15" y="5"/>
                    <a:pt x="14" y="5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4" name="Freeform 399"/>
            <p:cNvSpPr>
              <a:spLocks/>
            </p:cNvSpPr>
            <p:nvPr/>
          </p:nvSpPr>
          <p:spPr bwMode="auto">
            <a:xfrm>
              <a:off x="1514625" y="2211736"/>
              <a:ext cx="63500" cy="73025"/>
            </a:xfrm>
            <a:custGeom>
              <a:avLst/>
              <a:gdLst>
                <a:gd name="T0" fmla="*/ 9 w 15"/>
                <a:gd name="T1" fmla="*/ 2 h 17"/>
                <a:gd name="T2" fmla="*/ 2 w 15"/>
                <a:gd name="T3" fmla="*/ 13 h 17"/>
                <a:gd name="T4" fmla="*/ 1 w 15"/>
                <a:gd name="T5" fmla="*/ 11 h 17"/>
                <a:gd name="T6" fmla="*/ 14 w 15"/>
                <a:gd name="T7" fmla="*/ 14 h 17"/>
                <a:gd name="T8" fmla="*/ 13 w 15"/>
                <a:gd name="T9" fmla="*/ 16 h 17"/>
                <a:gd name="T10" fmla="*/ 1 w 15"/>
                <a:gd name="T11" fmla="*/ 13 h 17"/>
                <a:gd name="T12" fmla="*/ 0 w 15"/>
                <a:gd name="T13" fmla="*/ 12 h 17"/>
                <a:gd name="T14" fmla="*/ 8 w 15"/>
                <a:gd name="T15" fmla="*/ 1 h 17"/>
                <a:gd name="T16" fmla="*/ 9 w 15"/>
                <a:gd name="T1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9" y="2"/>
                  </a:moveTo>
                  <a:cubicBezTo>
                    <a:pt x="7" y="6"/>
                    <a:pt x="4" y="9"/>
                    <a:pt x="2" y="13"/>
                  </a:cubicBezTo>
                  <a:cubicBezTo>
                    <a:pt x="2" y="12"/>
                    <a:pt x="2" y="12"/>
                    <a:pt x="1" y="11"/>
                  </a:cubicBezTo>
                  <a:cubicBezTo>
                    <a:pt x="5" y="12"/>
                    <a:pt x="10" y="13"/>
                    <a:pt x="14" y="14"/>
                  </a:cubicBezTo>
                  <a:cubicBezTo>
                    <a:pt x="15" y="15"/>
                    <a:pt x="14" y="17"/>
                    <a:pt x="13" y="16"/>
                  </a:cubicBezTo>
                  <a:cubicBezTo>
                    <a:pt x="9" y="15"/>
                    <a:pt x="5" y="14"/>
                    <a:pt x="1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3" y="8"/>
                    <a:pt x="5" y="5"/>
                    <a:pt x="8" y="1"/>
                  </a:cubicBezTo>
                  <a:cubicBezTo>
                    <a:pt x="8" y="0"/>
                    <a:pt x="10" y="1"/>
                    <a:pt x="9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5" name="Freeform 400"/>
            <p:cNvSpPr>
              <a:spLocks/>
            </p:cNvSpPr>
            <p:nvPr/>
          </p:nvSpPr>
          <p:spPr bwMode="auto">
            <a:xfrm>
              <a:off x="1514625" y="2237136"/>
              <a:ext cx="60325" cy="34925"/>
            </a:xfrm>
            <a:custGeom>
              <a:avLst/>
              <a:gdLst>
                <a:gd name="T0" fmla="*/ 1 w 14"/>
                <a:gd name="T1" fmla="*/ 5 h 8"/>
                <a:gd name="T2" fmla="*/ 13 w 14"/>
                <a:gd name="T3" fmla="*/ 1 h 8"/>
                <a:gd name="T4" fmla="*/ 13 w 14"/>
                <a:gd name="T5" fmla="*/ 3 h 8"/>
                <a:gd name="T6" fmla="*/ 1 w 14"/>
                <a:gd name="T7" fmla="*/ 7 h 8"/>
                <a:gd name="T8" fmla="*/ 1 w 14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" y="5"/>
                  </a:moveTo>
                  <a:cubicBezTo>
                    <a:pt x="5" y="4"/>
                    <a:pt x="9" y="2"/>
                    <a:pt x="13" y="1"/>
                  </a:cubicBezTo>
                  <a:cubicBezTo>
                    <a:pt x="14" y="0"/>
                    <a:pt x="14" y="2"/>
                    <a:pt x="13" y="3"/>
                  </a:cubicBezTo>
                  <a:cubicBezTo>
                    <a:pt x="9" y="4"/>
                    <a:pt x="5" y="6"/>
                    <a:pt x="1" y="7"/>
                  </a:cubicBezTo>
                  <a:cubicBezTo>
                    <a:pt x="0" y="8"/>
                    <a:pt x="0" y="6"/>
                    <a:pt x="1" y="5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6" name="Freeform 401"/>
            <p:cNvSpPr>
              <a:spLocks/>
            </p:cNvSpPr>
            <p:nvPr/>
          </p:nvSpPr>
          <p:spPr bwMode="auto">
            <a:xfrm>
              <a:off x="1366987" y="2246661"/>
              <a:ext cx="134938" cy="131763"/>
            </a:xfrm>
            <a:custGeom>
              <a:avLst/>
              <a:gdLst>
                <a:gd name="T0" fmla="*/ 4 w 32"/>
                <a:gd name="T1" fmla="*/ 2 h 31"/>
                <a:gd name="T2" fmla="*/ 13 w 32"/>
                <a:gd name="T3" fmla="*/ 10 h 31"/>
                <a:gd name="T4" fmla="*/ 28 w 32"/>
                <a:gd name="T5" fmla="*/ 10 h 31"/>
                <a:gd name="T6" fmla="*/ 31 w 32"/>
                <a:gd name="T7" fmla="*/ 6 h 31"/>
                <a:gd name="T8" fmla="*/ 28 w 32"/>
                <a:gd name="T9" fmla="*/ 5 h 31"/>
                <a:gd name="T10" fmla="*/ 20 w 32"/>
                <a:gd name="T11" fmla="*/ 27 h 31"/>
                <a:gd name="T12" fmla="*/ 4 w 32"/>
                <a:gd name="T13" fmla="*/ 19 h 31"/>
                <a:gd name="T14" fmla="*/ 6 w 32"/>
                <a:gd name="T15" fmla="*/ 2 h 31"/>
                <a:gd name="T16" fmla="*/ 4 w 32"/>
                <a:gd name="T17" fmla="*/ 2 h 31"/>
                <a:gd name="T18" fmla="*/ 2 w 32"/>
                <a:gd name="T19" fmla="*/ 22 h 31"/>
                <a:gd name="T20" fmla="*/ 19 w 32"/>
                <a:gd name="T21" fmla="*/ 30 h 31"/>
                <a:gd name="T22" fmla="*/ 31 w 32"/>
                <a:gd name="T23" fmla="*/ 5 h 31"/>
                <a:gd name="T24" fmla="*/ 28 w 32"/>
                <a:gd name="T25" fmla="*/ 5 h 31"/>
                <a:gd name="T26" fmla="*/ 27 w 32"/>
                <a:gd name="T27" fmla="*/ 8 h 31"/>
                <a:gd name="T28" fmla="*/ 18 w 32"/>
                <a:gd name="T29" fmla="*/ 8 h 31"/>
                <a:gd name="T30" fmla="*/ 6 w 32"/>
                <a:gd name="T31" fmla="*/ 2 h 31"/>
                <a:gd name="T32" fmla="*/ 4 w 32"/>
                <a:gd name="T3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1">
                  <a:moveTo>
                    <a:pt x="4" y="2"/>
                  </a:moveTo>
                  <a:cubicBezTo>
                    <a:pt x="2" y="7"/>
                    <a:pt x="9" y="9"/>
                    <a:pt x="13" y="10"/>
                  </a:cubicBezTo>
                  <a:cubicBezTo>
                    <a:pt x="17" y="10"/>
                    <a:pt x="23" y="11"/>
                    <a:pt x="28" y="10"/>
                  </a:cubicBezTo>
                  <a:cubicBezTo>
                    <a:pt x="30" y="10"/>
                    <a:pt x="30" y="7"/>
                    <a:pt x="31" y="6"/>
                  </a:cubicBezTo>
                  <a:cubicBezTo>
                    <a:pt x="30" y="5"/>
                    <a:pt x="29" y="5"/>
                    <a:pt x="28" y="5"/>
                  </a:cubicBezTo>
                  <a:cubicBezTo>
                    <a:pt x="29" y="13"/>
                    <a:pt x="28" y="24"/>
                    <a:pt x="20" y="27"/>
                  </a:cubicBezTo>
                  <a:cubicBezTo>
                    <a:pt x="13" y="30"/>
                    <a:pt x="4" y="26"/>
                    <a:pt x="4" y="19"/>
                  </a:cubicBezTo>
                  <a:cubicBezTo>
                    <a:pt x="4" y="13"/>
                    <a:pt x="6" y="8"/>
                    <a:pt x="6" y="2"/>
                  </a:cubicBezTo>
                  <a:cubicBezTo>
                    <a:pt x="6" y="1"/>
                    <a:pt x="4" y="1"/>
                    <a:pt x="4" y="2"/>
                  </a:cubicBezTo>
                  <a:cubicBezTo>
                    <a:pt x="3" y="9"/>
                    <a:pt x="0" y="16"/>
                    <a:pt x="2" y="22"/>
                  </a:cubicBezTo>
                  <a:cubicBezTo>
                    <a:pt x="4" y="29"/>
                    <a:pt x="13" y="31"/>
                    <a:pt x="19" y="30"/>
                  </a:cubicBezTo>
                  <a:cubicBezTo>
                    <a:pt x="30" y="28"/>
                    <a:pt x="32" y="14"/>
                    <a:pt x="31" y="5"/>
                  </a:cubicBezTo>
                  <a:cubicBezTo>
                    <a:pt x="31" y="4"/>
                    <a:pt x="29" y="4"/>
                    <a:pt x="28" y="5"/>
                  </a:cubicBezTo>
                  <a:cubicBezTo>
                    <a:pt x="28" y="6"/>
                    <a:pt x="28" y="8"/>
                    <a:pt x="27" y="8"/>
                  </a:cubicBezTo>
                  <a:cubicBezTo>
                    <a:pt x="24" y="8"/>
                    <a:pt x="21" y="8"/>
                    <a:pt x="18" y="8"/>
                  </a:cubicBezTo>
                  <a:cubicBezTo>
                    <a:pt x="16" y="8"/>
                    <a:pt x="4" y="7"/>
                    <a:pt x="6" y="2"/>
                  </a:cubicBezTo>
                  <a:cubicBezTo>
                    <a:pt x="7" y="1"/>
                    <a:pt x="5" y="0"/>
                    <a:pt x="4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7" name="Freeform 402"/>
            <p:cNvSpPr>
              <a:spLocks/>
            </p:cNvSpPr>
            <p:nvPr/>
          </p:nvSpPr>
          <p:spPr bwMode="auto">
            <a:xfrm>
              <a:off x="1400325" y="2284761"/>
              <a:ext cx="25400" cy="84138"/>
            </a:xfrm>
            <a:custGeom>
              <a:avLst/>
              <a:gdLst>
                <a:gd name="T0" fmla="*/ 0 w 16"/>
                <a:gd name="T1" fmla="*/ 51 h 53"/>
                <a:gd name="T2" fmla="*/ 11 w 16"/>
                <a:gd name="T3" fmla="*/ 0 h 53"/>
                <a:gd name="T4" fmla="*/ 16 w 16"/>
                <a:gd name="T5" fmla="*/ 0 h 53"/>
                <a:gd name="T6" fmla="*/ 5 w 16"/>
                <a:gd name="T7" fmla="*/ 53 h 53"/>
                <a:gd name="T8" fmla="*/ 0 w 16"/>
                <a:gd name="T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3">
                  <a:moveTo>
                    <a:pt x="0" y="51"/>
                  </a:moveTo>
                  <a:lnTo>
                    <a:pt x="11" y="0"/>
                  </a:lnTo>
                  <a:lnTo>
                    <a:pt x="16" y="0"/>
                  </a:lnTo>
                  <a:lnTo>
                    <a:pt x="5" y="53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8" name="Freeform 403"/>
            <p:cNvSpPr>
              <a:spLocks/>
            </p:cNvSpPr>
            <p:nvPr/>
          </p:nvSpPr>
          <p:spPr bwMode="auto">
            <a:xfrm>
              <a:off x="1451125" y="2284761"/>
              <a:ext cx="17463" cy="84138"/>
            </a:xfrm>
            <a:custGeom>
              <a:avLst/>
              <a:gdLst>
                <a:gd name="T0" fmla="*/ 0 w 11"/>
                <a:gd name="T1" fmla="*/ 0 h 53"/>
                <a:gd name="T2" fmla="*/ 8 w 11"/>
                <a:gd name="T3" fmla="*/ 0 h 53"/>
                <a:gd name="T4" fmla="*/ 11 w 11"/>
                <a:gd name="T5" fmla="*/ 53 h 53"/>
                <a:gd name="T6" fmla="*/ 3 w 11"/>
                <a:gd name="T7" fmla="*/ 53 h 53"/>
                <a:gd name="T8" fmla="*/ 0 w 1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3">
                  <a:moveTo>
                    <a:pt x="0" y="0"/>
                  </a:moveTo>
                  <a:lnTo>
                    <a:pt x="8" y="0"/>
                  </a:lnTo>
                  <a:lnTo>
                    <a:pt x="11" y="53"/>
                  </a:lnTo>
                  <a:lnTo>
                    <a:pt x="3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9" name="Freeform 404"/>
            <p:cNvSpPr>
              <a:spLocks/>
            </p:cNvSpPr>
            <p:nvPr/>
          </p:nvSpPr>
          <p:spPr bwMode="auto">
            <a:xfrm>
              <a:off x="1328887" y="2538761"/>
              <a:ext cx="84138" cy="131763"/>
            </a:xfrm>
            <a:custGeom>
              <a:avLst/>
              <a:gdLst>
                <a:gd name="T0" fmla="*/ 3 w 20"/>
                <a:gd name="T1" fmla="*/ 14 h 31"/>
                <a:gd name="T2" fmla="*/ 10 w 20"/>
                <a:gd name="T3" fmla="*/ 1 h 31"/>
                <a:gd name="T4" fmla="*/ 19 w 20"/>
                <a:gd name="T5" fmla="*/ 16 h 31"/>
                <a:gd name="T6" fmla="*/ 12 w 20"/>
                <a:gd name="T7" fmla="*/ 31 h 31"/>
                <a:gd name="T8" fmla="*/ 3 w 20"/>
                <a:gd name="T9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1">
                  <a:moveTo>
                    <a:pt x="3" y="14"/>
                  </a:moveTo>
                  <a:cubicBezTo>
                    <a:pt x="3" y="14"/>
                    <a:pt x="0" y="1"/>
                    <a:pt x="10" y="1"/>
                  </a:cubicBezTo>
                  <a:cubicBezTo>
                    <a:pt x="20" y="0"/>
                    <a:pt x="18" y="11"/>
                    <a:pt x="19" y="16"/>
                  </a:cubicBezTo>
                  <a:cubicBezTo>
                    <a:pt x="20" y="20"/>
                    <a:pt x="20" y="30"/>
                    <a:pt x="12" y="31"/>
                  </a:cubicBezTo>
                  <a:cubicBezTo>
                    <a:pt x="5" y="31"/>
                    <a:pt x="3" y="28"/>
                    <a:pt x="3" y="14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0" name="Freeform 405"/>
            <p:cNvSpPr>
              <a:spLocks/>
            </p:cNvSpPr>
            <p:nvPr/>
          </p:nvSpPr>
          <p:spPr bwMode="auto">
            <a:xfrm>
              <a:off x="1341587" y="2632423"/>
              <a:ext cx="66675" cy="38100"/>
            </a:xfrm>
            <a:custGeom>
              <a:avLst/>
              <a:gdLst>
                <a:gd name="T0" fmla="*/ 0 w 16"/>
                <a:gd name="T1" fmla="*/ 0 h 9"/>
                <a:gd name="T2" fmla="*/ 9 w 16"/>
                <a:gd name="T3" fmla="*/ 9 h 9"/>
                <a:gd name="T4" fmla="*/ 16 w 16"/>
                <a:gd name="T5" fmla="*/ 1 h 9"/>
                <a:gd name="T6" fmla="*/ 0 w 16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0" y="0"/>
                  </a:moveTo>
                  <a:cubicBezTo>
                    <a:pt x="1" y="7"/>
                    <a:pt x="4" y="9"/>
                    <a:pt x="9" y="9"/>
                  </a:cubicBezTo>
                  <a:cubicBezTo>
                    <a:pt x="14" y="8"/>
                    <a:pt x="16" y="5"/>
                    <a:pt x="16" y="1"/>
                  </a:cubicBezTo>
                  <a:cubicBezTo>
                    <a:pt x="11" y="2"/>
                    <a:pt x="5" y="2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1" name="Freeform 407"/>
            <p:cNvSpPr>
              <a:spLocks noEditPoints="1"/>
            </p:cNvSpPr>
            <p:nvPr/>
          </p:nvSpPr>
          <p:spPr bwMode="auto">
            <a:xfrm>
              <a:off x="1370162" y="2543523"/>
              <a:ext cx="4762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0 w 1"/>
                <a:gd name="T4" fmla="*/ 1 w 1"/>
                <a:gd name="T5" fmla="*/ 1 w 1"/>
                <a:gd name="T6" fmla="*/ 1 w 1"/>
                <a:gd name="T7" fmla="*/ 1 w 1"/>
                <a:gd name="T8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2" name="Freeform 408"/>
            <p:cNvSpPr>
              <a:spLocks noEditPoints="1"/>
            </p:cNvSpPr>
            <p:nvPr/>
          </p:nvSpPr>
          <p:spPr bwMode="auto">
            <a:xfrm>
              <a:off x="1374924" y="2602261"/>
              <a:ext cx="33337" cy="68263"/>
            </a:xfrm>
            <a:custGeom>
              <a:avLst/>
              <a:gdLst>
                <a:gd name="T0" fmla="*/ 1 w 8"/>
                <a:gd name="T1" fmla="*/ 16 h 16"/>
                <a:gd name="T2" fmla="*/ 0 w 8"/>
                <a:gd name="T3" fmla="*/ 16 h 16"/>
                <a:gd name="T4" fmla="*/ 0 w 8"/>
                <a:gd name="T5" fmla="*/ 16 h 16"/>
                <a:gd name="T6" fmla="*/ 0 w 8"/>
                <a:gd name="T7" fmla="*/ 16 h 16"/>
                <a:gd name="T8" fmla="*/ 1 w 8"/>
                <a:gd name="T9" fmla="*/ 16 h 16"/>
                <a:gd name="T10" fmla="*/ 8 w 8"/>
                <a:gd name="T11" fmla="*/ 0 h 16"/>
                <a:gd name="T12" fmla="*/ 8 w 8"/>
                <a:gd name="T13" fmla="*/ 0 h 16"/>
                <a:gd name="T14" fmla="*/ 8 w 8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6">
                  <a:moveTo>
                    <a:pt x="1" y="16"/>
                  </a:moveTo>
                  <a:cubicBezTo>
                    <a:pt x="1" y="16"/>
                    <a:pt x="1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3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3" name="Freeform 409"/>
            <p:cNvSpPr>
              <a:spLocks/>
            </p:cNvSpPr>
            <p:nvPr/>
          </p:nvSpPr>
          <p:spPr bwMode="auto">
            <a:xfrm>
              <a:off x="1357462" y="2543523"/>
              <a:ext cx="55562" cy="127000"/>
            </a:xfrm>
            <a:custGeom>
              <a:avLst/>
              <a:gdLst>
                <a:gd name="T0" fmla="*/ 4 w 13"/>
                <a:gd name="T1" fmla="*/ 0 h 30"/>
                <a:gd name="T2" fmla="*/ 4 w 13"/>
                <a:gd name="T3" fmla="*/ 0 h 30"/>
                <a:gd name="T4" fmla="*/ 3 w 13"/>
                <a:gd name="T5" fmla="*/ 0 h 30"/>
                <a:gd name="T6" fmla="*/ 3 w 13"/>
                <a:gd name="T7" fmla="*/ 0 h 30"/>
                <a:gd name="T8" fmla="*/ 0 w 13"/>
                <a:gd name="T9" fmla="*/ 0 h 30"/>
                <a:gd name="T10" fmla="*/ 5 w 13"/>
                <a:gd name="T11" fmla="*/ 15 h 30"/>
                <a:gd name="T12" fmla="*/ 5 w 13"/>
                <a:gd name="T13" fmla="*/ 22 h 30"/>
                <a:gd name="T14" fmla="*/ 12 w 13"/>
                <a:gd name="T15" fmla="*/ 22 h 30"/>
                <a:gd name="T16" fmla="*/ 12 w 13"/>
                <a:gd name="T17" fmla="*/ 22 h 30"/>
                <a:gd name="T18" fmla="*/ 12 w 13"/>
                <a:gd name="T19" fmla="*/ 22 h 30"/>
                <a:gd name="T20" fmla="*/ 5 w 13"/>
                <a:gd name="T21" fmla="*/ 30 h 30"/>
                <a:gd name="T22" fmla="*/ 12 w 13"/>
                <a:gd name="T23" fmla="*/ 19 h 30"/>
                <a:gd name="T24" fmla="*/ 12 w 13"/>
                <a:gd name="T25" fmla="*/ 15 h 30"/>
                <a:gd name="T26" fmla="*/ 12 w 13"/>
                <a:gd name="T27" fmla="*/ 15 h 30"/>
                <a:gd name="T28" fmla="*/ 12 w 13"/>
                <a:gd name="T29" fmla="*/ 14 h 30"/>
                <a:gd name="T30" fmla="*/ 12 w 13"/>
                <a:gd name="T31" fmla="*/ 14 h 30"/>
                <a:gd name="T32" fmla="*/ 4 w 13"/>
                <a:gd name="T33" fmla="*/ 0 h 30"/>
                <a:gd name="T34" fmla="*/ 4 w 13"/>
                <a:gd name="T3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3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6" y="3"/>
                    <a:pt x="4" y="11"/>
                    <a:pt x="5" y="15"/>
                  </a:cubicBezTo>
                  <a:cubicBezTo>
                    <a:pt x="6" y="17"/>
                    <a:pt x="6" y="20"/>
                    <a:pt x="5" y="22"/>
                  </a:cubicBezTo>
                  <a:cubicBezTo>
                    <a:pt x="7" y="22"/>
                    <a:pt x="10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6"/>
                    <a:pt x="10" y="29"/>
                    <a:pt x="5" y="30"/>
                  </a:cubicBezTo>
                  <a:cubicBezTo>
                    <a:pt x="11" y="29"/>
                    <a:pt x="12" y="23"/>
                    <a:pt x="12" y="19"/>
                  </a:cubicBezTo>
                  <a:cubicBezTo>
                    <a:pt x="12" y="17"/>
                    <a:pt x="12" y="16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0"/>
                    <a:pt x="1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4" name="Freeform 410"/>
            <p:cNvSpPr>
              <a:spLocks/>
            </p:cNvSpPr>
            <p:nvPr/>
          </p:nvSpPr>
          <p:spPr bwMode="auto">
            <a:xfrm>
              <a:off x="1362224" y="2637186"/>
              <a:ext cx="46037" cy="33338"/>
            </a:xfrm>
            <a:custGeom>
              <a:avLst/>
              <a:gdLst>
                <a:gd name="T0" fmla="*/ 11 w 11"/>
                <a:gd name="T1" fmla="*/ 0 h 8"/>
                <a:gd name="T2" fmla="*/ 4 w 11"/>
                <a:gd name="T3" fmla="*/ 0 h 8"/>
                <a:gd name="T4" fmla="*/ 0 w 11"/>
                <a:gd name="T5" fmla="*/ 7 h 8"/>
                <a:gd name="T6" fmla="*/ 3 w 11"/>
                <a:gd name="T7" fmla="*/ 8 h 8"/>
                <a:gd name="T8" fmla="*/ 3 w 11"/>
                <a:gd name="T9" fmla="*/ 8 h 8"/>
                <a:gd name="T10" fmla="*/ 4 w 11"/>
                <a:gd name="T11" fmla="*/ 8 h 8"/>
                <a:gd name="T12" fmla="*/ 4 w 11"/>
                <a:gd name="T13" fmla="*/ 8 h 8"/>
                <a:gd name="T14" fmla="*/ 4 w 11"/>
                <a:gd name="T15" fmla="*/ 8 h 8"/>
                <a:gd name="T16" fmla="*/ 11 w 11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9" y="0"/>
                    <a:pt x="6" y="0"/>
                    <a:pt x="4" y="0"/>
                  </a:cubicBezTo>
                  <a:cubicBezTo>
                    <a:pt x="4" y="3"/>
                    <a:pt x="2" y="6"/>
                    <a:pt x="0" y="7"/>
                  </a:cubicBezTo>
                  <a:cubicBezTo>
                    <a:pt x="1" y="7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9" y="7"/>
                    <a:pt x="11" y="4"/>
                    <a:pt x="11" y="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5" name="Freeform 411"/>
            <p:cNvSpPr>
              <a:spLocks/>
            </p:cNvSpPr>
            <p:nvPr/>
          </p:nvSpPr>
          <p:spPr bwMode="auto">
            <a:xfrm>
              <a:off x="1328887" y="2526061"/>
              <a:ext cx="96837" cy="149225"/>
            </a:xfrm>
            <a:custGeom>
              <a:avLst/>
              <a:gdLst>
                <a:gd name="T0" fmla="*/ 4 w 23"/>
                <a:gd name="T1" fmla="*/ 17 h 35"/>
                <a:gd name="T2" fmla="*/ 6 w 23"/>
                <a:gd name="T3" fmla="*/ 6 h 35"/>
                <a:gd name="T4" fmla="*/ 17 w 23"/>
                <a:gd name="T5" fmla="*/ 10 h 35"/>
                <a:gd name="T6" fmla="*/ 18 w 23"/>
                <a:gd name="T7" fmla="*/ 17 h 35"/>
                <a:gd name="T8" fmla="*/ 11 w 23"/>
                <a:gd name="T9" fmla="*/ 33 h 35"/>
                <a:gd name="T10" fmla="*/ 5 w 23"/>
                <a:gd name="T11" fmla="*/ 17 h 35"/>
                <a:gd name="T12" fmla="*/ 2 w 23"/>
                <a:gd name="T13" fmla="*/ 17 h 35"/>
                <a:gd name="T14" fmla="*/ 11 w 23"/>
                <a:gd name="T15" fmla="*/ 35 h 35"/>
                <a:gd name="T16" fmla="*/ 20 w 23"/>
                <a:gd name="T17" fmla="*/ 17 h 35"/>
                <a:gd name="T18" fmla="*/ 8 w 23"/>
                <a:gd name="T19" fmla="*/ 3 h 35"/>
                <a:gd name="T20" fmla="*/ 2 w 23"/>
                <a:gd name="T21" fmla="*/ 18 h 35"/>
                <a:gd name="T22" fmla="*/ 4 w 23"/>
                <a:gd name="T23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5">
                  <a:moveTo>
                    <a:pt x="4" y="17"/>
                  </a:moveTo>
                  <a:cubicBezTo>
                    <a:pt x="4" y="14"/>
                    <a:pt x="4" y="9"/>
                    <a:pt x="6" y="6"/>
                  </a:cubicBezTo>
                  <a:cubicBezTo>
                    <a:pt x="10" y="1"/>
                    <a:pt x="16" y="6"/>
                    <a:pt x="17" y="10"/>
                  </a:cubicBezTo>
                  <a:cubicBezTo>
                    <a:pt x="18" y="12"/>
                    <a:pt x="17" y="15"/>
                    <a:pt x="18" y="17"/>
                  </a:cubicBezTo>
                  <a:cubicBezTo>
                    <a:pt x="18" y="22"/>
                    <a:pt x="20" y="32"/>
                    <a:pt x="11" y="33"/>
                  </a:cubicBezTo>
                  <a:cubicBezTo>
                    <a:pt x="3" y="33"/>
                    <a:pt x="4" y="21"/>
                    <a:pt x="5" y="17"/>
                  </a:cubicBezTo>
                  <a:cubicBezTo>
                    <a:pt x="5" y="16"/>
                    <a:pt x="2" y="16"/>
                    <a:pt x="2" y="17"/>
                  </a:cubicBezTo>
                  <a:cubicBezTo>
                    <a:pt x="2" y="23"/>
                    <a:pt x="0" y="34"/>
                    <a:pt x="11" y="35"/>
                  </a:cubicBezTo>
                  <a:cubicBezTo>
                    <a:pt x="23" y="35"/>
                    <a:pt x="20" y="22"/>
                    <a:pt x="20" y="17"/>
                  </a:cubicBezTo>
                  <a:cubicBezTo>
                    <a:pt x="20" y="11"/>
                    <a:pt x="20" y="0"/>
                    <a:pt x="8" y="3"/>
                  </a:cubicBezTo>
                  <a:cubicBezTo>
                    <a:pt x="1" y="5"/>
                    <a:pt x="1" y="13"/>
                    <a:pt x="2" y="18"/>
                  </a:cubicBezTo>
                  <a:cubicBezTo>
                    <a:pt x="2" y="19"/>
                    <a:pt x="5" y="18"/>
                    <a:pt x="4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6" name="Freeform 412"/>
            <p:cNvSpPr>
              <a:spLocks/>
            </p:cNvSpPr>
            <p:nvPr/>
          </p:nvSpPr>
          <p:spPr bwMode="auto">
            <a:xfrm>
              <a:off x="1460649" y="2543523"/>
              <a:ext cx="84137" cy="131763"/>
            </a:xfrm>
            <a:custGeom>
              <a:avLst/>
              <a:gdLst>
                <a:gd name="T0" fmla="*/ 3 w 20"/>
                <a:gd name="T1" fmla="*/ 14 h 31"/>
                <a:gd name="T2" fmla="*/ 10 w 20"/>
                <a:gd name="T3" fmla="*/ 0 h 31"/>
                <a:gd name="T4" fmla="*/ 19 w 20"/>
                <a:gd name="T5" fmla="*/ 15 h 31"/>
                <a:gd name="T6" fmla="*/ 12 w 20"/>
                <a:gd name="T7" fmla="*/ 30 h 31"/>
                <a:gd name="T8" fmla="*/ 3 w 20"/>
                <a:gd name="T9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1">
                  <a:moveTo>
                    <a:pt x="3" y="14"/>
                  </a:moveTo>
                  <a:cubicBezTo>
                    <a:pt x="3" y="14"/>
                    <a:pt x="0" y="1"/>
                    <a:pt x="10" y="0"/>
                  </a:cubicBezTo>
                  <a:cubicBezTo>
                    <a:pt x="20" y="0"/>
                    <a:pt x="18" y="11"/>
                    <a:pt x="19" y="15"/>
                  </a:cubicBezTo>
                  <a:cubicBezTo>
                    <a:pt x="20" y="20"/>
                    <a:pt x="19" y="30"/>
                    <a:pt x="12" y="30"/>
                  </a:cubicBezTo>
                  <a:cubicBezTo>
                    <a:pt x="5" y="31"/>
                    <a:pt x="3" y="27"/>
                    <a:pt x="3" y="14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7" name="Freeform 413"/>
            <p:cNvSpPr>
              <a:spLocks/>
            </p:cNvSpPr>
            <p:nvPr/>
          </p:nvSpPr>
          <p:spPr bwMode="auto">
            <a:xfrm>
              <a:off x="1473349" y="2637186"/>
              <a:ext cx="66675" cy="38100"/>
            </a:xfrm>
            <a:custGeom>
              <a:avLst/>
              <a:gdLst>
                <a:gd name="T0" fmla="*/ 0 w 16"/>
                <a:gd name="T1" fmla="*/ 0 h 9"/>
                <a:gd name="T2" fmla="*/ 9 w 16"/>
                <a:gd name="T3" fmla="*/ 8 h 9"/>
                <a:gd name="T4" fmla="*/ 16 w 16"/>
                <a:gd name="T5" fmla="*/ 0 h 9"/>
                <a:gd name="T6" fmla="*/ 0 w 16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0" y="0"/>
                  </a:moveTo>
                  <a:cubicBezTo>
                    <a:pt x="1" y="7"/>
                    <a:pt x="4" y="9"/>
                    <a:pt x="9" y="8"/>
                  </a:cubicBezTo>
                  <a:cubicBezTo>
                    <a:pt x="14" y="8"/>
                    <a:pt x="15" y="4"/>
                    <a:pt x="16" y="0"/>
                  </a:cubicBezTo>
                  <a:cubicBezTo>
                    <a:pt x="11" y="1"/>
                    <a:pt x="5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8" name="Freeform 414"/>
            <p:cNvSpPr>
              <a:spLocks noEditPoints="1"/>
            </p:cNvSpPr>
            <p:nvPr/>
          </p:nvSpPr>
          <p:spPr bwMode="auto">
            <a:xfrm>
              <a:off x="1501924" y="2543523"/>
              <a:ext cx="4762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  <a:gd name="T4" fmla="*/ 1 w 1"/>
                <a:gd name="T5" fmla="*/ 1 w 1"/>
                <a:gd name="T6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9" name="Freeform 415"/>
            <p:cNvSpPr>
              <a:spLocks noEditPoints="1"/>
            </p:cNvSpPr>
            <p:nvPr/>
          </p:nvSpPr>
          <p:spPr bwMode="auto">
            <a:xfrm>
              <a:off x="1498749" y="2670523"/>
              <a:ext cx="12700" cy="0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  <a:gd name="T5" fmla="*/ 0 w 3"/>
                <a:gd name="T6" fmla="*/ 0 w 3"/>
                <a:gd name="T7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0" name="Freeform 416"/>
            <p:cNvSpPr>
              <a:spLocks noEditPoints="1"/>
            </p:cNvSpPr>
            <p:nvPr/>
          </p:nvSpPr>
          <p:spPr bwMode="auto">
            <a:xfrm>
              <a:off x="1489224" y="2543523"/>
              <a:ext cx="55562" cy="127000"/>
            </a:xfrm>
            <a:custGeom>
              <a:avLst/>
              <a:gdLst>
                <a:gd name="T0" fmla="*/ 1 w 13"/>
                <a:gd name="T1" fmla="*/ 30 h 30"/>
                <a:gd name="T2" fmla="*/ 1 w 13"/>
                <a:gd name="T3" fmla="*/ 30 h 30"/>
                <a:gd name="T4" fmla="*/ 1 w 13"/>
                <a:gd name="T5" fmla="*/ 30 h 30"/>
                <a:gd name="T6" fmla="*/ 1 w 13"/>
                <a:gd name="T7" fmla="*/ 30 h 30"/>
                <a:gd name="T8" fmla="*/ 1 w 13"/>
                <a:gd name="T9" fmla="*/ 30 h 30"/>
                <a:gd name="T10" fmla="*/ 1 w 13"/>
                <a:gd name="T11" fmla="*/ 30 h 30"/>
                <a:gd name="T12" fmla="*/ 1 w 13"/>
                <a:gd name="T13" fmla="*/ 30 h 30"/>
                <a:gd name="T14" fmla="*/ 4 w 13"/>
                <a:gd name="T15" fmla="*/ 0 h 30"/>
                <a:gd name="T16" fmla="*/ 4 w 13"/>
                <a:gd name="T17" fmla="*/ 0 h 30"/>
                <a:gd name="T18" fmla="*/ 3 w 13"/>
                <a:gd name="T19" fmla="*/ 0 h 30"/>
                <a:gd name="T20" fmla="*/ 3 w 13"/>
                <a:gd name="T21" fmla="*/ 0 h 30"/>
                <a:gd name="T22" fmla="*/ 3 w 13"/>
                <a:gd name="T23" fmla="*/ 0 h 30"/>
                <a:gd name="T24" fmla="*/ 3 w 13"/>
                <a:gd name="T25" fmla="*/ 0 h 30"/>
                <a:gd name="T26" fmla="*/ 0 w 13"/>
                <a:gd name="T27" fmla="*/ 1 h 30"/>
                <a:gd name="T28" fmla="*/ 5 w 13"/>
                <a:gd name="T29" fmla="*/ 15 h 30"/>
                <a:gd name="T30" fmla="*/ 5 w 13"/>
                <a:gd name="T31" fmla="*/ 23 h 30"/>
                <a:gd name="T32" fmla="*/ 12 w 13"/>
                <a:gd name="T33" fmla="*/ 22 h 30"/>
                <a:gd name="T34" fmla="*/ 12 w 13"/>
                <a:gd name="T35" fmla="*/ 22 h 30"/>
                <a:gd name="T36" fmla="*/ 12 w 13"/>
                <a:gd name="T37" fmla="*/ 22 h 30"/>
                <a:gd name="T38" fmla="*/ 5 w 13"/>
                <a:gd name="T39" fmla="*/ 30 h 30"/>
                <a:gd name="T40" fmla="*/ 12 w 13"/>
                <a:gd name="T41" fmla="*/ 19 h 30"/>
                <a:gd name="T42" fmla="*/ 12 w 13"/>
                <a:gd name="T43" fmla="*/ 15 h 30"/>
                <a:gd name="T44" fmla="*/ 12 w 13"/>
                <a:gd name="T45" fmla="*/ 15 h 30"/>
                <a:gd name="T46" fmla="*/ 4 w 13"/>
                <a:gd name="T47" fmla="*/ 0 h 30"/>
                <a:gd name="T48" fmla="*/ 4 w 13"/>
                <a:gd name="T4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" h="30"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6" y="3"/>
                    <a:pt x="4" y="12"/>
                    <a:pt x="5" y="15"/>
                  </a:cubicBezTo>
                  <a:cubicBezTo>
                    <a:pt x="5" y="17"/>
                    <a:pt x="6" y="20"/>
                    <a:pt x="5" y="23"/>
                  </a:cubicBezTo>
                  <a:cubicBezTo>
                    <a:pt x="7" y="23"/>
                    <a:pt x="10" y="23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6"/>
                    <a:pt x="10" y="30"/>
                    <a:pt x="5" y="30"/>
                  </a:cubicBezTo>
                  <a:cubicBezTo>
                    <a:pt x="11" y="30"/>
                    <a:pt x="12" y="24"/>
                    <a:pt x="12" y="19"/>
                  </a:cubicBezTo>
                  <a:cubicBezTo>
                    <a:pt x="12" y="18"/>
                    <a:pt x="12" y="17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1"/>
                    <a:pt x="1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1" name="Freeform 417"/>
            <p:cNvSpPr>
              <a:spLocks/>
            </p:cNvSpPr>
            <p:nvPr/>
          </p:nvSpPr>
          <p:spPr bwMode="auto">
            <a:xfrm>
              <a:off x="1493987" y="2637186"/>
              <a:ext cx="46037" cy="33338"/>
            </a:xfrm>
            <a:custGeom>
              <a:avLst/>
              <a:gdLst>
                <a:gd name="T0" fmla="*/ 11 w 11"/>
                <a:gd name="T1" fmla="*/ 0 h 8"/>
                <a:gd name="T2" fmla="*/ 4 w 11"/>
                <a:gd name="T3" fmla="*/ 1 h 8"/>
                <a:gd name="T4" fmla="*/ 0 w 11"/>
                <a:gd name="T5" fmla="*/ 8 h 8"/>
                <a:gd name="T6" fmla="*/ 0 w 11"/>
                <a:gd name="T7" fmla="*/ 8 h 8"/>
                <a:gd name="T8" fmla="*/ 0 w 11"/>
                <a:gd name="T9" fmla="*/ 8 h 8"/>
                <a:gd name="T10" fmla="*/ 0 w 11"/>
                <a:gd name="T11" fmla="*/ 8 h 8"/>
                <a:gd name="T12" fmla="*/ 1 w 11"/>
                <a:gd name="T13" fmla="*/ 8 h 8"/>
                <a:gd name="T14" fmla="*/ 1 w 11"/>
                <a:gd name="T15" fmla="*/ 8 h 8"/>
                <a:gd name="T16" fmla="*/ 1 w 11"/>
                <a:gd name="T17" fmla="*/ 8 h 8"/>
                <a:gd name="T18" fmla="*/ 3 w 11"/>
                <a:gd name="T19" fmla="*/ 8 h 8"/>
                <a:gd name="T20" fmla="*/ 4 w 11"/>
                <a:gd name="T21" fmla="*/ 8 h 8"/>
                <a:gd name="T22" fmla="*/ 4 w 11"/>
                <a:gd name="T23" fmla="*/ 8 h 8"/>
                <a:gd name="T24" fmla="*/ 4 w 11"/>
                <a:gd name="T25" fmla="*/ 8 h 8"/>
                <a:gd name="T26" fmla="*/ 11 w 11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9" y="1"/>
                    <a:pt x="6" y="1"/>
                    <a:pt x="4" y="1"/>
                  </a:cubicBezTo>
                  <a:cubicBezTo>
                    <a:pt x="4" y="4"/>
                    <a:pt x="2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9" y="8"/>
                    <a:pt x="10" y="4"/>
                    <a:pt x="11" y="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2" name="Freeform 418"/>
            <p:cNvSpPr>
              <a:spLocks/>
            </p:cNvSpPr>
            <p:nvPr/>
          </p:nvSpPr>
          <p:spPr bwMode="auto">
            <a:xfrm>
              <a:off x="1460649" y="2530823"/>
              <a:ext cx="96837" cy="149225"/>
            </a:xfrm>
            <a:custGeom>
              <a:avLst/>
              <a:gdLst>
                <a:gd name="T0" fmla="*/ 4 w 23"/>
                <a:gd name="T1" fmla="*/ 17 h 35"/>
                <a:gd name="T2" fmla="*/ 6 w 23"/>
                <a:gd name="T3" fmla="*/ 6 h 35"/>
                <a:gd name="T4" fmla="*/ 17 w 23"/>
                <a:gd name="T5" fmla="*/ 9 h 35"/>
                <a:gd name="T6" fmla="*/ 18 w 23"/>
                <a:gd name="T7" fmla="*/ 17 h 35"/>
                <a:gd name="T8" fmla="*/ 11 w 23"/>
                <a:gd name="T9" fmla="*/ 32 h 35"/>
                <a:gd name="T10" fmla="*/ 4 w 23"/>
                <a:gd name="T11" fmla="*/ 17 h 35"/>
                <a:gd name="T12" fmla="*/ 2 w 23"/>
                <a:gd name="T13" fmla="*/ 17 h 35"/>
                <a:gd name="T14" fmla="*/ 11 w 23"/>
                <a:gd name="T15" fmla="*/ 34 h 35"/>
                <a:gd name="T16" fmla="*/ 20 w 23"/>
                <a:gd name="T17" fmla="*/ 16 h 35"/>
                <a:gd name="T18" fmla="*/ 8 w 23"/>
                <a:gd name="T19" fmla="*/ 3 h 35"/>
                <a:gd name="T20" fmla="*/ 2 w 23"/>
                <a:gd name="T21" fmla="*/ 17 h 35"/>
                <a:gd name="T22" fmla="*/ 4 w 23"/>
                <a:gd name="T23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5">
                  <a:moveTo>
                    <a:pt x="4" y="17"/>
                  </a:moveTo>
                  <a:cubicBezTo>
                    <a:pt x="4" y="13"/>
                    <a:pt x="4" y="9"/>
                    <a:pt x="6" y="6"/>
                  </a:cubicBezTo>
                  <a:cubicBezTo>
                    <a:pt x="10" y="1"/>
                    <a:pt x="16" y="6"/>
                    <a:pt x="17" y="9"/>
                  </a:cubicBezTo>
                  <a:cubicBezTo>
                    <a:pt x="18" y="12"/>
                    <a:pt x="17" y="15"/>
                    <a:pt x="18" y="17"/>
                  </a:cubicBezTo>
                  <a:cubicBezTo>
                    <a:pt x="18" y="21"/>
                    <a:pt x="20" y="32"/>
                    <a:pt x="11" y="32"/>
                  </a:cubicBezTo>
                  <a:cubicBezTo>
                    <a:pt x="3" y="33"/>
                    <a:pt x="4" y="21"/>
                    <a:pt x="4" y="17"/>
                  </a:cubicBezTo>
                  <a:cubicBezTo>
                    <a:pt x="4" y="16"/>
                    <a:pt x="2" y="16"/>
                    <a:pt x="2" y="17"/>
                  </a:cubicBezTo>
                  <a:cubicBezTo>
                    <a:pt x="2" y="23"/>
                    <a:pt x="0" y="34"/>
                    <a:pt x="11" y="34"/>
                  </a:cubicBezTo>
                  <a:cubicBezTo>
                    <a:pt x="23" y="35"/>
                    <a:pt x="20" y="22"/>
                    <a:pt x="20" y="16"/>
                  </a:cubicBezTo>
                  <a:cubicBezTo>
                    <a:pt x="20" y="11"/>
                    <a:pt x="19" y="0"/>
                    <a:pt x="8" y="3"/>
                  </a:cubicBezTo>
                  <a:cubicBezTo>
                    <a:pt x="1" y="4"/>
                    <a:pt x="1" y="13"/>
                    <a:pt x="2" y="17"/>
                  </a:cubicBezTo>
                  <a:cubicBezTo>
                    <a:pt x="2" y="18"/>
                    <a:pt x="5" y="18"/>
                    <a:pt x="4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433" name="TextBox 432"/>
          <p:cNvSpPr txBox="1"/>
          <p:nvPr/>
        </p:nvSpPr>
        <p:spPr>
          <a:xfrm>
            <a:off x="4087028" y="1064635"/>
            <a:ext cx="38130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76200">
                  <a:noFill/>
                </a:ln>
                <a:solidFill>
                  <a:srgbClr val="F95C92"/>
                </a:solidFill>
                <a:effectLst/>
                <a:uLnTx/>
                <a:uFillTx/>
                <a:ea typeface="+mn-ea"/>
                <a:cs typeface="+mn-cs"/>
              </a:rPr>
              <a:t>Dặn</a:t>
            </a:r>
            <a:r>
              <a:rPr kumimoji="0" lang="en-US" sz="5400" b="1" i="0" u="none" strike="noStrike" kern="1200" cap="none" spc="0" normalizeH="0" baseline="0" noProof="0" dirty="0">
                <a:ln w="76200">
                  <a:noFill/>
                </a:ln>
                <a:solidFill>
                  <a:srgbClr val="F95C92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76200">
                  <a:noFill/>
                </a:ln>
                <a:solidFill>
                  <a:srgbClr val="F95C92"/>
                </a:solidFill>
                <a:effectLst/>
                <a:uLnTx/>
                <a:uFillTx/>
                <a:ea typeface="+mn-ea"/>
                <a:cs typeface="+mn-cs"/>
              </a:rPr>
              <a:t>dò</a:t>
            </a:r>
            <a:endParaRPr kumimoji="0" lang="en-US" sz="5400" b="1" i="0" u="none" strike="noStrike" kern="1200" cap="none" spc="0" normalizeH="0" baseline="0" noProof="0" dirty="0">
              <a:ln w="76200">
                <a:noFill/>
              </a:ln>
              <a:solidFill>
                <a:srgbClr val="F95C9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434" name="Picture 433"/>
          <p:cNvPicPr>
            <a:picLocks noChangeAspect="1"/>
          </p:cNvPicPr>
          <p:nvPr/>
        </p:nvPicPr>
        <p:blipFill>
          <a:blip r:embed="rId50">
            <a:extLst>
              <a:ext uri="{BEBA8EAE-BF5A-486C-A8C5-ECC9F3942E4B}">
                <a14:imgProps xmlns:a14="http://schemas.microsoft.com/office/drawing/2010/main">
                  <a14:imgLayer r:embed="rId51">
                    <a14:imgEffect>
                      <a14:backgroundRemoval t="10000" b="90000" l="10000" r="90000">
                        <a14:foregroundMark x1="37057" y1="38652" x2="39007" y2="38652"/>
                        <a14:foregroundMark x1="38298" y1="35993" x2="39894" y2="40248"/>
                        <a14:foregroundMark x1="48582" y1="32624" x2="48582" y2="36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65" y="720441"/>
            <a:ext cx="6268341" cy="62683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A6529D-88F4-292A-0499-7EF068C46624}"/>
              </a:ext>
            </a:extLst>
          </p:cNvPr>
          <p:cNvSpPr txBox="1"/>
          <p:nvPr/>
        </p:nvSpPr>
        <p:spPr>
          <a:xfrm>
            <a:off x="7963786" y="6488668"/>
            <a:ext cx="4603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Design </a:t>
            </a:r>
            <a:r>
              <a:rPr lang="vi-VN" dirty="0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0972115126</a:t>
            </a:r>
          </a:p>
        </p:txBody>
      </p:sp>
    </p:spTree>
    <p:extLst>
      <p:ext uri="{BB962C8B-B14F-4D97-AF65-F5344CB8AC3E}">
        <p14:creationId xmlns:p14="http://schemas.microsoft.com/office/powerpoint/2010/main" val="1006704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4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4552765" y="-267777"/>
            <a:ext cx="11200789" cy="11655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734519" y="-278253"/>
            <a:ext cx="10104414" cy="11655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6158">
            <a:off x="3840550" y="-125276"/>
            <a:ext cx="8118208" cy="81182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6497"/>
            <a:ext cx="3909059" cy="5830137"/>
          </a:xfrm>
          <a:prstGeom prst="rect">
            <a:avLst/>
          </a:prstGeom>
        </p:spPr>
      </p:pic>
      <p:pic>
        <p:nvPicPr>
          <p:cNvPr id="6" name="Picture 8" descr="Cute happy smiling cupcake Royalty Free Vector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37" b="90000" l="29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467" y="4725916"/>
            <a:ext cx="2477533" cy="267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970" y="-126185"/>
            <a:ext cx="3636781" cy="36367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30F8E9-4E2E-E632-DA37-C35D94D94A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4205" y="2229452"/>
            <a:ext cx="10997689" cy="406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59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042">
  <a:themeElements>
    <a:clrScheme name="B042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042">
      <a:majorFont>
        <a:latin typeface="-쉬리B"/>
        <a:ea typeface="-쉬리B"/>
        <a:cs typeface=""/>
      </a:majorFont>
      <a:minorFont>
        <a:latin typeface="-윤명조230"/>
        <a:ea typeface="-윤명조230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B042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042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042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042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04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04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04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424</Words>
  <Application>Microsoft Office PowerPoint</Application>
  <PresentationFormat>Widescreen</PresentationFormat>
  <Paragraphs>80</Paragraphs>
  <Slides>25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46" baseType="lpstr">
      <vt:lpstr>Gulim</vt:lpstr>
      <vt:lpstr>#9Slide07 Altus</vt:lpstr>
      <vt:lpstr>Arial</vt:lpstr>
      <vt:lpstr>Calibri</vt:lpstr>
      <vt:lpstr>Calibri Light</vt:lpstr>
      <vt:lpstr>Cambria</vt:lpstr>
      <vt:lpstr>Cambria Math</vt:lpstr>
      <vt:lpstr>Comfortaa</vt:lpstr>
      <vt:lpstr>Fredoka One</vt:lpstr>
      <vt:lpstr>Times New Roman</vt:lpstr>
      <vt:lpstr>UTM Avo</vt:lpstr>
      <vt:lpstr>UTM Showcard</vt:lpstr>
      <vt:lpstr>VNI-Allegie</vt:lpstr>
      <vt:lpstr>Wingdings</vt:lpstr>
      <vt:lpstr>-쉬리B</vt:lpstr>
      <vt:lpstr>-쉬리M</vt:lpstr>
      <vt:lpstr>-윤명조120</vt:lpstr>
      <vt:lpstr>-윤명조230</vt:lpstr>
      <vt:lpstr>Office Theme</vt:lpstr>
      <vt:lpstr>B042</vt:lpstr>
      <vt:lpstr>Equation.3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2</cp:revision>
  <dcterms:created xsi:type="dcterms:W3CDTF">2024-05-05T14:21:15Z</dcterms:created>
  <dcterms:modified xsi:type="dcterms:W3CDTF">2024-05-05T14:23:12Z</dcterms:modified>
</cp:coreProperties>
</file>