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sldIdLst>
    <p:sldId id="326" r:id="rId3"/>
    <p:sldId id="333" r:id="rId4"/>
    <p:sldId id="337" r:id="rId5"/>
    <p:sldId id="359" r:id="rId6"/>
    <p:sldId id="257" r:id="rId7"/>
    <p:sldId id="335" r:id="rId8"/>
    <p:sldId id="339" r:id="rId9"/>
    <p:sldId id="360" r:id="rId10"/>
    <p:sldId id="342" r:id="rId11"/>
    <p:sldId id="343" r:id="rId12"/>
    <p:sldId id="361" r:id="rId13"/>
    <p:sldId id="349" r:id="rId14"/>
    <p:sldId id="347" r:id="rId15"/>
    <p:sldId id="350" r:id="rId16"/>
    <p:sldId id="353" r:id="rId17"/>
    <p:sldId id="362" r:id="rId18"/>
    <p:sldId id="351" r:id="rId19"/>
    <p:sldId id="296" r:id="rId20"/>
    <p:sldId id="35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4" d="100"/>
          <a:sy n="64" d="100"/>
        </p:scale>
        <p:origin x="97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48DC3-C07A-2527-7C25-CB53C3CBBB1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4946056-6E14-B790-51EB-CE8B25661F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CF1736E-C962-8FCB-1086-A53AC363B902}"/>
              </a:ext>
            </a:extLst>
          </p:cNvPr>
          <p:cNvSpPr>
            <a:spLocks noGrp="1"/>
          </p:cNvSpPr>
          <p:nvPr>
            <p:ph type="dt" sz="half" idx="10"/>
          </p:nvPr>
        </p:nvSpPr>
        <p:spPr/>
        <p:txBody>
          <a:bodyPr/>
          <a:lstStyle/>
          <a:p>
            <a:fld id="{5376B9B2-8ACA-41E1-9327-18BB7965E41C}" type="datetimeFigureOut">
              <a:rPr lang="en-US" smtClean="0"/>
              <a:t>5/5/2024</a:t>
            </a:fld>
            <a:endParaRPr lang="en-US"/>
          </a:p>
        </p:txBody>
      </p:sp>
      <p:sp>
        <p:nvSpPr>
          <p:cNvPr id="5" name="Footer Placeholder 4">
            <a:extLst>
              <a:ext uri="{FF2B5EF4-FFF2-40B4-BE49-F238E27FC236}">
                <a16:creationId xmlns:a16="http://schemas.microsoft.com/office/drawing/2014/main" id="{EA2F0D76-1FFC-291C-1E19-EA3FD988CA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86CD12-5FBC-2007-4298-883970F522BA}"/>
              </a:ext>
            </a:extLst>
          </p:cNvPr>
          <p:cNvSpPr>
            <a:spLocks noGrp="1"/>
          </p:cNvSpPr>
          <p:nvPr>
            <p:ph type="sldNum" sz="quarter" idx="12"/>
          </p:nvPr>
        </p:nvSpPr>
        <p:spPr/>
        <p:txBody>
          <a:bodyPr/>
          <a:lstStyle/>
          <a:p>
            <a:fld id="{08916665-5E90-4BC2-8F0D-A2D496002335}" type="slidenum">
              <a:rPr lang="en-US" smtClean="0"/>
              <a:t>‹#›</a:t>
            </a:fld>
            <a:endParaRPr lang="en-US"/>
          </a:p>
        </p:txBody>
      </p:sp>
    </p:spTree>
    <p:extLst>
      <p:ext uri="{BB962C8B-B14F-4D97-AF65-F5344CB8AC3E}">
        <p14:creationId xmlns:p14="http://schemas.microsoft.com/office/powerpoint/2010/main" val="1830245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F393E-12D1-21D4-7D75-5495204352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4657912-0681-7755-8003-B7EB650408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C749F0-359D-E1EA-8B16-21931B9E8297}"/>
              </a:ext>
            </a:extLst>
          </p:cNvPr>
          <p:cNvSpPr>
            <a:spLocks noGrp="1"/>
          </p:cNvSpPr>
          <p:nvPr>
            <p:ph type="dt" sz="half" idx="10"/>
          </p:nvPr>
        </p:nvSpPr>
        <p:spPr/>
        <p:txBody>
          <a:bodyPr/>
          <a:lstStyle/>
          <a:p>
            <a:fld id="{5376B9B2-8ACA-41E1-9327-18BB7965E41C}" type="datetimeFigureOut">
              <a:rPr lang="en-US" smtClean="0"/>
              <a:t>5/5/2024</a:t>
            </a:fld>
            <a:endParaRPr lang="en-US"/>
          </a:p>
        </p:txBody>
      </p:sp>
      <p:sp>
        <p:nvSpPr>
          <p:cNvPr id="5" name="Footer Placeholder 4">
            <a:extLst>
              <a:ext uri="{FF2B5EF4-FFF2-40B4-BE49-F238E27FC236}">
                <a16:creationId xmlns:a16="http://schemas.microsoft.com/office/drawing/2014/main" id="{52A71D34-5775-19AD-B29A-8D0637BEBB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34A7A7-618E-2F9B-E614-E2A8BE85F5A4}"/>
              </a:ext>
            </a:extLst>
          </p:cNvPr>
          <p:cNvSpPr>
            <a:spLocks noGrp="1"/>
          </p:cNvSpPr>
          <p:nvPr>
            <p:ph type="sldNum" sz="quarter" idx="12"/>
          </p:nvPr>
        </p:nvSpPr>
        <p:spPr/>
        <p:txBody>
          <a:bodyPr/>
          <a:lstStyle/>
          <a:p>
            <a:fld id="{08916665-5E90-4BC2-8F0D-A2D496002335}" type="slidenum">
              <a:rPr lang="en-US" smtClean="0"/>
              <a:t>‹#›</a:t>
            </a:fld>
            <a:endParaRPr lang="en-US"/>
          </a:p>
        </p:txBody>
      </p:sp>
    </p:spTree>
    <p:extLst>
      <p:ext uri="{BB962C8B-B14F-4D97-AF65-F5344CB8AC3E}">
        <p14:creationId xmlns:p14="http://schemas.microsoft.com/office/powerpoint/2010/main" val="783078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424E0-7A78-4037-FDC1-B0B49BF5C6C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2F64B8A-8012-3FCE-4AB2-BF19381F61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34FC947-A605-64D4-EB23-2DBA0ED0E99E}"/>
              </a:ext>
            </a:extLst>
          </p:cNvPr>
          <p:cNvSpPr>
            <a:spLocks noGrp="1"/>
          </p:cNvSpPr>
          <p:nvPr>
            <p:ph type="dt" sz="half" idx="10"/>
          </p:nvPr>
        </p:nvSpPr>
        <p:spPr/>
        <p:txBody>
          <a:bodyPr/>
          <a:lstStyle/>
          <a:p>
            <a:fld id="{5376B9B2-8ACA-41E1-9327-18BB7965E41C}" type="datetimeFigureOut">
              <a:rPr lang="en-US" smtClean="0"/>
              <a:t>5/5/2024</a:t>
            </a:fld>
            <a:endParaRPr lang="en-US"/>
          </a:p>
        </p:txBody>
      </p:sp>
      <p:sp>
        <p:nvSpPr>
          <p:cNvPr id="5" name="Footer Placeholder 4">
            <a:extLst>
              <a:ext uri="{FF2B5EF4-FFF2-40B4-BE49-F238E27FC236}">
                <a16:creationId xmlns:a16="http://schemas.microsoft.com/office/drawing/2014/main" id="{2EA8277D-5DC6-2C5F-D055-66288FF94D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4CC69E-89EC-12D4-F5B2-C528EA114BB7}"/>
              </a:ext>
            </a:extLst>
          </p:cNvPr>
          <p:cNvSpPr>
            <a:spLocks noGrp="1"/>
          </p:cNvSpPr>
          <p:nvPr>
            <p:ph type="sldNum" sz="quarter" idx="12"/>
          </p:nvPr>
        </p:nvSpPr>
        <p:spPr/>
        <p:txBody>
          <a:bodyPr/>
          <a:lstStyle/>
          <a:p>
            <a:fld id="{08916665-5E90-4BC2-8F0D-A2D496002335}" type="slidenum">
              <a:rPr lang="en-US" smtClean="0"/>
              <a:t>‹#›</a:t>
            </a:fld>
            <a:endParaRPr lang="en-US"/>
          </a:p>
        </p:txBody>
      </p:sp>
    </p:spTree>
    <p:extLst>
      <p:ext uri="{BB962C8B-B14F-4D97-AF65-F5344CB8AC3E}">
        <p14:creationId xmlns:p14="http://schemas.microsoft.com/office/powerpoint/2010/main" val="768974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B339F-B7A0-1C24-7988-CAE81026D8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9F9152-8927-5B64-A7AA-872F1B5FB0C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F744BEC-E165-3E00-A606-E7CA75CD666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22EF565-7BD3-D2FE-2EB7-8868DBBB6C6A}"/>
              </a:ext>
            </a:extLst>
          </p:cNvPr>
          <p:cNvSpPr>
            <a:spLocks noGrp="1"/>
          </p:cNvSpPr>
          <p:nvPr>
            <p:ph type="dt" sz="half" idx="10"/>
          </p:nvPr>
        </p:nvSpPr>
        <p:spPr/>
        <p:txBody>
          <a:bodyPr/>
          <a:lstStyle/>
          <a:p>
            <a:fld id="{5376B9B2-8ACA-41E1-9327-18BB7965E41C}" type="datetimeFigureOut">
              <a:rPr lang="en-US" smtClean="0"/>
              <a:t>5/5/2024</a:t>
            </a:fld>
            <a:endParaRPr lang="en-US"/>
          </a:p>
        </p:txBody>
      </p:sp>
      <p:sp>
        <p:nvSpPr>
          <p:cNvPr id="6" name="Footer Placeholder 5">
            <a:extLst>
              <a:ext uri="{FF2B5EF4-FFF2-40B4-BE49-F238E27FC236}">
                <a16:creationId xmlns:a16="http://schemas.microsoft.com/office/drawing/2014/main" id="{2C9C3A93-B96E-A7A1-6B71-20B0BB041E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B5754F-2432-453E-C929-F4F74DB73FCE}"/>
              </a:ext>
            </a:extLst>
          </p:cNvPr>
          <p:cNvSpPr>
            <a:spLocks noGrp="1"/>
          </p:cNvSpPr>
          <p:nvPr>
            <p:ph type="sldNum" sz="quarter" idx="12"/>
          </p:nvPr>
        </p:nvSpPr>
        <p:spPr/>
        <p:txBody>
          <a:bodyPr/>
          <a:lstStyle/>
          <a:p>
            <a:fld id="{08916665-5E90-4BC2-8F0D-A2D496002335}" type="slidenum">
              <a:rPr lang="en-US" smtClean="0"/>
              <a:t>‹#›</a:t>
            </a:fld>
            <a:endParaRPr lang="en-US"/>
          </a:p>
        </p:txBody>
      </p:sp>
    </p:spTree>
    <p:extLst>
      <p:ext uri="{BB962C8B-B14F-4D97-AF65-F5344CB8AC3E}">
        <p14:creationId xmlns:p14="http://schemas.microsoft.com/office/powerpoint/2010/main" val="2805257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F6099-DC37-C36E-7C63-928DF21818C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DD3F610-FBBC-DDB2-9CC3-B6265ABDC1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651DF02-5FEE-C7FA-03C6-40071B80271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95D6AC9-B484-D000-FD65-30A48808A3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EDB4718-3E91-F50D-CA1F-CE76BCCFC69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3FF7A14-E95E-B7E1-8DCE-A8B7498FEA46}"/>
              </a:ext>
            </a:extLst>
          </p:cNvPr>
          <p:cNvSpPr>
            <a:spLocks noGrp="1"/>
          </p:cNvSpPr>
          <p:nvPr>
            <p:ph type="dt" sz="half" idx="10"/>
          </p:nvPr>
        </p:nvSpPr>
        <p:spPr/>
        <p:txBody>
          <a:bodyPr/>
          <a:lstStyle/>
          <a:p>
            <a:fld id="{5376B9B2-8ACA-41E1-9327-18BB7965E41C}" type="datetimeFigureOut">
              <a:rPr lang="en-US" smtClean="0"/>
              <a:t>5/5/2024</a:t>
            </a:fld>
            <a:endParaRPr lang="en-US"/>
          </a:p>
        </p:txBody>
      </p:sp>
      <p:sp>
        <p:nvSpPr>
          <p:cNvPr id="8" name="Footer Placeholder 7">
            <a:extLst>
              <a:ext uri="{FF2B5EF4-FFF2-40B4-BE49-F238E27FC236}">
                <a16:creationId xmlns:a16="http://schemas.microsoft.com/office/drawing/2014/main" id="{ED748387-3B05-48A7-619D-48E2D3D1A64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89A2313-3021-9B40-35F3-1064D7BDC47D}"/>
              </a:ext>
            </a:extLst>
          </p:cNvPr>
          <p:cNvSpPr>
            <a:spLocks noGrp="1"/>
          </p:cNvSpPr>
          <p:nvPr>
            <p:ph type="sldNum" sz="quarter" idx="12"/>
          </p:nvPr>
        </p:nvSpPr>
        <p:spPr/>
        <p:txBody>
          <a:bodyPr/>
          <a:lstStyle/>
          <a:p>
            <a:fld id="{08916665-5E90-4BC2-8F0D-A2D496002335}" type="slidenum">
              <a:rPr lang="en-US" smtClean="0"/>
              <a:t>‹#›</a:t>
            </a:fld>
            <a:endParaRPr lang="en-US"/>
          </a:p>
        </p:txBody>
      </p:sp>
    </p:spTree>
    <p:extLst>
      <p:ext uri="{BB962C8B-B14F-4D97-AF65-F5344CB8AC3E}">
        <p14:creationId xmlns:p14="http://schemas.microsoft.com/office/powerpoint/2010/main" val="12398105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1BC1F-B13E-416E-E392-AAED4437353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B526263-4A53-D23E-7DD6-99BEF66AE0DD}"/>
              </a:ext>
            </a:extLst>
          </p:cNvPr>
          <p:cNvSpPr>
            <a:spLocks noGrp="1"/>
          </p:cNvSpPr>
          <p:nvPr>
            <p:ph type="dt" sz="half" idx="10"/>
          </p:nvPr>
        </p:nvSpPr>
        <p:spPr/>
        <p:txBody>
          <a:bodyPr/>
          <a:lstStyle/>
          <a:p>
            <a:fld id="{5376B9B2-8ACA-41E1-9327-18BB7965E41C}" type="datetimeFigureOut">
              <a:rPr lang="en-US" smtClean="0"/>
              <a:t>5/5/2024</a:t>
            </a:fld>
            <a:endParaRPr lang="en-US"/>
          </a:p>
        </p:txBody>
      </p:sp>
      <p:sp>
        <p:nvSpPr>
          <p:cNvPr id="4" name="Footer Placeholder 3">
            <a:extLst>
              <a:ext uri="{FF2B5EF4-FFF2-40B4-BE49-F238E27FC236}">
                <a16:creationId xmlns:a16="http://schemas.microsoft.com/office/drawing/2014/main" id="{E0D2B9CA-5C3B-5AE4-05E9-D0F51EBB1CE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CA44766-971C-AA17-3C60-D83109AA43E7}"/>
              </a:ext>
            </a:extLst>
          </p:cNvPr>
          <p:cNvSpPr>
            <a:spLocks noGrp="1"/>
          </p:cNvSpPr>
          <p:nvPr>
            <p:ph type="sldNum" sz="quarter" idx="12"/>
          </p:nvPr>
        </p:nvSpPr>
        <p:spPr/>
        <p:txBody>
          <a:bodyPr/>
          <a:lstStyle/>
          <a:p>
            <a:fld id="{08916665-5E90-4BC2-8F0D-A2D496002335}" type="slidenum">
              <a:rPr lang="en-US" smtClean="0"/>
              <a:t>‹#›</a:t>
            </a:fld>
            <a:endParaRPr lang="en-US"/>
          </a:p>
        </p:txBody>
      </p:sp>
    </p:spTree>
    <p:extLst>
      <p:ext uri="{BB962C8B-B14F-4D97-AF65-F5344CB8AC3E}">
        <p14:creationId xmlns:p14="http://schemas.microsoft.com/office/powerpoint/2010/main" val="34603548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B44011-5EC3-5291-1D62-F93E536AFDB2}"/>
              </a:ext>
            </a:extLst>
          </p:cNvPr>
          <p:cNvSpPr>
            <a:spLocks noGrp="1"/>
          </p:cNvSpPr>
          <p:nvPr>
            <p:ph type="dt" sz="half" idx="10"/>
          </p:nvPr>
        </p:nvSpPr>
        <p:spPr/>
        <p:txBody>
          <a:bodyPr/>
          <a:lstStyle/>
          <a:p>
            <a:fld id="{5376B9B2-8ACA-41E1-9327-18BB7965E41C}" type="datetimeFigureOut">
              <a:rPr lang="en-US" smtClean="0"/>
              <a:t>5/5/2024</a:t>
            </a:fld>
            <a:endParaRPr lang="en-US"/>
          </a:p>
        </p:txBody>
      </p:sp>
      <p:sp>
        <p:nvSpPr>
          <p:cNvPr id="3" name="Footer Placeholder 2">
            <a:extLst>
              <a:ext uri="{FF2B5EF4-FFF2-40B4-BE49-F238E27FC236}">
                <a16:creationId xmlns:a16="http://schemas.microsoft.com/office/drawing/2014/main" id="{C1C7FA5E-FC8E-1B14-09FD-7DF52169F1D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9A9A9F-C653-E8AC-D845-39172BEAB033}"/>
              </a:ext>
            </a:extLst>
          </p:cNvPr>
          <p:cNvSpPr>
            <a:spLocks noGrp="1"/>
          </p:cNvSpPr>
          <p:nvPr>
            <p:ph type="sldNum" sz="quarter" idx="12"/>
          </p:nvPr>
        </p:nvSpPr>
        <p:spPr/>
        <p:txBody>
          <a:bodyPr/>
          <a:lstStyle/>
          <a:p>
            <a:fld id="{08916665-5E90-4BC2-8F0D-A2D496002335}" type="slidenum">
              <a:rPr lang="en-US" smtClean="0"/>
              <a:t>‹#›</a:t>
            </a:fld>
            <a:endParaRPr lang="en-US"/>
          </a:p>
        </p:txBody>
      </p:sp>
    </p:spTree>
    <p:extLst>
      <p:ext uri="{BB962C8B-B14F-4D97-AF65-F5344CB8AC3E}">
        <p14:creationId xmlns:p14="http://schemas.microsoft.com/office/powerpoint/2010/main" val="50831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DE702-06F6-7735-4BE4-5BA9F8252E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ABBC2AB-24E3-9C60-AF48-7FEF967618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B722A6C-B06D-E382-9AE7-D2465F40B7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EA6C71B-E18C-2009-E049-55AAD25B28BB}"/>
              </a:ext>
            </a:extLst>
          </p:cNvPr>
          <p:cNvSpPr>
            <a:spLocks noGrp="1"/>
          </p:cNvSpPr>
          <p:nvPr>
            <p:ph type="dt" sz="half" idx="10"/>
          </p:nvPr>
        </p:nvSpPr>
        <p:spPr/>
        <p:txBody>
          <a:bodyPr/>
          <a:lstStyle/>
          <a:p>
            <a:fld id="{5376B9B2-8ACA-41E1-9327-18BB7965E41C}" type="datetimeFigureOut">
              <a:rPr lang="en-US" smtClean="0"/>
              <a:t>5/5/2024</a:t>
            </a:fld>
            <a:endParaRPr lang="en-US"/>
          </a:p>
        </p:txBody>
      </p:sp>
      <p:sp>
        <p:nvSpPr>
          <p:cNvPr id="6" name="Footer Placeholder 5">
            <a:extLst>
              <a:ext uri="{FF2B5EF4-FFF2-40B4-BE49-F238E27FC236}">
                <a16:creationId xmlns:a16="http://schemas.microsoft.com/office/drawing/2014/main" id="{8E1EF6DC-347C-E2DC-1DD1-EADAC770E4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6DE82B-7E1F-3836-D5D3-D62433F06DCB}"/>
              </a:ext>
            </a:extLst>
          </p:cNvPr>
          <p:cNvSpPr>
            <a:spLocks noGrp="1"/>
          </p:cNvSpPr>
          <p:nvPr>
            <p:ph type="sldNum" sz="quarter" idx="12"/>
          </p:nvPr>
        </p:nvSpPr>
        <p:spPr/>
        <p:txBody>
          <a:bodyPr/>
          <a:lstStyle/>
          <a:p>
            <a:fld id="{08916665-5E90-4BC2-8F0D-A2D496002335}" type="slidenum">
              <a:rPr lang="en-US" smtClean="0"/>
              <a:t>‹#›</a:t>
            </a:fld>
            <a:endParaRPr lang="en-US"/>
          </a:p>
        </p:txBody>
      </p:sp>
    </p:spTree>
    <p:extLst>
      <p:ext uri="{BB962C8B-B14F-4D97-AF65-F5344CB8AC3E}">
        <p14:creationId xmlns:p14="http://schemas.microsoft.com/office/powerpoint/2010/main" val="2562627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EF28F-A181-621C-A668-3A588F4633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282DBBA-FF5B-A058-6245-91DB60E895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89B1E5A-3545-CF5A-7778-828C095C73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A260A4-9B86-42C3-FFAD-6B9886DC5367}"/>
              </a:ext>
            </a:extLst>
          </p:cNvPr>
          <p:cNvSpPr>
            <a:spLocks noGrp="1"/>
          </p:cNvSpPr>
          <p:nvPr>
            <p:ph type="dt" sz="half" idx="10"/>
          </p:nvPr>
        </p:nvSpPr>
        <p:spPr/>
        <p:txBody>
          <a:bodyPr/>
          <a:lstStyle/>
          <a:p>
            <a:fld id="{5376B9B2-8ACA-41E1-9327-18BB7965E41C}" type="datetimeFigureOut">
              <a:rPr lang="en-US" smtClean="0"/>
              <a:t>5/5/2024</a:t>
            </a:fld>
            <a:endParaRPr lang="en-US"/>
          </a:p>
        </p:txBody>
      </p:sp>
      <p:sp>
        <p:nvSpPr>
          <p:cNvPr id="6" name="Footer Placeholder 5">
            <a:extLst>
              <a:ext uri="{FF2B5EF4-FFF2-40B4-BE49-F238E27FC236}">
                <a16:creationId xmlns:a16="http://schemas.microsoft.com/office/drawing/2014/main" id="{0246BB39-5CC3-C364-EB3B-BBDCD1AB08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90B158-C143-0ACD-D38E-2257165FF7FC}"/>
              </a:ext>
            </a:extLst>
          </p:cNvPr>
          <p:cNvSpPr>
            <a:spLocks noGrp="1"/>
          </p:cNvSpPr>
          <p:nvPr>
            <p:ph type="sldNum" sz="quarter" idx="12"/>
          </p:nvPr>
        </p:nvSpPr>
        <p:spPr/>
        <p:txBody>
          <a:bodyPr/>
          <a:lstStyle/>
          <a:p>
            <a:fld id="{08916665-5E90-4BC2-8F0D-A2D496002335}" type="slidenum">
              <a:rPr lang="en-US" smtClean="0"/>
              <a:t>‹#›</a:t>
            </a:fld>
            <a:endParaRPr lang="en-US"/>
          </a:p>
        </p:txBody>
      </p:sp>
    </p:spTree>
    <p:extLst>
      <p:ext uri="{BB962C8B-B14F-4D97-AF65-F5344CB8AC3E}">
        <p14:creationId xmlns:p14="http://schemas.microsoft.com/office/powerpoint/2010/main" val="1853381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40B22-8128-593D-9F03-B67DA1A077F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DB49433-62A6-601A-BAC3-3D19E81B54A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46B63F-92FF-74AD-3DCF-79E0E92D93D9}"/>
              </a:ext>
            </a:extLst>
          </p:cNvPr>
          <p:cNvSpPr>
            <a:spLocks noGrp="1"/>
          </p:cNvSpPr>
          <p:nvPr>
            <p:ph type="dt" sz="half" idx="10"/>
          </p:nvPr>
        </p:nvSpPr>
        <p:spPr/>
        <p:txBody>
          <a:bodyPr/>
          <a:lstStyle/>
          <a:p>
            <a:fld id="{5376B9B2-8ACA-41E1-9327-18BB7965E41C}" type="datetimeFigureOut">
              <a:rPr lang="en-US" smtClean="0"/>
              <a:t>5/5/2024</a:t>
            </a:fld>
            <a:endParaRPr lang="en-US"/>
          </a:p>
        </p:txBody>
      </p:sp>
      <p:sp>
        <p:nvSpPr>
          <p:cNvPr id="5" name="Footer Placeholder 4">
            <a:extLst>
              <a:ext uri="{FF2B5EF4-FFF2-40B4-BE49-F238E27FC236}">
                <a16:creationId xmlns:a16="http://schemas.microsoft.com/office/drawing/2014/main" id="{BAE21AF5-7862-E619-DA4C-2528219136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A1317E-F1DC-D912-99A7-0919AA46F03A}"/>
              </a:ext>
            </a:extLst>
          </p:cNvPr>
          <p:cNvSpPr>
            <a:spLocks noGrp="1"/>
          </p:cNvSpPr>
          <p:nvPr>
            <p:ph type="sldNum" sz="quarter" idx="12"/>
          </p:nvPr>
        </p:nvSpPr>
        <p:spPr/>
        <p:txBody>
          <a:bodyPr/>
          <a:lstStyle/>
          <a:p>
            <a:fld id="{08916665-5E90-4BC2-8F0D-A2D496002335}" type="slidenum">
              <a:rPr lang="en-US" smtClean="0"/>
              <a:t>‹#›</a:t>
            </a:fld>
            <a:endParaRPr lang="en-US"/>
          </a:p>
        </p:txBody>
      </p:sp>
    </p:spTree>
    <p:extLst>
      <p:ext uri="{BB962C8B-B14F-4D97-AF65-F5344CB8AC3E}">
        <p14:creationId xmlns:p14="http://schemas.microsoft.com/office/powerpoint/2010/main" val="22840303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96B1F3-95E4-8BDE-B6FB-E0F8806B7CF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04815C8-4F52-5251-DE62-129684BDBCA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E86501-D980-61E7-FE4D-C09775F780C2}"/>
              </a:ext>
            </a:extLst>
          </p:cNvPr>
          <p:cNvSpPr>
            <a:spLocks noGrp="1"/>
          </p:cNvSpPr>
          <p:nvPr>
            <p:ph type="dt" sz="half" idx="10"/>
          </p:nvPr>
        </p:nvSpPr>
        <p:spPr/>
        <p:txBody>
          <a:bodyPr/>
          <a:lstStyle/>
          <a:p>
            <a:fld id="{5376B9B2-8ACA-41E1-9327-18BB7965E41C}" type="datetimeFigureOut">
              <a:rPr lang="en-US" smtClean="0"/>
              <a:t>5/5/2024</a:t>
            </a:fld>
            <a:endParaRPr lang="en-US"/>
          </a:p>
        </p:txBody>
      </p:sp>
      <p:sp>
        <p:nvSpPr>
          <p:cNvPr id="5" name="Footer Placeholder 4">
            <a:extLst>
              <a:ext uri="{FF2B5EF4-FFF2-40B4-BE49-F238E27FC236}">
                <a16:creationId xmlns:a16="http://schemas.microsoft.com/office/drawing/2014/main" id="{1C9EFB19-42E1-B973-116E-7420176CF2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39106D-C618-5DB1-C99C-FCDE63D1B5AB}"/>
              </a:ext>
            </a:extLst>
          </p:cNvPr>
          <p:cNvSpPr>
            <a:spLocks noGrp="1"/>
          </p:cNvSpPr>
          <p:nvPr>
            <p:ph type="sldNum" sz="quarter" idx="12"/>
          </p:nvPr>
        </p:nvSpPr>
        <p:spPr/>
        <p:txBody>
          <a:bodyPr/>
          <a:lstStyle/>
          <a:p>
            <a:fld id="{08916665-5E90-4BC2-8F0D-A2D496002335}" type="slidenum">
              <a:rPr lang="en-US" smtClean="0"/>
              <a:t>‹#›</a:t>
            </a:fld>
            <a:endParaRPr lang="en-US"/>
          </a:p>
        </p:txBody>
      </p:sp>
    </p:spTree>
    <p:extLst>
      <p:ext uri="{BB962C8B-B14F-4D97-AF65-F5344CB8AC3E}">
        <p14:creationId xmlns:p14="http://schemas.microsoft.com/office/powerpoint/2010/main" val="19467432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D93A803B-0A97-F746-A650-63BA122E036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67000"/>
          <a:stretch/>
        </p:blipFill>
        <p:spPr>
          <a:xfrm>
            <a:off x="22860" y="4892038"/>
            <a:ext cx="11902401" cy="1965961"/>
          </a:xfrm>
          <a:prstGeom prst="rect">
            <a:avLst/>
          </a:prstGeom>
        </p:spPr>
      </p:pic>
      <p:pic>
        <p:nvPicPr>
          <p:cNvPr id="5" name="图片 4">
            <a:extLst>
              <a:ext uri="{FF2B5EF4-FFF2-40B4-BE49-F238E27FC236}">
                <a16:creationId xmlns:a16="http://schemas.microsoft.com/office/drawing/2014/main" id="{7D3E38C0-FCF9-A140-9396-B81E6B4ECB5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20108"/>
          <a:stretch/>
        </p:blipFill>
        <p:spPr>
          <a:xfrm>
            <a:off x="3261399" y="0"/>
            <a:ext cx="9022041" cy="6858000"/>
          </a:xfrm>
          <a:prstGeom prst="rect">
            <a:avLst/>
          </a:prstGeom>
        </p:spPr>
      </p:pic>
      <p:pic>
        <p:nvPicPr>
          <p:cNvPr id="12" name="图片 11">
            <a:extLst>
              <a:ext uri="{FF2B5EF4-FFF2-40B4-BE49-F238E27FC236}">
                <a16:creationId xmlns:a16="http://schemas.microsoft.com/office/drawing/2014/main" id="{B5B92B45-448A-6A46-9BB2-3361D586A060}"/>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r="71323"/>
          <a:stretch/>
        </p:blipFill>
        <p:spPr>
          <a:xfrm>
            <a:off x="-205739" y="-182880"/>
            <a:ext cx="3017166" cy="6389370"/>
          </a:xfrm>
          <a:prstGeom prst="rect">
            <a:avLst/>
          </a:prstGeom>
        </p:spPr>
      </p:pic>
      <p:pic>
        <p:nvPicPr>
          <p:cNvPr id="7" name="图片 6">
            <a:extLst>
              <a:ext uri="{FF2B5EF4-FFF2-40B4-BE49-F238E27FC236}">
                <a16:creationId xmlns:a16="http://schemas.microsoft.com/office/drawing/2014/main" id="{F09DF7C2-3152-F84C-AD3B-9F62B9E0DC4A}"/>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t="27667" r="71323" b="9000"/>
          <a:stretch/>
        </p:blipFill>
        <p:spPr>
          <a:xfrm>
            <a:off x="-205740" y="1897380"/>
            <a:ext cx="3238461" cy="4343400"/>
          </a:xfrm>
          <a:prstGeom prst="rect">
            <a:avLst/>
          </a:prstGeom>
        </p:spPr>
      </p:pic>
      <p:pic>
        <p:nvPicPr>
          <p:cNvPr id="9" name="图片 8">
            <a:extLst>
              <a:ext uri="{FF2B5EF4-FFF2-40B4-BE49-F238E27FC236}">
                <a16:creationId xmlns:a16="http://schemas.microsoft.com/office/drawing/2014/main" id="{83D9D354-CE28-4E42-AF0E-575F9E306EE4}"/>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182881" y="0"/>
            <a:ext cx="2567901" cy="6858000"/>
          </a:xfrm>
          <a:prstGeom prst="rect">
            <a:avLst/>
          </a:prstGeom>
        </p:spPr>
      </p:pic>
      <p:pic>
        <p:nvPicPr>
          <p:cNvPr id="16" name="图片 15">
            <a:extLst>
              <a:ext uri="{FF2B5EF4-FFF2-40B4-BE49-F238E27FC236}">
                <a16:creationId xmlns:a16="http://schemas.microsoft.com/office/drawing/2014/main" id="{D0E970F7-6FCF-1C40-ADF2-D7514CBFC7AF}"/>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9067839" y="3429000"/>
            <a:ext cx="3238461" cy="3429000"/>
          </a:xfrm>
          <a:prstGeom prst="rect">
            <a:avLst/>
          </a:prstGeom>
        </p:spPr>
      </p:pic>
      <p:pic>
        <p:nvPicPr>
          <p:cNvPr id="22" name="图片 21">
            <a:extLst>
              <a:ext uri="{FF2B5EF4-FFF2-40B4-BE49-F238E27FC236}">
                <a16:creationId xmlns:a16="http://schemas.microsoft.com/office/drawing/2014/main" id="{52724E58-FF42-9E4E-BF08-46909DA3BBFE}"/>
              </a:ext>
            </a:extLst>
          </p:cNvPr>
          <p:cNvPicPr>
            <a:picLocks noChangeAspect="1"/>
          </p:cNvPicPr>
          <p:nvPr userDrawn="1"/>
        </p:nvPicPr>
        <p:blipFill rotWithShape="1">
          <a:blip r:embed="rId8" cstate="screen">
            <a:extLst>
              <a:ext uri="{28A0092B-C50C-407E-A947-70E740481C1C}">
                <a14:useLocalDpi xmlns:a14="http://schemas.microsoft.com/office/drawing/2010/main"/>
              </a:ext>
            </a:extLst>
          </a:blip>
          <a:srcRect/>
          <a:stretch/>
        </p:blipFill>
        <p:spPr>
          <a:xfrm>
            <a:off x="891539" y="4892040"/>
            <a:ext cx="2141181" cy="1965960"/>
          </a:xfrm>
          <a:prstGeom prst="rect">
            <a:avLst/>
          </a:prstGeom>
        </p:spPr>
      </p:pic>
    </p:spTree>
    <p:extLst>
      <p:ext uri="{BB962C8B-B14F-4D97-AF65-F5344CB8AC3E}">
        <p14:creationId xmlns:p14="http://schemas.microsoft.com/office/powerpoint/2010/main" val="4183494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178B0AD7-34EE-020B-86F7-03E1BE8EA02E}"/>
              </a:ext>
            </a:extLst>
          </p:cNvPr>
          <p:cNvSpPr>
            <a:spLocks noChangeArrowheads="1"/>
          </p:cNvSpPr>
          <p:nvPr/>
        </p:nvSpPr>
        <p:spPr bwMode="auto">
          <a:xfrm>
            <a:off x="4233" y="1143000"/>
            <a:ext cx="12192000" cy="5715000"/>
          </a:xfrm>
          <a:prstGeom prst="rect">
            <a:avLst/>
          </a:prstGeom>
          <a:solidFill>
            <a:srgbClr val="64007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sz="1800">
              <a:effectLst>
                <a:outerShdw blurRad="38100" dist="38100" dir="2700000" algn="tl">
                  <a:srgbClr val="000000">
                    <a:alpha val="43137"/>
                  </a:srgbClr>
                </a:outerShdw>
              </a:effectLst>
              <a:ea typeface="+mn-ea"/>
            </a:endParaRPr>
          </a:p>
        </p:txBody>
      </p:sp>
      <p:grpSp>
        <p:nvGrpSpPr>
          <p:cNvPr id="3" name="Group 3">
            <a:extLst>
              <a:ext uri="{FF2B5EF4-FFF2-40B4-BE49-F238E27FC236}">
                <a16:creationId xmlns:a16="http://schemas.microsoft.com/office/drawing/2014/main" id="{8C1E59F4-F2EF-2D83-760E-5B9EC98E9CC1}"/>
              </a:ext>
            </a:extLst>
          </p:cNvPr>
          <p:cNvGrpSpPr>
            <a:grpSpLocks/>
          </p:cNvGrpSpPr>
          <p:nvPr/>
        </p:nvGrpSpPr>
        <p:grpSpPr bwMode="auto">
          <a:xfrm>
            <a:off x="203201" y="1450976"/>
            <a:ext cx="588433" cy="454025"/>
            <a:chOff x="5136" y="192"/>
            <a:chExt cx="278" cy="286"/>
          </a:xfrm>
        </p:grpSpPr>
        <p:sp>
          <p:nvSpPr>
            <p:cNvPr id="4" name="Freeform 4">
              <a:extLst>
                <a:ext uri="{FF2B5EF4-FFF2-40B4-BE49-F238E27FC236}">
                  <a16:creationId xmlns:a16="http://schemas.microsoft.com/office/drawing/2014/main" id="{6B3742F3-C5EE-790E-41C1-412C16209F7A}"/>
                </a:ext>
              </a:extLst>
            </p:cNvPr>
            <p:cNvSpPr>
              <a:spLocks noEditPoints="1"/>
            </p:cNvSpPr>
            <p:nvPr/>
          </p:nvSpPr>
          <p:spPr bwMode="auto">
            <a:xfrm>
              <a:off x="5136" y="199"/>
              <a:ext cx="275" cy="279"/>
            </a:xfrm>
            <a:custGeom>
              <a:avLst/>
              <a:gdLst>
                <a:gd name="T0" fmla="*/ 79 w 169"/>
                <a:gd name="T1" fmla="*/ 1 h 172"/>
                <a:gd name="T2" fmla="*/ 53 w 169"/>
                <a:gd name="T3" fmla="*/ 27 h 172"/>
                <a:gd name="T4" fmla="*/ 52 w 169"/>
                <a:gd name="T5" fmla="*/ 29 h 172"/>
                <a:gd name="T6" fmla="*/ 52 w 169"/>
                <a:gd name="T7" fmla="*/ 30 h 172"/>
                <a:gd name="T8" fmla="*/ 79 w 169"/>
                <a:gd name="T9" fmla="*/ 66 h 172"/>
                <a:gd name="T10" fmla="*/ 2 w 169"/>
                <a:gd name="T11" fmla="*/ 52 h 172"/>
                <a:gd name="T12" fmla="*/ 0 w 169"/>
                <a:gd name="T13" fmla="*/ 52 h 172"/>
                <a:gd name="T14" fmla="*/ 0 w 169"/>
                <a:gd name="T15" fmla="*/ 54 h 172"/>
                <a:gd name="T16" fmla="*/ 3 w 169"/>
                <a:gd name="T17" fmla="*/ 95 h 172"/>
                <a:gd name="T18" fmla="*/ 5 w 169"/>
                <a:gd name="T19" fmla="*/ 97 h 172"/>
                <a:gd name="T20" fmla="*/ 81 w 169"/>
                <a:gd name="T21" fmla="*/ 118 h 172"/>
                <a:gd name="T22" fmla="*/ 57 w 169"/>
                <a:gd name="T23" fmla="*/ 137 h 172"/>
                <a:gd name="T24" fmla="*/ 56 w 169"/>
                <a:gd name="T25" fmla="*/ 138 h 172"/>
                <a:gd name="T26" fmla="*/ 56 w 169"/>
                <a:gd name="T27" fmla="*/ 139 h 172"/>
                <a:gd name="T28" fmla="*/ 57 w 169"/>
                <a:gd name="T29" fmla="*/ 140 h 172"/>
                <a:gd name="T30" fmla="*/ 83 w 169"/>
                <a:gd name="T31" fmla="*/ 171 h 172"/>
                <a:gd name="T32" fmla="*/ 86 w 169"/>
                <a:gd name="T33" fmla="*/ 171 h 172"/>
                <a:gd name="T34" fmla="*/ 168 w 169"/>
                <a:gd name="T35" fmla="*/ 115 h 172"/>
                <a:gd name="T36" fmla="*/ 169 w 169"/>
                <a:gd name="T37" fmla="*/ 114 h 172"/>
                <a:gd name="T38" fmla="*/ 168 w 169"/>
                <a:gd name="T39" fmla="*/ 112 h 172"/>
                <a:gd name="T40" fmla="*/ 83 w 169"/>
                <a:gd name="T41" fmla="*/ 1 h 172"/>
                <a:gd name="T42" fmla="*/ 81 w 169"/>
                <a:gd name="T43" fmla="*/ 0 h 172"/>
                <a:gd name="T44" fmla="*/ 79 w 169"/>
                <a:gd name="T45" fmla="*/ 1 h 172"/>
                <a:gd name="T46" fmla="*/ 81 w 169"/>
                <a:gd name="T47" fmla="*/ 5 h 172"/>
                <a:gd name="T48" fmla="*/ 164 w 169"/>
                <a:gd name="T49" fmla="*/ 113 h 172"/>
                <a:gd name="T50" fmla="*/ 85 w 169"/>
                <a:gd name="T51" fmla="*/ 167 h 172"/>
                <a:gd name="T52" fmla="*/ 62 w 169"/>
                <a:gd name="T53" fmla="*/ 139 h 172"/>
                <a:gd name="T54" fmla="*/ 87 w 169"/>
                <a:gd name="T55" fmla="*/ 118 h 172"/>
                <a:gd name="T56" fmla="*/ 88 w 169"/>
                <a:gd name="T57" fmla="*/ 117 h 172"/>
                <a:gd name="T58" fmla="*/ 88 w 169"/>
                <a:gd name="T59" fmla="*/ 116 h 172"/>
                <a:gd name="T60" fmla="*/ 86 w 169"/>
                <a:gd name="T61" fmla="*/ 115 h 172"/>
                <a:gd name="T62" fmla="*/ 7 w 169"/>
                <a:gd name="T63" fmla="*/ 93 h 172"/>
                <a:gd name="T64" fmla="*/ 4 w 169"/>
                <a:gd name="T65" fmla="*/ 56 h 172"/>
                <a:gd name="T66" fmla="*/ 83 w 169"/>
                <a:gd name="T67" fmla="*/ 71 h 172"/>
                <a:gd name="T68" fmla="*/ 86 w 169"/>
                <a:gd name="T69" fmla="*/ 70 h 172"/>
                <a:gd name="T70" fmla="*/ 86 w 169"/>
                <a:gd name="T71" fmla="*/ 69 h 172"/>
                <a:gd name="T72" fmla="*/ 85 w 169"/>
                <a:gd name="T73" fmla="*/ 68 h 172"/>
                <a:gd name="T74" fmla="*/ 57 w 169"/>
                <a:gd name="T75" fmla="*/ 29 h 172"/>
                <a:gd name="T76" fmla="*/ 81 w 169"/>
                <a:gd name="T77" fmla="*/ 5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9" h="172">
                  <a:moveTo>
                    <a:pt x="79" y="1"/>
                  </a:moveTo>
                  <a:lnTo>
                    <a:pt x="53" y="27"/>
                  </a:lnTo>
                  <a:cubicBezTo>
                    <a:pt x="52" y="28"/>
                    <a:pt x="52" y="28"/>
                    <a:pt x="52" y="29"/>
                  </a:cubicBezTo>
                  <a:cubicBezTo>
                    <a:pt x="52" y="29"/>
                    <a:pt x="52" y="30"/>
                    <a:pt x="52" y="30"/>
                  </a:cubicBezTo>
                  <a:cubicBezTo>
                    <a:pt x="52" y="30"/>
                    <a:pt x="74" y="59"/>
                    <a:pt x="79" y="66"/>
                  </a:cubicBezTo>
                  <a:cubicBezTo>
                    <a:pt x="70" y="64"/>
                    <a:pt x="2" y="52"/>
                    <a:pt x="2" y="52"/>
                  </a:cubicBezTo>
                  <a:cubicBezTo>
                    <a:pt x="1" y="52"/>
                    <a:pt x="1" y="52"/>
                    <a:pt x="0" y="52"/>
                  </a:cubicBezTo>
                  <a:cubicBezTo>
                    <a:pt x="0" y="53"/>
                    <a:pt x="0" y="53"/>
                    <a:pt x="0" y="54"/>
                  </a:cubicBezTo>
                  <a:cubicBezTo>
                    <a:pt x="0" y="54"/>
                    <a:pt x="3" y="95"/>
                    <a:pt x="3" y="95"/>
                  </a:cubicBezTo>
                  <a:cubicBezTo>
                    <a:pt x="3" y="96"/>
                    <a:pt x="4" y="96"/>
                    <a:pt x="5" y="97"/>
                  </a:cubicBezTo>
                  <a:cubicBezTo>
                    <a:pt x="5" y="97"/>
                    <a:pt x="74" y="116"/>
                    <a:pt x="81" y="118"/>
                  </a:cubicBezTo>
                  <a:cubicBezTo>
                    <a:pt x="76" y="122"/>
                    <a:pt x="57" y="137"/>
                    <a:pt x="57" y="137"/>
                  </a:cubicBezTo>
                  <a:cubicBezTo>
                    <a:pt x="57" y="137"/>
                    <a:pt x="56" y="138"/>
                    <a:pt x="56" y="138"/>
                  </a:cubicBezTo>
                  <a:cubicBezTo>
                    <a:pt x="56" y="138"/>
                    <a:pt x="56" y="138"/>
                    <a:pt x="56" y="139"/>
                  </a:cubicBezTo>
                  <a:cubicBezTo>
                    <a:pt x="56" y="139"/>
                    <a:pt x="57" y="140"/>
                    <a:pt x="57" y="140"/>
                  </a:cubicBezTo>
                  <a:lnTo>
                    <a:pt x="83" y="171"/>
                  </a:lnTo>
                  <a:cubicBezTo>
                    <a:pt x="84" y="172"/>
                    <a:pt x="85" y="172"/>
                    <a:pt x="86" y="171"/>
                  </a:cubicBezTo>
                  <a:lnTo>
                    <a:pt x="168" y="115"/>
                  </a:lnTo>
                  <a:cubicBezTo>
                    <a:pt x="168" y="115"/>
                    <a:pt x="169" y="114"/>
                    <a:pt x="169" y="114"/>
                  </a:cubicBezTo>
                  <a:cubicBezTo>
                    <a:pt x="169" y="113"/>
                    <a:pt x="169" y="112"/>
                    <a:pt x="168" y="112"/>
                  </a:cubicBezTo>
                  <a:lnTo>
                    <a:pt x="83" y="1"/>
                  </a:lnTo>
                  <a:cubicBezTo>
                    <a:pt x="82" y="0"/>
                    <a:pt x="82" y="0"/>
                    <a:pt x="81" y="0"/>
                  </a:cubicBezTo>
                  <a:cubicBezTo>
                    <a:pt x="80" y="0"/>
                    <a:pt x="80" y="0"/>
                    <a:pt x="79" y="1"/>
                  </a:cubicBezTo>
                  <a:close/>
                  <a:moveTo>
                    <a:pt x="81" y="5"/>
                  </a:moveTo>
                  <a:cubicBezTo>
                    <a:pt x="83" y="9"/>
                    <a:pt x="161" y="109"/>
                    <a:pt x="164" y="113"/>
                  </a:cubicBezTo>
                  <a:cubicBezTo>
                    <a:pt x="160" y="115"/>
                    <a:pt x="88" y="164"/>
                    <a:pt x="85" y="167"/>
                  </a:cubicBezTo>
                  <a:cubicBezTo>
                    <a:pt x="83" y="164"/>
                    <a:pt x="64" y="142"/>
                    <a:pt x="62" y="139"/>
                  </a:cubicBezTo>
                  <a:cubicBezTo>
                    <a:pt x="64" y="136"/>
                    <a:pt x="87" y="118"/>
                    <a:pt x="87" y="118"/>
                  </a:cubicBezTo>
                  <a:cubicBezTo>
                    <a:pt x="87" y="118"/>
                    <a:pt x="88" y="117"/>
                    <a:pt x="88" y="117"/>
                  </a:cubicBezTo>
                  <a:cubicBezTo>
                    <a:pt x="88" y="116"/>
                    <a:pt x="88" y="116"/>
                    <a:pt x="88" y="116"/>
                  </a:cubicBezTo>
                  <a:cubicBezTo>
                    <a:pt x="88" y="115"/>
                    <a:pt x="87" y="115"/>
                    <a:pt x="86" y="115"/>
                  </a:cubicBezTo>
                  <a:cubicBezTo>
                    <a:pt x="86" y="115"/>
                    <a:pt x="10" y="94"/>
                    <a:pt x="7" y="93"/>
                  </a:cubicBezTo>
                  <a:cubicBezTo>
                    <a:pt x="7" y="90"/>
                    <a:pt x="4" y="61"/>
                    <a:pt x="4" y="56"/>
                  </a:cubicBezTo>
                  <a:cubicBezTo>
                    <a:pt x="9" y="57"/>
                    <a:pt x="83" y="71"/>
                    <a:pt x="83" y="71"/>
                  </a:cubicBezTo>
                  <a:cubicBezTo>
                    <a:pt x="84" y="72"/>
                    <a:pt x="85" y="71"/>
                    <a:pt x="86" y="70"/>
                  </a:cubicBezTo>
                  <a:cubicBezTo>
                    <a:pt x="86" y="70"/>
                    <a:pt x="86" y="70"/>
                    <a:pt x="86" y="69"/>
                  </a:cubicBezTo>
                  <a:cubicBezTo>
                    <a:pt x="86" y="69"/>
                    <a:pt x="86" y="68"/>
                    <a:pt x="85" y="68"/>
                  </a:cubicBezTo>
                  <a:cubicBezTo>
                    <a:pt x="85" y="68"/>
                    <a:pt x="59" y="32"/>
                    <a:pt x="57" y="29"/>
                  </a:cubicBezTo>
                  <a:cubicBezTo>
                    <a:pt x="59" y="27"/>
                    <a:pt x="78" y="8"/>
                    <a:pt x="81" y="5"/>
                  </a:cubicBezTo>
                  <a:close/>
                </a:path>
              </a:pathLst>
            </a:custGeom>
            <a:solidFill>
              <a:srgbClr val="844EA6">
                <a:alpha val="50000"/>
              </a:srgbClr>
            </a:solidFill>
            <a:ln w="0">
              <a:solidFill>
                <a:srgbClr val="844EA6"/>
              </a:solidFill>
              <a:prstDash val="solid"/>
              <a:round/>
              <a:headEnd/>
              <a:tailEnd/>
            </a:ln>
          </p:spPr>
          <p:txBody>
            <a:bodyPr/>
            <a:lstStyle/>
            <a:p>
              <a:pPr>
                <a:defRPr/>
              </a:pPr>
              <a:endParaRPr lang="en-US" sz="1800">
                <a:effectLst>
                  <a:outerShdw blurRad="38100" dist="38100" dir="2700000" algn="tl">
                    <a:srgbClr val="000000">
                      <a:alpha val="43137"/>
                    </a:srgbClr>
                  </a:outerShdw>
                </a:effectLst>
                <a:ea typeface="+mn-ea"/>
              </a:endParaRPr>
            </a:p>
          </p:txBody>
        </p:sp>
        <p:sp>
          <p:nvSpPr>
            <p:cNvPr id="5" name="Freeform 5">
              <a:extLst>
                <a:ext uri="{FF2B5EF4-FFF2-40B4-BE49-F238E27FC236}">
                  <a16:creationId xmlns:a16="http://schemas.microsoft.com/office/drawing/2014/main" id="{4DEBFC77-A229-B923-3393-7ED0CCE1C8A3}"/>
                </a:ext>
              </a:extLst>
            </p:cNvPr>
            <p:cNvSpPr>
              <a:spLocks/>
            </p:cNvSpPr>
            <p:nvPr/>
          </p:nvSpPr>
          <p:spPr bwMode="auto">
            <a:xfrm>
              <a:off x="5263" y="192"/>
              <a:ext cx="151" cy="193"/>
            </a:xfrm>
            <a:custGeom>
              <a:avLst/>
              <a:gdLst>
                <a:gd name="T0" fmla="*/ 21 w 93"/>
                <a:gd name="T1" fmla="*/ 0 h 119"/>
                <a:gd name="T2" fmla="*/ 2 w 93"/>
                <a:gd name="T3" fmla="*/ 4 h 119"/>
                <a:gd name="T4" fmla="*/ 1 w 93"/>
                <a:gd name="T5" fmla="*/ 7 h 119"/>
                <a:gd name="T6" fmla="*/ 3 w 93"/>
                <a:gd name="T7" fmla="*/ 8 h 119"/>
                <a:gd name="T8" fmla="*/ 21 w 93"/>
                <a:gd name="T9" fmla="*/ 4 h 119"/>
                <a:gd name="T10" fmla="*/ 89 w 93"/>
                <a:gd name="T11" fmla="*/ 91 h 119"/>
                <a:gd name="T12" fmla="*/ 86 w 93"/>
                <a:gd name="T13" fmla="*/ 117 h 119"/>
                <a:gd name="T14" fmla="*/ 88 w 93"/>
                <a:gd name="T15" fmla="*/ 119 h 119"/>
                <a:gd name="T16" fmla="*/ 91 w 93"/>
                <a:gd name="T17" fmla="*/ 117 h 119"/>
                <a:gd name="T18" fmla="*/ 93 w 93"/>
                <a:gd name="T19" fmla="*/ 90 h 119"/>
                <a:gd name="T20" fmla="*/ 92 w 93"/>
                <a:gd name="T21" fmla="*/ 89 h 119"/>
                <a:gd name="T22" fmla="*/ 23 w 93"/>
                <a:gd name="T23" fmla="*/ 0 h 119"/>
                <a:gd name="T24" fmla="*/ 21 w 93"/>
                <a:gd name="T25"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19">
                  <a:moveTo>
                    <a:pt x="21" y="0"/>
                  </a:moveTo>
                  <a:lnTo>
                    <a:pt x="2" y="4"/>
                  </a:lnTo>
                  <a:cubicBezTo>
                    <a:pt x="1" y="4"/>
                    <a:pt x="0" y="6"/>
                    <a:pt x="1" y="7"/>
                  </a:cubicBezTo>
                  <a:cubicBezTo>
                    <a:pt x="1" y="8"/>
                    <a:pt x="2" y="9"/>
                    <a:pt x="3" y="8"/>
                  </a:cubicBezTo>
                  <a:cubicBezTo>
                    <a:pt x="3" y="8"/>
                    <a:pt x="18" y="5"/>
                    <a:pt x="21" y="4"/>
                  </a:cubicBezTo>
                  <a:cubicBezTo>
                    <a:pt x="22" y="6"/>
                    <a:pt x="88" y="89"/>
                    <a:pt x="89" y="91"/>
                  </a:cubicBezTo>
                  <a:cubicBezTo>
                    <a:pt x="88" y="92"/>
                    <a:pt x="86" y="117"/>
                    <a:pt x="86" y="117"/>
                  </a:cubicBezTo>
                  <a:cubicBezTo>
                    <a:pt x="86" y="118"/>
                    <a:pt x="87" y="119"/>
                    <a:pt x="88" y="119"/>
                  </a:cubicBezTo>
                  <a:cubicBezTo>
                    <a:pt x="90" y="119"/>
                    <a:pt x="91" y="119"/>
                    <a:pt x="91" y="117"/>
                  </a:cubicBezTo>
                  <a:lnTo>
                    <a:pt x="93" y="90"/>
                  </a:lnTo>
                  <a:cubicBezTo>
                    <a:pt x="93" y="90"/>
                    <a:pt x="93" y="89"/>
                    <a:pt x="92" y="89"/>
                  </a:cubicBezTo>
                  <a:lnTo>
                    <a:pt x="23" y="0"/>
                  </a:lnTo>
                  <a:cubicBezTo>
                    <a:pt x="23" y="0"/>
                    <a:pt x="22" y="0"/>
                    <a:pt x="21" y="0"/>
                  </a:cubicBezTo>
                  <a:close/>
                </a:path>
              </a:pathLst>
            </a:custGeom>
            <a:solidFill>
              <a:srgbClr val="844EA6"/>
            </a:solidFill>
            <a:ln w="0">
              <a:solidFill>
                <a:srgbClr val="844EA6"/>
              </a:solidFill>
              <a:prstDash val="solid"/>
              <a:round/>
              <a:headEnd/>
              <a:tailEnd/>
            </a:ln>
          </p:spPr>
          <p:txBody>
            <a:bodyPr/>
            <a:lstStyle/>
            <a:p>
              <a:pPr>
                <a:defRPr/>
              </a:pPr>
              <a:endParaRPr lang="en-US" sz="1800">
                <a:effectLst>
                  <a:outerShdw blurRad="38100" dist="38100" dir="2700000" algn="tl">
                    <a:srgbClr val="000000">
                      <a:alpha val="43137"/>
                    </a:srgbClr>
                  </a:outerShdw>
                </a:effectLst>
                <a:ea typeface="+mn-ea"/>
              </a:endParaRPr>
            </a:p>
          </p:txBody>
        </p:sp>
        <p:sp>
          <p:nvSpPr>
            <p:cNvPr id="6" name="Freeform 6">
              <a:extLst>
                <a:ext uri="{FF2B5EF4-FFF2-40B4-BE49-F238E27FC236}">
                  <a16:creationId xmlns:a16="http://schemas.microsoft.com/office/drawing/2014/main" id="{0DED65E6-90AF-66F9-3440-0AF1836DAF8C}"/>
                </a:ext>
              </a:extLst>
            </p:cNvPr>
            <p:cNvSpPr>
              <a:spLocks/>
            </p:cNvSpPr>
            <p:nvPr/>
          </p:nvSpPr>
          <p:spPr bwMode="auto">
            <a:xfrm>
              <a:off x="5227" y="380"/>
              <a:ext cx="38" cy="48"/>
            </a:xfrm>
            <a:custGeom>
              <a:avLst/>
              <a:gdLst>
                <a:gd name="T0" fmla="*/ 19 w 23"/>
                <a:gd name="T1" fmla="*/ 1 h 29"/>
                <a:gd name="T2" fmla="*/ 10 w 23"/>
                <a:gd name="T3" fmla="*/ 10 h 29"/>
                <a:gd name="T4" fmla="*/ 1 w 23"/>
                <a:gd name="T5" fmla="*/ 25 h 29"/>
                <a:gd name="T6" fmla="*/ 1 w 23"/>
                <a:gd name="T7" fmla="*/ 28 h 29"/>
                <a:gd name="T8" fmla="*/ 4 w 23"/>
                <a:gd name="T9" fmla="*/ 28 h 29"/>
                <a:gd name="T10" fmla="*/ 13 w 23"/>
                <a:gd name="T11" fmla="*/ 13 h 29"/>
                <a:gd name="T12" fmla="*/ 22 w 23"/>
                <a:gd name="T13" fmla="*/ 3 h 29"/>
                <a:gd name="T14" fmla="*/ 22 w 23"/>
                <a:gd name="T15" fmla="*/ 0 h 29"/>
                <a:gd name="T16" fmla="*/ 19 w 23"/>
                <a:gd name="T17" fmla="*/ 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9">
                  <a:moveTo>
                    <a:pt x="19" y="1"/>
                  </a:moveTo>
                  <a:lnTo>
                    <a:pt x="10" y="10"/>
                  </a:lnTo>
                  <a:cubicBezTo>
                    <a:pt x="10" y="10"/>
                    <a:pt x="1" y="25"/>
                    <a:pt x="1" y="25"/>
                  </a:cubicBezTo>
                  <a:cubicBezTo>
                    <a:pt x="0" y="26"/>
                    <a:pt x="0" y="28"/>
                    <a:pt x="1" y="28"/>
                  </a:cubicBezTo>
                  <a:cubicBezTo>
                    <a:pt x="2" y="29"/>
                    <a:pt x="4" y="29"/>
                    <a:pt x="4" y="28"/>
                  </a:cubicBezTo>
                  <a:cubicBezTo>
                    <a:pt x="4" y="28"/>
                    <a:pt x="13" y="13"/>
                    <a:pt x="13" y="13"/>
                  </a:cubicBezTo>
                  <a:cubicBezTo>
                    <a:pt x="13" y="13"/>
                    <a:pt x="22" y="3"/>
                    <a:pt x="22" y="3"/>
                  </a:cubicBezTo>
                  <a:cubicBezTo>
                    <a:pt x="23" y="3"/>
                    <a:pt x="23" y="1"/>
                    <a:pt x="22" y="0"/>
                  </a:cubicBezTo>
                  <a:cubicBezTo>
                    <a:pt x="21" y="0"/>
                    <a:pt x="20" y="0"/>
                    <a:pt x="19" y="1"/>
                  </a:cubicBezTo>
                  <a:close/>
                </a:path>
              </a:pathLst>
            </a:custGeom>
            <a:solidFill>
              <a:srgbClr val="844EA6"/>
            </a:solidFill>
            <a:ln w="0">
              <a:solidFill>
                <a:srgbClr val="844EA6"/>
              </a:solidFill>
              <a:prstDash val="solid"/>
              <a:round/>
              <a:headEnd/>
              <a:tailEnd/>
            </a:ln>
          </p:spPr>
          <p:txBody>
            <a:bodyPr/>
            <a:lstStyle/>
            <a:p>
              <a:pPr>
                <a:defRPr/>
              </a:pPr>
              <a:endParaRPr lang="en-US" sz="1800">
                <a:effectLst>
                  <a:outerShdw blurRad="38100" dist="38100" dir="2700000" algn="tl">
                    <a:srgbClr val="000000">
                      <a:alpha val="43137"/>
                    </a:srgbClr>
                  </a:outerShdw>
                </a:effectLst>
                <a:ea typeface="+mn-ea"/>
              </a:endParaRPr>
            </a:p>
          </p:txBody>
        </p:sp>
        <p:sp>
          <p:nvSpPr>
            <p:cNvPr id="7" name="Freeform 7">
              <a:extLst>
                <a:ext uri="{FF2B5EF4-FFF2-40B4-BE49-F238E27FC236}">
                  <a16:creationId xmlns:a16="http://schemas.microsoft.com/office/drawing/2014/main" id="{8735F945-C4FB-4527-C66A-8697EF28DADA}"/>
                </a:ext>
              </a:extLst>
            </p:cNvPr>
            <p:cNvSpPr>
              <a:spLocks/>
            </p:cNvSpPr>
            <p:nvPr/>
          </p:nvSpPr>
          <p:spPr bwMode="auto">
            <a:xfrm>
              <a:off x="5136" y="264"/>
              <a:ext cx="114" cy="25"/>
            </a:xfrm>
            <a:custGeom>
              <a:avLst/>
              <a:gdLst>
                <a:gd name="T0" fmla="*/ 26 w 70"/>
                <a:gd name="T1" fmla="*/ 0 h 16"/>
                <a:gd name="T2" fmla="*/ 1 w 70"/>
                <a:gd name="T3" fmla="*/ 12 h 16"/>
                <a:gd name="T4" fmla="*/ 0 w 70"/>
                <a:gd name="T5" fmla="*/ 15 h 16"/>
                <a:gd name="T6" fmla="*/ 3 w 70"/>
                <a:gd name="T7" fmla="*/ 16 h 16"/>
                <a:gd name="T8" fmla="*/ 28 w 70"/>
                <a:gd name="T9" fmla="*/ 4 h 16"/>
                <a:gd name="T10" fmla="*/ 68 w 70"/>
                <a:gd name="T11" fmla="*/ 10 h 16"/>
                <a:gd name="T12" fmla="*/ 70 w 70"/>
                <a:gd name="T13" fmla="*/ 8 h 16"/>
                <a:gd name="T14" fmla="*/ 68 w 70"/>
                <a:gd name="T15" fmla="*/ 6 h 16"/>
                <a:gd name="T16" fmla="*/ 28 w 70"/>
                <a:gd name="T17" fmla="*/ 0 h 16"/>
                <a:gd name="T18" fmla="*/ 26 w 70"/>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16">
                  <a:moveTo>
                    <a:pt x="26" y="0"/>
                  </a:moveTo>
                  <a:lnTo>
                    <a:pt x="1" y="12"/>
                  </a:lnTo>
                  <a:cubicBezTo>
                    <a:pt x="0" y="12"/>
                    <a:pt x="0" y="14"/>
                    <a:pt x="0" y="15"/>
                  </a:cubicBezTo>
                  <a:cubicBezTo>
                    <a:pt x="0" y="16"/>
                    <a:pt x="1" y="16"/>
                    <a:pt x="3" y="16"/>
                  </a:cubicBezTo>
                  <a:cubicBezTo>
                    <a:pt x="3" y="16"/>
                    <a:pt x="27" y="4"/>
                    <a:pt x="28" y="4"/>
                  </a:cubicBezTo>
                  <a:cubicBezTo>
                    <a:pt x="29" y="4"/>
                    <a:pt x="68" y="10"/>
                    <a:pt x="68" y="10"/>
                  </a:cubicBezTo>
                  <a:cubicBezTo>
                    <a:pt x="69" y="10"/>
                    <a:pt x="70" y="9"/>
                    <a:pt x="70" y="8"/>
                  </a:cubicBezTo>
                  <a:cubicBezTo>
                    <a:pt x="70" y="7"/>
                    <a:pt x="69" y="6"/>
                    <a:pt x="68" y="6"/>
                  </a:cubicBezTo>
                  <a:lnTo>
                    <a:pt x="28" y="0"/>
                  </a:lnTo>
                  <a:cubicBezTo>
                    <a:pt x="27" y="0"/>
                    <a:pt x="27" y="0"/>
                    <a:pt x="26" y="0"/>
                  </a:cubicBezTo>
                  <a:close/>
                </a:path>
              </a:pathLst>
            </a:custGeom>
            <a:solidFill>
              <a:srgbClr val="844EA6"/>
            </a:solidFill>
            <a:ln w="0">
              <a:solidFill>
                <a:srgbClr val="844EA6"/>
              </a:solidFill>
              <a:prstDash val="solid"/>
              <a:round/>
              <a:headEnd/>
              <a:tailEnd/>
            </a:ln>
          </p:spPr>
          <p:txBody>
            <a:bodyPr/>
            <a:lstStyle/>
            <a:p>
              <a:pPr>
                <a:defRPr/>
              </a:pPr>
              <a:endParaRPr lang="en-US" sz="1800">
                <a:effectLst>
                  <a:outerShdw blurRad="38100" dist="38100" dir="2700000" algn="tl">
                    <a:srgbClr val="000000">
                      <a:alpha val="43137"/>
                    </a:srgbClr>
                  </a:outerShdw>
                </a:effectLst>
                <a:ea typeface="+mn-ea"/>
              </a:endParaRPr>
            </a:p>
          </p:txBody>
        </p:sp>
      </p:grpSp>
      <p:grpSp>
        <p:nvGrpSpPr>
          <p:cNvPr id="8" name="Group 8">
            <a:extLst>
              <a:ext uri="{FF2B5EF4-FFF2-40B4-BE49-F238E27FC236}">
                <a16:creationId xmlns:a16="http://schemas.microsoft.com/office/drawing/2014/main" id="{90BCA9A7-9BBC-F50E-2E20-5E09C3088BED}"/>
              </a:ext>
            </a:extLst>
          </p:cNvPr>
          <p:cNvGrpSpPr>
            <a:grpSpLocks/>
          </p:cNvGrpSpPr>
          <p:nvPr/>
        </p:nvGrpSpPr>
        <p:grpSpPr bwMode="auto">
          <a:xfrm>
            <a:off x="0" y="1447801"/>
            <a:ext cx="12183533" cy="428625"/>
            <a:chOff x="0" y="978"/>
            <a:chExt cx="5756" cy="270"/>
          </a:xfrm>
        </p:grpSpPr>
        <p:sp>
          <p:nvSpPr>
            <p:cNvPr id="9" name="Line 9">
              <a:extLst>
                <a:ext uri="{FF2B5EF4-FFF2-40B4-BE49-F238E27FC236}">
                  <a16:creationId xmlns:a16="http://schemas.microsoft.com/office/drawing/2014/main" id="{25FFB7D3-0551-36EA-1906-451016391611}"/>
                </a:ext>
              </a:extLst>
            </p:cNvPr>
            <p:cNvSpPr>
              <a:spLocks noChangeShapeType="1"/>
            </p:cNvSpPr>
            <p:nvPr/>
          </p:nvSpPr>
          <p:spPr bwMode="auto">
            <a:xfrm>
              <a:off x="0" y="1038"/>
              <a:ext cx="5756"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0" name="Line 10">
              <a:extLst>
                <a:ext uri="{FF2B5EF4-FFF2-40B4-BE49-F238E27FC236}">
                  <a16:creationId xmlns:a16="http://schemas.microsoft.com/office/drawing/2014/main" id="{04980518-7734-6E2B-B481-9DBFA2332610}"/>
                </a:ext>
              </a:extLst>
            </p:cNvPr>
            <p:cNvSpPr>
              <a:spLocks noChangeShapeType="1"/>
            </p:cNvSpPr>
            <p:nvPr/>
          </p:nvSpPr>
          <p:spPr bwMode="auto">
            <a:xfrm>
              <a:off x="0" y="1068"/>
              <a:ext cx="5756"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1" name="Line 11">
              <a:extLst>
                <a:ext uri="{FF2B5EF4-FFF2-40B4-BE49-F238E27FC236}">
                  <a16:creationId xmlns:a16="http://schemas.microsoft.com/office/drawing/2014/main" id="{049DD03C-31A8-804A-7C27-1558A820A6C3}"/>
                </a:ext>
              </a:extLst>
            </p:cNvPr>
            <p:cNvSpPr>
              <a:spLocks noChangeShapeType="1"/>
            </p:cNvSpPr>
            <p:nvPr/>
          </p:nvSpPr>
          <p:spPr bwMode="auto">
            <a:xfrm>
              <a:off x="0" y="978"/>
              <a:ext cx="5756"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2" name="Line 12">
              <a:extLst>
                <a:ext uri="{FF2B5EF4-FFF2-40B4-BE49-F238E27FC236}">
                  <a16:creationId xmlns:a16="http://schemas.microsoft.com/office/drawing/2014/main" id="{FE8AA12A-8E52-93D9-765C-A4886F396836}"/>
                </a:ext>
              </a:extLst>
            </p:cNvPr>
            <p:cNvSpPr>
              <a:spLocks noChangeShapeType="1"/>
            </p:cNvSpPr>
            <p:nvPr/>
          </p:nvSpPr>
          <p:spPr bwMode="auto">
            <a:xfrm>
              <a:off x="0" y="1097"/>
              <a:ext cx="5756"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 name="Line 13">
              <a:extLst>
                <a:ext uri="{FF2B5EF4-FFF2-40B4-BE49-F238E27FC236}">
                  <a16:creationId xmlns:a16="http://schemas.microsoft.com/office/drawing/2014/main" id="{26A1FFC9-EEF3-D3BB-5E1B-C7E6FD65AA4B}"/>
                </a:ext>
              </a:extLst>
            </p:cNvPr>
            <p:cNvSpPr>
              <a:spLocks noChangeShapeType="1"/>
            </p:cNvSpPr>
            <p:nvPr/>
          </p:nvSpPr>
          <p:spPr bwMode="auto">
            <a:xfrm>
              <a:off x="0" y="1009"/>
              <a:ext cx="5756"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 name="Line 14">
              <a:extLst>
                <a:ext uri="{FF2B5EF4-FFF2-40B4-BE49-F238E27FC236}">
                  <a16:creationId xmlns:a16="http://schemas.microsoft.com/office/drawing/2014/main" id="{66F876D6-8161-EFC9-FAE7-7558FD3C62C8}"/>
                </a:ext>
              </a:extLst>
            </p:cNvPr>
            <p:cNvSpPr>
              <a:spLocks noChangeShapeType="1"/>
            </p:cNvSpPr>
            <p:nvPr/>
          </p:nvSpPr>
          <p:spPr bwMode="auto">
            <a:xfrm>
              <a:off x="0" y="1129"/>
              <a:ext cx="5756"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5" name="Line 15">
              <a:extLst>
                <a:ext uri="{FF2B5EF4-FFF2-40B4-BE49-F238E27FC236}">
                  <a16:creationId xmlns:a16="http://schemas.microsoft.com/office/drawing/2014/main" id="{D395975C-F732-156F-A238-A61ABD5D0DF5}"/>
                </a:ext>
              </a:extLst>
            </p:cNvPr>
            <p:cNvSpPr>
              <a:spLocks noChangeShapeType="1"/>
            </p:cNvSpPr>
            <p:nvPr/>
          </p:nvSpPr>
          <p:spPr bwMode="auto">
            <a:xfrm>
              <a:off x="0" y="1158"/>
              <a:ext cx="5756"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6" name="Line 16">
              <a:extLst>
                <a:ext uri="{FF2B5EF4-FFF2-40B4-BE49-F238E27FC236}">
                  <a16:creationId xmlns:a16="http://schemas.microsoft.com/office/drawing/2014/main" id="{A83269C3-3AD7-FDAC-6E33-835CEF271512}"/>
                </a:ext>
              </a:extLst>
            </p:cNvPr>
            <p:cNvSpPr>
              <a:spLocks noChangeShapeType="1"/>
            </p:cNvSpPr>
            <p:nvPr/>
          </p:nvSpPr>
          <p:spPr bwMode="auto">
            <a:xfrm>
              <a:off x="0" y="1189"/>
              <a:ext cx="5756"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7" name="Line 17">
              <a:extLst>
                <a:ext uri="{FF2B5EF4-FFF2-40B4-BE49-F238E27FC236}">
                  <a16:creationId xmlns:a16="http://schemas.microsoft.com/office/drawing/2014/main" id="{8003B3A3-C8F0-ABF4-5D08-1E291EE4FD2C}"/>
                </a:ext>
              </a:extLst>
            </p:cNvPr>
            <p:cNvSpPr>
              <a:spLocks noChangeShapeType="1"/>
            </p:cNvSpPr>
            <p:nvPr/>
          </p:nvSpPr>
          <p:spPr bwMode="auto">
            <a:xfrm>
              <a:off x="0" y="1218"/>
              <a:ext cx="5756"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8" name="Line 18">
              <a:extLst>
                <a:ext uri="{FF2B5EF4-FFF2-40B4-BE49-F238E27FC236}">
                  <a16:creationId xmlns:a16="http://schemas.microsoft.com/office/drawing/2014/main" id="{2741BC2A-5867-4CB9-25AF-4B167DC467F0}"/>
                </a:ext>
              </a:extLst>
            </p:cNvPr>
            <p:cNvSpPr>
              <a:spLocks noChangeShapeType="1"/>
            </p:cNvSpPr>
            <p:nvPr/>
          </p:nvSpPr>
          <p:spPr bwMode="auto">
            <a:xfrm>
              <a:off x="0" y="1248"/>
              <a:ext cx="5756"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grpSp>
      <p:sp>
        <p:nvSpPr>
          <p:cNvPr id="19" name="Rectangle 19">
            <a:extLst>
              <a:ext uri="{FF2B5EF4-FFF2-40B4-BE49-F238E27FC236}">
                <a16:creationId xmlns:a16="http://schemas.microsoft.com/office/drawing/2014/main" id="{8237BF7B-0134-8EAE-54A7-70A9552B4583}"/>
              </a:ext>
            </a:extLst>
          </p:cNvPr>
          <p:cNvSpPr>
            <a:spLocks noChangeArrowheads="1"/>
          </p:cNvSpPr>
          <p:nvPr/>
        </p:nvSpPr>
        <p:spPr bwMode="auto">
          <a:xfrm>
            <a:off x="0" y="2133600"/>
            <a:ext cx="12192000" cy="3733800"/>
          </a:xfrm>
          <a:prstGeom prst="rect">
            <a:avLst/>
          </a:prstGeom>
          <a:gradFill rotWithShape="0">
            <a:gsLst>
              <a:gs pos="0">
                <a:srgbClr val="FFFFFF"/>
              </a:gs>
              <a:gs pos="100000">
                <a:srgbClr val="BEA6D0"/>
              </a:gs>
            </a:gsLst>
            <a:lin ang="5400000" scaled="1"/>
          </a:gradFill>
          <a:ln w="0">
            <a:solidFill>
              <a:srgbClr val="000000"/>
            </a:solidFill>
            <a:miter lim="800000"/>
            <a:headEnd/>
            <a:tailEnd/>
          </a:ln>
        </p:spPr>
        <p:txBody>
          <a:bodyPr/>
          <a:lstStyle/>
          <a:p>
            <a:pPr>
              <a:defRPr/>
            </a:pPr>
            <a:endParaRPr lang="en-US" sz="1800">
              <a:effectLst>
                <a:outerShdw blurRad="38100" dist="38100" dir="2700000" algn="tl">
                  <a:srgbClr val="000000">
                    <a:alpha val="43137"/>
                  </a:srgbClr>
                </a:outerShdw>
              </a:effectLst>
              <a:ea typeface="+mn-ea"/>
            </a:endParaRPr>
          </a:p>
        </p:txBody>
      </p:sp>
      <p:pic>
        <p:nvPicPr>
          <p:cNvPr id="20" name="Picture 20" descr="Image-0010">
            <a:extLst>
              <a:ext uri="{FF2B5EF4-FFF2-40B4-BE49-F238E27FC236}">
                <a16:creationId xmlns:a16="http://schemas.microsoft.com/office/drawing/2014/main" id="{59D6E625-6AA6-7C7E-6B73-FFF757391B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21920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Line 21">
            <a:extLst>
              <a:ext uri="{FF2B5EF4-FFF2-40B4-BE49-F238E27FC236}">
                <a16:creationId xmlns:a16="http://schemas.microsoft.com/office/drawing/2014/main" id="{926364E7-99A5-F1EC-1AEC-83183EA191C8}"/>
              </a:ext>
            </a:extLst>
          </p:cNvPr>
          <p:cNvSpPr>
            <a:spLocks noChangeShapeType="1"/>
          </p:cNvSpPr>
          <p:nvPr/>
        </p:nvSpPr>
        <p:spPr bwMode="auto">
          <a:xfrm>
            <a:off x="0" y="6442075"/>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22" name="Line 22">
            <a:extLst>
              <a:ext uri="{FF2B5EF4-FFF2-40B4-BE49-F238E27FC236}">
                <a16:creationId xmlns:a16="http://schemas.microsoft.com/office/drawing/2014/main" id="{F78F82D4-99C8-C5A8-C675-134D4AF3AF32}"/>
              </a:ext>
            </a:extLst>
          </p:cNvPr>
          <p:cNvSpPr>
            <a:spLocks noChangeShapeType="1"/>
          </p:cNvSpPr>
          <p:nvPr/>
        </p:nvSpPr>
        <p:spPr bwMode="auto">
          <a:xfrm>
            <a:off x="0" y="6489700"/>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23" name="Line 23">
            <a:extLst>
              <a:ext uri="{FF2B5EF4-FFF2-40B4-BE49-F238E27FC236}">
                <a16:creationId xmlns:a16="http://schemas.microsoft.com/office/drawing/2014/main" id="{AA7024DC-28E4-90FF-40E7-B8889F5CEB2A}"/>
              </a:ext>
            </a:extLst>
          </p:cNvPr>
          <p:cNvSpPr>
            <a:spLocks noChangeShapeType="1"/>
          </p:cNvSpPr>
          <p:nvPr/>
        </p:nvSpPr>
        <p:spPr bwMode="auto">
          <a:xfrm>
            <a:off x="0" y="6343650"/>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24" name="Line 24">
            <a:extLst>
              <a:ext uri="{FF2B5EF4-FFF2-40B4-BE49-F238E27FC236}">
                <a16:creationId xmlns:a16="http://schemas.microsoft.com/office/drawing/2014/main" id="{5206893A-1DFE-79EE-A7BC-E1C9BE34AB0B}"/>
              </a:ext>
            </a:extLst>
          </p:cNvPr>
          <p:cNvSpPr>
            <a:spLocks noChangeShapeType="1"/>
          </p:cNvSpPr>
          <p:nvPr/>
        </p:nvSpPr>
        <p:spPr bwMode="auto">
          <a:xfrm>
            <a:off x="0" y="6534150"/>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25" name="Line 25">
            <a:extLst>
              <a:ext uri="{FF2B5EF4-FFF2-40B4-BE49-F238E27FC236}">
                <a16:creationId xmlns:a16="http://schemas.microsoft.com/office/drawing/2014/main" id="{835DEF62-217B-AF50-DF2C-59B8A961EE3B}"/>
              </a:ext>
            </a:extLst>
          </p:cNvPr>
          <p:cNvSpPr>
            <a:spLocks noChangeShapeType="1"/>
          </p:cNvSpPr>
          <p:nvPr/>
        </p:nvSpPr>
        <p:spPr bwMode="auto">
          <a:xfrm>
            <a:off x="0" y="6386513"/>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26" name="Line 26">
            <a:extLst>
              <a:ext uri="{FF2B5EF4-FFF2-40B4-BE49-F238E27FC236}">
                <a16:creationId xmlns:a16="http://schemas.microsoft.com/office/drawing/2014/main" id="{78414098-5254-E4E3-505E-8ACBA248FAB0}"/>
              </a:ext>
            </a:extLst>
          </p:cNvPr>
          <p:cNvSpPr>
            <a:spLocks noChangeShapeType="1"/>
          </p:cNvSpPr>
          <p:nvPr/>
        </p:nvSpPr>
        <p:spPr bwMode="auto">
          <a:xfrm>
            <a:off x="0" y="6589713"/>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27" name="Line 27">
            <a:extLst>
              <a:ext uri="{FF2B5EF4-FFF2-40B4-BE49-F238E27FC236}">
                <a16:creationId xmlns:a16="http://schemas.microsoft.com/office/drawing/2014/main" id="{05E57DCF-1EDD-5310-85E1-00E15ECC247A}"/>
              </a:ext>
            </a:extLst>
          </p:cNvPr>
          <p:cNvSpPr>
            <a:spLocks noChangeShapeType="1"/>
          </p:cNvSpPr>
          <p:nvPr/>
        </p:nvSpPr>
        <p:spPr bwMode="auto">
          <a:xfrm>
            <a:off x="0" y="6635750"/>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28" name="Line 28">
            <a:extLst>
              <a:ext uri="{FF2B5EF4-FFF2-40B4-BE49-F238E27FC236}">
                <a16:creationId xmlns:a16="http://schemas.microsoft.com/office/drawing/2014/main" id="{0D0B4396-5E04-00D6-4DB3-FF81F44E6391}"/>
              </a:ext>
            </a:extLst>
          </p:cNvPr>
          <p:cNvSpPr>
            <a:spLocks noChangeShapeType="1"/>
          </p:cNvSpPr>
          <p:nvPr/>
        </p:nvSpPr>
        <p:spPr bwMode="auto">
          <a:xfrm>
            <a:off x="0" y="6689725"/>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29" name="Line 29">
            <a:extLst>
              <a:ext uri="{FF2B5EF4-FFF2-40B4-BE49-F238E27FC236}">
                <a16:creationId xmlns:a16="http://schemas.microsoft.com/office/drawing/2014/main" id="{0BB49D53-855C-145B-103B-3886A6E05E47}"/>
              </a:ext>
            </a:extLst>
          </p:cNvPr>
          <p:cNvSpPr>
            <a:spLocks noChangeShapeType="1"/>
          </p:cNvSpPr>
          <p:nvPr/>
        </p:nvSpPr>
        <p:spPr bwMode="auto">
          <a:xfrm>
            <a:off x="8467" y="6734175"/>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30" name="Line 30">
            <a:extLst>
              <a:ext uri="{FF2B5EF4-FFF2-40B4-BE49-F238E27FC236}">
                <a16:creationId xmlns:a16="http://schemas.microsoft.com/office/drawing/2014/main" id="{49FA2909-0EAF-9FBB-D500-A8864A95277F}"/>
              </a:ext>
            </a:extLst>
          </p:cNvPr>
          <p:cNvSpPr>
            <a:spLocks noChangeShapeType="1"/>
          </p:cNvSpPr>
          <p:nvPr/>
        </p:nvSpPr>
        <p:spPr bwMode="auto">
          <a:xfrm>
            <a:off x="0" y="6781800"/>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grpSp>
        <p:nvGrpSpPr>
          <p:cNvPr id="31" name="Group 31">
            <a:extLst>
              <a:ext uri="{FF2B5EF4-FFF2-40B4-BE49-F238E27FC236}">
                <a16:creationId xmlns:a16="http://schemas.microsoft.com/office/drawing/2014/main" id="{6EE6F3D7-F973-413A-89CE-7FEF9EB4F0BD}"/>
              </a:ext>
            </a:extLst>
          </p:cNvPr>
          <p:cNvGrpSpPr>
            <a:grpSpLocks/>
          </p:cNvGrpSpPr>
          <p:nvPr/>
        </p:nvGrpSpPr>
        <p:grpSpPr bwMode="auto">
          <a:xfrm>
            <a:off x="266701" y="6589714"/>
            <a:ext cx="11417300" cy="211137"/>
            <a:chOff x="96" y="4049"/>
            <a:chExt cx="5394" cy="156"/>
          </a:xfrm>
        </p:grpSpPr>
        <p:sp>
          <p:nvSpPr>
            <p:cNvPr id="14368" name="Rectangle 32">
              <a:extLst>
                <a:ext uri="{FF2B5EF4-FFF2-40B4-BE49-F238E27FC236}">
                  <a16:creationId xmlns:a16="http://schemas.microsoft.com/office/drawing/2014/main" id="{F1DAFC2F-DDE2-1406-2BFB-400F07B02E78}"/>
                </a:ext>
              </a:extLst>
            </p:cNvPr>
            <p:cNvSpPr>
              <a:spLocks noChangeArrowheads="1"/>
            </p:cNvSpPr>
            <p:nvPr/>
          </p:nvSpPr>
          <p:spPr bwMode="auto">
            <a:xfrm>
              <a:off x="96" y="4055"/>
              <a:ext cx="94" cy="144"/>
            </a:xfrm>
            <a:prstGeom prst="rect">
              <a:avLst/>
            </a:prstGeom>
            <a:solidFill>
              <a:srgbClr val="A500CC"/>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69" name="Rectangle 33">
              <a:extLst>
                <a:ext uri="{FF2B5EF4-FFF2-40B4-BE49-F238E27FC236}">
                  <a16:creationId xmlns:a16="http://schemas.microsoft.com/office/drawing/2014/main" id="{DD3777A3-1DBF-0D2D-B49B-8345A35B4BBE}"/>
                </a:ext>
              </a:extLst>
            </p:cNvPr>
            <p:cNvSpPr>
              <a:spLocks noChangeArrowheads="1"/>
            </p:cNvSpPr>
            <p:nvPr/>
          </p:nvSpPr>
          <p:spPr bwMode="auto">
            <a:xfrm>
              <a:off x="558" y="4055"/>
              <a:ext cx="95" cy="144"/>
            </a:xfrm>
            <a:prstGeom prst="rect">
              <a:avLst/>
            </a:prstGeom>
            <a:solidFill>
              <a:srgbClr val="AC8DC3"/>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70" name="Rectangle 34">
              <a:extLst>
                <a:ext uri="{FF2B5EF4-FFF2-40B4-BE49-F238E27FC236}">
                  <a16:creationId xmlns:a16="http://schemas.microsoft.com/office/drawing/2014/main" id="{4FC8F903-985D-F892-8091-7EE801867BBF}"/>
                </a:ext>
              </a:extLst>
            </p:cNvPr>
            <p:cNvSpPr>
              <a:spLocks noChangeArrowheads="1"/>
            </p:cNvSpPr>
            <p:nvPr/>
          </p:nvSpPr>
          <p:spPr bwMode="auto">
            <a:xfrm>
              <a:off x="634" y="4055"/>
              <a:ext cx="95" cy="144"/>
            </a:xfrm>
            <a:prstGeom prst="rect">
              <a:avLst/>
            </a:prstGeom>
            <a:solidFill>
              <a:srgbClr val="B469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71" name="Rectangle 35">
              <a:extLst>
                <a:ext uri="{FF2B5EF4-FFF2-40B4-BE49-F238E27FC236}">
                  <a16:creationId xmlns:a16="http://schemas.microsoft.com/office/drawing/2014/main" id="{D11902B8-7ECC-F753-0FFA-5FADD4B5C486}"/>
                </a:ext>
              </a:extLst>
            </p:cNvPr>
            <p:cNvSpPr>
              <a:spLocks noChangeArrowheads="1"/>
            </p:cNvSpPr>
            <p:nvPr/>
          </p:nvSpPr>
          <p:spPr bwMode="auto">
            <a:xfrm>
              <a:off x="672" y="4055"/>
              <a:ext cx="88" cy="144"/>
            </a:xfrm>
            <a:prstGeom prst="rect">
              <a:avLst/>
            </a:prstGeom>
            <a:solidFill>
              <a:srgbClr val="9933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72" name="Rectangle 36">
              <a:extLst>
                <a:ext uri="{FF2B5EF4-FFF2-40B4-BE49-F238E27FC236}">
                  <a16:creationId xmlns:a16="http://schemas.microsoft.com/office/drawing/2014/main" id="{8033BFF7-DB1A-6D79-3889-31898DFA6506}"/>
                </a:ext>
              </a:extLst>
            </p:cNvPr>
            <p:cNvSpPr>
              <a:spLocks noChangeArrowheads="1"/>
            </p:cNvSpPr>
            <p:nvPr/>
          </p:nvSpPr>
          <p:spPr bwMode="auto">
            <a:xfrm>
              <a:off x="1089" y="4049"/>
              <a:ext cx="95" cy="144"/>
            </a:xfrm>
            <a:prstGeom prst="rect">
              <a:avLst/>
            </a:prstGeom>
            <a:solidFill>
              <a:srgbClr val="800080"/>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73" name="Rectangle 37">
              <a:extLst>
                <a:ext uri="{FF2B5EF4-FFF2-40B4-BE49-F238E27FC236}">
                  <a16:creationId xmlns:a16="http://schemas.microsoft.com/office/drawing/2014/main" id="{1584ED28-568D-4ED5-DBDA-C56B8F24B1FA}"/>
                </a:ext>
              </a:extLst>
            </p:cNvPr>
            <p:cNvSpPr>
              <a:spLocks noChangeArrowheads="1"/>
            </p:cNvSpPr>
            <p:nvPr/>
          </p:nvSpPr>
          <p:spPr bwMode="auto">
            <a:xfrm>
              <a:off x="1171" y="4049"/>
              <a:ext cx="89"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74" name="Rectangle 38">
              <a:extLst>
                <a:ext uri="{FF2B5EF4-FFF2-40B4-BE49-F238E27FC236}">
                  <a16:creationId xmlns:a16="http://schemas.microsoft.com/office/drawing/2014/main" id="{816632C9-8807-2FD2-4814-9B374FD4B0AB}"/>
                </a:ext>
              </a:extLst>
            </p:cNvPr>
            <p:cNvSpPr>
              <a:spLocks noChangeArrowheads="1"/>
            </p:cNvSpPr>
            <p:nvPr/>
          </p:nvSpPr>
          <p:spPr bwMode="auto">
            <a:xfrm>
              <a:off x="1222" y="4049"/>
              <a:ext cx="63" cy="144"/>
            </a:xfrm>
            <a:prstGeom prst="rect">
              <a:avLst/>
            </a:prstGeom>
            <a:solidFill>
              <a:srgbClr val="FFCC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75" name="Rectangle 39">
              <a:extLst>
                <a:ext uri="{FF2B5EF4-FFF2-40B4-BE49-F238E27FC236}">
                  <a16:creationId xmlns:a16="http://schemas.microsoft.com/office/drawing/2014/main" id="{CC311C46-E6CE-DF72-64FC-72120029E489}"/>
                </a:ext>
              </a:extLst>
            </p:cNvPr>
            <p:cNvSpPr>
              <a:spLocks noChangeArrowheads="1"/>
            </p:cNvSpPr>
            <p:nvPr/>
          </p:nvSpPr>
          <p:spPr bwMode="auto">
            <a:xfrm>
              <a:off x="1386" y="4055"/>
              <a:ext cx="63" cy="144"/>
            </a:xfrm>
            <a:prstGeom prst="rect">
              <a:avLst/>
            </a:prstGeom>
            <a:solidFill>
              <a:srgbClr val="D183D3"/>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76" name="Rectangle 40">
              <a:extLst>
                <a:ext uri="{FF2B5EF4-FFF2-40B4-BE49-F238E27FC236}">
                  <a16:creationId xmlns:a16="http://schemas.microsoft.com/office/drawing/2014/main" id="{5BB9F625-7E21-1BBB-694F-1489630EFA1F}"/>
                </a:ext>
              </a:extLst>
            </p:cNvPr>
            <p:cNvSpPr>
              <a:spLocks noChangeArrowheads="1"/>
            </p:cNvSpPr>
            <p:nvPr/>
          </p:nvSpPr>
          <p:spPr bwMode="auto">
            <a:xfrm>
              <a:off x="1424" y="4055"/>
              <a:ext cx="63" cy="144"/>
            </a:xfrm>
            <a:prstGeom prst="rect">
              <a:avLst/>
            </a:prstGeom>
            <a:solidFill>
              <a:srgbClr val="B469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77" name="Rectangle 41">
              <a:extLst>
                <a:ext uri="{FF2B5EF4-FFF2-40B4-BE49-F238E27FC236}">
                  <a16:creationId xmlns:a16="http://schemas.microsoft.com/office/drawing/2014/main" id="{5C7B0F94-FFEA-EDC4-F8E0-E89CAB2F375D}"/>
                </a:ext>
              </a:extLst>
            </p:cNvPr>
            <p:cNvSpPr>
              <a:spLocks noChangeArrowheads="1"/>
            </p:cNvSpPr>
            <p:nvPr/>
          </p:nvSpPr>
          <p:spPr bwMode="auto">
            <a:xfrm>
              <a:off x="1468" y="4055"/>
              <a:ext cx="64"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78" name="Rectangle 42">
              <a:extLst>
                <a:ext uri="{FF2B5EF4-FFF2-40B4-BE49-F238E27FC236}">
                  <a16:creationId xmlns:a16="http://schemas.microsoft.com/office/drawing/2014/main" id="{01BE7BA4-6087-7F0F-606D-0F2C34AFE2D6}"/>
                </a:ext>
              </a:extLst>
            </p:cNvPr>
            <p:cNvSpPr>
              <a:spLocks noChangeArrowheads="1"/>
            </p:cNvSpPr>
            <p:nvPr/>
          </p:nvSpPr>
          <p:spPr bwMode="auto">
            <a:xfrm>
              <a:off x="1494" y="4055"/>
              <a:ext cx="63" cy="144"/>
            </a:xfrm>
            <a:prstGeom prst="rect">
              <a:avLst/>
            </a:prstGeom>
            <a:solidFill>
              <a:srgbClr val="D183D3"/>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79" name="Rectangle 43">
              <a:extLst>
                <a:ext uri="{FF2B5EF4-FFF2-40B4-BE49-F238E27FC236}">
                  <a16:creationId xmlns:a16="http://schemas.microsoft.com/office/drawing/2014/main" id="{3E6FE078-5873-2CAF-CC2A-D51F1E8B1980}"/>
                </a:ext>
              </a:extLst>
            </p:cNvPr>
            <p:cNvSpPr>
              <a:spLocks noChangeArrowheads="1"/>
            </p:cNvSpPr>
            <p:nvPr/>
          </p:nvSpPr>
          <p:spPr bwMode="auto">
            <a:xfrm>
              <a:off x="2410" y="4055"/>
              <a:ext cx="64"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80" name="Rectangle 44">
              <a:extLst>
                <a:ext uri="{FF2B5EF4-FFF2-40B4-BE49-F238E27FC236}">
                  <a16:creationId xmlns:a16="http://schemas.microsoft.com/office/drawing/2014/main" id="{66E4D58C-8552-1743-ECF3-83085815CF19}"/>
                </a:ext>
              </a:extLst>
            </p:cNvPr>
            <p:cNvSpPr>
              <a:spLocks noChangeArrowheads="1"/>
            </p:cNvSpPr>
            <p:nvPr/>
          </p:nvSpPr>
          <p:spPr bwMode="auto">
            <a:xfrm>
              <a:off x="2442" y="4055"/>
              <a:ext cx="63" cy="144"/>
            </a:xfrm>
            <a:prstGeom prst="rect">
              <a:avLst/>
            </a:prstGeom>
            <a:solidFill>
              <a:srgbClr val="D183D3"/>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81" name="Rectangle 45">
              <a:extLst>
                <a:ext uri="{FF2B5EF4-FFF2-40B4-BE49-F238E27FC236}">
                  <a16:creationId xmlns:a16="http://schemas.microsoft.com/office/drawing/2014/main" id="{CF16904E-48FC-BBA1-DB1E-F548EBB8C03D}"/>
                </a:ext>
              </a:extLst>
            </p:cNvPr>
            <p:cNvSpPr>
              <a:spLocks noChangeArrowheads="1"/>
            </p:cNvSpPr>
            <p:nvPr/>
          </p:nvSpPr>
          <p:spPr bwMode="auto">
            <a:xfrm>
              <a:off x="2493" y="4055"/>
              <a:ext cx="63"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82" name="Rectangle 46">
              <a:extLst>
                <a:ext uri="{FF2B5EF4-FFF2-40B4-BE49-F238E27FC236}">
                  <a16:creationId xmlns:a16="http://schemas.microsoft.com/office/drawing/2014/main" id="{E1ED29B4-6E47-F3AD-F632-60E939839EFB}"/>
                </a:ext>
              </a:extLst>
            </p:cNvPr>
            <p:cNvSpPr>
              <a:spLocks noChangeArrowheads="1"/>
            </p:cNvSpPr>
            <p:nvPr/>
          </p:nvSpPr>
          <p:spPr bwMode="auto">
            <a:xfrm>
              <a:off x="2550" y="4055"/>
              <a:ext cx="63" cy="144"/>
            </a:xfrm>
            <a:prstGeom prst="rect">
              <a:avLst/>
            </a:prstGeom>
            <a:solidFill>
              <a:srgbClr val="FFCC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83" name="Rectangle 47">
              <a:extLst>
                <a:ext uri="{FF2B5EF4-FFF2-40B4-BE49-F238E27FC236}">
                  <a16:creationId xmlns:a16="http://schemas.microsoft.com/office/drawing/2014/main" id="{628B0E25-8C90-E238-1B57-AE960B79E5F8}"/>
                </a:ext>
              </a:extLst>
            </p:cNvPr>
            <p:cNvSpPr>
              <a:spLocks noChangeArrowheads="1"/>
            </p:cNvSpPr>
            <p:nvPr/>
          </p:nvSpPr>
          <p:spPr bwMode="auto">
            <a:xfrm>
              <a:off x="5395" y="4055"/>
              <a:ext cx="63" cy="144"/>
            </a:xfrm>
            <a:prstGeom prst="rect">
              <a:avLst/>
            </a:prstGeom>
            <a:solidFill>
              <a:srgbClr val="9933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84" name="Rectangle 48">
              <a:extLst>
                <a:ext uri="{FF2B5EF4-FFF2-40B4-BE49-F238E27FC236}">
                  <a16:creationId xmlns:a16="http://schemas.microsoft.com/office/drawing/2014/main" id="{1864B6DC-7048-C7C2-EC8E-64ED50E7DCF5}"/>
                </a:ext>
              </a:extLst>
            </p:cNvPr>
            <p:cNvSpPr>
              <a:spLocks noChangeArrowheads="1"/>
            </p:cNvSpPr>
            <p:nvPr/>
          </p:nvSpPr>
          <p:spPr bwMode="auto">
            <a:xfrm>
              <a:off x="5338" y="4055"/>
              <a:ext cx="63" cy="144"/>
            </a:xfrm>
            <a:prstGeom prst="rect">
              <a:avLst/>
            </a:prstGeom>
            <a:solidFill>
              <a:srgbClr val="B469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85" name="Rectangle 49">
              <a:extLst>
                <a:ext uri="{FF2B5EF4-FFF2-40B4-BE49-F238E27FC236}">
                  <a16:creationId xmlns:a16="http://schemas.microsoft.com/office/drawing/2014/main" id="{86647E10-67F0-49D8-6A96-7B4D946145BA}"/>
                </a:ext>
              </a:extLst>
            </p:cNvPr>
            <p:cNvSpPr>
              <a:spLocks noChangeArrowheads="1"/>
            </p:cNvSpPr>
            <p:nvPr/>
          </p:nvSpPr>
          <p:spPr bwMode="auto">
            <a:xfrm>
              <a:off x="4851" y="4061"/>
              <a:ext cx="63" cy="144"/>
            </a:xfrm>
            <a:prstGeom prst="rect">
              <a:avLst/>
            </a:prstGeom>
            <a:solidFill>
              <a:srgbClr val="CC00CC"/>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86" name="Rectangle 50">
              <a:extLst>
                <a:ext uri="{FF2B5EF4-FFF2-40B4-BE49-F238E27FC236}">
                  <a16:creationId xmlns:a16="http://schemas.microsoft.com/office/drawing/2014/main" id="{35051320-F6E9-2D94-03FE-66A11842415B}"/>
                </a:ext>
              </a:extLst>
            </p:cNvPr>
            <p:cNvSpPr>
              <a:spLocks noChangeArrowheads="1"/>
            </p:cNvSpPr>
            <p:nvPr/>
          </p:nvSpPr>
          <p:spPr bwMode="auto">
            <a:xfrm>
              <a:off x="5199" y="4055"/>
              <a:ext cx="63"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87" name="Rectangle 51">
              <a:extLst>
                <a:ext uri="{FF2B5EF4-FFF2-40B4-BE49-F238E27FC236}">
                  <a16:creationId xmlns:a16="http://schemas.microsoft.com/office/drawing/2014/main" id="{9D0D103A-822C-2CBB-D122-FCCFE9B16523}"/>
                </a:ext>
              </a:extLst>
            </p:cNvPr>
            <p:cNvSpPr>
              <a:spLocks noChangeArrowheads="1"/>
            </p:cNvSpPr>
            <p:nvPr/>
          </p:nvSpPr>
          <p:spPr bwMode="auto">
            <a:xfrm>
              <a:off x="5167" y="4049"/>
              <a:ext cx="68" cy="156"/>
            </a:xfrm>
            <a:prstGeom prst="rect">
              <a:avLst/>
            </a:prstGeom>
            <a:solidFill>
              <a:srgbClr val="64007D"/>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88" name="Rectangle 52">
              <a:extLst>
                <a:ext uri="{FF2B5EF4-FFF2-40B4-BE49-F238E27FC236}">
                  <a16:creationId xmlns:a16="http://schemas.microsoft.com/office/drawing/2014/main" id="{072A4538-C803-E0B8-3C4A-83908A4EED7B}"/>
                </a:ext>
              </a:extLst>
            </p:cNvPr>
            <p:cNvSpPr>
              <a:spLocks noChangeArrowheads="1"/>
            </p:cNvSpPr>
            <p:nvPr/>
          </p:nvSpPr>
          <p:spPr bwMode="auto">
            <a:xfrm>
              <a:off x="5140" y="4055"/>
              <a:ext cx="64" cy="144"/>
            </a:xfrm>
            <a:prstGeom prst="rect">
              <a:avLst/>
            </a:prstGeom>
            <a:solidFill>
              <a:srgbClr val="B469FF"/>
            </a:solidFill>
            <a:ln>
              <a:noFill/>
            </a:ln>
            <a:extLst>
              <a:ext uri="{91240B29-F687-4F45-9708-019B960494DF}">
                <a14:hiddenLine xmlns:a14="http://schemas.microsoft.com/office/drawing/2010/main" w="0">
                  <a:solidFill>
                    <a:srgbClr val="9900CC"/>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89" name="Rectangle 53">
              <a:extLst>
                <a:ext uri="{FF2B5EF4-FFF2-40B4-BE49-F238E27FC236}">
                  <a16:creationId xmlns:a16="http://schemas.microsoft.com/office/drawing/2014/main" id="{72D62733-93A0-0203-BA1E-DA58B46D8588}"/>
                </a:ext>
              </a:extLst>
            </p:cNvPr>
            <p:cNvSpPr>
              <a:spLocks noChangeArrowheads="1"/>
            </p:cNvSpPr>
            <p:nvPr/>
          </p:nvSpPr>
          <p:spPr bwMode="auto">
            <a:xfrm>
              <a:off x="4352" y="4055"/>
              <a:ext cx="64" cy="144"/>
            </a:xfrm>
            <a:prstGeom prst="rect">
              <a:avLst/>
            </a:prstGeom>
            <a:solidFill>
              <a:srgbClr val="D183D3"/>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90" name="Rectangle 54">
              <a:extLst>
                <a:ext uri="{FF2B5EF4-FFF2-40B4-BE49-F238E27FC236}">
                  <a16:creationId xmlns:a16="http://schemas.microsoft.com/office/drawing/2014/main" id="{EB4751B6-2AAB-9457-E57E-770130998772}"/>
                </a:ext>
              </a:extLst>
            </p:cNvPr>
            <p:cNvSpPr>
              <a:spLocks noChangeArrowheads="1"/>
            </p:cNvSpPr>
            <p:nvPr/>
          </p:nvSpPr>
          <p:spPr bwMode="auto">
            <a:xfrm>
              <a:off x="4112" y="4055"/>
              <a:ext cx="63"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91" name="Rectangle 55">
              <a:extLst>
                <a:ext uri="{FF2B5EF4-FFF2-40B4-BE49-F238E27FC236}">
                  <a16:creationId xmlns:a16="http://schemas.microsoft.com/office/drawing/2014/main" id="{8FD49A6D-2832-F9BF-A764-03F7492500C2}"/>
                </a:ext>
              </a:extLst>
            </p:cNvPr>
            <p:cNvSpPr>
              <a:spLocks noChangeArrowheads="1"/>
            </p:cNvSpPr>
            <p:nvPr/>
          </p:nvSpPr>
          <p:spPr bwMode="auto">
            <a:xfrm>
              <a:off x="3624" y="4055"/>
              <a:ext cx="64" cy="144"/>
            </a:xfrm>
            <a:prstGeom prst="rect">
              <a:avLst/>
            </a:prstGeom>
            <a:solidFill>
              <a:srgbClr val="D183D3"/>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92" name="Rectangle 56">
              <a:extLst>
                <a:ext uri="{FF2B5EF4-FFF2-40B4-BE49-F238E27FC236}">
                  <a16:creationId xmlns:a16="http://schemas.microsoft.com/office/drawing/2014/main" id="{766645BC-3BCD-60EF-D414-D18E568158C4}"/>
                </a:ext>
              </a:extLst>
            </p:cNvPr>
            <p:cNvSpPr>
              <a:spLocks noChangeArrowheads="1"/>
            </p:cNvSpPr>
            <p:nvPr/>
          </p:nvSpPr>
          <p:spPr bwMode="auto">
            <a:xfrm>
              <a:off x="3580" y="4055"/>
              <a:ext cx="63"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93" name="Rectangle 57">
              <a:extLst>
                <a:ext uri="{FF2B5EF4-FFF2-40B4-BE49-F238E27FC236}">
                  <a16:creationId xmlns:a16="http://schemas.microsoft.com/office/drawing/2014/main" id="{B7F81FAD-5D58-F14E-170D-285EDF161BBA}"/>
                </a:ext>
              </a:extLst>
            </p:cNvPr>
            <p:cNvSpPr>
              <a:spLocks noChangeArrowheads="1"/>
            </p:cNvSpPr>
            <p:nvPr/>
          </p:nvSpPr>
          <p:spPr bwMode="auto">
            <a:xfrm>
              <a:off x="3536" y="4055"/>
              <a:ext cx="63" cy="144"/>
            </a:xfrm>
            <a:prstGeom prst="rect">
              <a:avLst/>
            </a:prstGeom>
            <a:solidFill>
              <a:srgbClr val="FFCC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94" name="Rectangle 58">
              <a:extLst>
                <a:ext uri="{FF2B5EF4-FFF2-40B4-BE49-F238E27FC236}">
                  <a16:creationId xmlns:a16="http://schemas.microsoft.com/office/drawing/2014/main" id="{654111E9-A77A-0BC4-24B5-3ECB15EB1BF6}"/>
                </a:ext>
              </a:extLst>
            </p:cNvPr>
            <p:cNvSpPr>
              <a:spLocks noChangeArrowheads="1"/>
            </p:cNvSpPr>
            <p:nvPr/>
          </p:nvSpPr>
          <p:spPr bwMode="auto">
            <a:xfrm>
              <a:off x="5427" y="4055"/>
              <a:ext cx="63" cy="144"/>
            </a:xfrm>
            <a:prstGeom prst="rect">
              <a:avLst/>
            </a:prstGeom>
            <a:solidFill>
              <a:srgbClr val="CC00CC"/>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grpSp>
      <p:grpSp>
        <p:nvGrpSpPr>
          <p:cNvPr id="14397" name="Group 64">
            <a:extLst>
              <a:ext uri="{FF2B5EF4-FFF2-40B4-BE49-F238E27FC236}">
                <a16:creationId xmlns:a16="http://schemas.microsoft.com/office/drawing/2014/main" id="{C4DFBFF8-C64D-3B36-A3E3-215FCEF9EAC1}"/>
              </a:ext>
            </a:extLst>
          </p:cNvPr>
          <p:cNvGrpSpPr>
            <a:grpSpLocks/>
          </p:cNvGrpSpPr>
          <p:nvPr/>
        </p:nvGrpSpPr>
        <p:grpSpPr bwMode="auto">
          <a:xfrm>
            <a:off x="10469034" y="179389"/>
            <a:ext cx="1401233" cy="942975"/>
            <a:chOff x="144" y="144"/>
            <a:chExt cx="480" cy="431"/>
          </a:xfrm>
        </p:grpSpPr>
        <p:sp>
          <p:nvSpPr>
            <p:cNvPr id="14398" name="Freeform 65">
              <a:extLst>
                <a:ext uri="{FF2B5EF4-FFF2-40B4-BE49-F238E27FC236}">
                  <a16:creationId xmlns:a16="http://schemas.microsoft.com/office/drawing/2014/main" id="{292E3F0C-3EE5-69F5-D0F2-2769D95E5845}"/>
                </a:ext>
              </a:extLst>
            </p:cNvPr>
            <p:cNvSpPr>
              <a:spLocks/>
            </p:cNvSpPr>
            <p:nvPr/>
          </p:nvSpPr>
          <p:spPr bwMode="auto">
            <a:xfrm>
              <a:off x="397" y="156"/>
              <a:ext cx="99" cy="199"/>
            </a:xfrm>
            <a:custGeom>
              <a:avLst/>
              <a:gdLst>
                <a:gd name="T0" fmla="*/ 0 w 23"/>
                <a:gd name="T1" fmla="*/ 7 h 49"/>
                <a:gd name="T2" fmla="*/ 23 w 23"/>
                <a:gd name="T3" fmla="*/ 0 h 49"/>
                <a:gd name="T4" fmla="*/ 20 w 23"/>
                <a:gd name="T5" fmla="*/ 34 h 49"/>
                <a:gd name="T6" fmla="*/ 0 w 23"/>
                <a:gd name="T7" fmla="*/ 49 h 49"/>
                <a:gd name="T8" fmla="*/ 0 w 23"/>
                <a:gd name="T9" fmla="*/ 7 h 49"/>
              </a:gdLst>
              <a:ahLst/>
              <a:cxnLst>
                <a:cxn ang="0">
                  <a:pos x="T0" y="T1"/>
                </a:cxn>
                <a:cxn ang="0">
                  <a:pos x="T2" y="T3"/>
                </a:cxn>
                <a:cxn ang="0">
                  <a:pos x="T4" y="T5"/>
                </a:cxn>
                <a:cxn ang="0">
                  <a:pos x="T6" y="T7"/>
                </a:cxn>
                <a:cxn ang="0">
                  <a:pos x="T8" y="T9"/>
                </a:cxn>
              </a:cxnLst>
              <a:rect l="0" t="0" r="r" b="b"/>
              <a:pathLst>
                <a:path w="23" h="49">
                  <a:moveTo>
                    <a:pt x="0" y="7"/>
                  </a:moveTo>
                  <a:lnTo>
                    <a:pt x="23" y="0"/>
                  </a:lnTo>
                  <a:lnTo>
                    <a:pt x="20" y="34"/>
                  </a:lnTo>
                  <a:lnTo>
                    <a:pt x="0" y="49"/>
                  </a:lnTo>
                  <a:lnTo>
                    <a:pt x="0" y="7"/>
                  </a:lnTo>
                  <a:close/>
                </a:path>
              </a:pathLst>
            </a:custGeom>
            <a:solidFill>
              <a:srgbClr val="D8C9E3"/>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399" name="Freeform 66">
              <a:extLst>
                <a:ext uri="{FF2B5EF4-FFF2-40B4-BE49-F238E27FC236}">
                  <a16:creationId xmlns:a16="http://schemas.microsoft.com/office/drawing/2014/main" id="{1EF56668-5146-C1E7-A170-3C4FC179F932}"/>
                </a:ext>
              </a:extLst>
            </p:cNvPr>
            <p:cNvSpPr>
              <a:spLocks/>
            </p:cNvSpPr>
            <p:nvPr/>
          </p:nvSpPr>
          <p:spPr bwMode="auto">
            <a:xfrm>
              <a:off x="264" y="144"/>
              <a:ext cx="231" cy="41"/>
            </a:xfrm>
            <a:custGeom>
              <a:avLst/>
              <a:gdLst>
                <a:gd name="T0" fmla="*/ 0 w 54"/>
                <a:gd name="T1" fmla="*/ 4 h 10"/>
                <a:gd name="T2" fmla="*/ 26 w 54"/>
                <a:gd name="T3" fmla="*/ 0 h 10"/>
                <a:gd name="T4" fmla="*/ 54 w 54"/>
                <a:gd name="T5" fmla="*/ 3 h 10"/>
                <a:gd name="T6" fmla="*/ 31 w 54"/>
                <a:gd name="T7" fmla="*/ 10 h 10"/>
                <a:gd name="T8" fmla="*/ 0 w 54"/>
                <a:gd name="T9" fmla="*/ 4 h 10"/>
              </a:gdLst>
              <a:ahLst/>
              <a:cxnLst>
                <a:cxn ang="0">
                  <a:pos x="T0" y="T1"/>
                </a:cxn>
                <a:cxn ang="0">
                  <a:pos x="T2" y="T3"/>
                </a:cxn>
                <a:cxn ang="0">
                  <a:pos x="T4" y="T5"/>
                </a:cxn>
                <a:cxn ang="0">
                  <a:pos x="T6" y="T7"/>
                </a:cxn>
                <a:cxn ang="0">
                  <a:pos x="T8" y="T9"/>
                </a:cxn>
              </a:cxnLst>
              <a:rect l="0" t="0" r="r" b="b"/>
              <a:pathLst>
                <a:path w="54" h="10">
                  <a:moveTo>
                    <a:pt x="0" y="4"/>
                  </a:moveTo>
                  <a:lnTo>
                    <a:pt x="26" y="0"/>
                  </a:lnTo>
                  <a:lnTo>
                    <a:pt x="54" y="3"/>
                  </a:lnTo>
                  <a:lnTo>
                    <a:pt x="31" y="10"/>
                  </a:lnTo>
                  <a:lnTo>
                    <a:pt x="0" y="4"/>
                  </a:lnTo>
                  <a:close/>
                </a:path>
              </a:pathLst>
            </a:custGeom>
            <a:solidFill>
              <a:srgbClr val="E161FF"/>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400" name="Freeform 67">
              <a:extLst>
                <a:ext uri="{FF2B5EF4-FFF2-40B4-BE49-F238E27FC236}">
                  <a16:creationId xmlns:a16="http://schemas.microsoft.com/office/drawing/2014/main" id="{1BC7CD0A-4F4D-CF37-8B81-899C257A76FC}"/>
                </a:ext>
              </a:extLst>
            </p:cNvPr>
            <p:cNvSpPr>
              <a:spLocks/>
            </p:cNvSpPr>
            <p:nvPr/>
          </p:nvSpPr>
          <p:spPr bwMode="auto">
            <a:xfrm>
              <a:off x="264" y="161"/>
              <a:ext cx="133" cy="194"/>
            </a:xfrm>
            <a:custGeom>
              <a:avLst/>
              <a:gdLst>
                <a:gd name="T0" fmla="*/ 0 w 31"/>
                <a:gd name="T1" fmla="*/ 0 h 48"/>
                <a:gd name="T2" fmla="*/ 31 w 31"/>
                <a:gd name="T3" fmla="*/ 6 h 48"/>
                <a:gd name="T4" fmla="*/ 31 w 31"/>
                <a:gd name="T5" fmla="*/ 48 h 48"/>
                <a:gd name="T6" fmla="*/ 5 w 31"/>
                <a:gd name="T7" fmla="*/ 36 h 48"/>
                <a:gd name="T8" fmla="*/ 0 w 31"/>
                <a:gd name="T9" fmla="*/ 0 h 48"/>
              </a:gdLst>
              <a:ahLst/>
              <a:cxnLst>
                <a:cxn ang="0">
                  <a:pos x="T0" y="T1"/>
                </a:cxn>
                <a:cxn ang="0">
                  <a:pos x="T2" y="T3"/>
                </a:cxn>
                <a:cxn ang="0">
                  <a:pos x="T4" y="T5"/>
                </a:cxn>
                <a:cxn ang="0">
                  <a:pos x="T6" y="T7"/>
                </a:cxn>
                <a:cxn ang="0">
                  <a:pos x="T8" y="T9"/>
                </a:cxn>
              </a:cxnLst>
              <a:rect l="0" t="0" r="r" b="b"/>
              <a:pathLst>
                <a:path w="31" h="48">
                  <a:moveTo>
                    <a:pt x="0" y="0"/>
                  </a:moveTo>
                  <a:lnTo>
                    <a:pt x="31" y="6"/>
                  </a:lnTo>
                  <a:lnTo>
                    <a:pt x="31" y="48"/>
                  </a:lnTo>
                  <a:lnTo>
                    <a:pt x="5" y="36"/>
                  </a:lnTo>
                  <a:lnTo>
                    <a:pt x="0" y="0"/>
                  </a:lnTo>
                  <a:close/>
                </a:path>
              </a:pathLst>
            </a:custGeom>
            <a:solidFill>
              <a:srgbClr val="64007D"/>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401" name="Freeform 68">
              <a:extLst>
                <a:ext uri="{FF2B5EF4-FFF2-40B4-BE49-F238E27FC236}">
                  <a16:creationId xmlns:a16="http://schemas.microsoft.com/office/drawing/2014/main" id="{32D2F94A-0FDC-814C-34A4-28764CC041CC}"/>
                </a:ext>
              </a:extLst>
            </p:cNvPr>
            <p:cNvSpPr>
              <a:spLocks/>
            </p:cNvSpPr>
            <p:nvPr/>
          </p:nvSpPr>
          <p:spPr bwMode="auto">
            <a:xfrm>
              <a:off x="397" y="295"/>
              <a:ext cx="227" cy="134"/>
            </a:xfrm>
            <a:custGeom>
              <a:avLst/>
              <a:gdLst>
                <a:gd name="T0" fmla="*/ 53 w 53"/>
                <a:gd name="T1" fmla="*/ 12 h 33"/>
                <a:gd name="T2" fmla="*/ 40 w 53"/>
                <a:gd name="T3" fmla="*/ 33 h 33"/>
                <a:gd name="T4" fmla="*/ 0 w 53"/>
                <a:gd name="T5" fmla="*/ 15 h 33"/>
                <a:gd name="T6" fmla="*/ 20 w 53"/>
                <a:gd name="T7" fmla="*/ 0 h 33"/>
                <a:gd name="T8" fmla="*/ 53 w 53"/>
                <a:gd name="T9" fmla="*/ 12 h 33"/>
              </a:gdLst>
              <a:ahLst/>
              <a:cxnLst>
                <a:cxn ang="0">
                  <a:pos x="T0" y="T1"/>
                </a:cxn>
                <a:cxn ang="0">
                  <a:pos x="T2" y="T3"/>
                </a:cxn>
                <a:cxn ang="0">
                  <a:pos x="T4" y="T5"/>
                </a:cxn>
                <a:cxn ang="0">
                  <a:pos x="T6" y="T7"/>
                </a:cxn>
                <a:cxn ang="0">
                  <a:pos x="T8" y="T9"/>
                </a:cxn>
              </a:cxnLst>
              <a:rect l="0" t="0" r="r" b="b"/>
              <a:pathLst>
                <a:path w="53" h="33">
                  <a:moveTo>
                    <a:pt x="53" y="12"/>
                  </a:moveTo>
                  <a:lnTo>
                    <a:pt x="40" y="33"/>
                  </a:lnTo>
                  <a:lnTo>
                    <a:pt x="0" y="15"/>
                  </a:lnTo>
                  <a:lnTo>
                    <a:pt x="20" y="0"/>
                  </a:lnTo>
                  <a:lnTo>
                    <a:pt x="53" y="12"/>
                  </a:lnTo>
                  <a:close/>
                </a:path>
              </a:pathLst>
            </a:custGeom>
            <a:solidFill>
              <a:srgbClr val="E161FF"/>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402" name="Freeform 69">
              <a:extLst>
                <a:ext uri="{FF2B5EF4-FFF2-40B4-BE49-F238E27FC236}">
                  <a16:creationId xmlns:a16="http://schemas.microsoft.com/office/drawing/2014/main" id="{D3123B16-66F5-CC6F-D029-1AF9527AE7DA}"/>
                </a:ext>
              </a:extLst>
            </p:cNvPr>
            <p:cNvSpPr>
              <a:spLocks/>
            </p:cNvSpPr>
            <p:nvPr/>
          </p:nvSpPr>
          <p:spPr bwMode="auto">
            <a:xfrm>
              <a:off x="144" y="307"/>
              <a:ext cx="253" cy="149"/>
            </a:xfrm>
            <a:custGeom>
              <a:avLst/>
              <a:gdLst>
                <a:gd name="T0" fmla="*/ 0 w 59"/>
                <a:gd name="T1" fmla="*/ 16 h 37"/>
                <a:gd name="T2" fmla="*/ 25 w 59"/>
                <a:gd name="T3" fmla="*/ 37 h 37"/>
                <a:gd name="T4" fmla="*/ 59 w 59"/>
                <a:gd name="T5" fmla="*/ 12 h 37"/>
                <a:gd name="T6" fmla="*/ 33 w 59"/>
                <a:gd name="T7" fmla="*/ 0 h 37"/>
                <a:gd name="T8" fmla="*/ 0 w 59"/>
                <a:gd name="T9" fmla="*/ 16 h 37"/>
              </a:gdLst>
              <a:ahLst/>
              <a:cxnLst>
                <a:cxn ang="0">
                  <a:pos x="T0" y="T1"/>
                </a:cxn>
                <a:cxn ang="0">
                  <a:pos x="T2" y="T3"/>
                </a:cxn>
                <a:cxn ang="0">
                  <a:pos x="T4" y="T5"/>
                </a:cxn>
                <a:cxn ang="0">
                  <a:pos x="T6" y="T7"/>
                </a:cxn>
                <a:cxn ang="0">
                  <a:pos x="T8" y="T9"/>
                </a:cxn>
              </a:cxnLst>
              <a:rect l="0" t="0" r="r" b="b"/>
              <a:pathLst>
                <a:path w="59" h="37">
                  <a:moveTo>
                    <a:pt x="0" y="16"/>
                  </a:moveTo>
                  <a:lnTo>
                    <a:pt x="25" y="37"/>
                  </a:lnTo>
                  <a:lnTo>
                    <a:pt x="59" y="12"/>
                  </a:lnTo>
                  <a:lnTo>
                    <a:pt x="33" y="0"/>
                  </a:lnTo>
                  <a:lnTo>
                    <a:pt x="0" y="16"/>
                  </a:lnTo>
                  <a:close/>
                </a:path>
              </a:pathLst>
            </a:custGeom>
            <a:solidFill>
              <a:srgbClr val="E161FF"/>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403" name="Freeform 70">
              <a:extLst>
                <a:ext uri="{FF2B5EF4-FFF2-40B4-BE49-F238E27FC236}">
                  <a16:creationId xmlns:a16="http://schemas.microsoft.com/office/drawing/2014/main" id="{B8CDA077-B4F4-B877-BCDE-88B124FD0F72}"/>
                </a:ext>
              </a:extLst>
            </p:cNvPr>
            <p:cNvSpPr>
              <a:spLocks/>
            </p:cNvSpPr>
            <p:nvPr/>
          </p:nvSpPr>
          <p:spPr bwMode="auto">
            <a:xfrm>
              <a:off x="144" y="372"/>
              <a:ext cx="141" cy="203"/>
            </a:xfrm>
            <a:custGeom>
              <a:avLst/>
              <a:gdLst>
                <a:gd name="T0" fmla="*/ 33 w 33"/>
                <a:gd name="T1" fmla="*/ 50 h 50"/>
                <a:gd name="T2" fmla="*/ 10 w 33"/>
                <a:gd name="T3" fmla="*/ 28 h 50"/>
                <a:gd name="T4" fmla="*/ 0 w 33"/>
                <a:gd name="T5" fmla="*/ 0 h 50"/>
                <a:gd name="T6" fmla="*/ 25 w 33"/>
                <a:gd name="T7" fmla="*/ 21 h 50"/>
                <a:gd name="T8" fmla="*/ 33 w 33"/>
                <a:gd name="T9" fmla="*/ 50 h 50"/>
              </a:gdLst>
              <a:ahLst/>
              <a:cxnLst>
                <a:cxn ang="0">
                  <a:pos x="T0" y="T1"/>
                </a:cxn>
                <a:cxn ang="0">
                  <a:pos x="T2" y="T3"/>
                </a:cxn>
                <a:cxn ang="0">
                  <a:pos x="T4" y="T5"/>
                </a:cxn>
                <a:cxn ang="0">
                  <a:pos x="T6" y="T7"/>
                </a:cxn>
                <a:cxn ang="0">
                  <a:pos x="T8" y="T9"/>
                </a:cxn>
              </a:cxnLst>
              <a:rect l="0" t="0" r="r" b="b"/>
              <a:pathLst>
                <a:path w="33" h="50">
                  <a:moveTo>
                    <a:pt x="33" y="50"/>
                  </a:moveTo>
                  <a:lnTo>
                    <a:pt x="10" y="28"/>
                  </a:lnTo>
                  <a:lnTo>
                    <a:pt x="0" y="0"/>
                  </a:lnTo>
                  <a:lnTo>
                    <a:pt x="25" y="21"/>
                  </a:lnTo>
                  <a:lnTo>
                    <a:pt x="33" y="50"/>
                  </a:lnTo>
                  <a:close/>
                </a:path>
              </a:pathLst>
            </a:custGeom>
            <a:solidFill>
              <a:srgbClr val="64007D"/>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404" name="Freeform 71">
              <a:extLst>
                <a:ext uri="{FF2B5EF4-FFF2-40B4-BE49-F238E27FC236}">
                  <a16:creationId xmlns:a16="http://schemas.microsoft.com/office/drawing/2014/main" id="{DBF79B7B-4B57-88E8-C46B-C24D86E78738}"/>
                </a:ext>
              </a:extLst>
            </p:cNvPr>
            <p:cNvSpPr>
              <a:spLocks/>
            </p:cNvSpPr>
            <p:nvPr/>
          </p:nvSpPr>
          <p:spPr bwMode="auto">
            <a:xfrm>
              <a:off x="397" y="355"/>
              <a:ext cx="171" cy="192"/>
            </a:xfrm>
            <a:custGeom>
              <a:avLst/>
              <a:gdLst>
                <a:gd name="T0" fmla="*/ 0 w 40"/>
                <a:gd name="T1" fmla="*/ 27 h 47"/>
                <a:gd name="T2" fmla="*/ 31 w 40"/>
                <a:gd name="T3" fmla="*/ 47 h 47"/>
                <a:gd name="T4" fmla="*/ 40 w 40"/>
                <a:gd name="T5" fmla="*/ 18 h 47"/>
                <a:gd name="T6" fmla="*/ 0 w 40"/>
                <a:gd name="T7" fmla="*/ 0 h 47"/>
                <a:gd name="T8" fmla="*/ 0 w 40"/>
                <a:gd name="T9" fmla="*/ 27 h 47"/>
              </a:gdLst>
              <a:ahLst/>
              <a:cxnLst>
                <a:cxn ang="0">
                  <a:pos x="T0" y="T1"/>
                </a:cxn>
                <a:cxn ang="0">
                  <a:pos x="T2" y="T3"/>
                </a:cxn>
                <a:cxn ang="0">
                  <a:pos x="T4" y="T5"/>
                </a:cxn>
                <a:cxn ang="0">
                  <a:pos x="T6" y="T7"/>
                </a:cxn>
                <a:cxn ang="0">
                  <a:pos x="T8" y="T9"/>
                </a:cxn>
              </a:cxnLst>
              <a:rect l="0" t="0" r="r" b="b"/>
              <a:pathLst>
                <a:path w="40" h="47">
                  <a:moveTo>
                    <a:pt x="0" y="27"/>
                  </a:moveTo>
                  <a:lnTo>
                    <a:pt x="31" y="47"/>
                  </a:lnTo>
                  <a:lnTo>
                    <a:pt x="40" y="18"/>
                  </a:lnTo>
                  <a:lnTo>
                    <a:pt x="0" y="0"/>
                  </a:lnTo>
                  <a:lnTo>
                    <a:pt x="0" y="27"/>
                  </a:lnTo>
                  <a:close/>
                </a:path>
              </a:pathLst>
            </a:custGeom>
            <a:solidFill>
              <a:srgbClr val="64007D"/>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405" name="Freeform 72">
              <a:extLst>
                <a:ext uri="{FF2B5EF4-FFF2-40B4-BE49-F238E27FC236}">
                  <a16:creationId xmlns:a16="http://schemas.microsoft.com/office/drawing/2014/main" id="{FD0E2C9B-555E-DFA3-EAFB-45B19507373B}"/>
                </a:ext>
              </a:extLst>
            </p:cNvPr>
            <p:cNvSpPr>
              <a:spLocks/>
            </p:cNvSpPr>
            <p:nvPr/>
          </p:nvSpPr>
          <p:spPr bwMode="auto">
            <a:xfrm>
              <a:off x="251" y="355"/>
              <a:ext cx="146" cy="220"/>
            </a:xfrm>
            <a:custGeom>
              <a:avLst/>
              <a:gdLst>
                <a:gd name="T0" fmla="*/ 8 w 34"/>
                <a:gd name="T1" fmla="*/ 54 h 54"/>
                <a:gd name="T2" fmla="*/ 34 w 34"/>
                <a:gd name="T3" fmla="*/ 27 h 54"/>
                <a:gd name="T4" fmla="*/ 34 w 34"/>
                <a:gd name="T5" fmla="*/ 0 h 54"/>
                <a:gd name="T6" fmla="*/ 0 w 34"/>
                <a:gd name="T7" fmla="*/ 25 h 54"/>
                <a:gd name="T8" fmla="*/ 8 w 34"/>
                <a:gd name="T9" fmla="*/ 54 h 54"/>
              </a:gdLst>
              <a:ahLst/>
              <a:cxnLst>
                <a:cxn ang="0">
                  <a:pos x="T0" y="T1"/>
                </a:cxn>
                <a:cxn ang="0">
                  <a:pos x="T2" y="T3"/>
                </a:cxn>
                <a:cxn ang="0">
                  <a:pos x="T4" y="T5"/>
                </a:cxn>
                <a:cxn ang="0">
                  <a:pos x="T6" y="T7"/>
                </a:cxn>
                <a:cxn ang="0">
                  <a:pos x="T8" y="T9"/>
                </a:cxn>
              </a:cxnLst>
              <a:rect l="0" t="0" r="r" b="b"/>
              <a:pathLst>
                <a:path w="34" h="54">
                  <a:moveTo>
                    <a:pt x="8" y="54"/>
                  </a:moveTo>
                  <a:lnTo>
                    <a:pt x="34" y="27"/>
                  </a:lnTo>
                  <a:lnTo>
                    <a:pt x="34" y="0"/>
                  </a:lnTo>
                  <a:lnTo>
                    <a:pt x="0" y="25"/>
                  </a:lnTo>
                  <a:lnTo>
                    <a:pt x="8" y="54"/>
                  </a:lnTo>
                  <a:close/>
                </a:path>
              </a:pathLst>
            </a:custGeom>
            <a:solidFill>
              <a:srgbClr val="D8C9E3"/>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4406" name="Freeform 73">
              <a:extLst>
                <a:ext uri="{FF2B5EF4-FFF2-40B4-BE49-F238E27FC236}">
                  <a16:creationId xmlns:a16="http://schemas.microsoft.com/office/drawing/2014/main" id="{311AA6E2-6389-3B3A-0FD1-CF416CDA652A}"/>
                </a:ext>
              </a:extLst>
            </p:cNvPr>
            <p:cNvSpPr>
              <a:spLocks/>
            </p:cNvSpPr>
            <p:nvPr/>
          </p:nvSpPr>
          <p:spPr bwMode="auto">
            <a:xfrm>
              <a:off x="530" y="343"/>
              <a:ext cx="94" cy="204"/>
            </a:xfrm>
            <a:custGeom>
              <a:avLst/>
              <a:gdLst>
                <a:gd name="T0" fmla="*/ 14 w 22"/>
                <a:gd name="T1" fmla="*/ 25 h 50"/>
                <a:gd name="T2" fmla="*/ 22 w 22"/>
                <a:gd name="T3" fmla="*/ 0 h 50"/>
                <a:gd name="T4" fmla="*/ 9 w 22"/>
                <a:gd name="T5" fmla="*/ 21 h 50"/>
                <a:gd name="T6" fmla="*/ 0 w 22"/>
                <a:gd name="T7" fmla="*/ 50 h 50"/>
                <a:gd name="T8" fmla="*/ 14 w 22"/>
                <a:gd name="T9" fmla="*/ 25 h 50"/>
              </a:gdLst>
              <a:ahLst/>
              <a:cxnLst>
                <a:cxn ang="0">
                  <a:pos x="T0" y="T1"/>
                </a:cxn>
                <a:cxn ang="0">
                  <a:pos x="T2" y="T3"/>
                </a:cxn>
                <a:cxn ang="0">
                  <a:pos x="T4" y="T5"/>
                </a:cxn>
                <a:cxn ang="0">
                  <a:pos x="T6" y="T7"/>
                </a:cxn>
                <a:cxn ang="0">
                  <a:pos x="T8" y="T9"/>
                </a:cxn>
              </a:cxnLst>
              <a:rect l="0" t="0" r="r" b="b"/>
              <a:pathLst>
                <a:path w="22" h="50">
                  <a:moveTo>
                    <a:pt x="14" y="25"/>
                  </a:moveTo>
                  <a:lnTo>
                    <a:pt x="22" y="0"/>
                  </a:lnTo>
                  <a:lnTo>
                    <a:pt x="9" y="21"/>
                  </a:lnTo>
                  <a:lnTo>
                    <a:pt x="0" y="50"/>
                  </a:lnTo>
                  <a:lnTo>
                    <a:pt x="14" y="25"/>
                  </a:lnTo>
                  <a:close/>
                </a:path>
              </a:pathLst>
            </a:custGeom>
            <a:solidFill>
              <a:srgbClr val="D8C9E3"/>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grpSp>
      <p:sp>
        <p:nvSpPr>
          <p:cNvPr id="14395" name="Rectangle 59"/>
          <p:cNvSpPr>
            <a:spLocks noGrp="1" noChangeArrowheads="1"/>
          </p:cNvSpPr>
          <p:nvPr>
            <p:ph type="ctrTitle"/>
          </p:nvPr>
        </p:nvSpPr>
        <p:spPr>
          <a:xfrm>
            <a:off x="0" y="2819400"/>
            <a:ext cx="12192000" cy="1143000"/>
          </a:xfrm>
        </p:spPr>
        <p:txBody>
          <a:bodyPr/>
          <a:lstStyle>
            <a:lvl1pPr algn="ctr">
              <a:defRPr sz="5000"/>
            </a:lvl1pPr>
          </a:lstStyle>
          <a:p>
            <a:pPr lvl="0"/>
            <a:r>
              <a:rPr lang="ko-KR" altLang="en-US" noProof="0"/>
              <a:t>마스터 제목 스타일 편집</a:t>
            </a:r>
          </a:p>
        </p:txBody>
      </p:sp>
      <p:sp>
        <p:nvSpPr>
          <p:cNvPr id="14396" name="Rectangle 60"/>
          <p:cNvSpPr>
            <a:spLocks noGrp="1" noChangeArrowheads="1"/>
          </p:cNvSpPr>
          <p:nvPr>
            <p:ph type="subTitle" idx="1"/>
          </p:nvPr>
        </p:nvSpPr>
        <p:spPr>
          <a:xfrm>
            <a:off x="0" y="3778250"/>
            <a:ext cx="12192000" cy="838200"/>
          </a:xfrm>
        </p:spPr>
        <p:txBody>
          <a:bodyPr/>
          <a:lstStyle>
            <a:lvl1pPr marL="0" indent="0" algn="ctr">
              <a:buFontTx/>
              <a:buNone/>
              <a:defRPr sz="3600">
                <a:solidFill>
                  <a:srgbClr val="9958DA"/>
                </a:solidFill>
                <a:latin typeface="-쉬리M" pitchFamily="18" charset="-127"/>
                <a:ea typeface="-쉬리M" pitchFamily="18" charset="-127"/>
              </a:defRPr>
            </a:lvl1pPr>
          </a:lstStyle>
          <a:p>
            <a:pPr lvl="0"/>
            <a:r>
              <a:rPr lang="ko-KR" altLang="en-US" noProof="0"/>
              <a:t>마스터 부제목 스타일 편집</a:t>
            </a:r>
          </a:p>
        </p:txBody>
      </p:sp>
      <p:sp>
        <p:nvSpPr>
          <p:cNvPr id="14407" name="Rectangle 61">
            <a:extLst>
              <a:ext uri="{FF2B5EF4-FFF2-40B4-BE49-F238E27FC236}">
                <a16:creationId xmlns:a16="http://schemas.microsoft.com/office/drawing/2014/main" id="{C2E480E2-9109-3BCC-9BB7-091F4EADB791}"/>
              </a:ext>
            </a:extLst>
          </p:cNvPr>
          <p:cNvSpPr>
            <a:spLocks noGrp="1" noChangeArrowheads="1"/>
          </p:cNvSpPr>
          <p:nvPr>
            <p:ph type="dt" sz="half" idx="10"/>
          </p:nvPr>
        </p:nvSpPr>
        <p:spPr>
          <a:xfrm>
            <a:off x="914400" y="6172200"/>
            <a:ext cx="2540000" cy="457200"/>
          </a:xfrm>
        </p:spPr>
        <p:txBody>
          <a:bodyPr/>
          <a:lstStyle>
            <a:lvl1pPr>
              <a:defRPr/>
            </a:lvl1pPr>
          </a:lstStyle>
          <a:p>
            <a:pPr>
              <a:defRPr/>
            </a:pPr>
            <a:endParaRPr lang="en-US" altLang="ko-KR"/>
          </a:p>
        </p:txBody>
      </p:sp>
      <p:sp>
        <p:nvSpPr>
          <p:cNvPr id="14408" name="Rectangle 62">
            <a:extLst>
              <a:ext uri="{FF2B5EF4-FFF2-40B4-BE49-F238E27FC236}">
                <a16:creationId xmlns:a16="http://schemas.microsoft.com/office/drawing/2014/main" id="{5A4B0ED4-4543-E02C-2545-1135F06BF7E1}"/>
              </a:ext>
            </a:extLst>
          </p:cNvPr>
          <p:cNvSpPr>
            <a:spLocks noGrp="1" noChangeArrowheads="1"/>
          </p:cNvSpPr>
          <p:nvPr>
            <p:ph type="ftr" sz="quarter" idx="11"/>
          </p:nvPr>
        </p:nvSpPr>
        <p:spPr>
          <a:xfrm>
            <a:off x="4165600" y="6172200"/>
            <a:ext cx="3860800" cy="457200"/>
          </a:xfrm>
        </p:spPr>
        <p:txBody>
          <a:bodyPr/>
          <a:lstStyle>
            <a:lvl1pPr>
              <a:defRPr/>
            </a:lvl1pPr>
          </a:lstStyle>
          <a:p>
            <a:pPr>
              <a:defRPr/>
            </a:pPr>
            <a:endParaRPr lang="en-US" altLang="ko-KR"/>
          </a:p>
        </p:txBody>
      </p:sp>
      <p:sp>
        <p:nvSpPr>
          <p:cNvPr id="14409" name="Rectangle 63">
            <a:extLst>
              <a:ext uri="{FF2B5EF4-FFF2-40B4-BE49-F238E27FC236}">
                <a16:creationId xmlns:a16="http://schemas.microsoft.com/office/drawing/2014/main" id="{0BC2D1F6-E2CB-B346-902D-67B6F33A0A41}"/>
              </a:ext>
            </a:extLst>
          </p:cNvPr>
          <p:cNvSpPr>
            <a:spLocks noGrp="1" noChangeArrowheads="1"/>
          </p:cNvSpPr>
          <p:nvPr>
            <p:ph type="sldNum" sz="quarter" idx="12"/>
          </p:nvPr>
        </p:nvSpPr>
        <p:spPr>
          <a:xfrm>
            <a:off x="8737600" y="6172200"/>
            <a:ext cx="2540000" cy="457200"/>
          </a:xfrm>
        </p:spPr>
        <p:txBody>
          <a:bodyPr/>
          <a:lstStyle>
            <a:lvl1pPr>
              <a:defRPr/>
            </a:lvl1pPr>
          </a:lstStyle>
          <a:p>
            <a:fld id="{25653059-131F-454C-BCD6-4F9976580D08}" type="slidenum">
              <a:rPr lang="en-US" altLang="ko-KR"/>
              <a:pPr/>
              <a:t>‹#›</a:t>
            </a:fld>
            <a:endParaRPr lang="en-US" altLang="ko-KR"/>
          </a:p>
        </p:txBody>
      </p:sp>
    </p:spTree>
    <p:extLst>
      <p:ext uri="{BB962C8B-B14F-4D97-AF65-F5344CB8AC3E}">
        <p14:creationId xmlns:p14="http://schemas.microsoft.com/office/powerpoint/2010/main" val="3432550159"/>
      </p:ext>
    </p:extLst>
  </p:cSld>
  <p:clrMapOvr>
    <a:masterClrMapping/>
  </p:clrMapOvr>
  <p:transition>
    <p:cover dir="d"/>
    <p:sndAc>
      <p:stSnd>
        <p:snd r:embed="rId1" name="chimes.wav"/>
      </p:stSnd>
    </p:sndAc>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1">
            <a:extLst>
              <a:ext uri="{FF2B5EF4-FFF2-40B4-BE49-F238E27FC236}">
                <a16:creationId xmlns:a16="http://schemas.microsoft.com/office/drawing/2014/main" id="{46982DD8-089A-9861-35C0-67FEF3B2A331}"/>
              </a:ext>
            </a:extLst>
          </p:cNvPr>
          <p:cNvSpPr>
            <a:spLocks noGrp="1" noChangeArrowheads="1"/>
          </p:cNvSpPr>
          <p:nvPr>
            <p:ph type="dt" sz="half" idx="10"/>
          </p:nvPr>
        </p:nvSpPr>
        <p:spPr>
          <a:ln/>
        </p:spPr>
        <p:txBody>
          <a:bodyPr/>
          <a:lstStyle>
            <a:lvl1pPr>
              <a:defRPr/>
            </a:lvl1pPr>
          </a:lstStyle>
          <a:p>
            <a:pPr>
              <a:defRPr/>
            </a:pPr>
            <a:endParaRPr lang="en-US" altLang="ko-KR"/>
          </a:p>
        </p:txBody>
      </p:sp>
      <p:sp>
        <p:nvSpPr>
          <p:cNvPr id="5" name="Rectangle 62">
            <a:extLst>
              <a:ext uri="{FF2B5EF4-FFF2-40B4-BE49-F238E27FC236}">
                <a16:creationId xmlns:a16="http://schemas.microsoft.com/office/drawing/2014/main" id="{89717314-A296-64A4-88DD-7550BBE0B9B8}"/>
              </a:ext>
            </a:extLst>
          </p:cNvPr>
          <p:cNvSpPr>
            <a:spLocks noGrp="1" noChangeArrowheads="1"/>
          </p:cNvSpPr>
          <p:nvPr>
            <p:ph type="ftr" sz="quarter" idx="11"/>
          </p:nvPr>
        </p:nvSpPr>
        <p:spPr>
          <a:ln/>
        </p:spPr>
        <p:txBody>
          <a:bodyPr/>
          <a:lstStyle>
            <a:lvl1pPr>
              <a:defRPr/>
            </a:lvl1pPr>
          </a:lstStyle>
          <a:p>
            <a:pPr>
              <a:defRPr/>
            </a:pPr>
            <a:endParaRPr lang="en-US" altLang="ko-KR"/>
          </a:p>
        </p:txBody>
      </p:sp>
      <p:sp>
        <p:nvSpPr>
          <p:cNvPr id="6" name="Rectangle 63">
            <a:extLst>
              <a:ext uri="{FF2B5EF4-FFF2-40B4-BE49-F238E27FC236}">
                <a16:creationId xmlns:a16="http://schemas.microsoft.com/office/drawing/2014/main" id="{B7EA5FAB-1A74-5926-43E6-2F5B7FAD4384}"/>
              </a:ext>
            </a:extLst>
          </p:cNvPr>
          <p:cNvSpPr>
            <a:spLocks noGrp="1" noChangeArrowheads="1"/>
          </p:cNvSpPr>
          <p:nvPr>
            <p:ph type="sldNum" sz="quarter" idx="12"/>
          </p:nvPr>
        </p:nvSpPr>
        <p:spPr>
          <a:ln/>
        </p:spPr>
        <p:txBody>
          <a:bodyPr/>
          <a:lstStyle>
            <a:lvl1pPr>
              <a:defRPr/>
            </a:lvl1pPr>
          </a:lstStyle>
          <a:p>
            <a:fld id="{4F8D395E-1123-4587-9758-A8ED339F04E6}" type="slidenum">
              <a:rPr lang="en-US" altLang="ko-KR"/>
              <a:pPr/>
              <a:t>‹#›</a:t>
            </a:fld>
            <a:endParaRPr lang="en-US" altLang="ko-KR"/>
          </a:p>
        </p:txBody>
      </p:sp>
    </p:spTree>
    <p:extLst>
      <p:ext uri="{BB962C8B-B14F-4D97-AF65-F5344CB8AC3E}">
        <p14:creationId xmlns:p14="http://schemas.microsoft.com/office/powerpoint/2010/main" val="1656886506"/>
      </p:ext>
    </p:extLst>
  </p:cSld>
  <p:clrMapOvr>
    <a:masterClrMapping/>
  </p:clrMapOvr>
  <p:transition>
    <p:cover dir="d"/>
    <p:sndAc>
      <p:stSnd>
        <p:snd r:embed="rId1" name="chimes.wav"/>
      </p:stSnd>
    </p:sndAc>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1">
            <a:extLst>
              <a:ext uri="{FF2B5EF4-FFF2-40B4-BE49-F238E27FC236}">
                <a16:creationId xmlns:a16="http://schemas.microsoft.com/office/drawing/2014/main" id="{8FA792F5-26A7-2884-EC9B-788EF80A939A}"/>
              </a:ext>
            </a:extLst>
          </p:cNvPr>
          <p:cNvSpPr>
            <a:spLocks noGrp="1" noChangeArrowheads="1"/>
          </p:cNvSpPr>
          <p:nvPr>
            <p:ph type="dt" sz="half" idx="10"/>
          </p:nvPr>
        </p:nvSpPr>
        <p:spPr>
          <a:ln/>
        </p:spPr>
        <p:txBody>
          <a:bodyPr/>
          <a:lstStyle>
            <a:lvl1pPr>
              <a:defRPr/>
            </a:lvl1pPr>
          </a:lstStyle>
          <a:p>
            <a:pPr>
              <a:defRPr/>
            </a:pPr>
            <a:endParaRPr lang="en-US" altLang="ko-KR"/>
          </a:p>
        </p:txBody>
      </p:sp>
      <p:sp>
        <p:nvSpPr>
          <p:cNvPr id="5" name="Rectangle 62">
            <a:extLst>
              <a:ext uri="{FF2B5EF4-FFF2-40B4-BE49-F238E27FC236}">
                <a16:creationId xmlns:a16="http://schemas.microsoft.com/office/drawing/2014/main" id="{2235770F-0281-7B72-82F2-0E27B3939F57}"/>
              </a:ext>
            </a:extLst>
          </p:cNvPr>
          <p:cNvSpPr>
            <a:spLocks noGrp="1" noChangeArrowheads="1"/>
          </p:cNvSpPr>
          <p:nvPr>
            <p:ph type="ftr" sz="quarter" idx="11"/>
          </p:nvPr>
        </p:nvSpPr>
        <p:spPr>
          <a:ln/>
        </p:spPr>
        <p:txBody>
          <a:bodyPr/>
          <a:lstStyle>
            <a:lvl1pPr>
              <a:defRPr/>
            </a:lvl1pPr>
          </a:lstStyle>
          <a:p>
            <a:pPr>
              <a:defRPr/>
            </a:pPr>
            <a:endParaRPr lang="en-US" altLang="ko-KR"/>
          </a:p>
        </p:txBody>
      </p:sp>
      <p:sp>
        <p:nvSpPr>
          <p:cNvPr id="6" name="Rectangle 63">
            <a:extLst>
              <a:ext uri="{FF2B5EF4-FFF2-40B4-BE49-F238E27FC236}">
                <a16:creationId xmlns:a16="http://schemas.microsoft.com/office/drawing/2014/main" id="{796AF3C8-19F3-B721-B64F-5C4155E75902}"/>
              </a:ext>
            </a:extLst>
          </p:cNvPr>
          <p:cNvSpPr>
            <a:spLocks noGrp="1" noChangeArrowheads="1"/>
          </p:cNvSpPr>
          <p:nvPr>
            <p:ph type="sldNum" sz="quarter" idx="12"/>
          </p:nvPr>
        </p:nvSpPr>
        <p:spPr>
          <a:ln/>
        </p:spPr>
        <p:txBody>
          <a:bodyPr/>
          <a:lstStyle>
            <a:lvl1pPr>
              <a:defRPr/>
            </a:lvl1pPr>
          </a:lstStyle>
          <a:p>
            <a:fld id="{24A5996A-74DE-47A9-8D19-5701288C2727}" type="slidenum">
              <a:rPr lang="en-US" altLang="ko-KR"/>
              <a:pPr/>
              <a:t>‹#›</a:t>
            </a:fld>
            <a:endParaRPr lang="en-US" altLang="ko-KR"/>
          </a:p>
        </p:txBody>
      </p:sp>
    </p:spTree>
    <p:extLst>
      <p:ext uri="{BB962C8B-B14F-4D97-AF65-F5344CB8AC3E}">
        <p14:creationId xmlns:p14="http://schemas.microsoft.com/office/powerpoint/2010/main" val="2876257880"/>
      </p:ext>
    </p:extLst>
  </p:cSld>
  <p:clrMapOvr>
    <a:masterClrMapping/>
  </p:clrMapOvr>
  <p:transition>
    <p:cover dir="d"/>
    <p:sndAc>
      <p:stSnd>
        <p:snd r:embed="rId1" name="chimes.wav"/>
      </p:stSnd>
    </p:sndAc>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447800"/>
            <a:ext cx="50800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447800"/>
            <a:ext cx="50800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1">
            <a:extLst>
              <a:ext uri="{FF2B5EF4-FFF2-40B4-BE49-F238E27FC236}">
                <a16:creationId xmlns:a16="http://schemas.microsoft.com/office/drawing/2014/main" id="{9CD5A5F3-DF3D-C48F-F215-FCED56F74929}"/>
              </a:ext>
            </a:extLst>
          </p:cNvPr>
          <p:cNvSpPr>
            <a:spLocks noGrp="1" noChangeArrowheads="1"/>
          </p:cNvSpPr>
          <p:nvPr>
            <p:ph type="dt" sz="half" idx="10"/>
          </p:nvPr>
        </p:nvSpPr>
        <p:spPr>
          <a:ln/>
        </p:spPr>
        <p:txBody>
          <a:bodyPr/>
          <a:lstStyle>
            <a:lvl1pPr>
              <a:defRPr/>
            </a:lvl1pPr>
          </a:lstStyle>
          <a:p>
            <a:pPr>
              <a:defRPr/>
            </a:pPr>
            <a:endParaRPr lang="en-US" altLang="ko-KR"/>
          </a:p>
        </p:txBody>
      </p:sp>
      <p:sp>
        <p:nvSpPr>
          <p:cNvPr id="6" name="Rectangle 62">
            <a:extLst>
              <a:ext uri="{FF2B5EF4-FFF2-40B4-BE49-F238E27FC236}">
                <a16:creationId xmlns:a16="http://schemas.microsoft.com/office/drawing/2014/main" id="{1735CA99-94F7-2798-9681-65437A97455A}"/>
              </a:ext>
            </a:extLst>
          </p:cNvPr>
          <p:cNvSpPr>
            <a:spLocks noGrp="1" noChangeArrowheads="1"/>
          </p:cNvSpPr>
          <p:nvPr>
            <p:ph type="ftr" sz="quarter" idx="11"/>
          </p:nvPr>
        </p:nvSpPr>
        <p:spPr>
          <a:ln/>
        </p:spPr>
        <p:txBody>
          <a:bodyPr/>
          <a:lstStyle>
            <a:lvl1pPr>
              <a:defRPr/>
            </a:lvl1pPr>
          </a:lstStyle>
          <a:p>
            <a:pPr>
              <a:defRPr/>
            </a:pPr>
            <a:endParaRPr lang="en-US" altLang="ko-KR"/>
          </a:p>
        </p:txBody>
      </p:sp>
      <p:sp>
        <p:nvSpPr>
          <p:cNvPr id="7" name="Rectangle 63">
            <a:extLst>
              <a:ext uri="{FF2B5EF4-FFF2-40B4-BE49-F238E27FC236}">
                <a16:creationId xmlns:a16="http://schemas.microsoft.com/office/drawing/2014/main" id="{AB78BE94-F00E-81DF-4019-735583532CDC}"/>
              </a:ext>
            </a:extLst>
          </p:cNvPr>
          <p:cNvSpPr>
            <a:spLocks noGrp="1" noChangeArrowheads="1"/>
          </p:cNvSpPr>
          <p:nvPr>
            <p:ph type="sldNum" sz="quarter" idx="12"/>
          </p:nvPr>
        </p:nvSpPr>
        <p:spPr>
          <a:ln/>
        </p:spPr>
        <p:txBody>
          <a:bodyPr/>
          <a:lstStyle>
            <a:lvl1pPr>
              <a:defRPr/>
            </a:lvl1pPr>
          </a:lstStyle>
          <a:p>
            <a:fld id="{B2F63E92-67E6-4422-A04B-C479221095F1}" type="slidenum">
              <a:rPr lang="en-US" altLang="ko-KR"/>
              <a:pPr/>
              <a:t>‹#›</a:t>
            </a:fld>
            <a:endParaRPr lang="en-US" altLang="ko-KR"/>
          </a:p>
        </p:txBody>
      </p:sp>
    </p:spTree>
    <p:extLst>
      <p:ext uri="{BB962C8B-B14F-4D97-AF65-F5344CB8AC3E}">
        <p14:creationId xmlns:p14="http://schemas.microsoft.com/office/powerpoint/2010/main" val="3000663547"/>
      </p:ext>
    </p:extLst>
  </p:cSld>
  <p:clrMapOvr>
    <a:masterClrMapping/>
  </p:clrMapOvr>
  <p:transition>
    <p:cover dir="d"/>
    <p:sndAc>
      <p:stSnd>
        <p:snd r:embed="rId1" name="chimes.wav"/>
      </p:stSnd>
    </p:sndAc>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1">
            <a:extLst>
              <a:ext uri="{FF2B5EF4-FFF2-40B4-BE49-F238E27FC236}">
                <a16:creationId xmlns:a16="http://schemas.microsoft.com/office/drawing/2014/main" id="{DF73BD35-FB8A-C829-3F74-FCA5C2E54749}"/>
              </a:ext>
            </a:extLst>
          </p:cNvPr>
          <p:cNvSpPr>
            <a:spLocks noGrp="1" noChangeArrowheads="1"/>
          </p:cNvSpPr>
          <p:nvPr>
            <p:ph type="dt" sz="half" idx="10"/>
          </p:nvPr>
        </p:nvSpPr>
        <p:spPr>
          <a:ln/>
        </p:spPr>
        <p:txBody>
          <a:bodyPr/>
          <a:lstStyle>
            <a:lvl1pPr>
              <a:defRPr/>
            </a:lvl1pPr>
          </a:lstStyle>
          <a:p>
            <a:pPr>
              <a:defRPr/>
            </a:pPr>
            <a:endParaRPr lang="en-US" altLang="ko-KR"/>
          </a:p>
        </p:txBody>
      </p:sp>
      <p:sp>
        <p:nvSpPr>
          <p:cNvPr id="8" name="Rectangle 62">
            <a:extLst>
              <a:ext uri="{FF2B5EF4-FFF2-40B4-BE49-F238E27FC236}">
                <a16:creationId xmlns:a16="http://schemas.microsoft.com/office/drawing/2014/main" id="{5E514D49-8964-5176-A0EF-A22286524895}"/>
              </a:ext>
            </a:extLst>
          </p:cNvPr>
          <p:cNvSpPr>
            <a:spLocks noGrp="1" noChangeArrowheads="1"/>
          </p:cNvSpPr>
          <p:nvPr>
            <p:ph type="ftr" sz="quarter" idx="11"/>
          </p:nvPr>
        </p:nvSpPr>
        <p:spPr>
          <a:ln/>
        </p:spPr>
        <p:txBody>
          <a:bodyPr/>
          <a:lstStyle>
            <a:lvl1pPr>
              <a:defRPr/>
            </a:lvl1pPr>
          </a:lstStyle>
          <a:p>
            <a:pPr>
              <a:defRPr/>
            </a:pPr>
            <a:endParaRPr lang="en-US" altLang="ko-KR"/>
          </a:p>
        </p:txBody>
      </p:sp>
      <p:sp>
        <p:nvSpPr>
          <p:cNvPr id="9" name="Rectangle 63">
            <a:extLst>
              <a:ext uri="{FF2B5EF4-FFF2-40B4-BE49-F238E27FC236}">
                <a16:creationId xmlns:a16="http://schemas.microsoft.com/office/drawing/2014/main" id="{A1CB16C5-EB22-43D8-0E5C-91F9C6FCADBF}"/>
              </a:ext>
            </a:extLst>
          </p:cNvPr>
          <p:cNvSpPr>
            <a:spLocks noGrp="1" noChangeArrowheads="1"/>
          </p:cNvSpPr>
          <p:nvPr>
            <p:ph type="sldNum" sz="quarter" idx="12"/>
          </p:nvPr>
        </p:nvSpPr>
        <p:spPr>
          <a:ln/>
        </p:spPr>
        <p:txBody>
          <a:bodyPr/>
          <a:lstStyle>
            <a:lvl1pPr>
              <a:defRPr/>
            </a:lvl1pPr>
          </a:lstStyle>
          <a:p>
            <a:fld id="{887BF25C-C5FD-4904-973F-1A1BDC507B89}" type="slidenum">
              <a:rPr lang="en-US" altLang="ko-KR"/>
              <a:pPr/>
              <a:t>‹#›</a:t>
            </a:fld>
            <a:endParaRPr lang="en-US" altLang="ko-KR"/>
          </a:p>
        </p:txBody>
      </p:sp>
    </p:spTree>
    <p:extLst>
      <p:ext uri="{BB962C8B-B14F-4D97-AF65-F5344CB8AC3E}">
        <p14:creationId xmlns:p14="http://schemas.microsoft.com/office/powerpoint/2010/main" val="1683155418"/>
      </p:ext>
    </p:extLst>
  </p:cSld>
  <p:clrMapOvr>
    <a:masterClrMapping/>
  </p:clrMapOvr>
  <p:transition>
    <p:cover dir="d"/>
    <p:sndAc>
      <p:stSnd>
        <p:snd r:embed="rId1" name="chimes.wav"/>
      </p:stSnd>
    </p:sndAc>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1">
            <a:extLst>
              <a:ext uri="{FF2B5EF4-FFF2-40B4-BE49-F238E27FC236}">
                <a16:creationId xmlns:a16="http://schemas.microsoft.com/office/drawing/2014/main" id="{7575DB8F-6D28-2466-4123-4C0874875B63}"/>
              </a:ext>
            </a:extLst>
          </p:cNvPr>
          <p:cNvSpPr>
            <a:spLocks noGrp="1" noChangeArrowheads="1"/>
          </p:cNvSpPr>
          <p:nvPr>
            <p:ph type="dt" sz="half" idx="10"/>
          </p:nvPr>
        </p:nvSpPr>
        <p:spPr>
          <a:ln/>
        </p:spPr>
        <p:txBody>
          <a:bodyPr/>
          <a:lstStyle>
            <a:lvl1pPr>
              <a:defRPr/>
            </a:lvl1pPr>
          </a:lstStyle>
          <a:p>
            <a:pPr>
              <a:defRPr/>
            </a:pPr>
            <a:endParaRPr lang="en-US" altLang="ko-KR"/>
          </a:p>
        </p:txBody>
      </p:sp>
      <p:sp>
        <p:nvSpPr>
          <p:cNvPr id="4" name="Rectangle 62">
            <a:extLst>
              <a:ext uri="{FF2B5EF4-FFF2-40B4-BE49-F238E27FC236}">
                <a16:creationId xmlns:a16="http://schemas.microsoft.com/office/drawing/2014/main" id="{887F49FC-359A-FA68-B25B-6AF1E3C14C37}"/>
              </a:ext>
            </a:extLst>
          </p:cNvPr>
          <p:cNvSpPr>
            <a:spLocks noGrp="1" noChangeArrowheads="1"/>
          </p:cNvSpPr>
          <p:nvPr>
            <p:ph type="ftr" sz="quarter" idx="11"/>
          </p:nvPr>
        </p:nvSpPr>
        <p:spPr>
          <a:ln/>
        </p:spPr>
        <p:txBody>
          <a:bodyPr/>
          <a:lstStyle>
            <a:lvl1pPr>
              <a:defRPr/>
            </a:lvl1pPr>
          </a:lstStyle>
          <a:p>
            <a:pPr>
              <a:defRPr/>
            </a:pPr>
            <a:endParaRPr lang="en-US" altLang="ko-KR"/>
          </a:p>
        </p:txBody>
      </p:sp>
      <p:sp>
        <p:nvSpPr>
          <p:cNvPr id="5" name="Rectangle 63">
            <a:extLst>
              <a:ext uri="{FF2B5EF4-FFF2-40B4-BE49-F238E27FC236}">
                <a16:creationId xmlns:a16="http://schemas.microsoft.com/office/drawing/2014/main" id="{53E3C207-A959-884B-26B3-CF1052C61043}"/>
              </a:ext>
            </a:extLst>
          </p:cNvPr>
          <p:cNvSpPr>
            <a:spLocks noGrp="1" noChangeArrowheads="1"/>
          </p:cNvSpPr>
          <p:nvPr>
            <p:ph type="sldNum" sz="quarter" idx="12"/>
          </p:nvPr>
        </p:nvSpPr>
        <p:spPr>
          <a:ln/>
        </p:spPr>
        <p:txBody>
          <a:bodyPr/>
          <a:lstStyle>
            <a:lvl1pPr>
              <a:defRPr/>
            </a:lvl1pPr>
          </a:lstStyle>
          <a:p>
            <a:fld id="{099365C7-E3A0-4690-B8F8-3221061A01CF}" type="slidenum">
              <a:rPr lang="en-US" altLang="ko-KR"/>
              <a:pPr/>
              <a:t>‹#›</a:t>
            </a:fld>
            <a:endParaRPr lang="en-US" altLang="ko-KR"/>
          </a:p>
        </p:txBody>
      </p:sp>
    </p:spTree>
    <p:extLst>
      <p:ext uri="{BB962C8B-B14F-4D97-AF65-F5344CB8AC3E}">
        <p14:creationId xmlns:p14="http://schemas.microsoft.com/office/powerpoint/2010/main" val="2002841163"/>
      </p:ext>
    </p:extLst>
  </p:cSld>
  <p:clrMapOvr>
    <a:masterClrMapping/>
  </p:clrMapOvr>
  <p:transition>
    <p:cover dir="d"/>
    <p:sndAc>
      <p:stSnd>
        <p:snd r:embed="rId1" name="chimes.wav"/>
      </p:stSnd>
    </p:sndAc>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1">
            <a:extLst>
              <a:ext uri="{FF2B5EF4-FFF2-40B4-BE49-F238E27FC236}">
                <a16:creationId xmlns:a16="http://schemas.microsoft.com/office/drawing/2014/main" id="{8A2103BB-0C87-6429-8F8A-FAD28B253E98}"/>
              </a:ext>
            </a:extLst>
          </p:cNvPr>
          <p:cNvSpPr>
            <a:spLocks noGrp="1" noChangeArrowheads="1"/>
          </p:cNvSpPr>
          <p:nvPr>
            <p:ph type="dt" sz="half" idx="10"/>
          </p:nvPr>
        </p:nvSpPr>
        <p:spPr>
          <a:ln/>
        </p:spPr>
        <p:txBody>
          <a:bodyPr/>
          <a:lstStyle>
            <a:lvl1pPr>
              <a:defRPr/>
            </a:lvl1pPr>
          </a:lstStyle>
          <a:p>
            <a:pPr>
              <a:defRPr/>
            </a:pPr>
            <a:endParaRPr lang="en-US" altLang="ko-KR"/>
          </a:p>
        </p:txBody>
      </p:sp>
      <p:sp>
        <p:nvSpPr>
          <p:cNvPr id="3" name="Rectangle 62">
            <a:extLst>
              <a:ext uri="{FF2B5EF4-FFF2-40B4-BE49-F238E27FC236}">
                <a16:creationId xmlns:a16="http://schemas.microsoft.com/office/drawing/2014/main" id="{CC60B6A1-E3EB-99DB-F912-5BAF4E85C05B}"/>
              </a:ext>
            </a:extLst>
          </p:cNvPr>
          <p:cNvSpPr>
            <a:spLocks noGrp="1" noChangeArrowheads="1"/>
          </p:cNvSpPr>
          <p:nvPr>
            <p:ph type="ftr" sz="quarter" idx="11"/>
          </p:nvPr>
        </p:nvSpPr>
        <p:spPr>
          <a:ln/>
        </p:spPr>
        <p:txBody>
          <a:bodyPr/>
          <a:lstStyle>
            <a:lvl1pPr>
              <a:defRPr/>
            </a:lvl1pPr>
          </a:lstStyle>
          <a:p>
            <a:pPr>
              <a:defRPr/>
            </a:pPr>
            <a:endParaRPr lang="en-US" altLang="ko-KR"/>
          </a:p>
        </p:txBody>
      </p:sp>
      <p:sp>
        <p:nvSpPr>
          <p:cNvPr id="4" name="Rectangle 63">
            <a:extLst>
              <a:ext uri="{FF2B5EF4-FFF2-40B4-BE49-F238E27FC236}">
                <a16:creationId xmlns:a16="http://schemas.microsoft.com/office/drawing/2014/main" id="{A1BD7F37-F8D7-4C9B-3076-FA01A14482CE}"/>
              </a:ext>
            </a:extLst>
          </p:cNvPr>
          <p:cNvSpPr>
            <a:spLocks noGrp="1" noChangeArrowheads="1"/>
          </p:cNvSpPr>
          <p:nvPr>
            <p:ph type="sldNum" sz="quarter" idx="12"/>
          </p:nvPr>
        </p:nvSpPr>
        <p:spPr>
          <a:ln/>
        </p:spPr>
        <p:txBody>
          <a:bodyPr/>
          <a:lstStyle>
            <a:lvl1pPr>
              <a:defRPr/>
            </a:lvl1pPr>
          </a:lstStyle>
          <a:p>
            <a:fld id="{F66368FE-FFDB-496B-9543-FF96A1CE4348}" type="slidenum">
              <a:rPr lang="en-US" altLang="ko-KR"/>
              <a:pPr/>
              <a:t>‹#›</a:t>
            </a:fld>
            <a:endParaRPr lang="en-US" altLang="ko-KR"/>
          </a:p>
        </p:txBody>
      </p:sp>
    </p:spTree>
    <p:extLst>
      <p:ext uri="{BB962C8B-B14F-4D97-AF65-F5344CB8AC3E}">
        <p14:creationId xmlns:p14="http://schemas.microsoft.com/office/powerpoint/2010/main" val="523835803"/>
      </p:ext>
    </p:extLst>
  </p:cSld>
  <p:clrMapOvr>
    <a:masterClrMapping/>
  </p:clrMapOvr>
  <p:transition>
    <p:cover dir="d"/>
    <p:sndAc>
      <p:stSnd>
        <p:snd r:embed="rId1" name="chimes.wav"/>
      </p:stSnd>
    </p:sndAc>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1">
            <a:extLst>
              <a:ext uri="{FF2B5EF4-FFF2-40B4-BE49-F238E27FC236}">
                <a16:creationId xmlns:a16="http://schemas.microsoft.com/office/drawing/2014/main" id="{882A1B56-9F04-7C10-B495-27F21F1EC9F5}"/>
              </a:ext>
            </a:extLst>
          </p:cNvPr>
          <p:cNvSpPr>
            <a:spLocks noGrp="1" noChangeArrowheads="1"/>
          </p:cNvSpPr>
          <p:nvPr>
            <p:ph type="dt" sz="half" idx="10"/>
          </p:nvPr>
        </p:nvSpPr>
        <p:spPr>
          <a:ln/>
        </p:spPr>
        <p:txBody>
          <a:bodyPr/>
          <a:lstStyle>
            <a:lvl1pPr>
              <a:defRPr/>
            </a:lvl1pPr>
          </a:lstStyle>
          <a:p>
            <a:pPr>
              <a:defRPr/>
            </a:pPr>
            <a:endParaRPr lang="en-US" altLang="ko-KR"/>
          </a:p>
        </p:txBody>
      </p:sp>
      <p:sp>
        <p:nvSpPr>
          <p:cNvPr id="6" name="Rectangle 62">
            <a:extLst>
              <a:ext uri="{FF2B5EF4-FFF2-40B4-BE49-F238E27FC236}">
                <a16:creationId xmlns:a16="http://schemas.microsoft.com/office/drawing/2014/main" id="{D68AD70F-8B03-D2F8-270E-FBDBB9E52CBE}"/>
              </a:ext>
            </a:extLst>
          </p:cNvPr>
          <p:cNvSpPr>
            <a:spLocks noGrp="1" noChangeArrowheads="1"/>
          </p:cNvSpPr>
          <p:nvPr>
            <p:ph type="ftr" sz="quarter" idx="11"/>
          </p:nvPr>
        </p:nvSpPr>
        <p:spPr>
          <a:ln/>
        </p:spPr>
        <p:txBody>
          <a:bodyPr/>
          <a:lstStyle>
            <a:lvl1pPr>
              <a:defRPr/>
            </a:lvl1pPr>
          </a:lstStyle>
          <a:p>
            <a:pPr>
              <a:defRPr/>
            </a:pPr>
            <a:endParaRPr lang="en-US" altLang="ko-KR"/>
          </a:p>
        </p:txBody>
      </p:sp>
      <p:sp>
        <p:nvSpPr>
          <p:cNvPr id="7" name="Rectangle 63">
            <a:extLst>
              <a:ext uri="{FF2B5EF4-FFF2-40B4-BE49-F238E27FC236}">
                <a16:creationId xmlns:a16="http://schemas.microsoft.com/office/drawing/2014/main" id="{410E8633-0D31-D575-58E8-124974ECAE7D}"/>
              </a:ext>
            </a:extLst>
          </p:cNvPr>
          <p:cNvSpPr>
            <a:spLocks noGrp="1" noChangeArrowheads="1"/>
          </p:cNvSpPr>
          <p:nvPr>
            <p:ph type="sldNum" sz="quarter" idx="12"/>
          </p:nvPr>
        </p:nvSpPr>
        <p:spPr>
          <a:ln/>
        </p:spPr>
        <p:txBody>
          <a:bodyPr/>
          <a:lstStyle>
            <a:lvl1pPr>
              <a:defRPr/>
            </a:lvl1pPr>
          </a:lstStyle>
          <a:p>
            <a:fld id="{1153C96F-D125-4637-BE03-0B8F9916EC85}" type="slidenum">
              <a:rPr lang="en-US" altLang="ko-KR"/>
              <a:pPr/>
              <a:t>‹#›</a:t>
            </a:fld>
            <a:endParaRPr lang="en-US" altLang="ko-KR"/>
          </a:p>
        </p:txBody>
      </p:sp>
    </p:spTree>
    <p:extLst>
      <p:ext uri="{BB962C8B-B14F-4D97-AF65-F5344CB8AC3E}">
        <p14:creationId xmlns:p14="http://schemas.microsoft.com/office/powerpoint/2010/main" val="1314163057"/>
      </p:ext>
    </p:extLst>
  </p:cSld>
  <p:clrMapOvr>
    <a:masterClrMapping/>
  </p:clrMapOvr>
  <p:transition>
    <p:cover dir="d"/>
    <p:sndAc>
      <p:stSnd>
        <p:snd r:embed="rId1" name="chimes.wav"/>
      </p:stSnd>
    </p:sndAc>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1">
            <a:extLst>
              <a:ext uri="{FF2B5EF4-FFF2-40B4-BE49-F238E27FC236}">
                <a16:creationId xmlns:a16="http://schemas.microsoft.com/office/drawing/2014/main" id="{09CFA250-E6F2-BC94-AD88-29F063529ED5}"/>
              </a:ext>
            </a:extLst>
          </p:cNvPr>
          <p:cNvSpPr>
            <a:spLocks noGrp="1" noChangeArrowheads="1"/>
          </p:cNvSpPr>
          <p:nvPr>
            <p:ph type="dt" sz="half" idx="10"/>
          </p:nvPr>
        </p:nvSpPr>
        <p:spPr>
          <a:ln/>
        </p:spPr>
        <p:txBody>
          <a:bodyPr/>
          <a:lstStyle>
            <a:lvl1pPr>
              <a:defRPr/>
            </a:lvl1pPr>
          </a:lstStyle>
          <a:p>
            <a:pPr>
              <a:defRPr/>
            </a:pPr>
            <a:endParaRPr lang="en-US" altLang="ko-KR"/>
          </a:p>
        </p:txBody>
      </p:sp>
      <p:sp>
        <p:nvSpPr>
          <p:cNvPr id="6" name="Rectangle 62">
            <a:extLst>
              <a:ext uri="{FF2B5EF4-FFF2-40B4-BE49-F238E27FC236}">
                <a16:creationId xmlns:a16="http://schemas.microsoft.com/office/drawing/2014/main" id="{BC7E06B4-2B62-577B-12D1-C637E4E652DE}"/>
              </a:ext>
            </a:extLst>
          </p:cNvPr>
          <p:cNvSpPr>
            <a:spLocks noGrp="1" noChangeArrowheads="1"/>
          </p:cNvSpPr>
          <p:nvPr>
            <p:ph type="ftr" sz="quarter" idx="11"/>
          </p:nvPr>
        </p:nvSpPr>
        <p:spPr>
          <a:ln/>
        </p:spPr>
        <p:txBody>
          <a:bodyPr/>
          <a:lstStyle>
            <a:lvl1pPr>
              <a:defRPr/>
            </a:lvl1pPr>
          </a:lstStyle>
          <a:p>
            <a:pPr>
              <a:defRPr/>
            </a:pPr>
            <a:endParaRPr lang="en-US" altLang="ko-KR"/>
          </a:p>
        </p:txBody>
      </p:sp>
      <p:sp>
        <p:nvSpPr>
          <p:cNvPr id="7" name="Rectangle 63">
            <a:extLst>
              <a:ext uri="{FF2B5EF4-FFF2-40B4-BE49-F238E27FC236}">
                <a16:creationId xmlns:a16="http://schemas.microsoft.com/office/drawing/2014/main" id="{0CED4BC1-A24D-0F6F-530D-6978B6E34BDD}"/>
              </a:ext>
            </a:extLst>
          </p:cNvPr>
          <p:cNvSpPr>
            <a:spLocks noGrp="1" noChangeArrowheads="1"/>
          </p:cNvSpPr>
          <p:nvPr>
            <p:ph type="sldNum" sz="quarter" idx="12"/>
          </p:nvPr>
        </p:nvSpPr>
        <p:spPr>
          <a:ln/>
        </p:spPr>
        <p:txBody>
          <a:bodyPr/>
          <a:lstStyle>
            <a:lvl1pPr>
              <a:defRPr/>
            </a:lvl1pPr>
          </a:lstStyle>
          <a:p>
            <a:fld id="{BAF56F3C-49D9-480B-8B47-CA20A12ADDF3}" type="slidenum">
              <a:rPr lang="en-US" altLang="ko-KR"/>
              <a:pPr/>
              <a:t>‹#›</a:t>
            </a:fld>
            <a:endParaRPr lang="en-US" altLang="ko-KR"/>
          </a:p>
        </p:txBody>
      </p:sp>
    </p:spTree>
    <p:extLst>
      <p:ext uri="{BB962C8B-B14F-4D97-AF65-F5344CB8AC3E}">
        <p14:creationId xmlns:p14="http://schemas.microsoft.com/office/powerpoint/2010/main" val="2111411728"/>
      </p:ext>
    </p:extLst>
  </p:cSld>
  <p:clrMapOvr>
    <a:masterClrMapping/>
  </p:clrMapOvr>
  <p:transition>
    <p:cover dir="d"/>
    <p:sndAc>
      <p:stSnd>
        <p:snd r:embed="rId1" name="chimes.wav"/>
      </p:stSnd>
    </p:sndAc>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1">
            <a:extLst>
              <a:ext uri="{FF2B5EF4-FFF2-40B4-BE49-F238E27FC236}">
                <a16:creationId xmlns:a16="http://schemas.microsoft.com/office/drawing/2014/main" id="{6CC64C58-0952-8294-9C63-AC02A4B870EC}"/>
              </a:ext>
            </a:extLst>
          </p:cNvPr>
          <p:cNvSpPr>
            <a:spLocks noGrp="1" noChangeArrowheads="1"/>
          </p:cNvSpPr>
          <p:nvPr>
            <p:ph type="dt" sz="half" idx="10"/>
          </p:nvPr>
        </p:nvSpPr>
        <p:spPr>
          <a:ln/>
        </p:spPr>
        <p:txBody>
          <a:bodyPr/>
          <a:lstStyle>
            <a:lvl1pPr>
              <a:defRPr/>
            </a:lvl1pPr>
          </a:lstStyle>
          <a:p>
            <a:pPr>
              <a:defRPr/>
            </a:pPr>
            <a:endParaRPr lang="en-US" altLang="ko-KR"/>
          </a:p>
        </p:txBody>
      </p:sp>
      <p:sp>
        <p:nvSpPr>
          <p:cNvPr id="5" name="Rectangle 62">
            <a:extLst>
              <a:ext uri="{FF2B5EF4-FFF2-40B4-BE49-F238E27FC236}">
                <a16:creationId xmlns:a16="http://schemas.microsoft.com/office/drawing/2014/main" id="{939917C4-8AFE-F4A2-E342-58B545DDA3B2}"/>
              </a:ext>
            </a:extLst>
          </p:cNvPr>
          <p:cNvSpPr>
            <a:spLocks noGrp="1" noChangeArrowheads="1"/>
          </p:cNvSpPr>
          <p:nvPr>
            <p:ph type="ftr" sz="quarter" idx="11"/>
          </p:nvPr>
        </p:nvSpPr>
        <p:spPr>
          <a:ln/>
        </p:spPr>
        <p:txBody>
          <a:bodyPr/>
          <a:lstStyle>
            <a:lvl1pPr>
              <a:defRPr/>
            </a:lvl1pPr>
          </a:lstStyle>
          <a:p>
            <a:pPr>
              <a:defRPr/>
            </a:pPr>
            <a:endParaRPr lang="en-US" altLang="ko-KR"/>
          </a:p>
        </p:txBody>
      </p:sp>
      <p:sp>
        <p:nvSpPr>
          <p:cNvPr id="6" name="Rectangle 63">
            <a:extLst>
              <a:ext uri="{FF2B5EF4-FFF2-40B4-BE49-F238E27FC236}">
                <a16:creationId xmlns:a16="http://schemas.microsoft.com/office/drawing/2014/main" id="{5BE9AB0C-3D65-1ACD-B33F-52902B1739CF}"/>
              </a:ext>
            </a:extLst>
          </p:cNvPr>
          <p:cNvSpPr>
            <a:spLocks noGrp="1" noChangeArrowheads="1"/>
          </p:cNvSpPr>
          <p:nvPr>
            <p:ph type="sldNum" sz="quarter" idx="12"/>
          </p:nvPr>
        </p:nvSpPr>
        <p:spPr>
          <a:ln/>
        </p:spPr>
        <p:txBody>
          <a:bodyPr/>
          <a:lstStyle>
            <a:lvl1pPr>
              <a:defRPr/>
            </a:lvl1pPr>
          </a:lstStyle>
          <a:p>
            <a:fld id="{F0915B77-08A0-4E52-A6D2-57DBC4C31749}" type="slidenum">
              <a:rPr lang="en-US" altLang="ko-KR"/>
              <a:pPr/>
              <a:t>‹#›</a:t>
            </a:fld>
            <a:endParaRPr lang="en-US" altLang="ko-KR"/>
          </a:p>
        </p:txBody>
      </p:sp>
    </p:spTree>
    <p:extLst>
      <p:ext uri="{BB962C8B-B14F-4D97-AF65-F5344CB8AC3E}">
        <p14:creationId xmlns:p14="http://schemas.microsoft.com/office/powerpoint/2010/main" val="1823128231"/>
      </p:ext>
    </p:extLst>
  </p:cSld>
  <p:clrMapOvr>
    <a:masterClrMapping/>
  </p:clrMapOvr>
  <p:transition>
    <p:cover dir="d"/>
    <p:sndAc>
      <p:stSnd>
        <p:snd r:embed="rId1" name="chimes.wav"/>
      </p:stSnd>
    </p:sndAc>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63000" y="228600"/>
            <a:ext cx="26162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228600"/>
            <a:ext cx="76454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1">
            <a:extLst>
              <a:ext uri="{FF2B5EF4-FFF2-40B4-BE49-F238E27FC236}">
                <a16:creationId xmlns:a16="http://schemas.microsoft.com/office/drawing/2014/main" id="{6F9DA809-3672-6C81-19E8-3DF851CDEFBB}"/>
              </a:ext>
            </a:extLst>
          </p:cNvPr>
          <p:cNvSpPr>
            <a:spLocks noGrp="1" noChangeArrowheads="1"/>
          </p:cNvSpPr>
          <p:nvPr>
            <p:ph type="dt" sz="half" idx="10"/>
          </p:nvPr>
        </p:nvSpPr>
        <p:spPr>
          <a:ln/>
        </p:spPr>
        <p:txBody>
          <a:bodyPr/>
          <a:lstStyle>
            <a:lvl1pPr>
              <a:defRPr/>
            </a:lvl1pPr>
          </a:lstStyle>
          <a:p>
            <a:pPr>
              <a:defRPr/>
            </a:pPr>
            <a:endParaRPr lang="en-US" altLang="ko-KR"/>
          </a:p>
        </p:txBody>
      </p:sp>
      <p:sp>
        <p:nvSpPr>
          <p:cNvPr id="5" name="Rectangle 62">
            <a:extLst>
              <a:ext uri="{FF2B5EF4-FFF2-40B4-BE49-F238E27FC236}">
                <a16:creationId xmlns:a16="http://schemas.microsoft.com/office/drawing/2014/main" id="{C686A90C-CF9F-C30F-68A6-04F0CA9FF645}"/>
              </a:ext>
            </a:extLst>
          </p:cNvPr>
          <p:cNvSpPr>
            <a:spLocks noGrp="1" noChangeArrowheads="1"/>
          </p:cNvSpPr>
          <p:nvPr>
            <p:ph type="ftr" sz="quarter" idx="11"/>
          </p:nvPr>
        </p:nvSpPr>
        <p:spPr>
          <a:ln/>
        </p:spPr>
        <p:txBody>
          <a:bodyPr/>
          <a:lstStyle>
            <a:lvl1pPr>
              <a:defRPr/>
            </a:lvl1pPr>
          </a:lstStyle>
          <a:p>
            <a:pPr>
              <a:defRPr/>
            </a:pPr>
            <a:endParaRPr lang="en-US" altLang="ko-KR"/>
          </a:p>
        </p:txBody>
      </p:sp>
      <p:sp>
        <p:nvSpPr>
          <p:cNvPr id="6" name="Rectangle 63">
            <a:extLst>
              <a:ext uri="{FF2B5EF4-FFF2-40B4-BE49-F238E27FC236}">
                <a16:creationId xmlns:a16="http://schemas.microsoft.com/office/drawing/2014/main" id="{4378812B-0031-0A9B-F9F0-B4AE28504D18}"/>
              </a:ext>
            </a:extLst>
          </p:cNvPr>
          <p:cNvSpPr>
            <a:spLocks noGrp="1" noChangeArrowheads="1"/>
          </p:cNvSpPr>
          <p:nvPr>
            <p:ph type="sldNum" sz="quarter" idx="12"/>
          </p:nvPr>
        </p:nvSpPr>
        <p:spPr>
          <a:ln/>
        </p:spPr>
        <p:txBody>
          <a:bodyPr/>
          <a:lstStyle>
            <a:lvl1pPr>
              <a:defRPr/>
            </a:lvl1pPr>
          </a:lstStyle>
          <a:p>
            <a:fld id="{400A5EC5-E77E-4D4C-B1F3-C2DCA4D51CF3}" type="slidenum">
              <a:rPr lang="en-US" altLang="ko-KR"/>
              <a:pPr/>
              <a:t>‹#›</a:t>
            </a:fld>
            <a:endParaRPr lang="en-US" altLang="ko-KR"/>
          </a:p>
        </p:txBody>
      </p:sp>
    </p:spTree>
    <p:extLst>
      <p:ext uri="{BB962C8B-B14F-4D97-AF65-F5344CB8AC3E}">
        <p14:creationId xmlns:p14="http://schemas.microsoft.com/office/powerpoint/2010/main" val="1456966617"/>
      </p:ext>
    </p:extLst>
  </p:cSld>
  <p:clrMapOvr>
    <a:masterClrMapping/>
  </p:clrMapOvr>
  <p:transition>
    <p:cover dir="d"/>
    <p:sndAc>
      <p:stSnd>
        <p:snd r:embed="rId1" name="chimes.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audio" Target="../media/audio1.wav"/><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8.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0660E9-B122-6C33-B685-8155056CAD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37A943A-14BA-215C-EB2B-9D7E2F6CD8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38FC92-53B8-5AA9-83EC-065108FF8C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76B9B2-8ACA-41E1-9327-18BB7965E41C}" type="datetimeFigureOut">
              <a:rPr lang="en-US" smtClean="0"/>
              <a:t>5/5/2024</a:t>
            </a:fld>
            <a:endParaRPr lang="en-US"/>
          </a:p>
        </p:txBody>
      </p:sp>
      <p:sp>
        <p:nvSpPr>
          <p:cNvPr id="5" name="Footer Placeholder 4">
            <a:extLst>
              <a:ext uri="{FF2B5EF4-FFF2-40B4-BE49-F238E27FC236}">
                <a16:creationId xmlns:a16="http://schemas.microsoft.com/office/drawing/2014/main" id="{D4503867-5D93-F41F-93BB-7A97A5B9E0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4C16566-7023-B9EB-1A70-A042F5A416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916665-5E90-4BC2-8F0D-A2D496002335}" type="slidenum">
              <a:rPr lang="en-US" smtClean="0"/>
              <a:t>‹#›</a:t>
            </a:fld>
            <a:endParaRPr lang="en-US"/>
          </a:p>
        </p:txBody>
      </p:sp>
    </p:spTree>
    <p:extLst>
      <p:ext uri="{BB962C8B-B14F-4D97-AF65-F5344CB8AC3E}">
        <p14:creationId xmlns:p14="http://schemas.microsoft.com/office/powerpoint/2010/main" val="31397623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99FF33"/>
            </a:gs>
            <a:gs pos="50000">
              <a:schemeClr val="bg1"/>
            </a:gs>
            <a:gs pos="100000">
              <a:srgbClr val="99FF33"/>
            </a:gs>
          </a:gsLst>
          <a:lin ang="5400000" scaled="1"/>
        </a:gradFill>
        <a:effectLst/>
      </p:bgPr>
    </p:bg>
    <p:spTree>
      <p:nvGrpSpPr>
        <p:cNvPr id="1" name=""/>
        <p:cNvGrpSpPr/>
        <p:nvPr/>
      </p:nvGrpSpPr>
      <p:grpSpPr>
        <a:xfrm>
          <a:off x="0" y="0"/>
          <a:ext cx="0" cy="0"/>
          <a:chOff x="0" y="0"/>
          <a:chExt cx="0" cy="0"/>
        </a:xfrm>
      </p:grpSpPr>
      <p:pic>
        <p:nvPicPr>
          <p:cNvPr id="1026" name="Picture 2" descr="Image-0010">
            <a:extLst>
              <a:ext uri="{FF2B5EF4-FFF2-40B4-BE49-F238E27FC236}">
                <a16:creationId xmlns:a16="http://schemas.microsoft.com/office/drawing/2014/main" id="{4E6AAF11-D9C8-B0A1-E267-770BB8512033}"/>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1"/>
            <a:ext cx="121920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a:extLst>
              <a:ext uri="{FF2B5EF4-FFF2-40B4-BE49-F238E27FC236}">
                <a16:creationId xmlns:a16="http://schemas.microsoft.com/office/drawing/2014/main" id="{02F16332-C41B-B394-A133-EDC3A98A5F54}"/>
              </a:ext>
            </a:extLst>
          </p:cNvPr>
          <p:cNvSpPr>
            <a:spLocks noChangeArrowheads="1"/>
          </p:cNvSpPr>
          <p:nvPr/>
        </p:nvSpPr>
        <p:spPr bwMode="auto">
          <a:xfrm>
            <a:off x="0" y="1235076"/>
            <a:ext cx="12208933" cy="5622925"/>
          </a:xfrm>
          <a:prstGeom prst="rect">
            <a:avLst/>
          </a:prstGeom>
          <a:gradFill rotWithShape="0">
            <a:gsLst>
              <a:gs pos="0">
                <a:srgbClr val="FFFFFF"/>
              </a:gs>
              <a:gs pos="100000">
                <a:srgbClr val="C6B1D5"/>
              </a:gs>
            </a:gsLst>
            <a:lin ang="5400000" scaled="1"/>
          </a:gradFill>
          <a:ln w="0">
            <a:solidFill>
              <a:srgbClr val="000000"/>
            </a:solidFill>
            <a:miter lim="800000"/>
            <a:headEnd/>
            <a:tailEnd/>
          </a:ln>
        </p:spPr>
        <p:txBody>
          <a:bodyPr/>
          <a:lstStyle>
            <a:lvl1pPr eaLnBrk="0" hangingPunct="0">
              <a:defRPr sz="3600" b="1">
                <a:solidFill>
                  <a:schemeClr val="tx1"/>
                </a:solidFill>
                <a:latin typeface="Times New Roman" panose="02020603050405020304" pitchFamily="18" charset="0"/>
                <a:ea typeface="-윤명조230" pitchFamily="18" charset="-127"/>
              </a:defRPr>
            </a:lvl1pPr>
            <a:lvl2pPr marL="742950" indent="-285750" eaLnBrk="0" hangingPunct="0">
              <a:defRPr sz="3600" b="1">
                <a:solidFill>
                  <a:schemeClr val="tx1"/>
                </a:solidFill>
                <a:latin typeface="Times New Roman" panose="02020603050405020304" pitchFamily="18" charset="0"/>
                <a:ea typeface="-윤명조230" pitchFamily="18" charset="-127"/>
              </a:defRPr>
            </a:lvl2pPr>
            <a:lvl3pPr marL="1143000" indent="-228600" eaLnBrk="0" hangingPunct="0">
              <a:defRPr sz="3600" b="1">
                <a:solidFill>
                  <a:schemeClr val="tx1"/>
                </a:solidFill>
                <a:latin typeface="Times New Roman" panose="02020603050405020304" pitchFamily="18" charset="0"/>
                <a:ea typeface="-윤명조230" pitchFamily="18" charset="-127"/>
              </a:defRPr>
            </a:lvl3pPr>
            <a:lvl4pPr marL="1600200" indent="-228600" eaLnBrk="0" hangingPunct="0">
              <a:defRPr sz="3600" b="1">
                <a:solidFill>
                  <a:schemeClr val="tx1"/>
                </a:solidFill>
                <a:latin typeface="Times New Roman" panose="02020603050405020304" pitchFamily="18" charset="0"/>
                <a:ea typeface="-윤명조230" pitchFamily="18" charset="-127"/>
              </a:defRPr>
            </a:lvl4pPr>
            <a:lvl5pPr marL="2057400" indent="-228600" eaLnBrk="0" hangingPunct="0">
              <a:defRPr sz="3600" b="1">
                <a:solidFill>
                  <a:schemeClr val="tx1"/>
                </a:solidFill>
                <a:latin typeface="Times New Roman" panose="02020603050405020304" pitchFamily="18" charset="0"/>
                <a:ea typeface="-윤명조230" pitchFamily="18" charset="-127"/>
              </a:defRPr>
            </a:lvl5pPr>
            <a:lvl6pPr marL="25146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6pPr>
            <a:lvl7pPr marL="29718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7pPr>
            <a:lvl8pPr marL="34290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8pPr>
            <a:lvl9pPr marL="38862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9pPr>
          </a:lstStyle>
          <a:p>
            <a:pPr algn="l" eaLnBrk="1" latinLnBrk="1" hangingPunct="1"/>
            <a:r>
              <a:rPr kumimoji="1" lang="en-US" altLang="ko-KR" sz="2400" b="0">
                <a:latin typeface="Gulim" panose="020B0503020000020004" pitchFamily="34" charset="-127"/>
                <a:ea typeface="Gulim" panose="020B0503020000020004" pitchFamily="34" charset="-127"/>
              </a:rPr>
              <a:t>     </a:t>
            </a:r>
          </a:p>
        </p:txBody>
      </p:sp>
      <p:sp>
        <p:nvSpPr>
          <p:cNvPr id="13316" name="Rectangle 4">
            <a:extLst>
              <a:ext uri="{FF2B5EF4-FFF2-40B4-BE49-F238E27FC236}">
                <a16:creationId xmlns:a16="http://schemas.microsoft.com/office/drawing/2014/main" id="{3274C930-2B48-5457-9FD8-2AA8B7D119FB}"/>
              </a:ext>
            </a:extLst>
          </p:cNvPr>
          <p:cNvSpPr>
            <a:spLocks noChangeArrowheads="1"/>
          </p:cNvSpPr>
          <p:nvPr/>
        </p:nvSpPr>
        <p:spPr bwMode="auto">
          <a:xfrm>
            <a:off x="0" y="6329364"/>
            <a:ext cx="12208933" cy="554037"/>
          </a:xfrm>
          <a:prstGeom prst="rect">
            <a:avLst/>
          </a:prstGeom>
          <a:solidFill>
            <a:srgbClr val="64007D"/>
          </a:solidFill>
          <a:ln w="0">
            <a:solidFill>
              <a:srgbClr val="000000"/>
            </a:solidFill>
            <a:miter lim="800000"/>
            <a:headEnd/>
            <a:tailEnd/>
          </a:ln>
        </p:spPr>
        <p:txBody>
          <a:bodyPr/>
          <a:lstStyle/>
          <a:p>
            <a:pPr>
              <a:defRPr/>
            </a:pPr>
            <a:endParaRPr lang="en-US" sz="1800">
              <a:effectLst>
                <a:outerShdw blurRad="38100" dist="38100" dir="2700000" algn="tl">
                  <a:srgbClr val="000000">
                    <a:alpha val="43137"/>
                  </a:srgbClr>
                </a:outerShdw>
              </a:effectLst>
              <a:ea typeface="+mn-ea"/>
            </a:endParaRPr>
          </a:p>
        </p:txBody>
      </p:sp>
      <p:sp>
        <p:nvSpPr>
          <p:cNvPr id="13317" name="Rectangle 5">
            <a:extLst>
              <a:ext uri="{FF2B5EF4-FFF2-40B4-BE49-F238E27FC236}">
                <a16:creationId xmlns:a16="http://schemas.microsoft.com/office/drawing/2014/main" id="{EF228EBA-839A-C215-EE89-C1D5E96C20B3}"/>
              </a:ext>
            </a:extLst>
          </p:cNvPr>
          <p:cNvSpPr>
            <a:spLocks noChangeArrowheads="1"/>
          </p:cNvSpPr>
          <p:nvPr/>
        </p:nvSpPr>
        <p:spPr bwMode="auto">
          <a:xfrm>
            <a:off x="0" y="1141413"/>
            <a:ext cx="12208933" cy="182562"/>
          </a:xfrm>
          <a:prstGeom prst="rect">
            <a:avLst/>
          </a:prstGeom>
          <a:solidFill>
            <a:srgbClr val="64007D"/>
          </a:solidFill>
          <a:ln w="0">
            <a:solidFill>
              <a:srgbClr val="000000"/>
            </a:solidFill>
            <a:miter lim="800000"/>
            <a:headEnd/>
            <a:tailEnd/>
          </a:ln>
        </p:spPr>
        <p:txBody>
          <a:bodyPr/>
          <a:lstStyle/>
          <a:p>
            <a:pPr>
              <a:defRPr/>
            </a:pPr>
            <a:endParaRPr lang="en-US" sz="1800">
              <a:effectLst>
                <a:outerShdw blurRad="38100" dist="38100" dir="2700000" algn="tl">
                  <a:srgbClr val="000000">
                    <a:alpha val="43137"/>
                  </a:srgbClr>
                </a:outerShdw>
              </a:effectLst>
              <a:ea typeface="+mn-ea"/>
            </a:endParaRPr>
          </a:p>
        </p:txBody>
      </p:sp>
      <p:grpSp>
        <p:nvGrpSpPr>
          <p:cNvPr id="1030" name="Group 6">
            <a:extLst>
              <a:ext uri="{FF2B5EF4-FFF2-40B4-BE49-F238E27FC236}">
                <a16:creationId xmlns:a16="http://schemas.microsoft.com/office/drawing/2014/main" id="{E5C24E76-FF28-E263-C54F-F5D3DCD9079F}"/>
              </a:ext>
            </a:extLst>
          </p:cNvPr>
          <p:cNvGrpSpPr>
            <a:grpSpLocks/>
          </p:cNvGrpSpPr>
          <p:nvPr/>
        </p:nvGrpSpPr>
        <p:grpSpPr bwMode="auto">
          <a:xfrm>
            <a:off x="10566400" y="247651"/>
            <a:ext cx="1016000" cy="684213"/>
            <a:chOff x="144" y="144"/>
            <a:chExt cx="480" cy="431"/>
          </a:xfrm>
        </p:grpSpPr>
        <p:sp>
          <p:nvSpPr>
            <p:cNvPr id="13319" name="Freeform 7">
              <a:extLst>
                <a:ext uri="{FF2B5EF4-FFF2-40B4-BE49-F238E27FC236}">
                  <a16:creationId xmlns:a16="http://schemas.microsoft.com/office/drawing/2014/main" id="{8F6C9DA5-E528-3833-9E32-A45BEE394A31}"/>
                </a:ext>
              </a:extLst>
            </p:cNvPr>
            <p:cNvSpPr>
              <a:spLocks/>
            </p:cNvSpPr>
            <p:nvPr/>
          </p:nvSpPr>
          <p:spPr bwMode="auto">
            <a:xfrm>
              <a:off x="397" y="156"/>
              <a:ext cx="99" cy="199"/>
            </a:xfrm>
            <a:custGeom>
              <a:avLst/>
              <a:gdLst>
                <a:gd name="T0" fmla="*/ 0 w 23"/>
                <a:gd name="T1" fmla="*/ 7 h 49"/>
                <a:gd name="T2" fmla="*/ 23 w 23"/>
                <a:gd name="T3" fmla="*/ 0 h 49"/>
                <a:gd name="T4" fmla="*/ 20 w 23"/>
                <a:gd name="T5" fmla="*/ 34 h 49"/>
                <a:gd name="T6" fmla="*/ 0 w 23"/>
                <a:gd name="T7" fmla="*/ 49 h 49"/>
                <a:gd name="T8" fmla="*/ 0 w 23"/>
                <a:gd name="T9" fmla="*/ 7 h 49"/>
              </a:gdLst>
              <a:ahLst/>
              <a:cxnLst>
                <a:cxn ang="0">
                  <a:pos x="T0" y="T1"/>
                </a:cxn>
                <a:cxn ang="0">
                  <a:pos x="T2" y="T3"/>
                </a:cxn>
                <a:cxn ang="0">
                  <a:pos x="T4" y="T5"/>
                </a:cxn>
                <a:cxn ang="0">
                  <a:pos x="T6" y="T7"/>
                </a:cxn>
                <a:cxn ang="0">
                  <a:pos x="T8" y="T9"/>
                </a:cxn>
              </a:cxnLst>
              <a:rect l="0" t="0" r="r" b="b"/>
              <a:pathLst>
                <a:path w="23" h="49">
                  <a:moveTo>
                    <a:pt x="0" y="7"/>
                  </a:moveTo>
                  <a:lnTo>
                    <a:pt x="23" y="0"/>
                  </a:lnTo>
                  <a:lnTo>
                    <a:pt x="20" y="34"/>
                  </a:lnTo>
                  <a:lnTo>
                    <a:pt x="0" y="49"/>
                  </a:lnTo>
                  <a:lnTo>
                    <a:pt x="0" y="7"/>
                  </a:lnTo>
                  <a:close/>
                </a:path>
              </a:pathLst>
            </a:custGeom>
            <a:solidFill>
              <a:srgbClr val="D8C9E3"/>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20" name="Freeform 8">
              <a:extLst>
                <a:ext uri="{FF2B5EF4-FFF2-40B4-BE49-F238E27FC236}">
                  <a16:creationId xmlns:a16="http://schemas.microsoft.com/office/drawing/2014/main" id="{E0AF160D-2D77-802F-FE50-78EE69F0669F}"/>
                </a:ext>
              </a:extLst>
            </p:cNvPr>
            <p:cNvSpPr>
              <a:spLocks/>
            </p:cNvSpPr>
            <p:nvPr/>
          </p:nvSpPr>
          <p:spPr bwMode="auto">
            <a:xfrm>
              <a:off x="264" y="144"/>
              <a:ext cx="232" cy="41"/>
            </a:xfrm>
            <a:custGeom>
              <a:avLst/>
              <a:gdLst>
                <a:gd name="T0" fmla="*/ 0 w 54"/>
                <a:gd name="T1" fmla="*/ 4 h 10"/>
                <a:gd name="T2" fmla="*/ 26 w 54"/>
                <a:gd name="T3" fmla="*/ 0 h 10"/>
                <a:gd name="T4" fmla="*/ 54 w 54"/>
                <a:gd name="T5" fmla="*/ 3 h 10"/>
                <a:gd name="T6" fmla="*/ 31 w 54"/>
                <a:gd name="T7" fmla="*/ 10 h 10"/>
                <a:gd name="T8" fmla="*/ 0 w 54"/>
                <a:gd name="T9" fmla="*/ 4 h 10"/>
              </a:gdLst>
              <a:ahLst/>
              <a:cxnLst>
                <a:cxn ang="0">
                  <a:pos x="T0" y="T1"/>
                </a:cxn>
                <a:cxn ang="0">
                  <a:pos x="T2" y="T3"/>
                </a:cxn>
                <a:cxn ang="0">
                  <a:pos x="T4" y="T5"/>
                </a:cxn>
                <a:cxn ang="0">
                  <a:pos x="T6" y="T7"/>
                </a:cxn>
                <a:cxn ang="0">
                  <a:pos x="T8" y="T9"/>
                </a:cxn>
              </a:cxnLst>
              <a:rect l="0" t="0" r="r" b="b"/>
              <a:pathLst>
                <a:path w="54" h="10">
                  <a:moveTo>
                    <a:pt x="0" y="4"/>
                  </a:moveTo>
                  <a:lnTo>
                    <a:pt x="26" y="0"/>
                  </a:lnTo>
                  <a:lnTo>
                    <a:pt x="54" y="3"/>
                  </a:lnTo>
                  <a:lnTo>
                    <a:pt x="31" y="10"/>
                  </a:lnTo>
                  <a:lnTo>
                    <a:pt x="0" y="4"/>
                  </a:lnTo>
                  <a:close/>
                </a:path>
              </a:pathLst>
            </a:custGeom>
            <a:solidFill>
              <a:srgbClr val="E161FF"/>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21" name="Freeform 9">
              <a:extLst>
                <a:ext uri="{FF2B5EF4-FFF2-40B4-BE49-F238E27FC236}">
                  <a16:creationId xmlns:a16="http://schemas.microsoft.com/office/drawing/2014/main" id="{BEB6C742-B692-6ECC-66BA-CE70DA2C1C70}"/>
                </a:ext>
              </a:extLst>
            </p:cNvPr>
            <p:cNvSpPr>
              <a:spLocks/>
            </p:cNvSpPr>
            <p:nvPr/>
          </p:nvSpPr>
          <p:spPr bwMode="auto">
            <a:xfrm>
              <a:off x="264" y="161"/>
              <a:ext cx="133" cy="194"/>
            </a:xfrm>
            <a:custGeom>
              <a:avLst/>
              <a:gdLst>
                <a:gd name="T0" fmla="*/ 0 w 31"/>
                <a:gd name="T1" fmla="*/ 0 h 48"/>
                <a:gd name="T2" fmla="*/ 31 w 31"/>
                <a:gd name="T3" fmla="*/ 6 h 48"/>
                <a:gd name="T4" fmla="*/ 31 w 31"/>
                <a:gd name="T5" fmla="*/ 48 h 48"/>
                <a:gd name="T6" fmla="*/ 5 w 31"/>
                <a:gd name="T7" fmla="*/ 36 h 48"/>
                <a:gd name="T8" fmla="*/ 0 w 31"/>
                <a:gd name="T9" fmla="*/ 0 h 48"/>
              </a:gdLst>
              <a:ahLst/>
              <a:cxnLst>
                <a:cxn ang="0">
                  <a:pos x="T0" y="T1"/>
                </a:cxn>
                <a:cxn ang="0">
                  <a:pos x="T2" y="T3"/>
                </a:cxn>
                <a:cxn ang="0">
                  <a:pos x="T4" y="T5"/>
                </a:cxn>
                <a:cxn ang="0">
                  <a:pos x="T6" y="T7"/>
                </a:cxn>
                <a:cxn ang="0">
                  <a:pos x="T8" y="T9"/>
                </a:cxn>
              </a:cxnLst>
              <a:rect l="0" t="0" r="r" b="b"/>
              <a:pathLst>
                <a:path w="31" h="48">
                  <a:moveTo>
                    <a:pt x="0" y="0"/>
                  </a:moveTo>
                  <a:lnTo>
                    <a:pt x="31" y="6"/>
                  </a:lnTo>
                  <a:lnTo>
                    <a:pt x="31" y="48"/>
                  </a:lnTo>
                  <a:lnTo>
                    <a:pt x="5" y="36"/>
                  </a:lnTo>
                  <a:lnTo>
                    <a:pt x="0" y="0"/>
                  </a:lnTo>
                  <a:close/>
                </a:path>
              </a:pathLst>
            </a:custGeom>
            <a:solidFill>
              <a:srgbClr val="64007D"/>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22" name="Freeform 10">
              <a:extLst>
                <a:ext uri="{FF2B5EF4-FFF2-40B4-BE49-F238E27FC236}">
                  <a16:creationId xmlns:a16="http://schemas.microsoft.com/office/drawing/2014/main" id="{13EE9B0F-94AF-5234-2193-EABDF98BCFCD}"/>
                </a:ext>
              </a:extLst>
            </p:cNvPr>
            <p:cNvSpPr>
              <a:spLocks/>
            </p:cNvSpPr>
            <p:nvPr/>
          </p:nvSpPr>
          <p:spPr bwMode="auto">
            <a:xfrm>
              <a:off x="397" y="295"/>
              <a:ext cx="227" cy="134"/>
            </a:xfrm>
            <a:custGeom>
              <a:avLst/>
              <a:gdLst>
                <a:gd name="T0" fmla="*/ 53 w 53"/>
                <a:gd name="T1" fmla="*/ 12 h 33"/>
                <a:gd name="T2" fmla="*/ 40 w 53"/>
                <a:gd name="T3" fmla="*/ 33 h 33"/>
                <a:gd name="T4" fmla="*/ 0 w 53"/>
                <a:gd name="T5" fmla="*/ 15 h 33"/>
                <a:gd name="T6" fmla="*/ 20 w 53"/>
                <a:gd name="T7" fmla="*/ 0 h 33"/>
                <a:gd name="T8" fmla="*/ 53 w 53"/>
                <a:gd name="T9" fmla="*/ 12 h 33"/>
              </a:gdLst>
              <a:ahLst/>
              <a:cxnLst>
                <a:cxn ang="0">
                  <a:pos x="T0" y="T1"/>
                </a:cxn>
                <a:cxn ang="0">
                  <a:pos x="T2" y="T3"/>
                </a:cxn>
                <a:cxn ang="0">
                  <a:pos x="T4" y="T5"/>
                </a:cxn>
                <a:cxn ang="0">
                  <a:pos x="T6" y="T7"/>
                </a:cxn>
                <a:cxn ang="0">
                  <a:pos x="T8" y="T9"/>
                </a:cxn>
              </a:cxnLst>
              <a:rect l="0" t="0" r="r" b="b"/>
              <a:pathLst>
                <a:path w="53" h="33">
                  <a:moveTo>
                    <a:pt x="53" y="12"/>
                  </a:moveTo>
                  <a:lnTo>
                    <a:pt x="40" y="33"/>
                  </a:lnTo>
                  <a:lnTo>
                    <a:pt x="0" y="15"/>
                  </a:lnTo>
                  <a:lnTo>
                    <a:pt x="20" y="0"/>
                  </a:lnTo>
                  <a:lnTo>
                    <a:pt x="53" y="12"/>
                  </a:lnTo>
                  <a:close/>
                </a:path>
              </a:pathLst>
            </a:custGeom>
            <a:solidFill>
              <a:srgbClr val="E161FF"/>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23" name="Freeform 11">
              <a:extLst>
                <a:ext uri="{FF2B5EF4-FFF2-40B4-BE49-F238E27FC236}">
                  <a16:creationId xmlns:a16="http://schemas.microsoft.com/office/drawing/2014/main" id="{237F37BA-6BEC-8AE4-21BC-3B9E012CB77A}"/>
                </a:ext>
              </a:extLst>
            </p:cNvPr>
            <p:cNvSpPr>
              <a:spLocks/>
            </p:cNvSpPr>
            <p:nvPr/>
          </p:nvSpPr>
          <p:spPr bwMode="auto">
            <a:xfrm>
              <a:off x="144" y="307"/>
              <a:ext cx="253" cy="150"/>
            </a:xfrm>
            <a:custGeom>
              <a:avLst/>
              <a:gdLst>
                <a:gd name="T0" fmla="*/ 0 w 59"/>
                <a:gd name="T1" fmla="*/ 16 h 37"/>
                <a:gd name="T2" fmla="*/ 25 w 59"/>
                <a:gd name="T3" fmla="*/ 37 h 37"/>
                <a:gd name="T4" fmla="*/ 59 w 59"/>
                <a:gd name="T5" fmla="*/ 12 h 37"/>
                <a:gd name="T6" fmla="*/ 33 w 59"/>
                <a:gd name="T7" fmla="*/ 0 h 37"/>
                <a:gd name="T8" fmla="*/ 0 w 59"/>
                <a:gd name="T9" fmla="*/ 16 h 37"/>
              </a:gdLst>
              <a:ahLst/>
              <a:cxnLst>
                <a:cxn ang="0">
                  <a:pos x="T0" y="T1"/>
                </a:cxn>
                <a:cxn ang="0">
                  <a:pos x="T2" y="T3"/>
                </a:cxn>
                <a:cxn ang="0">
                  <a:pos x="T4" y="T5"/>
                </a:cxn>
                <a:cxn ang="0">
                  <a:pos x="T6" y="T7"/>
                </a:cxn>
                <a:cxn ang="0">
                  <a:pos x="T8" y="T9"/>
                </a:cxn>
              </a:cxnLst>
              <a:rect l="0" t="0" r="r" b="b"/>
              <a:pathLst>
                <a:path w="59" h="37">
                  <a:moveTo>
                    <a:pt x="0" y="16"/>
                  </a:moveTo>
                  <a:lnTo>
                    <a:pt x="25" y="37"/>
                  </a:lnTo>
                  <a:lnTo>
                    <a:pt x="59" y="12"/>
                  </a:lnTo>
                  <a:lnTo>
                    <a:pt x="33" y="0"/>
                  </a:lnTo>
                  <a:lnTo>
                    <a:pt x="0" y="16"/>
                  </a:lnTo>
                  <a:close/>
                </a:path>
              </a:pathLst>
            </a:custGeom>
            <a:solidFill>
              <a:srgbClr val="E161FF"/>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24" name="Freeform 12">
              <a:extLst>
                <a:ext uri="{FF2B5EF4-FFF2-40B4-BE49-F238E27FC236}">
                  <a16:creationId xmlns:a16="http://schemas.microsoft.com/office/drawing/2014/main" id="{1D3563CA-7EB2-D742-E101-247C7579AE20}"/>
                </a:ext>
              </a:extLst>
            </p:cNvPr>
            <p:cNvSpPr>
              <a:spLocks/>
            </p:cNvSpPr>
            <p:nvPr/>
          </p:nvSpPr>
          <p:spPr bwMode="auto">
            <a:xfrm>
              <a:off x="144" y="372"/>
              <a:ext cx="141" cy="203"/>
            </a:xfrm>
            <a:custGeom>
              <a:avLst/>
              <a:gdLst>
                <a:gd name="T0" fmla="*/ 33 w 33"/>
                <a:gd name="T1" fmla="*/ 50 h 50"/>
                <a:gd name="T2" fmla="*/ 10 w 33"/>
                <a:gd name="T3" fmla="*/ 28 h 50"/>
                <a:gd name="T4" fmla="*/ 0 w 33"/>
                <a:gd name="T5" fmla="*/ 0 h 50"/>
                <a:gd name="T6" fmla="*/ 25 w 33"/>
                <a:gd name="T7" fmla="*/ 21 h 50"/>
                <a:gd name="T8" fmla="*/ 33 w 33"/>
                <a:gd name="T9" fmla="*/ 50 h 50"/>
              </a:gdLst>
              <a:ahLst/>
              <a:cxnLst>
                <a:cxn ang="0">
                  <a:pos x="T0" y="T1"/>
                </a:cxn>
                <a:cxn ang="0">
                  <a:pos x="T2" y="T3"/>
                </a:cxn>
                <a:cxn ang="0">
                  <a:pos x="T4" y="T5"/>
                </a:cxn>
                <a:cxn ang="0">
                  <a:pos x="T6" y="T7"/>
                </a:cxn>
                <a:cxn ang="0">
                  <a:pos x="T8" y="T9"/>
                </a:cxn>
              </a:cxnLst>
              <a:rect l="0" t="0" r="r" b="b"/>
              <a:pathLst>
                <a:path w="33" h="50">
                  <a:moveTo>
                    <a:pt x="33" y="50"/>
                  </a:moveTo>
                  <a:lnTo>
                    <a:pt x="10" y="28"/>
                  </a:lnTo>
                  <a:lnTo>
                    <a:pt x="0" y="0"/>
                  </a:lnTo>
                  <a:lnTo>
                    <a:pt x="25" y="21"/>
                  </a:lnTo>
                  <a:lnTo>
                    <a:pt x="33" y="50"/>
                  </a:lnTo>
                  <a:close/>
                </a:path>
              </a:pathLst>
            </a:custGeom>
            <a:solidFill>
              <a:srgbClr val="64007D"/>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25" name="Freeform 13">
              <a:extLst>
                <a:ext uri="{FF2B5EF4-FFF2-40B4-BE49-F238E27FC236}">
                  <a16:creationId xmlns:a16="http://schemas.microsoft.com/office/drawing/2014/main" id="{94DD3417-43BD-A901-B033-414236D7D728}"/>
                </a:ext>
              </a:extLst>
            </p:cNvPr>
            <p:cNvSpPr>
              <a:spLocks/>
            </p:cNvSpPr>
            <p:nvPr/>
          </p:nvSpPr>
          <p:spPr bwMode="auto">
            <a:xfrm>
              <a:off x="397" y="355"/>
              <a:ext cx="171" cy="192"/>
            </a:xfrm>
            <a:custGeom>
              <a:avLst/>
              <a:gdLst>
                <a:gd name="T0" fmla="*/ 0 w 40"/>
                <a:gd name="T1" fmla="*/ 27 h 47"/>
                <a:gd name="T2" fmla="*/ 31 w 40"/>
                <a:gd name="T3" fmla="*/ 47 h 47"/>
                <a:gd name="T4" fmla="*/ 40 w 40"/>
                <a:gd name="T5" fmla="*/ 18 h 47"/>
                <a:gd name="T6" fmla="*/ 0 w 40"/>
                <a:gd name="T7" fmla="*/ 0 h 47"/>
                <a:gd name="T8" fmla="*/ 0 w 40"/>
                <a:gd name="T9" fmla="*/ 27 h 47"/>
              </a:gdLst>
              <a:ahLst/>
              <a:cxnLst>
                <a:cxn ang="0">
                  <a:pos x="T0" y="T1"/>
                </a:cxn>
                <a:cxn ang="0">
                  <a:pos x="T2" y="T3"/>
                </a:cxn>
                <a:cxn ang="0">
                  <a:pos x="T4" y="T5"/>
                </a:cxn>
                <a:cxn ang="0">
                  <a:pos x="T6" y="T7"/>
                </a:cxn>
                <a:cxn ang="0">
                  <a:pos x="T8" y="T9"/>
                </a:cxn>
              </a:cxnLst>
              <a:rect l="0" t="0" r="r" b="b"/>
              <a:pathLst>
                <a:path w="40" h="47">
                  <a:moveTo>
                    <a:pt x="0" y="27"/>
                  </a:moveTo>
                  <a:lnTo>
                    <a:pt x="31" y="47"/>
                  </a:lnTo>
                  <a:lnTo>
                    <a:pt x="40" y="18"/>
                  </a:lnTo>
                  <a:lnTo>
                    <a:pt x="0" y="0"/>
                  </a:lnTo>
                  <a:lnTo>
                    <a:pt x="0" y="27"/>
                  </a:lnTo>
                  <a:close/>
                </a:path>
              </a:pathLst>
            </a:custGeom>
            <a:solidFill>
              <a:srgbClr val="64007D"/>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26" name="Freeform 14">
              <a:extLst>
                <a:ext uri="{FF2B5EF4-FFF2-40B4-BE49-F238E27FC236}">
                  <a16:creationId xmlns:a16="http://schemas.microsoft.com/office/drawing/2014/main" id="{AF4C59CE-2C90-7EB9-46BE-DF389E485D6A}"/>
                </a:ext>
              </a:extLst>
            </p:cNvPr>
            <p:cNvSpPr>
              <a:spLocks/>
            </p:cNvSpPr>
            <p:nvPr/>
          </p:nvSpPr>
          <p:spPr bwMode="auto">
            <a:xfrm>
              <a:off x="251" y="355"/>
              <a:ext cx="146" cy="220"/>
            </a:xfrm>
            <a:custGeom>
              <a:avLst/>
              <a:gdLst>
                <a:gd name="T0" fmla="*/ 8 w 34"/>
                <a:gd name="T1" fmla="*/ 54 h 54"/>
                <a:gd name="T2" fmla="*/ 34 w 34"/>
                <a:gd name="T3" fmla="*/ 27 h 54"/>
                <a:gd name="T4" fmla="*/ 34 w 34"/>
                <a:gd name="T5" fmla="*/ 0 h 54"/>
                <a:gd name="T6" fmla="*/ 0 w 34"/>
                <a:gd name="T7" fmla="*/ 25 h 54"/>
                <a:gd name="T8" fmla="*/ 8 w 34"/>
                <a:gd name="T9" fmla="*/ 54 h 54"/>
              </a:gdLst>
              <a:ahLst/>
              <a:cxnLst>
                <a:cxn ang="0">
                  <a:pos x="T0" y="T1"/>
                </a:cxn>
                <a:cxn ang="0">
                  <a:pos x="T2" y="T3"/>
                </a:cxn>
                <a:cxn ang="0">
                  <a:pos x="T4" y="T5"/>
                </a:cxn>
                <a:cxn ang="0">
                  <a:pos x="T6" y="T7"/>
                </a:cxn>
                <a:cxn ang="0">
                  <a:pos x="T8" y="T9"/>
                </a:cxn>
              </a:cxnLst>
              <a:rect l="0" t="0" r="r" b="b"/>
              <a:pathLst>
                <a:path w="34" h="54">
                  <a:moveTo>
                    <a:pt x="8" y="54"/>
                  </a:moveTo>
                  <a:lnTo>
                    <a:pt x="34" y="27"/>
                  </a:lnTo>
                  <a:lnTo>
                    <a:pt x="34" y="0"/>
                  </a:lnTo>
                  <a:lnTo>
                    <a:pt x="0" y="25"/>
                  </a:lnTo>
                  <a:lnTo>
                    <a:pt x="8" y="54"/>
                  </a:lnTo>
                  <a:close/>
                </a:path>
              </a:pathLst>
            </a:custGeom>
            <a:solidFill>
              <a:srgbClr val="D8C9E3"/>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27" name="Freeform 15">
              <a:extLst>
                <a:ext uri="{FF2B5EF4-FFF2-40B4-BE49-F238E27FC236}">
                  <a16:creationId xmlns:a16="http://schemas.microsoft.com/office/drawing/2014/main" id="{8D8233DD-ABB4-45D1-CCCC-11B8B2D4012A}"/>
                </a:ext>
              </a:extLst>
            </p:cNvPr>
            <p:cNvSpPr>
              <a:spLocks/>
            </p:cNvSpPr>
            <p:nvPr/>
          </p:nvSpPr>
          <p:spPr bwMode="auto">
            <a:xfrm>
              <a:off x="530" y="343"/>
              <a:ext cx="94" cy="204"/>
            </a:xfrm>
            <a:custGeom>
              <a:avLst/>
              <a:gdLst>
                <a:gd name="T0" fmla="*/ 14 w 22"/>
                <a:gd name="T1" fmla="*/ 25 h 50"/>
                <a:gd name="T2" fmla="*/ 22 w 22"/>
                <a:gd name="T3" fmla="*/ 0 h 50"/>
                <a:gd name="T4" fmla="*/ 9 w 22"/>
                <a:gd name="T5" fmla="*/ 21 h 50"/>
                <a:gd name="T6" fmla="*/ 0 w 22"/>
                <a:gd name="T7" fmla="*/ 50 h 50"/>
                <a:gd name="T8" fmla="*/ 14 w 22"/>
                <a:gd name="T9" fmla="*/ 25 h 50"/>
              </a:gdLst>
              <a:ahLst/>
              <a:cxnLst>
                <a:cxn ang="0">
                  <a:pos x="T0" y="T1"/>
                </a:cxn>
                <a:cxn ang="0">
                  <a:pos x="T2" y="T3"/>
                </a:cxn>
                <a:cxn ang="0">
                  <a:pos x="T4" y="T5"/>
                </a:cxn>
                <a:cxn ang="0">
                  <a:pos x="T6" y="T7"/>
                </a:cxn>
                <a:cxn ang="0">
                  <a:pos x="T8" y="T9"/>
                </a:cxn>
              </a:cxnLst>
              <a:rect l="0" t="0" r="r" b="b"/>
              <a:pathLst>
                <a:path w="22" h="50">
                  <a:moveTo>
                    <a:pt x="14" y="25"/>
                  </a:moveTo>
                  <a:lnTo>
                    <a:pt x="22" y="0"/>
                  </a:lnTo>
                  <a:lnTo>
                    <a:pt x="9" y="21"/>
                  </a:lnTo>
                  <a:lnTo>
                    <a:pt x="0" y="50"/>
                  </a:lnTo>
                  <a:lnTo>
                    <a:pt x="14" y="25"/>
                  </a:lnTo>
                  <a:close/>
                </a:path>
              </a:pathLst>
            </a:custGeom>
            <a:solidFill>
              <a:srgbClr val="D8C9E3"/>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grpSp>
      <p:sp>
        <p:nvSpPr>
          <p:cNvPr id="13328" name="Line 16">
            <a:extLst>
              <a:ext uri="{FF2B5EF4-FFF2-40B4-BE49-F238E27FC236}">
                <a16:creationId xmlns:a16="http://schemas.microsoft.com/office/drawing/2014/main" id="{52A4B34F-59D2-95C6-588D-A1C74E90D671}"/>
              </a:ext>
            </a:extLst>
          </p:cNvPr>
          <p:cNvSpPr>
            <a:spLocks noChangeShapeType="1"/>
          </p:cNvSpPr>
          <p:nvPr/>
        </p:nvSpPr>
        <p:spPr bwMode="auto">
          <a:xfrm>
            <a:off x="0" y="6442075"/>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29" name="Line 17">
            <a:extLst>
              <a:ext uri="{FF2B5EF4-FFF2-40B4-BE49-F238E27FC236}">
                <a16:creationId xmlns:a16="http://schemas.microsoft.com/office/drawing/2014/main" id="{222CA0AF-CCD7-5B62-C30B-BF3AE5F175E5}"/>
              </a:ext>
            </a:extLst>
          </p:cNvPr>
          <p:cNvSpPr>
            <a:spLocks noChangeShapeType="1"/>
          </p:cNvSpPr>
          <p:nvPr/>
        </p:nvSpPr>
        <p:spPr bwMode="auto">
          <a:xfrm>
            <a:off x="0" y="6489700"/>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30" name="Line 18">
            <a:extLst>
              <a:ext uri="{FF2B5EF4-FFF2-40B4-BE49-F238E27FC236}">
                <a16:creationId xmlns:a16="http://schemas.microsoft.com/office/drawing/2014/main" id="{F17873AB-366B-95CF-3668-FE8302389452}"/>
              </a:ext>
            </a:extLst>
          </p:cNvPr>
          <p:cNvSpPr>
            <a:spLocks noChangeShapeType="1"/>
          </p:cNvSpPr>
          <p:nvPr/>
        </p:nvSpPr>
        <p:spPr bwMode="auto">
          <a:xfrm>
            <a:off x="0" y="6343650"/>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31" name="Line 19">
            <a:extLst>
              <a:ext uri="{FF2B5EF4-FFF2-40B4-BE49-F238E27FC236}">
                <a16:creationId xmlns:a16="http://schemas.microsoft.com/office/drawing/2014/main" id="{28380648-2117-C89D-8AAE-80A45B8F2201}"/>
              </a:ext>
            </a:extLst>
          </p:cNvPr>
          <p:cNvSpPr>
            <a:spLocks noChangeShapeType="1"/>
          </p:cNvSpPr>
          <p:nvPr/>
        </p:nvSpPr>
        <p:spPr bwMode="auto">
          <a:xfrm>
            <a:off x="0" y="6534150"/>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32" name="Line 20">
            <a:extLst>
              <a:ext uri="{FF2B5EF4-FFF2-40B4-BE49-F238E27FC236}">
                <a16:creationId xmlns:a16="http://schemas.microsoft.com/office/drawing/2014/main" id="{E2BE036B-0688-BE6D-0B40-5BF249E86C57}"/>
              </a:ext>
            </a:extLst>
          </p:cNvPr>
          <p:cNvSpPr>
            <a:spLocks noChangeShapeType="1"/>
          </p:cNvSpPr>
          <p:nvPr/>
        </p:nvSpPr>
        <p:spPr bwMode="auto">
          <a:xfrm>
            <a:off x="0" y="6386513"/>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33" name="Line 21">
            <a:extLst>
              <a:ext uri="{FF2B5EF4-FFF2-40B4-BE49-F238E27FC236}">
                <a16:creationId xmlns:a16="http://schemas.microsoft.com/office/drawing/2014/main" id="{5FF9FAFE-CA6E-7D54-082A-152EA62357A4}"/>
              </a:ext>
            </a:extLst>
          </p:cNvPr>
          <p:cNvSpPr>
            <a:spLocks noChangeShapeType="1"/>
          </p:cNvSpPr>
          <p:nvPr/>
        </p:nvSpPr>
        <p:spPr bwMode="auto">
          <a:xfrm>
            <a:off x="0" y="6589713"/>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34" name="Line 22">
            <a:extLst>
              <a:ext uri="{FF2B5EF4-FFF2-40B4-BE49-F238E27FC236}">
                <a16:creationId xmlns:a16="http://schemas.microsoft.com/office/drawing/2014/main" id="{6FCA547D-07B2-93B7-EE09-7D2E63D03B49}"/>
              </a:ext>
            </a:extLst>
          </p:cNvPr>
          <p:cNvSpPr>
            <a:spLocks noChangeShapeType="1"/>
          </p:cNvSpPr>
          <p:nvPr/>
        </p:nvSpPr>
        <p:spPr bwMode="auto">
          <a:xfrm>
            <a:off x="0" y="6635750"/>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35" name="Line 23">
            <a:extLst>
              <a:ext uri="{FF2B5EF4-FFF2-40B4-BE49-F238E27FC236}">
                <a16:creationId xmlns:a16="http://schemas.microsoft.com/office/drawing/2014/main" id="{730D0374-5980-BDE3-1254-11886C4F1852}"/>
              </a:ext>
            </a:extLst>
          </p:cNvPr>
          <p:cNvSpPr>
            <a:spLocks noChangeShapeType="1"/>
          </p:cNvSpPr>
          <p:nvPr/>
        </p:nvSpPr>
        <p:spPr bwMode="auto">
          <a:xfrm>
            <a:off x="0" y="6689725"/>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36" name="Line 24">
            <a:extLst>
              <a:ext uri="{FF2B5EF4-FFF2-40B4-BE49-F238E27FC236}">
                <a16:creationId xmlns:a16="http://schemas.microsoft.com/office/drawing/2014/main" id="{B5EE33F7-A30E-5BFF-8034-28BC5F274403}"/>
              </a:ext>
            </a:extLst>
          </p:cNvPr>
          <p:cNvSpPr>
            <a:spLocks noChangeShapeType="1"/>
          </p:cNvSpPr>
          <p:nvPr/>
        </p:nvSpPr>
        <p:spPr bwMode="auto">
          <a:xfrm>
            <a:off x="8467" y="6734175"/>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37" name="Line 25">
            <a:extLst>
              <a:ext uri="{FF2B5EF4-FFF2-40B4-BE49-F238E27FC236}">
                <a16:creationId xmlns:a16="http://schemas.microsoft.com/office/drawing/2014/main" id="{013873E1-7884-A15C-4594-AD511E57F3CD}"/>
              </a:ext>
            </a:extLst>
          </p:cNvPr>
          <p:cNvSpPr>
            <a:spLocks noChangeShapeType="1"/>
          </p:cNvSpPr>
          <p:nvPr/>
        </p:nvSpPr>
        <p:spPr bwMode="auto">
          <a:xfrm>
            <a:off x="0" y="6781800"/>
            <a:ext cx="12183533" cy="0"/>
          </a:xfrm>
          <a:prstGeom prst="line">
            <a:avLst/>
          </a:prstGeom>
          <a:noFill/>
          <a:ln w="9525">
            <a:solidFill>
              <a:srgbClr val="844E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sz="1800">
              <a:effectLst>
                <a:outerShdw blurRad="38100" dist="38100" dir="2700000" algn="tl">
                  <a:srgbClr val="000000">
                    <a:alpha val="43137"/>
                  </a:srgbClr>
                </a:outerShdw>
              </a:effectLst>
              <a:ea typeface="+mn-ea"/>
            </a:endParaRPr>
          </a:p>
        </p:txBody>
      </p:sp>
      <p:grpSp>
        <p:nvGrpSpPr>
          <p:cNvPr id="1041" name="Group 26">
            <a:extLst>
              <a:ext uri="{FF2B5EF4-FFF2-40B4-BE49-F238E27FC236}">
                <a16:creationId xmlns:a16="http://schemas.microsoft.com/office/drawing/2014/main" id="{BE411C80-81D1-2620-BAF5-4A354E810296}"/>
              </a:ext>
            </a:extLst>
          </p:cNvPr>
          <p:cNvGrpSpPr>
            <a:grpSpLocks/>
          </p:cNvGrpSpPr>
          <p:nvPr/>
        </p:nvGrpSpPr>
        <p:grpSpPr bwMode="auto">
          <a:xfrm>
            <a:off x="266701" y="6589714"/>
            <a:ext cx="11417300" cy="211137"/>
            <a:chOff x="96" y="4049"/>
            <a:chExt cx="5394" cy="156"/>
          </a:xfrm>
        </p:grpSpPr>
        <p:sp>
          <p:nvSpPr>
            <p:cNvPr id="13339" name="Rectangle 27">
              <a:extLst>
                <a:ext uri="{FF2B5EF4-FFF2-40B4-BE49-F238E27FC236}">
                  <a16:creationId xmlns:a16="http://schemas.microsoft.com/office/drawing/2014/main" id="{D640D022-3C98-2BBD-4855-6A45B6AF7A34}"/>
                </a:ext>
              </a:extLst>
            </p:cNvPr>
            <p:cNvSpPr>
              <a:spLocks noChangeArrowheads="1"/>
            </p:cNvSpPr>
            <p:nvPr/>
          </p:nvSpPr>
          <p:spPr bwMode="auto">
            <a:xfrm>
              <a:off x="96" y="4055"/>
              <a:ext cx="94" cy="144"/>
            </a:xfrm>
            <a:prstGeom prst="rect">
              <a:avLst/>
            </a:prstGeom>
            <a:solidFill>
              <a:srgbClr val="A500CC"/>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40" name="Rectangle 28">
              <a:extLst>
                <a:ext uri="{FF2B5EF4-FFF2-40B4-BE49-F238E27FC236}">
                  <a16:creationId xmlns:a16="http://schemas.microsoft.com/office/drawing/2014/main" id="{E59F4E76-1229-7143-EF11-1765C3422347}"/>
                </a:ext>
              </a:extLst>
            </p:cNvPr>
            <p:cNvSpPr>
              <a:spLocks noChangeArrowheads="1"/>
            </p:cNvSpPr>
            <p:nvPr/>
          </p:nvSpPr>
          <p:spPr bwMode="auto">
            <a:xfrm>
              <a:off x="558" y="4055"/>
              <a:ext cx="95" cy="144"/>
            </a:xfrm>
            <a:prstGeom prst="rect">
              <a:avLst/>
            </a:prstGeom>
            <a:solidFill>
              <a:srgbClr val="AC8DC3"/>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41" name="Rectangle 29">
              <a:extLst>
                <a:ext uri="{FF2B5EF4-FFF2-40B4-BE49-F238E27FC236}">
                  <a16:creationId xmlns:a16="http://schemas.microsoft.com/office/drawing/2014/main" id="{DF3D90AF-B1DE-52DC-7BE6-09062045463E}"/>
                </a:ext>
              </a:extLst>
            </p:cNvPr>
            <p:cNvSpPr>
              <a:spLocks noChangeArrowheads="1"/>
            </p:cNvSpPr>
            <p:nvPr/>
          </p:nvSpPr>
          <p:spPr bwMode="auto">
            <a:xfrm>
              <a:off x="634" y="4055"/>
              <a:ext cx="95" cy="144"/>
            </a:xfrm>
            <a:prstGeom prst="rect">
              <a:avLst/>
            </a:prstGeom>
            <a:solidFill>
              <a:srgbClr val="B469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42" name="Rectangle 30">
              <a:extLst>
                <a:ext uri="{FF2B5EF4-FFF2-40B4-BE49-F238E27FC236}">
                  <a16:creationId xmlns:a16="http://schemas.microsoft.com/office/drawing/2014/main" id="{0F9A6E97-BD4A-3F61-0D9B-FD5A46BE43DB}"/>
                </a:ext>
              </a:extLst>
            </p:cNvPr>
            <p:cNvSpPr>
              <a:spLocks noChangeArrowheads="1"/>
            </p:cNvSpPr>
            <p:nvPr/>
          </p:nvSpPr>
          <p:spPr bwMode="auto">
            <a:xfrm>
              <a:off x="672" y="4055"/>
              <a:ext cx="88" cy="144"/>
            </a:xfrm>
            <a:prstGeom prst="rect">
              <a:avLst/>
            </a:prstGeom>
            <a:solidFill>
              <a:srgbClr val="9933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43" name="Rectangle 31">
              <a:extLst>
                <a:ext uri="{FF2B5EF4-FFF2-40B4-BE49-F238E27FC236}">
                  <a16:creationId xmlns:a16="http://schemas.microsoft.com/office/drawing/2014/main" id="{3EDE1BC7-F70C-8910-1074-17AD98992155}"/>
                </a:ext>
              </a:extLst>
            </p:cNvPr>
            <p:cNvSpPr>
              <a:spLocks noChangeArrowheads="1"/>
            </p:cNvSpPr>
            <p:nvPr/>
          </p:nvSpPr>
          <p:spPr bwMode="auto">
            <a:xfrm>
              <a:off x="1089" y="4049"/>
              <a:ext cx="95" cy="144"/>
            </a:xfrm>
            <a:prstGeom prst="rect">
              <a:avLst/>
            </a:prstGeom>
            <a:solidFill>
              <a:srgbClr val="800080"/>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44" name="Rectangle 32">
              <a:extLst>
                <a:ext uri="{FF2B5EF4-FFF2-40B4-BE49-F238E27FC236}">
                  <a16:creationId xmlns:a16="http://schemas.microsoft.com/office/drawing/2014/main" id="{009611B2-9285-0A3A-1609-DFBECAD2851E}"/>
                </a:ext>
              </a:extLst>
            </p:cNvPr>
            <p:cNvSpPr>
              <a:spLocks noChangeArrowheads="1"/>
            </p:cNvSpPr>
            <p:nvPr/>
          </p:nvSpPr>
          <p:spPr bwMode="auto">
            <a:xfrm>
              <a:off x="1171" y="4049"/>
              <a:ext cx="89"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45" name="Rectangle 33">
              <a:extLst>
                <a:ext uri="{FF2B5EF4-FFF2-40B4-BE49-F238E27FC236}">
                  <a16:creationId xmlns:a16="http://schemas.microsoft.com/office/drawing/2014/main" id="{62D471FB-018D-7E90-2E11-1F3016F8E489}"/>
                </a:ext>
              </a:extLst>
            </p:cNvPr>
            <p:cNvSpPr>
              <a:spLocks noChangeArrowheads="1"/>
            </p:cNvSpPr>
            <p:nvPr/>
          </p:nvSpPr>
          <p:spPr bwMode="auto">
            <a:xfrm>
              <a:off x="1222" y="4049"/>
              <a:ext cx="63" cy="144"/>
            </a:xfrm>
            <a:prstGeom prst="rect">
              <a:avLst/>
            </a:prstGeom>
            <a:solidFill>
              <a:srgbClr val="FFCC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46" name="Rectangle 34">
              <a:extLst>
                <a:ext uri="{FF2B5EF4-FFF2-40B4-BE49-F238E27FC236}">
                  <a16:creationId xmlns:a16="http://schemas.microsoft.com/office/drawing/2014/main" id="{2F743C17-E9C8-4933-CC81-3C2E01610158}"/>
                </a:ext>
              </a:extLst>
            </p:cNvPr>
            <p:cNvSpPr>
              <a:spLocks noChangeArrowheads="1"/>
            </p:cNvSpPr>
            <p:nvPr/>
          </p:nvSpPr>
          <p:spPr bwMode="auto">
            <a:xfrm>
              <a:off x="1386" y="4055"/>
              <a:ext cx="63" cy="144"/>
            </a:xfrm>
            <a:prstGeom prst="rect">
              <a:avLst/>
            </a:prstGeom>
            <a:solidFill>
              <a:srgbClr val="D183D3"/>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47" name="Rectangle 35">
              <a:extLst>
                <a:ext uri="{FF2B5EF4-FFF2-40B4-BE49-F238E27FC236}">
                  <a16:creationId xmlns:a16="http://schemas.microsoft.com/office/drawing/2014/main" id="{A9EBD677-3F0C-FAD3-848D-2BC342C52A8B}"/>
                </a:ext>
              </a:extLst>
            </p:cNvPr>
            <p:cNvSpPr>
              <a:spLocks noChangeArrowheads="1"/>
            </p:cNvSpPr>
            <p:nvPr/>
          </p:nvSpPr>
          <p:spPr bwMode="auto">
            <a:xfrm>
              <a:off x="1424" y="4055"/>
              <a:ext cx="63" cy="144"/>
            </a:xfrm>
            <a:prstGeom prst="rect">
              <a:avLst/>
            </a:prstGeom>
            <a:solidFill>
              <a:srgbClr val="B469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48" name="Rectangle 36">
              <a:extLst>
                <a:ext uri="{FF2B5EF4-FFF2-40B4-BE49-F238E27FC236}">
                  <a16:creationId xmlns:a16="http://schemas.microsoft.com/office/drawing/2014/main" id="{3933915E-8E3C-5BD5-E134-8269D7E0D905}"/>
                </a:ext>
              </a:extLst>
            </p:cNvPr>
            <p:cNvSpPr>
              <a:spLocks noChangeArrowheads="1"/>
            </p:cNvSpPr>
            <p:nvPr/>
          </p:nvSpPr>
          <p:spPr bwMode="auto">
            <a:xfrm>
              <a:off x="1468" y="4055"/>
              <a:ext cx="64"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49" name="Rectangle 37">
              <a:extLst>
                <a:ext uri="{FF2B5EF4-FFF2-40B4-BE49-F238E27FC236}">
                  <a16:creationId xmlns:a16="http://schemas.microsoft.com/office/drawing/2014/main" id="{0BA874C2-66C0-E550-E502-ADB466FB9BDB}"/>
                </a:ext>
              </a:extLst>
            </p:cNvPr>
            <p:cNvSpPr>
              <a:spLocks noChangeArrowheads="1"/>
            </p:cNvSpPr>
            <p:nvPr/>
          </p:nvSpPr>
          <p:spPr bwMode="auto">
            <a:xfrm>
              <a:off x="1494" y="4055"/>
              <a:ext cx="63" cy="144"/>
            </a:xfrm>
            <a:prstGeom prst="rect">
              <a:avLst/>
            </a:prstGeom>
            <a:solidFill>
              <a:srgbClr val="D183D3"/>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50" name="Rectangle 38">
              <a:extLst>
                <a:ext uri="{FF2B5EF4-FFF2-40B4-BE49-F238E27FC236}">
                  <a16:creationId xmlns:a16="http://schemas.microsoft.com/office/drawing/2014/main" id="{6E5B0065-ADAD-E206-B2E5-6AF988DF5F06}"/>
                </a:ext>
              </a:extLst>
            </p:cNvPr>
            <p:cNvSpPr>
              <a:spLocks noChangeArrowheads="1"/>
            </p:cNvSpPr>
            <p:nvPr/>
          </p:nvSpPr>
          <p:spPr bwMode="auto">
            <a:xfrm>
              <a:off x="2410" y="4055"/>
              <a:ext cx="64"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51" name="Rectangle 39">
              <a:extLst>
                <a:ext uri="{FF2B5EF4-FFF2-40B4-BE49-F238E27FC236}">
                  <a16:creationId xmlns:a16="http://schemas.microsoft.com/office/drawing/2014/main" id="{49BEFDDF-2683-A16A-F444-EAE4002081F9}"/>
                </a:ext>
              </a:extLst>
            </p:cNvPr>
            <p:cNvSpPr>
              <a:spLocks noChangeArrowheads="1"/>
            </p:cNvSpPr>
            <p:nvPr/>
          </p:nvSpPr>
          <p:spPr bwMode="auto">
            <a:xfrm>
              <a:off x="2442" y="4055"/>
              <a:ext cx="63" cy="144"/>
            </a:xfrm>
            <a:prstGeom prst="rect">
              <a:avLst/>
            </a:prstGeom>
            <a:solidFill>
              <a:srgbClr val="D183D3"/>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52" name="Rectangle 40">
              <a:extLst>
                <a:ext uri="{FF2B5EF4-FFF2-40B4-BE49-F238E27FC236}">
                  <a16:creationId xmlns:a16="http://schemas.microsoft.com/office/drawing/2014/main" id="{5CE6272C-EBC3-8F70-541E-12CA316A8120}"/>
                </a:ext>
              </a:extLst>
            </p:cNvPr>
            <p:cNvSpPr>
              <a:spLocks noChangeArrowheads="1"/>
            </p:cNvSpPr>
            <p:nvPr/>
          </p:nvSpPr>
          <p:spPr bwMode="auto">
            <a:xfrm>
              <a:off x="2493" y="4055"/>
              <a:ext cx="63"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53" name="Rectangle 41">
              <a:extLst>
                <a:ext uri="{FF2B5EF4-FFF2-40B4-BE49-F238E27FC236}">
                  <a16:creationId xmlns:a16="http://schemas.microsoft.com/office/drawing/2014/main" id="{3D50F18E-3168-8457-C4BA-ECEE27B77B78}"/>
                </a:ext>
              </a:extLst>
            </p:cNvPr>
            <p:cNvSpPr>
              <a:spLocks noChangeArrowheads="1"/>
            </p:cNvSpPr>
            <p:nvPr/>
          </p:nvSpPr>
          <p:spPr bwMode="auto">
            <a:xfrm>
              <a:off x="2550" y="4055"/>
              <a:ext cx="63" cy="144"/>
            </a:xfrm>
            <a:prstGeom prst="rect">
              <a:avLst/>
            </a:prstGeom>
            <a:solidFill>
              <a:srgbClr val="FFCC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54" name="Rectangle 42">
              <a:extLst>
                <a:ext uri="{FF2B5EF4-FFF2-40B4-BE49-F238E27FC236}">
                  <a16:creationId xmlns:a16="http://schemas.microsoft.com/office/drawing/2014/main" id="{7E6992BA-37AA-B2DF-286B-5E2E15B0C52A}"/>
                </a:ext>
              </a:extLst>
            </p:cNvPr>
            <p:cNvSpPr>
              <a:spLocks noChangeArrowheads="1"/>
            </p:cNvSpPr>
            <p:nvPr/>
          </p:nvSpPr>
          <p:spPr bwMode="auto">
            <a:xfrm>
              <a:off x="5395" y="4055"/>
              <a:ext cx="63" cy="144"/>
            </a:xfrm>
            <a:prstGeom prst="rect">
              <a:avLst/>
            </a:prstGeom>
            <a:solidFill>
              <a:srgbClr val="9933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55" name="Rectangle 43">
              <a:extLst>
                <a:ext uri="{FF2B5EF4-FFF2-40B4-BE49-F238E27FC236}">
                  <a16:creationId xmlns:a16="http://schemas.microsoft.com/office/drawing/2014/main" id="{FA97DADC-D204-F373-CE22-F40D18F71C9B}"/>
                </a:ext>
              </a:extLst>
            </p:cNvPr>
            <p:cNvSpPr>
              <a:spLocks noChangeArrowheads="1"/>
            </p:cNvSpPr>
            <p:nvPr/>
          </p:nvSpPr>
          <p:spPr bwMode="auto">
            <a:xfrm>
              <a:off x="5338" y="4055"/>
              <a:ext cx="63" cy="144"/>
            </a:xfrm>
            <a:prstGeom prst="rect">
              <a:avLst/>
            </a:prstGeom>
            <a:solidFill>
              <a:srgbClr val="B469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56" name="Rectangle 44">
              <a:extLst>
                <a:ext uri="{FF2B5EF4-FFF2-40B4-BE49-F238E27FC236}">
                  <a16:creationId xmlns:a16="http://schemas.microsoft.com/office/drawing/2014/main" id="{E40987D1-DCB9-E388-4A9C-DDEEC14EA3C9}"/>
                </a:ext>
              </a:extLst>
            </p:cNvPr>
            <p:cNvSpPr>
              <a:spLocks noChangeArrowheads="1"/>
            </p:cNvSpPr>
            <p:nvPr/>
          </p:nvSpPr>
          <p:spPr bwMode="auto">
            <a:xfrm>
              <a:off x="4851" y="4061"/>
              <a:ext cx="63" cy="144"/>
            </a:xfrm>
            <a:prstGeom prst="rect">
              <a:avLst/>
            </a:prstGeom>
            <a:solidFill>
              <a:srgbClr val="CC00CC"/>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57" name="Rectangle 45">
              <a:extLst>
                <a:ext uri="{FF2B5EF4-FFF2-40B4-BE49-F238E27FC236}">
                  <a16:creationId xmlns:a16="http://schemas.microsoft.com/office/drawing/2014/main" id="{1DE694A1-BADC-75E9-F66E-E6A5CDEA04F3}"/>
                </a:ext>
              </a:extLst>
            </p:cNvPr>
            <p:cNvSpPr>
              <a:spLocks noChangeArrowheads="1"/>
            </p:cNvSpPr>
            <p:nvPr/>
          </p:nvSpPr>
          <p:spPr bwMode="auto">
            <a:xfrm>
              <a:off x="5199" y="4055"/>
              <a:ext cx="63"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58" name="Rectangle 46">
              <a:extLst>
                <a:ext uri="{FF2B5EF4-FFF2-40B4-BE49-F238E27FC236}">
                  <a16:creationId xmlns:a16="http://schemas.microsoft.com/office/drawing/2014/main" id="{6836645E-862A-FD99-D864-D0AF5D7D51F4}"/>
                </a:ext>
              </a:extLst>
            </p:cNvPr>
            <p:cNvSpPr>
              <a:spLocks noChangeArrowheads="1"/>
            </p:cNvSpPr>
            <p:nvPr/>
          </p:nvSpPr>
          <p:spPr bwMode="auto">
            <a:xfrm>
              <a:off x="5167" y="4049"/>
              <a:ext cx="68" cy="156"/>
            </a:xfrm>
            <a:prstGeom prst="rect">
              <a:avLst/>
            </a:prstGeom>
            <a:solidFill>
              <a:srgbClr val="64007D"/>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59" name="Rectangle 47">
              <a:extLst>
                <a:ext uri="{FF2B5EF4-FFF2-40B4-BE49-F238E27FC236}">
                  <a16:creationId xmlns:a16="http://schemas.microsoft.com/office/drawing/2014/main" id="{B1342307-EADB-7443-303D-6F70886C9436}"/>
                </a:ext>
              </a:extLst>
            </p:cNvPr>
            <p:cNvSpPr>
              <a:spLocks noChangeArrowheads="1"/>
            </p:cNvSpPr>
            <p:nvPr/>
          </p:nvSpPr>
          <p:spPr bwMode="auto">
            <a:xfrm>
              <a:off x="5140" y="4055"/>
              <a:ext cx="64" cy="144"/>
            </a:xfrm>
            <a:prstGeom prst="rect">
              <a:avLst/>
            </a:prstGeom>
            <a:solidFill>
              <a:srgbClr val="B469FF"/>
            </a:solidFill>
            <a:ln>
              <a:noFill/>
            </a:ln>
            <a:extLst>
              <a:ext uri="{91240B29-F687-4F45-9708-019B960494DF}">
                <a14:hiddenLine xmlns:a14="http://schemas.microsoft.com/office/drawing/2010/main" w="0">
                  <a:solidFill>
                    <a:srgbClr val="9900CC"/>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60" name="Rectangle 48">
              <a:extLst>
                <a:ext uri="{FF2B5EF4-FFF2-40B4-BE49-F238E27FC236}">
                  <a16:creationId xmlns:a16="http://schemas.microsoft.com/office/drawing/2014/main" id="{FA70A881-5F0A-0F5B-A00C-5811B56C1F4F}"/>
                </a:ext>
              </a:extLst>
            </p:cNvPr>
            <p:cNvSpPr>
              <a:spLocks noChangeArrowheads="1"/>
            </p:cNvSpPr>
            <p:nvPr/>
          </p:nvSpPr>
          <p:spPr bwMode="auto">
            <a:xfrm>
              <a:off x="4352" y="4055"/>
              <a:ext cx="64" cy="144"/>
            </a:xfrm>
            <a:prstGeom prst="rect">
              <a:avLst/>
            </a:prstGeom>
            <a:solidFill>
              <a:srgbClr val="D183D3"/>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61" name="Rectangle 49">
              <a:extLst>
                <a:ext uri="{FF2B5EF4-FFF2-40B4-BE49-F238E27FC236}">
                  <a16:creationId xmlns:a16="http://schemas.microsoft.com/office/drawing/2014/main" id="{81AC2DB4-7E3C-2003-B184-2B8057AF2014}"/>
                </a:ext>
              </a:extLst>
            </p:cNvPr>
            <p:cNvSpPr>
              <a:spLocks noChangeArrowheads="1"/>
            </p:cNvSpPr>
            <p:nvPr/>
          </p:nvSpPr>
          <p:spPr bwMode="auto">
            <a:xfrm>
              <a:off x="4112" y="4055"/>
              <a:ext cx="63"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62" name="Rectangle 50">
              <a:extLst>
                <a:ext uri="{FF2B5EF4-FFF2-40B4-BE49-F238E27FC236}">
                  <a16:creationId xmlns:a16="http://schemas.microsoft.com/office/drawing/2014/main" id="{581FA208-5FC6-0B36-9F9F-4A786FB099D6}"/>
                </a:ext>
              </a:extLst>
            </p:cNvPr>
            <p:cNvSpPr>
              <a:spLocks noChangeArrowheads="1"/>
            </p:cNvSpPr>
            <p:nvPr/>
          </p:nvSpPr>
          <p:spPr bwMode="auto">
            <a:xfrm>
              <a:off x="3624" y="4055"/>
              <a:ext cx="64" cy="144"/>
            </a:xfrm>
            <a:prstGeom prst="rect">
              <a:avLst/>
            </a:prstGeom>
            <a:solidFill>
              <a:srgbClr val="D183D3"/>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63" name="Rectangle 51">
              <a:extLst>
                <a:ext uri="{FF2B5EF4-FFF2-40B4-BE49-F238E27FC236}">
                  <a16:creationId xmlns:a16="http://schemas.microsoft.com/office/drawing/2014/main" id="{F7BBFE8D-C8B0-8A5E-FD44-810EB5250E65}"/>
                </a:ext>
              </a:extLst>
            </p:cNvPr>
            <p:cNvSpPr>
              <a:spLocks noChangeArrowheads="1"/>
            </p:cNvSpPr>
            <p:nvPr/>
          </p:nvSpPr>
          <p:spPr bwMode="auto">
            <a:xfrm>
              <a:off x="3580" y="4055"/>
              <a:ext cx="63" cy="144"/>
            </a:xfrm>
            <a:prstGeom prst="rect">
              <a:avLst/>
            </a:prstGeom>
            <a:solidFill>
              <a:srgbClr val="844EA6"/>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64" name="Rectangle 52">
              <a:extLst>
                <a:ext uri="{FF2B5EF4-FFF2-40B4-BE49-F238E27FC236}">
                  <a16:creationId xmlns:a16="http://schemas.microsoft.com/office/drawing/2014/main" id="{FF0D5F9F-C0A6-57BA-CC93-B2FF7BC74B78}"/>
                </a:ext>
              </a:extLst>
            </p:cNvPr>
            <p:cNvSpPr>
              <a:spLocks noChangeArrowheads="1"/>
            </p:cNvSpPr>
            <p:nvPr/>
          </p:nvSpPr>
          <p:spPr bwMode="auto">
            <a:xfrm>
              <a:off x="3536" y="4055"/>
              <a:ext cx="63" cy="144"/>
            </a:xfrm>
            <a:prstGeom prst="rect">
              <a:avLst/>
            </a:prstGeom>
            <a:solidFill>
              <a:srgbClr val="FFCC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sp>
          <p:nvSpPr>
            <p:cNvPr id="13365" name="Rectangle 53">
              <a:extLst>
                <a:ext uri="{FF2B5EF4-FFF2-40B4-BE49-F238E27FC236}">
                  <a16:creationId xmlns:a16="http://schemas.microsoft.com/office/drawing/2014/main" id="{0B7B1FBC-3DE0-8F44-8549-EB240F3E6C5F}"/>
                </a:ext>
              </a:extLst>
            </p:cNvPr>
            <p:cNvSpPr>
              <a:spLocks noChangeArrowheads="1"/>
            </p:cNvSpPr>
            <p:nvPr/>
          </p:nvSpPr>
          <p:spPr bwMode="auto">
            <a:xfrm>
              <a:off x="5427" y="4055"/>
              <a:ext cx="63" cy="144"/>
            </a:xfrm>
            <a:prstGeom prst="rect">
              <a:avLst/>
            </a:prstGeom>
            <a:solidFill>
              <a:srgbClr val="CC00CC"/>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p>
              <a:pPr>
                <a:defRPr/>
              </a:pPr>
              <a:endParaRPr lang="en-US" sz="1800">
                <a:effectLst>
                  <a:outerShdw blurRad="38100" dist="38100" dir="2700000" algn="tl">
                    <a:srgbClr val="000000">
                      <a:alpha val="43137"/>
                    </a:srgbClr>
                  </a:outerShdw>
                </a:effectLst>
                <a:ea typeface="+mn-ea"/>
              </a:endParaRPr>
            </a:p>
          </p:txBody>
        </p:sp>
      </p:grpSp>
      <p:grpSp>
        <p:nvGrpSpPr>
          <p:cNvPr id="1042" name="Group 54">
            <a:extLst>
              <a:ext uri="{FF2B5EF4-FFF2-40B4-BE49-F238E27FC236}">
                <a16:creationId xmlns:a16="http://schemas.microsoft.com/office/drawing/2014/main" id="{C85025B0-C541-3626-AE63-8B7D52A6E636}"/>
              </a:ext>
            </a:extLst>
          </p:cNvPr>
          <p:cNvGrpSpPr>
            <a:grpSpLocks/>
          </p:cNvGrpSpPr>
          <p:nvPr/>
        </p:nvGrpSpPr>
        <p:grpSpPr bwMode="auto">
          <a:xfrm>
            <a:off x="309034" y="1069976"/>
            <a:ext cx="588433" cy="454025"/>
            <a:chOff x="5136" y="192"/>
            <a:chExt cx="278" cy="286"/>
          </a:xfrm>
        </p:grpSpPr>
        <p:sp>
          <p:nvSpPr>
            <p:cNvPr id="13367" name="Freeform 55">
              <a:extLst>
                <a:ext uri="{FF2B5EF4-FFF2-40B4-BE49-F238E27FC236}">
                  <a16:creationId xmlns:a16="http://schemas.microsoft.com/office/drawing/2014/main" id="{5820168F-1A7B-A70D-ED2E-D58249AF1C8A}"/>
                </a:ext>
              </a:extLst>
            </p:cNvPr>
            <p:cNvSpPr>
              <a:spLocks noEditPoints="1"/>
            </p:cNvSpPr>
            <p:nvPr/>
          </p:nvSpPr>
          <p:spPr bwMode="auto">
            <a:xfrm>
              <a:off x="5136" y="199"/>
              <a:ext cx="275" cy="279"/>
            </a:xfrm>
            <a:custGeom>
              <a:avLst/>
              <a:gdLst>
                <a:gd name="T0" fmla="*/ 79 w 169"/>
                <a:gd name="T1" fmla="*/ 1 h 172"/>
                <a:gd name="T2" fmla="*/ 53 w 169"/>
                <a:gd name="T3" fmla="*/ 27 h 172"/>
                <a:gd name="T4" fmla="*/ 52 w 169"/>
                <a:gd name="T5" fmla="*/ 29 h 172"/>
                <a:gd name="T6" fmla="*/ 52 w 169"/>
                <a:gd name="T7" fmla="*/ 30 h 172"/>
                <a:gd name="T8" fmla="*/ 79 w 169"/>
                <a:gd name="T9" fmla="*/ 66 h 172"/>
                <a:gd name="T10" fmla="*/ 2 w 169"/>
                <a:gd name="T11" fmla="*/ 52 h 172"/>
                <a:gd name="T12" fmla="*/ 0 w 169"/>
                <a:gd name="T13" fmla="*/ 52 h 172"/>
                <a:gd name="T14" fmla="*/ 0 w 169"/>
                <a:gd name="T15" fmla="*/ 54 h 172"/>
                <a:gd name="T16" fmla="*/ 3 w 169"/>
                <a:gd name="T17" fmla="*/ 95 h 172"/>
                <a:gd name="T18" fmla="*/ 5 w 169"/>
                <a:gd name="T19" fmla="*/ 97 h 172"/>
                <a:gd name="T20" fmla="*/ 81 w 169"/>
                <a:gd name="T21" fmla="*/ 118 h 172"/>
                <a:gd name="T22" fmla="*/ 57 w 169"/>
                <a:gd name="T23" fmla="*/ 137 h 172"/>
                <a:gd name="T24" fmla="*/ 56 w 169"/>
                <a:gd name="T25" fmla="*/ 138 h 172"/>
                <a:gd name="T26" fmla="*/ 56 w 169"/>
                <a:gd name="T27" fmla="*/ 139 h 172"/>
                <a:gd name="T28" fmla="*/ 57 w 169"/>
                <a:gd name="T29" fmla="*/ 140 h 172"/>
                <a:gd name="T30" fmla="*/ 83 w 169"/>
                <a:gd name="T31" fmla="*/ 171 h 172"/>
                <a:gd name="T32" fmla="*/ 86 w 169"/>
                <a:gd name="T33" fmla="*/ 171 h 172"/>
                <a:gd name="T34" fmla="*/ 168 w 169"/>
                <a:gd name="T35" fmla="*/ 115 h 172"/>
                <a:gd name="T36" fmla="*/ 169 w 169"/>
                <a:gd name="T37" fmla="*/ 114 h 172"/>
                <a:gd name="T38" fmla="*/ 168 w 169"/>
                <a:gd name="T39" fmla="*/ 112 h 172"/>
                <a:gd name="T40" fmla="*/ 83 w 169"/>
                <a:gd name="T41" fmla="*/ 1 h 172"/>
                <a:gd name="T42" fmla="*/ 81 w 169"/>
                <a:gd name="T43" fmla="*/ 0 h 172"/>
                <a:gd name="T44" fmla="*/ 79 w 169"/>
                <a:gd name="T45" fmla="*/ 1 h 172"/>
                <a:gd name="T46" fmla="*/ 81 w 169"/>
                <a:gd name="T47" fmla="*/ 5 h 172"/>
                <a:gd name="T48" fmla="*/ 164 w 169"/>
                <a:gd name="T49" fmla="*/ 113 h 172"/>
                <a:gd name="T50" fmla="*/ 85 w 169"/>
                <a:gd name="T51" fmla="*/ 167 h 172"/>
                <a:gd name="T52" fmla="*/ 62 w 169"/>
                <a:gd name="T53" fmla="*/ 139 h 172"/>
                <a:gd name="T54" fmla="*/ 87 w 169"/>
                <a:gd name="T55" fmla="*/ 118 h 172"/>
                <a:gd name="T56" fmla="*/ 88 w 169"/>
                <a:gd name="T57" fmla="*/ 117 h 172"/>
                <a:gd name="T58" fmla="*/ 88 w 169"/>
                <a:gd name="T59" fmla="*/ 116 h 172"/>
                <a:gd name="T60" fmla="*/ 86 w 169"/>
                <a:gd name="T61" fmla="*/ 115 h 172"/>
                <a:gd name="T62" fmla="*/ 7 w 169"/>
                <a:gd name="T63" fmla="*/ 93 h 172"/>
                <a:gd name="T64" fmla="*/ 4 w 169"/>
                <a:gd name="T65" fmla="*/ 56 h 172"/>
                <a:gd name="T66" fmla="*/ 83 w 169"/>
                <a:gd name="T67" fmla="*/ 71 h 172"/>
                <a:gd name="T68" fmla="*/ 86 w 169"/>
                <a:gd name="T69" fmla="*/ 70 h 172"/>
                <a:gd name="T70" fmla="*/ 86 w 169"/>
                <a:gd name="T71" fmla="*/ 69 h 172"/>
                <a:gd name="T72" fmla="*/ 85 w 169"/>
                <a:gd name="T73" fmla="*/ 68 h 172"/>
                <a:gd name="T74" fmla="*/ 57 w 169"/>
                <a:gd name="T75" fmla="*/ 29 h 172"/>
                <a:gd name="T76" fmla="*/ 81 w 169"/>
                <a:gd name="T77" fmla="*/ 5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9" h="172">
                  <a:moveTo>
                    <a:pt x="79" y="1"/>
                  </a:moveTo>
                  <a:lnTo>
                    <a:pt x="53" y="27"/>
                  </a:lnTo>
                  <a:cubicBezTo>
                    <a:pt x="52" y="28"/>
                    <a:pt x="52" y="28"/>
                    <a:pt x="52" y="29"/>
                  </a:cubicBezTo>
                  <a:cubicBezTo>
                    <a:pt x="52" y="29"/>
                    <a:pt x="52" y="30"/>
                    <a:pt x="52" y="30"/>
                  </a:cubicBezTo>
                  <a:cubicBezTo>
                    <a:pt x="52" y="30"/>
                    <a:pt x="74" y="59"/>
                    <a:pt x="79" y="66"/>
                  </a:cubicBezTo>
                  <a:cubicBezTo>
                    <a:pt x="70" y="64"/>
                    <a:pt x="2" y="52"/>
                    <a:pt x="2" y="52"/>
                  </a:cubicBezTo>
                  <a:cubicBezTo>
                    <a:pt x="1" y="52"/>
                    <a:pt x="1" y="52"/>
                    <a:pt x="0" y="52"/>
                  </a:cubicBezTo>
                  <a:cubicBezTo>
                    <a:pt x="0" y="53"/>
                    <a:pt x="0" y="53"/>
                    <a:pt x="0" y="54"/>
                  </a:cubicBezTo>
                  <a:cubicBezTo>
                    <a:pt x="0" y="54"/>
                    <a:pt x="3" y="95"/>
                    <a:pt x="3" y="95"/>
                  </a:cubicBezTo>
                  <a:cubicBezTo>
                    <a:pt x="3" y="96"/>
                    <a:pt x="4" y="96"/>
                    <a:pt x="5" y="97"/>
                  </a:cubicBezTo>
                  <a:cubicBezTo>
                    <a:pt x="5" y="97"/>
                    <a:pt x="74" y="116"/>
                    <a:pt x="81" y="118"/>
                  </a:cubicBezTo>
                  <a:cubicBezTo>
                    <a:pt x="76" y="122"/>
                    <a:pt x="57" y="137"/>
                    <a:pt x="57" y="137"/>
                  </a:cubicBezTo>
                  <a:cubicBezTo>
                    <a:pt x="57" y="137"/>
                    <a:pt x="56" y="138"/>
                    <a:pt x="56" y="138"/>
                  </a:cubicBezTo>
                  <a:cubicBezTo>
                    <a:pt x="56" y="138"/>
                    <a:pt x="56" y="138"/>
                    <a:pt x="56" y="139"/>
                  </a:cubicBezTo>
                  <a:cubicBezTo>
                    <a:pt x="56" y="139"/>
                    <a:pt x="57" y="140"/>
                    <a:pt x="57" y="140"/>
                  </a:cubicBezTo>
                  <a:lnTo>
                    <a:pt x="83" y="171"/>
                  </a:lnTo>
                  <a:cubicBezTo>
                    <a:pt x="84" y="172"/>
                    <a:pt x="85" y="172"/>
                    <a:pt x="86" y="171"/>
                  </a:cubicBezTo>
                  <a:lnTo>
                    <a:pt x="168" y="115"/>
                  </a:lnTo>
                  <a:cubicBezTo>
                    <a:pt x="168" y="115"/>
                    <a:pt x="169" y="114"/>
                    <a:pt x="169" y="114"/>
                  </a:cubicBezTo>
                  <a:cubicBezTo>
                    <a:pt x="169" y="113"/>
                    <a:pt x="169" y="112"/>
                    <a:pt x="168" y="112"/>
                  </a:cubicBezTo>
                  <a:lnTo>
                    <a:pt x="83" y="1"/>
                  </a:lnTo>
                  <a:cubicBezTo>
                    <a:pt x="82" y="0"/>
                    <a:pt x="82" y="0"/>
                    <a:pt x="81" y="0"/>
                  </a:cubicBezTo>
                  <a:cubicBezTo>
                    <a:pt x="80" y="0"/>
                    <a:pt x="80" y="0"/>
                    <a:pt x="79" y="1"/>
                  </a:cubicBezTo>
                  <a:close/>
                  <a:moveTo>
                    <a:pt x="81" y="5"/>
                  </a:moveTo>
                  <a:cubicBezTo>
                    <a:pt x="83" y="9"/>
                    <a:pt x="161" y="109"/>
                    <a:pt x="164" y="113"/>
                  </a:cubicBezTo>
                  <a:cubicBezTo>
                    <a:pt x="160" y="115"/>
                    <a:pt x="88" y="164"/>
                    <a:pt x="85" y="167"/>
                  </a:cubicBezTo>
                  <a:cubicBezTo>
                    <a:pt x="83" y="164"/>
                    <a:pt x="64" y="142"/>
                    <a:pt x="62" y="139"/>
                  </a:cubicBezTo>
                  <a:cubicBezTo>
                    <a:pt x="64" y="136"/>
                    <a:pt x="87" y="118"/>
                    <a:pt x="87" y="118"/>
                  </a:cubicBezTo>
                  <a:cubicBezTo>
                    <a:pt x="87" y="118"/>
                    <a:pt x="88" y="117"/>
                    <a:pt x="88" y="117"/>
                  </a:cubicBezTo>
                  <a:cubicBezTo>
                    <a:pt x="88" y="116"/>
                    <a:pt x="88" y="116"/>
                    <a:pt x="88" y="116"/>
                  </a:cubicBezTo>
                  <a:cubicBezTo>
                    <a:pt x="88" y="115"/>
                    <a:pt x="87" y="115"/>
                    <a:pt x="86" y="115"/>
                  </a:cubicBezTo>
                  <a:cubicBezTo>
                    <a:pt x="86" y="115"/>
                    <a:pt x="10" y="94"/>
                    <a:pt x="7" y="93"/>
                  </a:cubicBezTo>
                  <a:cubicBezTo>
                    <a:pt x="7" y="90"/>
                    <a:pt x="4" y="61"/>
                    <a:pt x="4" y="56"/>
                  </a:cubicBezTo>
                  <a:cubicBezTo>
                    <a:pt x="9" y="57"/>
                    <a:pt x="83" y="71"/>
                    <a:pt x="83" y="71"/>
                  </a:cubicBezTo>
                  <a:cubicBezTo>
                    <a:pt x="84" y="72"/>
                    <a:pt x="85" y="71"/>
                    <a:pt x="86" y="70"/>
                  </a:cubicBezTo>
                  <a:cubicBezTo>
                    <a:pt x="86" y="70"/>
                    <a:pt x="86" y="70"/>
                    <a:pt x="86" y="69"/>
                  </a:cubicBezTo>
                  <a:cubicBezTo>
                    <a:pt x="86" y="69"/>
                    <a:pt x="86" y="68"/>
                    <a:pt x="85" y="68"/>
                  </a:cubicBezTo>
                  <a:cubicBezTo>
                    <a:pt x="85" y="68"/>
                    <a:pt x="59" y="32"/>
                    <a:pt x="57" y="29"/>
                  </a:cubicBezTo>
                  <a:cubicBezTo>
                    <a:pt x="59" y="27"/>
                    <a:pt x="78" y="8"/>
                    <a:pt x="81" y="5"/>
                  </a:cubicBezTo>
                  <a:close/>
                </a:path>
              </a:pathLst>
            </a:custGeom>
            <a:solidFill>
              <a:srgbClr val="D183D3"/>
            </a:solidFill>
            <a:ln w="0">
              <a:solidFill>
                <a:srgbClr val="D183D3"/>
              </a:solidFill>
              <a:prstDash val="solid"/>
              <a:round/>
              <a:headEnd/>
              <a:tailEnd/>
            </a:ln>
          </p:spPr>
          <p:txBody>
            <a:bodyPr/>
            <a:lstStyle/>
            <a:p>
              <a:pPr>
                <a:defRPr/>
              </a:pPr>
              <a:endParaRPr lang="en-US" sz="1800">
                <a:effectLst>
                  <a:outerShdw blurRad="38100" dist="38100" dir="2700000" algn="tl">
                    <a:srgbClr val="000000">
                      <a:alpha val="43137"/>
                    </a:srgbClr>
                  </a:outerShdw>
                </a:effectLst>
                <a:ea typeface="+mn-ea"/>
              </a:endParaRPr>
            </a:p>
          </p:txBody>
        </p:sp>
        <p:sp>
          <p:nvSpPr>
            <p:cNvPr id="13368" name="Freeform 56">
              <a:extLst>
                <a:ext uri="{FF2B5EF4-FFF2-40B4-BE49-F238E27FC236}">
                  <a16:creationId xmlns:a16="http://schemas.microsoft.com/office/drawing/2014/main" id="{6A9FB320-F316-CD97-7F91-0E1D0F6A35AF}"/>
                </a:ext>
              </a:extLst>
            </p:cNvPr>
            <p:cNvSpPr>
              <a:spLocks/>
            </p:cNvSpPr>
            <p:nvPr/>
          </p:nvSpPr>
          <p:spPr bwMode="auto">
            <a:xfrm>
              <a:off x="5263" y="192"/>
              <a:ext cx="151" cy="193"/>
            </a:xfrm>
            <a:custGeom>
              <a:avLst/>
              <a:gdLst>
                <a:gd name="T0" fmla="*/ 21 w 93"/>
                <a:gd name="T1" fmla="*/ 0 h 119"/>
                <a:gd name="T2" fmla="*/ 2 w 93"/>
                <a:gd name="T3" fmla="*/ 4 h 119"/>
                <a:gd name="T4" fmla="*/ 1 w 93"/>
                <a:gd name="T5" fmla="*/ 7 h 119"/>
                <a:gd name="T6" fmla="*/ 3 w 93"/>
                <a:gd name="T7" fmla="*/ 8 h 119"/>
                <a:gd name="T8" fmla="*/ 21 w 93"/>
                <a:gd name="T9" fmla="*/ 4 h 119"/>
                <a:gd name="T10" fmla="*/ 89 w 93"/>
                <a:gd name="T11" fmla="*/ 91 h 119"/>
                <a:gd name="T12" fmla="*/ 86 w 93"/>
                <a:gd name="T13" fmla="*/ 117 h 119"/>
                <a:gd name="T14" fmla="*/ 88 w 93"/>
                <a:gd name="T15" fmla="*/ 119 h 119"/>
                <a:gd name="T16" fmla="*/ 91 w 93"/>
                <a:gd name="T17" fmla="*/ 117 h 119"/>
                <a:gd name="T18" fmla="*/ 93 w 93"/>
                <a:gd name="T19" fmla="*/ 90 h 119"/>
                <a:gd name="T20" fmla="*/ 92 w 93"/>
                <a:gd name="T21" fmla="*/ 89 h 119"/>
                <a:gd name="T22" fmla="*/ 23 w 93"/>
                <a:gd name="T23" fmla="*/ 0 h 119"/>
                <a:gd name="T24" fmla="*/ 21 w 93"/>
                <a:gd name="T25"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19">
                  <a:moveTo>
                    <a:pt x="21" y="0"/>
                  </a:moveTo>
                  <a:lnTo>
                    <a:pt x="2" y="4"/>
                  </a:lnTo>
                  <a:cubicBezTo>
                    <a:pt x="1" y="4"/>
                    <a:pt x="0" y="6"/>
                    <a:pt x="1" y="7"/>
                  </a:cubicBezTo>
                  <a:cubicBezTo>
                    <a:pt x="1" y="8"/>
                    <a:pt x="2" y="9"/>
                    <a:pt x="3" y="8"/>
                  </a:cubicBezTo>
                  <a:cubicBezTo>
                    <a:pt x="3" y="8"/>
                    <a:pt x="18" y="5"/>
                    <a:pt x="21" y="4"/>
                  </a:cubicBezTo>
                  <a:cubicBezTo>
                    <a:pt x="22" y="6"/>
                    <a:pt x="88" y="89"/>
                    <a:pt x="89" y="91"/>
                  </a:cubicBezTo>
                  <a:cubicBezTo>
                    <a:pt x="88" y="92"/>
                    <a:pt x="86" y="117"/>
                    <a:pt x="86" y="117"/>
                  </a:cubicBezTo>
                  <a:cubicBezTo>
                    <a:pt x="86" y="118"/>
                    <a:pt x="87" y="119"/>
                    <a:pt x="88" y="119"/>
                  </a:cubicBezTo>
                  <a:cubicBezTo>
                    <a:pt x="90" y="119"/>
                    <a:pt x="91" y="119"/>
                    <a:pt x="91" y="117"/>
                  </a:cubicBezTo>
                  <a:lnTo>
                    <a:pt x="93" y="90"/>
                  </a:lnTo>
                  <a:cubicBezTo>
                    <a:pt x="93" y="90"/>
                    <a:pt x="93" y="89"/>
                    <a:pt x="92" y="89"/>
                  </a:cubicBezTo>
                  <a:lnTo>
                    <a:pt x="23" y="0"/>
                  </a:lnTo>
                  <a:cubicBezTo>
                    <a:pt x="23" y="0"/>
                    <a:pt x="22" y="0"/>
                    <a:pt x="21" y="0"/>
                  </a:cubicBezTo>
                  <a:close/>
                </a:path>
              </a:pathLst>
            </a:custGeom>
            <a:solidFill>
              <a:srgbClr val="D183D3"/>
            </a:solidFill>
            <a:ln w="0">
              <a:solidFill>
                <a:srgbClr val="D183D3"/>
              </a:solidFill>
              <a:prstDash val="solid"/>
              <a:round/>
              <a:headEnd/>
              <a:tailEnd/>
            </a:ln>
          </p:spPr>
          <p:txBody>
            <a:bodyPr/>
            <a:lstStyle/>
            <a:p>
              <a:pPr>
                <a:defRPr/>
              </a:pPr>
              <a:endParaRPr lang="en-US" sz="1800">
                <a:effectLst>
                  <a:outerShdw blurRad="38100" dist="38100" dir="2700000" algn="tl">
                    <a:srgbClr val="000000">
                      <a:alpha val="43137"/>
                    </a:srgbClr>
                  </a:outerShdw>
                </a:effectLst>
                <a:ea typeface="+mn-ea"/>
              </a:endParaRPr>
            </a:p>
          </p:txBody>
        </p:sp>
        <p:sp>
          <p:nvSpPr>
            <p:cNvPr id="13369" name="Freeform 57">
              <a:extLst>
                <a:ext uri="{FF2B5EF4-FFF2-40B4-BE49-F238E27FC236}">
                  <a16:creationId xmlns:a16="http://schemas.microsoft.com/office/drawing/2014/main" id="{DCAB2172-4A66-6B2E-0886-10D31FD98728}"/>
                </a:ext>
              </a:extLst>
            </p:cNvPr>
            <p:cNvSpPr>
              <a:spLocks/>
            </p:cNvSpPr>
            <p:nvPr/>
          </p:nvSpPr>
          <p:spPr bwMode="auto">
            <a:xfrm>
              <a:off x="5227" y="380"/>
              <a:ext cx="38" cy="48"/>
            </a:xfrm>
            <a:custGeom>
              <a:avLst/>
              <a:gdLst>
                <a:gd name="T0" fmla="*/ 19 w 23"/>
                <a:gd name="T1" fmla="*/ 1 h 29"/>
                <a:gd name="T2" fmla="*/ 10 w 23"/>
                <a:gd name="T3" fmla="*/ 10 h 29"/>
                <a:gd name="T4" fmla="*/ 1 w 23"/>
                <a:gd name="T5" fmla="*/ 25 h 29"/>
                <a:gd name="T6" fmla="*/ 1 w 23"/>
                <a:gd name="T7" fmla="*/ 28 h 29"/>
                <a:gd name="T8" fmla="*/ 4 w 23"/>
                <a:gd name="T9" fmla="*/ 28 h 29"/>
                <a:gd name="T10" fmla="*/ 13 w 23"/>
                <a:gd name="T11" fmla="*/ 13 h 29"/>
                <a:gd name="T12" fmla="*/ 22 w 23"/>
                <a:gd name="T13" fmla="*/ 3 h 29"/>
                <a:gd name="T14" fmla="*/ 22 w 23"/>
                <a:gd name="T15" fmla="*/ 0 h 29"/>
                <a:gd name="T16" fmla="*/ 19 w 23"/>
                <a:gd name="T17" fmla="*/ 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9">
                  <a:moveTo>
                    <a:pt x="19" y="1"/>
                  </a:moveTo>
                  <a:lnTo>
                    <a:pt x="10" y="10"/>
                  </a:lnTo>
                  <a:cubicBezTo>
                    <a:pt x="10" y="10"/>
                    <a:pt x="1" y="25"/>
                    <a:pt x="1" y="25"/>
                  </a:cubicBezTo>
                  <a:cubicBezTo>
                    <a:pt x="0" y="26"/>
                    <a:pt x="0" y="28"/>
                    <a:pt x="1" y="28"/>
                  </a:cubicBezTo>
                  <a:cubicBezTo>
                    <a:pt x="2" y="29"/>
                    <a:pt x="4" y="29"/>
                    <a:pt x="4" y="28"/>
                  </a:cubicBezTo>
                  <a:cubicBezTo>
                    <a:pt x="4" y="28"/>
                    <a:pt x="13" y="13"/>
                    <a:pt x="13" y="13"/>
                  </a:cubicBezTo>
                  <a:cubicBezTo>
                    <a:pt x="13" y="13"/>
                    <a:pt x="22" y="3"/>
                    <a:pt x="22" y="3"/>
                  </a:cubicBezTo>
                  <a:cubicBezTo>
                    <a:pt x="23" y="3"/>
                    <a:pt x="23" y="1"/>
                    <a:pt x="22" y="0"/>
                  </a:cubicBezTo>
                  <a:cubicBezTo>
                    <a:pt x="21" y="0"/>
                    <a:pt x="20" y="0"/>
                    <a:pt x="19" y="1"/>
                  </a:cubicBezTo>
                  <a:close/>
                </a:path>
              </a:pathLst>
            </a:custGeom>
            <a:solidFill>
              <a:srgbClr val="D183D3"/>
            </a:solidFill>
            <a:ln w="0">
              <a:solidFill>
                <a:srgbClr val="D183D3"/>
              </a:solidFill>
              <a:prstDash val="solid"/>
              <a:round/>
              <a:headEnd/>
              <a:tailEnd/>
            </a:ln>
          </p:spPr>
          <p:txBody>
            <a:bodyPr/>
            <a:lstStyle/>
            <a:p>
              <a:pPr>
                <a:defRPr/>
              </a:pPr>
              <a:endParaRPr lang="en-US" sz="1800">
                <a:effectLst>
                  <a:outerShdw blurRad="38100" dist="38100" dir="2700000" algn="tl">
                    <a:srgbClr val="000000">
                      <a:alpha val="43137"/>
                    </a:srgbClr>
                  </a:outerShdw>
                </a:effectLst>
                <a:ea typeface="+mn-ea"/>
              </a:endParaRPr>
            </a:p>
          </p:txBody>
        </p:sp>
        <p:sp>
          <p:nvSpPr>
            <p:cNvPr id="13370" name="Freeform 58">
              <a:extLst>
                <a:ext uri="{FF2B5EF4-FFF2-40B4-BE49-F238E27FC236}">
                  <a16:creationId xmlns:a16="http://schemas.microsoft.com/office/drawing/2014/main" id="{BA4C7DEA-B933-2992-7A68-6406D1F33555}"/>
                </a:ext>
              </a:extLst>
            </p:cNvPr>
            <p:cNvSpPr>
              <a:spLocks/>
            </p:cNvSpPr>
            <p:nvPr/>
          </p:nvSpPr>
          <p:spPr bwMode="auto">
            <a:xfrm>
              <a:off x="5136" y="264"/>
              <a:ext cx="114" cy="25"/>
            </a:xfrm>
            <a:custGeom>
              <a:avLst/>
              <a:gdLst>
                <a:gd name="T0" fmla="*/ 26 w 70"/>
                <a:gd name="T1" fmla="*/ 0 h 16"/>
                <a:gd name="T2" fmla="*/ 1 w 70"/>
                <a:gd name="T3" fmla="*/ 12 h 16"/>
                <a:gd name="T4" fmla="*/ 0 w 70"/>
                <a:gd name="T5" fmla="*/ 15 h 16"/>
                <a:gd name="T6" fmla="*/ 3 w 70"/>
                <a:gd name="T7" fmla="*/ 16 h 16"/>
                <a:gd name="T8" fmla="*/ 28 w 70"/>
                <a:gd name="T9" fmla="*/ 4 h 16"/>
                <a:gd name="T10" fmla="*/ 68 w 70"/>
                <a:gd name="T11" fmla="*/ 10 h 16"/>
                <a:gd name="T12" fmla="*/ 70 w 70"/>
                <a:gd name="T13" fmla="*/ 8 h 16"/>
                <a:gd name="T14" fmla="*/ 68 w 70"/>
                <a:gd name="T15" fmla="*/ 6 h 16"/>
                <a:gd name="T16" fmla="*/ 28 w 70"/>
                <a:gd name="T17" fmla="*/ 0 h 16"/>
                <a:gd name="T18" fmla="*/ 26 w 70"/>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16">
                  <a:moveTo>
                    <a:pt x="26" y="0"/>
                  </a:moveTo>
                  <a:lnTo>
                    <a:pt x="1" y="12"/>
                  </a:lnTo>
                  <a:cubicBezTo>
                    <a:pt x="0" y="12"/>
                    <a:pt x="0" y="14"/>
                    <a:pt x="0" y="15"/>
                  </a:cubicBezTo>
                  <a:cubicBezTo>
                    <a:pt x="0" y="16"/>
                    <a:pt x="1" y="16"/>
                    <a:pt x="3" y="16"/>
                  </a:cubicBezTo>
                  <a:cubicBezTo>
                    <a:pt x="3" y="16"/>
                    <a:pt x="27" y="4"/>
                    <a:pt x="28" y="4"/>
                  </a:cubicBezTo>
                  <a:cubicBezTo>
                    <a:pt x="29" y="4"/>
                    <a:pt x="68" y="10"/>
                    <a:pt x="68" y="10"/>
                  </a:cubicBezTo>
                  <a:cubicBezTo>
                    <a:pt x="69" y="10"/>
                    <a:pt x="70" y="9"/>
                    <a:pt x="70" y="8"/>
                  </a:cubicBezTo>
                  <a:cubicBezTo>
                    <a:pt x="70" y="7"/>
                    <a:pt x="69" y="6"/>
                    <a:pt x="68" y="6"/>
                  </a:cubicBezTo>
                  <a:lnTo>
                    <a:pt x="28" y="0"/>
                  </a:lnTo>
                  <a:cubicBezTo>
                    <a:pt x="27" y="0"/>
                    <a:pt x="27" y="0"/>
                    <a:pt x="26" y="0"/>
                  </a:cubicBezTo>
                  <a:close/>
                </a:path>
              </a:pathLst>
            </a:custGeom>
            <a:solidFill>
              <a:srgbClr val="D183D3"/>
            </a:solidFill>
            <a:ln w="0">
              <a:solidFill>
                <a:srgbClr val="D183D3"/>
              </a:solidFill>
              <a:prstDash val="solid"/>
              <a:round/>
              <a:headEnd/>
              <a:tailEnd/>
            </a:ln>
          </p:spPr>
          <p:txBody>
            <a:bodyPr/>
            <a:lstStyle/>
            <a:p>
              <a:pPr>
                <a:defRPr/>
              </a:pPr>
              <a:endParaRPr lang="en-US" sz="1800">
                <a:effectLst>
                  <a:outerShdw blurRad="38100" dist="38100" dir="2700000" algn="tl">
                    <a:srgbClr val="000000">
                      <a:alpha val="43137"/>
                    </a:srgbClr>
                  </a:outerShdw>
                </a:effectLst>
                <a:ea typeface="+mn-ea"/>
              </a:endParaRPr>
            </a:p>
          </p:txBody>
        </p:sp>
      </p:grpSp>
      <p:sp>
        <p:nvSpPr>
          <p:cNvPr id="1043" name="Rectangle 59">
            <a:extLst>
              <a:ext uri="{FF2B5EF4-FFF2-40B4-BE49-F238E27FC236}">
                <a16:creationId xmlns:a16="http://schemas.microsoft.com/office/drawing/2014/main" id="{AFEA0F9A-6619-C47B-5CC9-604650D19CA0}"/>
              </a:ext>
            </a:extLst>
          </p:cNvPr>
          <p:cNvSpPr>
            <a:spLocks noGrp="1" noChangeArrowheads="1"/>
          </p:cNvSpPr>
          <p:nvPr>
            <p:ph type="title"/>
          </p:nvPr>
        </p:nvSpPr>
        <p:spPr bwMode="auto">
          <a:xfrm>
            <a:off x="914400" y="228600"/>
            <a:ext cx="104648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ko-KR" altLang="en-US"/>
              <a:t>마스터 제목 스타일 편집</a:t>
            </a:r>
          </a:p>
        </p:txBody>
      </p:sp>
      <p:sp>
        <p:nvSpPr>
          <p:cNvPr id="1044" name="Rectangle 60">
            <a:extLst>
              <a:ext uri="{FF2B5EF4-FFF2-40B4-BE49-F238E27FC236}">
                <a16:creationId xmlns:a16="http://schemas.microsoft.com/office/drawing/2014/main" id="{BCD8446D-5FC1-518F-1D4A-F905C4CEA4B9}"/>
              </a:ext>
            </a:extLst>
          </p:cNvPr>
          <p:cNvSpPr>
            <a:spLocks noGrp="1" noChangeArrowheads="1"/>
          </p:cNvSpPr>
          <p:nvPr>
            <p:ph type="body" idx="1"/>
          </p:nvPr>
        </p:nvSpPr>
        <p:spPr bwMode="auto">
          <a:xfrm>
            <a:off x="914400" y="1447800"/>
            <a:ext cx="103632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13373" name="Rectangle 61">
            <a:extLst>
              <a:ext uri="{FF2B5EF4-FFF2-40B4-BE49-F238E27FC236}">
                <a16:creationId xmlns:a16="http://schemas.microsoft.com/office/drawing/2014/main" id="{6FCB1D55-4CF1-8563-0272-D6162A848FB3}"/>
              </a:ext>
            </a:extLst>
          </p:cNvPr>
          <p:cNvSpPr>
            <a:spLocks noGrp="1" noChangeArrowheads="1"/>
          </p:cNvSpPr>
          <p:nvPr>
            <p:ph type="dt" sz="half" idx="2"/>
          </p:nvPr>
        </p:nvSpPr>
        <p:spPr bwMode="auto">
          <a:xfrm>
            <a:off x="914400" y="63246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latinLnBrk="1">
              <a:defRPr kumimoji="1" sz="1400" b="0">
                <a:solidFill>
                  <a:schemeClr val="bg1"/>
                </a:solidFill>
                <a:effectLst/>
                <a:latin typeface="-윤명조120" pitchFamily="18" charset="-127"/>
                <a:ea typeface="-윤명조120" pitchFamily="18" charset="-127"/>
              </a:defRPr>
            </a:lvl1pPr>
          </a:lstStyle>
          <a:p>
            <a:pPr>
              <a:defRPr/>
            </a:pPr>
            <a:endParaRPr lang="en-US" altLang="ko-KR"/>
          </a:p>
        </p:txBody>
      </p:sp>
      <p:sp>
        <p:nvSpPr>
          <p:cNvPr id="13374" name="Rectangle 62">
            <a:extLst>
              <a:ext uri="{FF2B5EF4-FFF2-40B4-BE49-F238E27FC236}">
                <a16:creationId xmlns:a16="http://schemas.microsoft.com/office/drawing/2014/main" id="{5B4D859A-4A13-F76F-89AD-9DD2A7DE7C25}"/>
              </a:ext>
            </a:extLst>
          </p:cNvPr>
          <p:cNvSpPr>
            <a:spLocks noGrp="1" noChangeArrowheads="1"/>
          </p:cNvSpPr>
          <p:nvPr>
            <p:ph type="ftr" sz="quarter" idx="3"/>
          </p:nvPr>
        </p:nvSpPr>
        <p:spPr bwMode="auto">
          <a:xfrm>
            <a:off x="4165600" y="63246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latinLnBrk="1">
              <a:defRPr kumimoji="1" sz="1400" b="0">
                <a:solidFill>
                  <a:schemeClr val="bg1"/>
                </a:solidFill>
                <a:effectLst/>
                <a:latin typeface="-윤명조120" pitchFamily="18" charset="-127"/>
                <a:ea typeface="-윤명조120" pitchFamily="18" charset="-127"/>
              </a:defRPr>
            </a:lvl1pPr>
          </a:lstStyle>
          <a:p>
            <a:pPr>
              <a:defRPr/>
            </a:pPr>
            <a:endParaRPr lang="en-US" altLang="ko-KR"/>
          </a:p>
        </p:txBody>
      </p:sp>
      <p:sp>
        <p:nvSpPr>
          <p:cNvPr id="13375" name="Rectangle 63">
            <a:extLst>
              <a:ext uri="{FF2B5EF4-FFF2-40B4-BE49-F238E27FC236}">
                <a16:creationId xmlns:a16="http://schemas.microsoft.com/office/drawing/2014/main" id="{8404CBBF-5B27-CB4C-B8FB-D55AF1FB9483}"/>
              </a:ext>
            </a:extLst>
          </p:cNvPr>
          <p:cNvSpPr>
            <a:spLocks noGrp="1" noChangeArrowheads="1"/>
          </p:cNvSpPr>
          <p:nvPr>
            <p:ph type="sldNum" sz="quarter" idx="4"/>
          </p:nvPr>
        </p:nvSpPr>
        <p:spPr bwMode="auto">
          <a:xfrm>
            <a:off x="8737600" y="63246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latinLnBrk="1">
              <a:defRPr kumimoji="1" sz="1400" b="0">
                <a:solidFill>
                  <a:schemeClr val="bg1"/>
                </a:solidFill>
                <a:latin typeface="-윤명조120" pitchFamily="18" charset="-127"/>
                <a:ea typeface="-윤명조120" pitchFamily="18" charset="-127"/>
              </a:defRPr>
            </a:lvl1pPr>
          </a:lstStyle>
          <a:p>
            <a:fld id="{05807D94-3B88-41C3-B2AC-482D0E7BD87C}" type="slidenum">
              <a:rPr lang="en-US" altLang="ko-KR"/>
              <a:pPr/>
              <a:t>‹#›</a:t>
            </a:fld>
            <a:endParaRPr lang="en-US" altLang="ko-KR"/>
          </a:p>
        </p:txBody>
      </p:sp>
    </p:spTree>
    <p:extLst>
      <p:ext uri="{BB962C8B-B14F-4D97-AF65-F5344CB8AC3E}">
        <p14:creationId xmlns:p14="http://schemas.microsoft.com/office/powerpoint/2010/main" val="368436795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ransition>
    <p:cover dir="d"/>
    <p:sndAc>
      <p:stSnd>
        <p:snd r:embed="rId13" name="chimes.wav"/>
      </p:stSnd>
    </p:sndAc>
  </p:transition>
  <p:txStyles>
    <p:titleStyle>
      <a:lvl1pPr algn="l" rtl="0" eaLnBrk="0" fontAlgn="base" latinLnBrk="1" hangingPunct="0">
        <a:spcBef>
          <a:spcPct val="0"/>
        </a:spcBef>
        <a:spcAft>
          <a:spcPct val="0"/>
        </a:spcAft>
        <a:defRPr kumimoji="1" sz="4400">
          <a:solidFill>
            <a:srgbClr val="660066"/>
          </a:solidFill>
          <a:latin typeface="+mj-lt"/>
          <a:ea typeface="+mj-ea"/>
          <a:cs typeface="+mj-cs"/>
        </a:defRPr>
      </a:lvl1pPr>
      <a:lvl2pPr algn="l" rtl="0" eaLnBrk="0" fontAlgn="base" latinLnBrk="1" hangingPunct="0">
        <a:spcBef>
          <a:spcPct val="0"/>
        </a:spcBef>
        <a:spcAft>
          <a:spcPct val="0"/>
        </a:spcAft>
        <a:defRPr kumimoji="1" sz="4400">
          <a:solidFill>
            <a:srgbClr val="660066"/>
          </a:solidFill>
          <a:latin typeface="-쉬리B" pitchFamily="18" charset="-127"/>
          <a:ea typeface="-쉬리B" pitchFamily="18" charset="-127"/>
        </a:defRPr>
      </a:lvl2pPr>
      <a:lvl3pPr algn="l" rtl="0" eaLnBrk="0" fontAlgn="base" latinLnBrk="1" hangingPunct="0">
        <a:spcBef>
          <a:spcPct val="0"/>
        </a:spcBef>
        <a:spcAft>
          <a:spcPct val="0"/>
        </a:spcAft>
        <a:defRPr kumimoji="1" sz="4400">
          <a:solidFill>
            <a:srgbClr val="660066"/>
          </a:solidFill>
          <a:latin typeface="-쉬리B" pitchFamily="18" charset="-127"/>
          <a:ea typeface="-쉬리B" pitchFamily="18" charset="-127"/>
        </a:defRPr>
      </a:lvl3pPr>
      <a:lvl4pPr algn="l" rtl="0" eaLnBrk="0" fontAlgn="base" latinLnBrk="1" hangingPunct="0">
        <a:spcBef>
          <a:spcPct val="0"/>
        </a:spcBef>
        <a:spcAft>
          <a:spcPct val="0"/>
        </a:spcAft>
        <a:defRPr kumimoji="1" sz="4400">
          <a:solidFill>
            <a:srgbClr val="660066"/>
          </a:solidFill>
          <a:latin typeface="-쉬리B" pitchFamily="18" charset="-127"/>
          <a:ea typeface="-쉬리B" pitchFamily="18" charset="-127"/>
        </a:defRPr>
      </a:lvl4pPr>
      <a:lvl5pPr algn="l" rtl="0" eaLnBrk="0" fontAlgn="base" latinLnBrk="1" hangingPunct="0">
        <a:spcBef>
          <a:spcPct val="0"/>
        </a:spcBef>
        <a:spcAft>
          <a:spcPct val="0"/>
        </a:spcAft>
        <a:defRPr kumimoji="1" sz="4400">
          <a:solidFill>
            <a:srgbClr val="660066"/>
          </a:solidFill>
          <a:latin typeface="-쉬리B" pitchFamily="18" charset="-127"/>
          <a:ea typeface="-쉬리B" pitchFamily="18" charset="-127"/>
        </a:defRPr>
      </a:lvl5pPr>
      <a:lvl6pPr marL="457200" algn="l" rtl="0" fontAlgn="base" latinLnBrk="1">
        <a:spcBef>
          <a:spcPct val="0"/>
        </a:spcBef>
        <a:spcAft>
          <a:spcPct val="0"/>
        </a:spcAft>
        <a:defRPr kumimoji="1" sz="4400">
          <a:solidFill>
            <a:srgbClr val="660066"/>
          </a:solidFill>
          <a:latin typeface="-쉬리B" pitchFamily="18" charset="-127"/>
          <a:ea typeface="-쉬리B" pitchFamily="18" charset="-127"/>
        </a:defRPr>
      </a:lvl6pPr>
      <a:lvl7pPr marL="914400" algn="l" rtl="0" fontAlgn="base" latinLnBrk="1">
        <a:spcBef>
          <a:spcPct val="0"/>
        </a:spcBef>
        <a:spcAft>
          <a:spcPct val="0"/>
        </a:spcAft>
        <a:defRPr kumimoji="1" sz="4400">
          <a:solidFill>
            <a:srgbClr val="660066"/>
          </a:solidFill>
          <a:latin typeface="-쉬리B" pitchFamily="18" charset="-127"/>
          <a:ea typeface="-쉬리B" pitchFamily="18" charset="-127"/>
        </a:defRPr>
      </a:lvl7pPr>
      <a:lvl8pPr marL="1371600" algn="l" rtl="0" fontAlgn="base" latinLnBrk="1">
        <a:spcBef>
          <a:spcPct val="0"/>
        </a:spcBef>
        <a:spcAft>
          <a:spcPct val="0"/>
        </a:spcAft>
        <a:defRPr kumimoji="1" sz="4400">
          <a:solidFill>
            <a:srgbClr val="660066"/>
          </a:solidFill>
          <a:latin typeface="-쉬리B" pitchFamily="18" charset="-127"/>
          <a:ea typeface="-쉬리B" pitchFamily="18" charset="-127"/>
        </a:defRPr>
      </a:lvl8pPr>
      <a:lvl9pPr marL="1828800" algn="l" rtl="0" fontAlgn="base" latinLnBrk="1">
        <a:spcBef>
          <a:spcPct val="0"/>
        </a:spcBef>
        <a:spcAft>
          <a:spcPct val="0"/>
        </a:spcAft>
        <a:defRPr kumimoji="1" sz="4400">
          <a:solidFill>
            <a:srgbClr val="660066"/>
          </a:solidFill>
          <a:latin typeface="-쉬리B" pitchFamily="18" charset="-127"/>
          <a:ea typeface="-쉬리B" pitchFamily="18" charset="-127"/>
        </a:defRPr>
      </a:lvl9pPr>
    </p:titleStyle>
    <p:bodyStyle>
      <a:lvl1pPr marL="342900" indent="-342900" algn="l" rtl="0" eaLnBrk="0" fontAlgn="base" latinLnBrk="1" hangingPunct="0">
        <a:spcBef>
          <a:spcPct val="20000"/>
        </a:spcBef>
        <a:spcAft>
          <a:spcPct val="0"/>
        </a:spcAft>
        <a:buChar char="•"/>
        <a:defRPr kumimoji="1" sz="2800">
          <a:solidFill>
            <a:schemeClr val="tx1"/>
          </a:solidFill>
          <a:latin typeface="+mn-lt"/>
          <a:ea typeface="+mn-ea"/>
          <a:cs typeface="+mn-cs"/>
        </a:defRPr>
      </a:lvl1pPr>
      <a:lvl2pPr marL="742950" indent="-285750" algn="l" rtl="0" eaLnBrk="0" fontAlgn="base" latinLnBrk="1" hangingPunct="0">
        <a:spcBef>
          <a:spcPct val="20000"/>
        </a:spcBef>
        <a:spcAft>
          <a:spcPct val="0"/>
        </a:spcAft>
        <a:buChar char="–"/>
        <a:defRPr kumimoji="1" sz="2600">
          <a:solidFill>
            <a:schemeClr val="tx1"/>
          </a:solidFill>
          <a:latin typeface="+mn-lt"/>
          <a:ea typeface="+mn-ea"/>
        </a:defRPr>
      </a:lvl2pPr>
      <a:lvl3pPr marL="1143000" indent="-228600" algn="l" rtl="0" eaLnBrk="0" fontAlgn="base" latinLnBrk="1" hangingPunct="0">
        <a:spcBef>
          <a:spcPct val="20000"/>
        </a:spcBef>
        <a:spcAft>
          <a:spcPct val="0"/>
        </a:spcAft>
        <a:buChar char="•"/>
        <a:defRPr kumimoji="1" sz="2400">
          <a:solidFill>
            <a:schemeClr val="tx1"/>
          </a:solidFill>
          <a:latin typeface="+mn-lt"/>
          <a:ea typeface="+mn-ea"/>
        </a:defRPr>
      </a:lvl3pPr>
      <a:lvl4pPr marL="1600200" indent="-228600" algn="l" rtl="0" eaLnBrk="0" fontAlgn="base" latinLnBrk="1" hangingPunct="0">
        <a:spcBef>
          <a:spcPct val="20000"/>
        </a:spcBef>
        <a:spcAft>
          <a:spcPct val="0"/>
        </a:spcAft>
        <a:buChar char="–"/>
        <a:defRPr kumimoji="1" sz="2000">
          <a:solidFill>
            <a:schemeClr val="tx1"/>
          </a:solidFill>
          <a:latin typeface="+mn-lt"/>
          <a:ea typeface="+mn-ea"/>
        </a:defRPr>
      </a:lvl4pPr>
      <a:lvl5pPr marL="2057400" indent="-228600" algn="l" rtl="0" eaLnBrk="0" fontAlgn="base" latinLnBrk="1" hangingPunct="0">
        <a:spcBef>
          <a:spcPct val="20000"/>
        </a:spcBef>
        <a:spcAft>
          <a:spcPct val="0"/>
        </a:spcAft>
        <a:buChar char="»"/>
        <a:defRPr kumimoji="1" sz="2000">
          <a:solidFill>
            <a:schemeClr val="tx1"/>
          </a:solidFill>
          <a:latin typeface="+mn-lt"/>
          <a:ea typeface="+mn-ea"/>
        </a:defRPr>
      </a:lvl5pPr>
      <a:lvl6pPr marL="2514600" indent="-228600" algn="l" rtl="0" fontAlgn="base" latinLnBrk="1">
        <a:spcBef>
          <a:spcPct val="20000"/>
        </a:spcBef>
        <a:spcAft>
          <a:spcPct val="0"/>
        </a:spcAft>
        <a:buChar char="»"/>
        <a:defRPr kumimoji="1" sz="2000">
          <a:solidFill>
            <a:schemeClr val="tx1"/>
          </a:solidFill>
          <a:latin typeface="+mn-lt"/>
          <a:ea typeface="+mn-ea"/>
        </a:defRPr>
      </a:lvl6pPr>
      <a:lvl7pPr marL="2971800" indent="-228600" algn="l" rtl="0" fontAlgn="base" latinLnBrk="1">
        <a:spcBef>
          <a:spcPct val="20000"/>
        </a:spcBef>
        <a:spcAft>
          <a:spcPct val="0"/>
        </a:spcAft>
        <a:buChar char="»"/>
        <a:defRPr kumimoji="1" sz="2000">
          <a:solidFill>
            <a:schemeClr val="tx1"/>
          </a:solidFill>
          <a:latin typeface="+mn-lt"/>
          <a:ea typeface="+mn-ea"/>
        </a:defRPr>
      </a:lvl7pPr>
      <a:lvl8pPr marL="3429000" indent="-228600" algn="l" rtl="0" fontAlgn="base" latinLnBrk="1">
        <a:spcBef>
          <a:spcPct val="20000"/>
        </a:spcBef>
        <a:spcAft>
          <a:spcPct val="0"/>
        </a:spcAft>
        <a:buChar char="»"/>
        <a:defRPr kumimoji="1" sz="2000">
          <a:solidFill>
            <a:schemeClr val="tx1"/>
          </a:solidFill>
          <a:latin typeface="+mn-lt"/>
          <a:ea typeface="+mn-ea"/>
        </a:defRPr>
      </a:lvl8pPr>
      <a:lvl9pPr marL="3886200" indent="-228600" algn="l" rtl="0" fontAlgn="base" latinLnBrk="1">
        <a:spcBef>
          <a:spcPct val="20000"/>
        </a:spcBef>
        <a:spcAft>
          <a:spcPct val="0"/>
        </a:spcAft>
        <a:buChar char="»"/>
        <a:defRPr kumimoji="1"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3.gif"/><Relationship Id="rId3" Type="http://schemas.openxmlformats.org/officeDocument/2006/relationships/audio" Target="../media/audio2.wav"/><Relationship Id="rId7" Type="http://schemas.openxmlformats.org/officeDocument/2006/relationships/image" Target="../media/image12.gif"/><Relationship Id="rId2" Type="http://schemas.openxmlformats.org/officeDocument/2006/relationships/audio" Target="../media/audio1.wav"/><Relationship Id="rId1" Type="http://schemas.openxmlformats.org/officeDocument/2006/relationships/slideLayout" Target="../slideLayouts/slideLayout14.xml"/><Relationship Id="rId6" Type="http://schemas.openxmlformats.org/officeDocument/2006/relationships/image" Target="../media/image11.gif"/><Relationship Id="rId5" Type="http://schemas.openxmlformats.org/officeDocument/2006/relationships/image" Target="../media/image10.gif"/><Relationship Id="rId4" Type="http://schemas.openxmlformats.org/officeDocument/2006/relationships/image" Target="../media/image9.gif"/></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2.xml"/><Relationship Id="rId6" Type="http://schemas.openxmlformats.org/officeDocument/2006/relationships/image" Target="../media/image18.svg"/><Relationship Id="rId5" Type="http://schemas.openxmlformats.org/officeDocument/2006/relationships/image" Target="../media/image17.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2.xml"/><Relationship Id="rId6" Type="http://schemas.openxmlformats.org/officeDocument/2006/relationships/image" Target="../media/image18.svg"/><Relationship Id="rId5" Type="http://schemas.openxmlformats.org/officeDocument/2006/relationships/image" Target="../media/image17.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18.svg"/><Relationship Id="rId2" Type="http://schemas.openxmlformats.org/officeDocument/2006/relationships/image" Target="../media/image22.png"/><Relationship Id="rId1" Type="http://schemas.openxmlformats.org/officeDocument/2006/relationships/slideLayout" Target="../slideLayouts/slideLayout12.xml"/><Relationship Id="rId6" Type="http://schemas.openxmlformats.org/officeDocument/2006/relationships/image" Target="../media/image17.png"/><Relationship Id="rId5" Type="http://schemas.microsoft.com/office/2007/relationships/hdphoto" Target="../media/hdphoto2.wdp"/><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18.svg"/><Relationship Id="rId2" Type="http://schemas.openxmlformats.org/officeDocument/2006/relationships/image" Target="../media/image22.png"/><Relationship Id="rId1" Type="http://schemas.openxmlformats.org/officeDocument/2006/relationships/slideLayout" Target="../slideLayouts/slideLayout12.xml"/><Relationship Id="rId6" Type="http://schemas.openxmlformats.org/officeDocument/2006/relationships/image" Target="../media/image17.png"/><Relationship Id="rId5" Type="http://schemas.microsoft.com/office/2007/relationships/hdphoto" Target="../media/hdphoto2.wdp"/><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12.xml"/><Relationship Id="rId4" Type="http://schemas.microsoft.com/office/2007/relationships/hdphoto" Target="../media/hdphoto3.wdp"/></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2.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1.png"/><Relationship Id="rId1" Type="http://schemas.openxmlformats.org/officeDocument/2006/relationships/slideLayout" Target="../slideLayouts/slideLayout12.xml"/><Relationship Id="rId4" Type="http://schemas.openxmlformats.org/officeDocument/2006/relationships/image" Target="../media/image18.sv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9.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075" name="Group 23">
            <a:extLst>
              <a:ext uri="{FF2B5EF4-FFF2-40B4-BE49-F238E27FC236}">
                <a16:creationId xmlns:a16="http://schemas.microsoft.com/office/drawing/2014/main" id="{4A89DEDD-6296-A7D2-3324-4D63D73C2591}"/>
              </a:ext>
            </a:extLst>
          </p:cNvPr>
          <p:cNvGrpSpPr>
            <a:grpSpLocks/>
          </p:cNvGrpSpPr>
          <p:nvPr/>
        </p:nvGrpSpPr>
        <p:grpSpPr bwMode="auto">
          <a:xfrm>
            <a:off x="1711326" y="76200"/>
            <a:ext cx="8956675" cy="6781800"/>
            <a:chOff x="80" y="48"/>
            <a:chExt cx="5642" cy="4272"/>
          </a:xfrm>
        </p:grpSpPr>
        <p:sp>
          <p:nvSpPr>
            <p:cNvPr id="3081" name="WordArt 6">
              <a:extLst>
                <a:ext uri="{FF2B5EF4-FFF2-40B4-BE49-F238E27FC236}">
                  <a16:creationId xmlns:a16="http://schemas.microsoft.com/office/drawing/2014/main" id="{203C4110-ED72-D57C-320F-3A3D66670299}"/>
                </a:ext>
              </a:extLst>
            </p:cNvPr>
            <p:cNvSpPr>
              <a:spLocks noChangeArrowheads="1" noChangeShapeType="1" noTextEdit="1"/>
            </p:cNvSpPr>
            <p:nvPr/>
          </p:nvSpPr>
          <p:spPr bwMode="auto">
            <a:xfrm>
              <a:off x="853" y="672"/>
              <a:ext cx="4044" cy="1685"/>
            </a:xfrm>
            <a:prstGeom prst="rect">
              <a:avLst/>
            </a:prstGeom>
          </p:spPr>
          <p:txBody>
            <a:bodyPr spcFirstLastPara="1" wrap="none" fromWordArt="1">
              <a:prstTxWarp prst="textArchUp">
                <a:avLst>
                  <a:gd name="adj" fmla="val 1080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vi-VN" sz="4800" b="1" i="1" u="none" strike="noStrike" kern="10" cap="none" spc="0" normalizeH="0" baseline="0" noProof="0">
                  <a:ln w="9525">
                    <a:solidFill>
                      <a:srgbClr val="FF0000"/>
                    </a:solidFill>
                    <a:round/>
                    <a:headEnd/>
                    <a:tailEnd/>
                  </a:ln>
                  <a:solidFill>
                    <a:srgbClr val="000000"/>
                  </a:solidFill>
                  <a:effectLst>
                    <a:outerShdw dist="35921" dir="2700000" algn="ctr" rotWithShape="0">
                      <a:srgbClr val="808080">
                        <a:alpha val="79999"/>
                      </a:srgbClr>
                    </a:outerShdw>
                  </a:effectLst>
                  <a:uLnTx/>
                  <a:uFillTx/>
                  <a:latin typeface="Times New Roman" panose="02020603050405020304" pitchFamily="18" charset="0"/>
                  <a:ea typeface="-윤명조230" pitchFamily="18" charset="-127"/>
                  <a:cs typeface="Times New Roman" panose="02020603050405020304" pitchFamily="18" charset="0"/>
                </a:rPr>
                <a:t>Trường Tiểu học Phú Hòa 3</a:t>
              </a:r>
              <a:endParaRPr kumimoji="0" lang="en-US" sz="4800" b="1" i="1" u="none" strike="noStrike" kern="10" cap="none" spc="0" normalizeH="0" baseline="0" noProof="0">
                <a:ln w="9525">
                  <a:solidFill>
                    <a:srgbClr val="FF0000"/>
                  </a:solidFill>
                  <a:round/>
                  <a:headEnd/>
                  <a:tailEnd/>
                </a:ln>
                <a:solidFill>
                  <a:srgbClr val="000000"/>
                </a:solidFill>
                <a:effectLst>
                  <a:outerShdw dist="35921" dir="2700000" algn="ctr" rotWithShape="0">
                    <a:srgbClr val="808080">
                      <a:alpha val="79999"/>
                    </a:srgbClr>
                  </a:outerShdw>
                </a:effectLst>
                <a:uLnTx/>
                <a:uFillTx/>
                <a:latin typeface="Times New Roman" panose="02020603050405020304" pitchFamily="18" charset="0"/>
                <a:ea typeface="-윤명조230" pitchFamily="18" charset="-127"/>
                <a:cs typeface="Times New Roman" panose="02020603050405020304" pitchFamily="18" charset="0"/>
              </a:endParaRPr>
            </a:p>
          </p:txBody>
        </p:sp>
        <p:sp>
          <p:nvSpPr>
            <p:cNvPr id="3082" name="WordArt 7">
              <a:extLst>
                <a:ext uri="{FF2B5EF4-FFF2-40B4-BE49-F238E27FC236}">
                  <a16:creationId xmlns:a16="http://schemas.microsoft.com/office/drawing/2014/main" id="{0FBB9BF3-F126-F47A-2656-ADCA05E4766F}"/>
                </a:ext>
              </a:extLst>
            </p:cNvPr>
            <p:cNvSpPr>
              <a:spLocks noChangeArrowheads="1" noChangeShapeType="1" noTextEdit="1"/>
            </p:cNvSpPr>
            <p:nvPr/>
          </p:nvSpPr>
          <p:spPr bwMode="auto">
            <a:xfrm>
              <a:off x="1913" y="1625"/>
              <a:ext cx="1924" cy="732"/>
            </a:xfrm>
            <a:prstGeom prst="rect">
              <a:avLst/>
            </a:prstGeom>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6000" b="1" i="0" u="none" strike="noStrike" kern="10" cap="none" spc="0" normalizeH="0" baseline="0" noProof="0" dirty="0">
                  <a:ln w="19050">
                    <a:solidFill>
                      <a:srgbClr val="0000FF"/>
                    </a:solidFill>
                    <a:round/>
                    <a:headEnd/>
                    <a:tailEnd/>
                  </a:ln>
                  <a:solidFill>
                    <a:srgbClr val="FF00FF"/>
                  </a:solidFill>
                  <a:effectLst>
                    <a:outerShdw blurRad="38100" dist="38100" dir="2700000" algn="tl" rotWithShape="0">
                      <a:srgbClr val="000000">
                        <a:alpha val="43137"/>
                      </a:srgbClr>
                    </a:outerShdw>
                  </a:effectLst>
                  <a:uLnTx/>
                  <a:uFillTx/>
                  <a:latin typeface="VNI-Allegie"/>
                  <a:ea typeface="-윤명조230" pitchFamily="18" charset="-127"/>
                  <a:cs typeface="+mn-cs"/>
                </a:rPr>
                <a:t>TIẾNG VIỆT ( VIẾT )</a:t>
              </a:r>
            </a:p>
          </p:txBody>
        </p:sp>
        <p:pic>
          <p:nvPicPr>
            <p:cNvPr id="3083" name="Picture 4" descr="659204qfhni5vgxw">
              <a:extLst>
                <a:ext uri="{FF2B5EF4-FFF2-40B4-BE49-F238E27FC236}">
                  <a16:creationId xmlns:a16="http://schemas.microsoft.com/office/drawing/2014/main" id="{14120A42-0609-4A95-5339-A2268BA87A77}"/>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80" y="195"/>
              <a:ext cx="403" cy="2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4" name="Picture 4" descr="659204qfhni5vgxw">
              <a:extLst>
                <a:ext uri="{FF2B5EF4-FFF2-40B4-BE49-F238E27FC236}">
                  <a16:creationId xmlns:a16="http://schemas.microsoft.com/office/drawing/2014/main" id="{8B3E039C-AA8A-AEFF-0FA6-08152634E846}"/>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5400000" flipV="1">
              <a:off x="290" y="-143"/>
              <a:ext cx="336" cy="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5" name="Picture 4" descr="659204qfhni5vgxw">
              <a:extLst>
                <a:ext uri="{FF2B5EF4-FFF2-40B4-BE49-F238E27FC236}">
                  <a16:creationId xmlns:a16="http://schemas.microsoft.com/office/drawing/2014/main" id="{854698CF-DF37-2D3F-12EC-E319EB8F34A9}"/>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flipH="1">
              <a:off x="5184" y="114"/>
              <a:ext cx="432" cy="2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6" name="Picture 4" descr="659204qfhni5vgxw">
              <a:extLst>
                <a:ext uri="{FF2B5EF4-FFF2-40B4-BE49-F238E27FC236}">
                  <a16:creationId xmlns:a16="http://schemas.microsoft.com/office/drawing/2014/main" id="{78CA3F37-F040-C871-23AE-FCB8B9B93EBE}"/>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4987" y="-187"/>
              <a:ext cx="346" cy="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7" name="Picture 4" descr="659204qfhni5vgxw">
              <a:extLst>
                <a:ext uri="{FF2B5EF4-FFF2-40B4-BE49-F238E27FC236}">
                  <a16:creationId xmlns:a16="http://schemas.microsoft.com/office/drawing/2014/main" id="{924D5626-1A3C-CE19-AFB9-5AAE33E7E8A9}"/>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5400000" flipH="1">
              <a:off x="4215" y="2889"/>
              <a:ext cx="432" cy="2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8" name="Picture 4" descr="659204qfhni5vgxw">
              <a:extLst>
                <a:ext uri="{FF2B5EF4-FFF2-40B4-BE49-F238E27FC236}">
                  <a16:creationId xmlns:a16="http://schemas.microsoft.com/office/drawing/2014/main" id="{C35EF990-2A64-0377-4A01-99ED14434235}"/>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10800000">
              <a:off x="5376" y="2880"/>
              <a:ext cx="346" cy="1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9" name="Picture 4" descr="659204qfhni5vgxw">
              <a:extLst>
                <a:ext uri="{FF2B5EF4-FFF2-40B4-BE49-F238E27FC236}">
                  <a16:creationId xmlns:a16="http://schemas.microsoft.com/office/drawing/2014/main" id="{3F1A59C2-0730-BCD9-041C-452A13186BE3}"/>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1072" y="2944"/>
              <a:ext cx="403" cy="2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0" name="Picture 4" descr="659204qfhni5vgxw">
              <a:extLst>
                <a:ext uri="{FF2B5EF4-FFF2-40B4-BE49-F238E27FC236}">
                  <a16:creationId xmlns:a16="http://schemas.microsoft.com/office/drawing/2014/main" id="{45B397D9-1B85-E99E-DD08-9015C3FC4483}"/>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flipV="1">
              <a:off x="99" y="2784"/>
              <a:ext cx="336" cy="1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91" name="Text Box 14">
              <a:extLst>
                <a:ext uri="{FF2B5EF4-FFF2-40B4-BE49-F238E27FC236}">
                  <a16:creationId xmlns:a16="http://schemas.microsoft.com/office/drawing/2014/main" id="{2DDA1AAC-898D-7BDF-536C-C65AC9328C73}"/>
                </a:ext>
              </a:extLst>
            </p:cNvPr>
            <p:cNvSpPr txBox="1">
              <a:spLocks noChangeArrowheads="1"/>
            </p:cNvSpPr>
            <p:nvPr/>
          </p:nvSpPr>
          <p:spPr bwMode="auto">
            <a:xfrm>
              <a:off x="866" y="2953"/>
              <a:ext cx="4176"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3600" b="1">
                  <a:solidFill>
                    <a:schemeClr val="tx1"/>
                  </a:solidFill>
                  <a:latin typeface="Times New Roman" panose="02020603050405020304" pitchFamily="18" charset="0"/>
                  <a:ea typeface="-윤명조230" pitchFamily="18" charset="-127"/>
                </a:defRPr>
              </a:lvl1pPr>
              <a:lvl2pPr marL="742950" indent="-285750" eaLnBrk="0" hangingPunct="0">
                <a:defRPr sz="3600" b="1">
                  <a:solidFill>
                    <a:schemeClr val="tx1"/>
                  </a:solidFill>
                  <a:latin typeface="Times New Roman" panose="02020603050405020304" pitchFamily="18" charset="0"/>
                  <a:ea typeface="-윤명조230" pitchFamily="18" charset="-127"/>
                </a:defRPr>
              </a:lvl2pPr>
              <a:lvl3pPr marL="1143000" indent="-228600" eaLnBrk="0" hangingPunct="0">
                <a:defRPr sz="3600" b="1">
                  <a:solidFill>
                    <a:schemeClr val="tx1"/>
                  </a:solidFill>
                  <a:latin typeface="Times New Roman" panose="02020603050405020304" pitchFamily="18" charset="0"/>
                  <a:ea typeface="-윤명조230" pitchFamily="18" charset="-127"/>
                </a:defRPr>
              </a:lvl3pPr>
              <a:lvl4pPr marL="1600200" indent="-228600" eaLnBrk="0" hangingPunct="0">
                <a:defRPr sz="3600" b="1">
                  <a:solidFill>
                    <a:schemeClr val="tx1"/>
                  </a:solidFill>
                  <a:latin typeface="Times New Roman" panose="02020603050405020304" pitchFamily="18" charset="0"/>
                  <a:ea typeface="-윤명조230" pitchFamily="18" charset="-127"/>
                </a:defRPr>
              </a:lvl4pPr>
              <a:lvl5pPr marL="2057400" indent="-228600" eaLnBrk="0" hangingPunct="0">
                <a:defRPr sz="3600" b="1">
                  <a:solidFill>
                    <a:schemeClr val="tx1"/>
                  </a:solidFill>
                  <a:latin typeface="Times New Roman" panose="02020603050405020304" pitchFamily="18" charset="0"/>
                  <a:ea typeface="-윤명조230" pitchFamily="18" charset="-127"/>
                </a:defRPr>
              </a:lvl5pPr>
              <a:lvl6pPr marL="25146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6pPr>
              <a:lvl7pPr marL="29718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7pPr>
              <a:lvl8pPr marL="34290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8pPr>
              <a:lvl9pPr marL="38862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en-US" sz="3200" b="1" i="0" u="none" strike="noStrike" kern="1200" cap="none" spc="0" normalizeH="0" baseline="0" noProof="0" dirty="0" err="1">
                  <a:ln>
                    <a:noFill/>
                  </a:ln>
                  <a:solidFill>
                    <a:srgbClr val="FF0000"/>
                  </a:solidFill>
                  <a:effectLst/>
                  <a:uLnTx/>
                  <a:uFillTx/>
                  <a:latin typeface="Times New Roman" panose="02020603050405020304" pitchFamily="18" charset="0"/>
                  <a:ea typeface="-윤명조230" pitchFamily="18" charset="-127"/>
                  <a:cs typeface="+mn-cs"/>
                </a:rPr>
                <a:t>Giáo</a:t>
              </a:r>
              <a:r>
                <a:rPr kumimoji="0" lang="en-US" alt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윤명조230" pitchFamily="18" charset="-127"/>
                  <a:cs typeface="+mn-cs"/>
                </a:rPr>
                <a:t> </a:t>
              </a:r>
              <a:r>
                <a:rPr kumimoji="0" lang="en-US" altLang="en-US" sz="3200" b="1" i="0" u="none" strike="noStrike" kern="1200" cap="none" spc="0" normalizeH="0" baseline="0" noProof="0" dirty="0" err="1">
                  <a:ln>
                    <a:noFill/>
                  </a:ln>
                  <a:solidFill>
                    <a:srgbClr val="FF0000"/>
                  </a:solidFill>
                  <a:effectLst/>
                  <a:uLnTx/>
                  <a:uFillTx/>
                  <a:latin typeface="Times New Roman" panose="02020603050405020304" pitchFamily="18" charset="0"/>
                  <a:ea typeface="-윤명조230" pitchFamily="18" charset="-127"/>
                  <a:cs typeface="+mn-cs"/>
                </a:rPr>
                <a:t>viên</a:t>
              </a:r>
              <a:r>
                <a:rPr kumimoji="0" lang="en-US" alt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윤명조230" pitchFamily="18" charset="-127"/>
                  <a:cs typeface="+mn-cs"/>
                </a:rPr>
                <a:t>: </a:t>
              </a:r>
              <a:r>
                <a:rPr kumimoji="0" lang="en-US" altLang="en-US" sz="3200" b="1" i="0" u="none" strike="noStrike" kern="1200" cap="none" spc="0" normalizeH="0" baseline="0" noProof="0" dirty="0" err="1">
                  <a:ln>
                    <a:noFill/>
                  </a:ln>
                  <a:solidFill>
                    <a:srgbClr val="FF0000"/>
                  </a:solidFill>
                  <a:effectLst/>
                  <a:uLnTx/>
                  <a:uFillTx/>
                  <a:latin typeface="Times New Roman" panose="02020603050405020304" pitchFamily="18" charset="0"/>
                  <a:ea typeface="-윤명조230" pitchFamily="18" charset="-127"/>
                  <a:cs typeface="+mn-cs"/>
                </a:rPr>
                <a:t>Nguyễn</a:t>
              </a:r>
              <a:r>
                <a:rPr kumimoji="0" lang="en-US" alt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윤명조230" pitchFamily="18" charset="-127"/>
                  <a:cs typeface="+mn-cs"/>
                </a:rPr>
                <a:t> </a:t>
              </a:r>
              <a:r>
                <a:rPr kumimoji="0" lang="en-US" altLang="en-US" sz="3200" b="1" i="0" u="none" strike="noStrike" kern="1200" cap="none" spc="0" normalizeH="0" baseline="0" noProof="0" dirty="0" err="1">
                  <a:ln>
                    <a:noFill/>
                  </a:ln>
                  <a:solidFill>
                    <a:srgbClr val="FF0000"/>
                  </a:solidFill>
                  <a:effectLst/>
                  <a:uLnTx/>
                  <a:uFillTx/>
                  <a:latin typeface="Times New Roman" panose="02020603050405020304" pitchFamily="18" charset="0"/>
                  <a:ea typeface="-윤명조230" pitchFamily="18" charset="-127"/>
                  <a:cs typeface="+mn-cs"/>
                </a:rPr>
                <a:t>Thị</a:t>
              </a:r>
              <a:r>
                <a:rPr kumimoji="0" lang="en-US" alt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윤명조230" pitchFamily="18" charset="-127"/>
                  <a:cs typeface="+mn-cs"/>
                </a:rPr>
                <a:t> </a:t>
              </a:r>
              <a:r>
                <a:rPr kumimoji="0" lang="en-US" altLang="en-US" sz="3200" b="1" i="0" u="none" strike="noStrike" kern="1200" cap="none" spc="0" normalizeH="0" baseline="0" noProof="0" dirty="0" err="1">
                  <a:ln>
                    <a:noFill/>
                  </a:ln>
                  <a:solidFill>
                    <a:srgbClr val="FF0000"/>
                  </a:solidFill>
                  <a:effectLst/>
                  <a:uLnTx/>
                  <a:uFillTx/>
                  <a:latin typeface="Times New Roman" panose="02020603050405020304" pitchFamily="18" charset="0"/>
                  <a:ea typeface="-윤명조230" pitchFamily="18" charset="-127"/>
                  <a:cs typeface="+mn-cs"/>
                </a:rPr>
                <a:t>Cúc</a:t>
              </a:r>
              <a:endParaRPr kumimoji="0" lang="en-US" alt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윤명조230" pitchFamily="18" charset="-127"/>
                <a:cs typeface="+mn-cs"/>
              </a:endParaRPr>
            </a:p>
          </p:txBody>
        </p:sp>
        <p:pic>
          <p:nvPicPr>
            <p:cNvPr id="3092" name="Picture 15" descr="33">
              <a:extLst>
                <a:ext uri="{FF2B5EF4-FFF2-40B4-BE49-F238E27FC236}">
                  <a16:creationId xmlns:a16="http://schemas.microsoft.com/office/drawing/2014/main" id="{CCBC9E1C-19B2-DFE5-2B32-5EC80DC89966}"/>
                </a:ext>
              </a:extLst>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523" y="2656"/>
              <a:ext cx="577" cy="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3" name="Picture 16" descr="33">
              <a:extLst>
                <a:ext uri="{FF2B5EF4-FFF2-40B4-BE49-F238E27FC236}">
                  <a16:creationId xmlns:a16="http://schemas.microsoft.com/office/drawing/2014/main" id="{0CB52140-8640-3B2C-CF1F-ACFB57A992A1}"/>
                </a:ext>
              </a:extLst>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4692" y="2588"/>
              <a:ext cx="577" cy="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4" name="Picture 17" descr="chim bay">
              <a:extLst>
                <a:ext uri="{FF2B5EF4-FFF2-40B4-BE49-F238E27FC236}">
                  <a16:creationId xmlns:a16="http://schemas.microsoft.com/office/drawing/2014/main" id="{B3179F1B-41B3-A72B-AEFB-D182B2438A71}"/>
                </a:ext>
              </a:extLst>
            </p:cNvPr>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3840" y="672"/>
              <a:ext cx="120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5" name="Picture 18" descr="chim bay 5">
              <a:extLst>
                <a:ext uri="{FF2B5EF4-FFF2-40B4-BE49-F238E27FC236}">
                  <a16:creationId xmlns:a16="http://schemas.microsoft.com/office/drawing/2014/main" id="{34AC7BE8-F3C3-51FD-206C-BD6E177CF325}"/>
                </a:ext>
              </a:extLst>
            </p:cNvPr>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960" y="480"/>
              <a:ext cx="1282"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6" name="Picture 19" descr="chim bay 5">
              <a:extLst>
                <a:ext uri="{FF2B5EF4-FFF2-40B4-BE49-F238E27FC236}">
                  <a16:creationId xmlns:a16="http://schemas.microsoft.com/office/drawing/2014/main" id="{AFFD90BD-F50D-E409-400B-D0C897EDAFEC}"/>
                </a:ext>
              </a:extLst>
            </p:cNvPr>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1392" y="480"/>
              <a:ext cx="1282"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7" name="Picture 21" descr="N3">
              <a:extLst>
                <a:ext uri="{FF2B5EF4-FFF2-40B4-BE49-F238E27FC236}">
                  <a16:creationId xmlns:a16="http://schemas.microsoft.com/office/drawing/2014/main" id="{9349B941-70BE-C776-6CA2-8BCEF7D7130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0800000" flipV="1">
              <a:off x="2016" y="432"/>
              <a:ext cx="1440"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6022" name="Text Box 22">
            <a:extLst>
              <a:ext uri="{FF2B5EF4-FFF2-40B4-BE49-F238E27FC236}">
                <a16:creationId xmlns:a16="http://schemas.microsoft.com/office/drawing/2014/main" id="{E55F0302-57D5-F705-BD43-6828A906C645}"/>
              </a:ext>
            </a:extLst>
          </p:cNvPr>
          <p:cNvSpPr txBox="1">
            <a:spLocks noChangeArrowheads="1"/>
          </p:cNvSpPr>
          <p:nvPr/>
        </p:nvSpPr>
        <p:spPr bwMode="auto">
          <a:xfrm>
            <a:off x="10210800" y="6858000"/>
            <a:ext cx="18415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3600" b="1">
                <a:solidFill>
                  <a:schemeClr val="tx1"/>
                </a:solidFill>
                <a:latin typeface="Times New Roman" panose="02020603050405020304" pitchFamily="18" charset="0"/>
                <a:ea typeface="-윤명조230" pitchFamily="18" charset="-127"/>
              </a:defRPr>
            </a:lvl1pPr>
            <a:lvl2pPr marL="742950" indent="-285750" eaLnBrk="0" hangingPunct="0">
              <a:defRPr sz="3600" b="1">
                <a:solidFill>
                  <a:schemeClr val="tx1"/>
                </a:solidFill>
                <a:latin typeface="Times New Roman" panose="02020603050405020304" pitchFamily="18" charset="0"/>
                <a:ea typeface="-윤명조230" pitchFamily="18" charset="-127"/>
              </a:defRPr>
            </a:lvl2pPr>
            <a:lvl3pPr marL="1143000" indent="-228600" eaLnBrk="0" hangingPunct="0">
              <a:defRPr sz="3600" b="1">
                <a:solidFill>
                  <a:schemeClr val="tx1"/>
                </a:solidFill>
                <a:latin typeface="Times New Roman" panose="02020603050405020304" pitchFamily="18" charset="0"/>
                <a:ea typeface="-윤명조230" pitchFamily="18" charset="-127"/>
              </a:defRPr>
            </a:lvl3pPr>
            <a:lvl4pPr marL="1600200" indent="-228600" eaLnBrk="0" hangingPunct="0">
              <a:defRPr sz="3600" b="1">
                <a:solidFill>
                  <a:schemeClr val="tx1"/>
                </a:solidFill>
                <a:latin typeface="Times New Roman" panose="02020603050405020304" pitchFamily="18" charset="0"/>
                <a:ea typeface="-윤명조230" pitchFamily="18" charset="-127"/>
              </a:defRPr>
            </a:lvl4pPr>
            <a:lvl5pPr marL="2057400" indent="-228600" eaLnBrk="0" hangingPunct="0">
              <a:defRPr sz="3600" b="1">
                <a:solidFill>
                  <a:schemeClr val="tx1"/>
                </a:solidFill>
                <a:latin typeface="Times New Roman" panose="02020603050405020304" pitchFamily="18" charset="0"/>
                <a:ea typeface="-윤명조230" pitchFamily="18" charset="-127"/>
              </a:defRPr>
            </a:lvl5pPr>
            <a:lvl6pPr marL="25146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6pPr>
            <a:lvl7pPr marL="29718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7pPr>
            <a:lvl8pPr marL="34290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8pPr>
            <a:lvl9pPr marL="3886200" indent="-228600" algn="ctr" eaLnBrk="0" fontAlgn="base" hangingPunct="0">
              <a:spcBef>
                <a:spcPct val="0"/>
              </a:spcBef>
              <a:spcAft>
                <a:spcPct val="0"/>
              </a:spcAft>
              <a:defRPr sz="3600" b="1">
                <a:solidFill>
                  <a:schemeClr val="tx1"/>
                </a:solidFill>
                <a:latin typeface="Times New Roman" panose="02020603050405020304" pitchFamily="18" charset="0"/>
                <a:ea typeface="-윤명조230" pitchFamily="18" charset="-127"/>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900" b="0" i="0" u="none" strike="noStrike" kern="1200" cap="none" spc="0" normalizeH="0" baseline="0" noProof="0">
                <a:ln>
                  <a:noFill/>
                </a:ln>
                <a:solidFill>
                  <a:srgbClr val="000000"/>
                </a:solidFill>
                <a:effectLst/>
                <a:uLnTx/>
                <a:uFillTx/>
                <a:latin typeface="Arial" panose="020B0604020202020204" pitchFamily="34" charset="0"/>
                <a:ea typeface="-윤명조230" pitchFamily="18" charset="-127"/>
                <a:cs typeface="+mn-cs"/>
              </a:rPr>
              <a:t>.</a:t>
            </a:r>
          </a:p>
        </p:txBody>
      </p:sp>
      <p:pic>
        <p:nvPicPr>
          <p:cNvPr id="3077" name="Picture 24" descr="N3">
            <a:extLst>
              <a:ext uri="{FF2B5EF4-FFF2-40B4-BE49-F238E27FC236}">
                <a16:creationId xmlns:a16="http://schemas.microsoft.com/office/drawing/2014/main" id="{ECA260A6-045D-F69F-B10B-1F7CD747FBF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0800000" flipV="1">
            <a:off x="1524000" y="-114300"/>
            <a:ext cx="91440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25" descr="N3">
            <a:extLst>
              <a:ext uri="{FF2B5EF4-FFF2-40B4-BE49-F238E27FC236}">
                <a16:creationId xmlns:a16="http://schemas.microsoft.com/office/drawing/2014/main" id="{5B44ECF9-DCD9-916A-2A53-F95066E799A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0800000" flipV="1">
            <a:off x="1524000" y="6810376"/>
            <a:ext cx="914400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Picture 26" descr="N3">
            <a:extLst>
              <a:ext uri="{FF2B5EF4-FFF2-40B4-BE49-F238E27FC236}">
                <a16:creationId xmlns:a16="http://schemas.microsoft.com/office/drawing/2014/main" id="{9A27C059-0B8D-3F21-1C12-2D2BFEEA3D2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6200000" flipV="1">
            <a:off x="-1828800" y="3352800"/>
            <a:ext cx="68580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0" name="Picture 27" descr="N3">
            <a:extLst>
              <a:ext uri="{FF2B5EF4-FFF2-40B4-BE49-F238E27FC236}">
                <a16:creationId xmlns:a16="http://schemas.microsoft.com/office/drawing/2014/main" id="{C09219E2-4552-86F5-0A7F-27C8F47DC47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6200000" flipV="1">
            <a:off x="7162800" y="3352800"/>
            <a:ext cx="68580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cover dir="d"/>
    <p:sndAc>
      <p:stSnd>
        <p:snd r:embed="rId2" name="chimes.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256022"/>
                                        </p:tgtEl>
                                        <p:attrNameLst>
                                          <p:attrName>style.visibility</p:attrName>
                                        </p:attrNameLst>
                                      </p:cBhvr>
                                      <p:to>
                                        <p:strVal val="visible"/>
                                      </p:to>
                                    </p:set>
                                    <p:anim calcmode="lin" valueType="num">
                                      <p:cBhvr>
                                        <p:cTn id="7" dur="500" fill="hold"/>
                                        <p:tgtEl>
                                          <p:spTgt spid="256022"/>
                                        </p:tgtEl>
                                        <p:attrNameLst>
                                          <p:attrName>ppt_w</p:attrName>
                                        </p:attrNameLst>
                                      </p:cBhvr>
                                      <p:tavLst>
                                        <p:tav tm="0">
                                          <p:val>
                                            <p:fltVal val="0"/>
                                          </p:val>
                                        </p:tav>
                                        <p:tav tm="100000">
                                          <p:val>
                                            <p:strVal val="#ppt_w"/>
                                          </p:val>
                                        </p:tav>
                                      </p:tavLst>
                                    </p:anim>
                                    <p:anim calcmode="lin" valueType="num">
                                      <p:cBhvr>
                                        <p:cTn id="8" dur="500" fill="hold"/>
                                        <p:tgtEl>
                                          <p:spTgt spid="256022"/>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B5CCA3D-FFFD-4818-A5C2-914827A9BCDA}"/>
              </a:ext>
            </a:extLst>
          </p:cNvPr>
          <p:cNvPicPr>
            <a:picLocks noChangeAspect="1"/>
          </p:cNvPicPr>
          <p:nvPr/>
        </p:nvPicPr>
        <p:blipFill>
          <a:blip r:embed="rId2"/>
          <a:stretch>
            <a:fillRect/>
          </a:stretch>
        </p:blipFill>
        <p:spPr>
          <a:xfrm>
            <a:off x="2108870" y="1969129"/>
            <a:ext cx="7974259" cy="2505673"/>
          </a:xfrm>
          <a:prstGeom prst="rect">
            <a:avLst/>
          </a:prstGeom>
        </p:spPr>
      </p:pic>
    </p:spTree>
    <p:extLst>
      <p:ext uri="{BB962C8B-B14F-4D97-AF65-F5344CB8AC3E}">
        <p14:creationId xmlns:p14="http://schemas.microsoft.com/office/powerpoint/2010/main" val="2295675752"/>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a14="http://schemas.microsoft.com/office/drawing/2010/main" xmlns:a16="http://schemas.microsoft.com/office/drawing/2014/main"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a16="http://schemas.microsoft.com/office/drawing/2014/main" id="{AA3D01AB-26B7-47A6-B52D-D6B8A63FA56F}"/>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99249" y="2666700"/>
            <a:ext cx="4037559" cy="4285835"/>
          </a:xfrm>
          <a:prstGeom prst="rect">
            <a:avLst/>
          </a:prstGeom>
        </p:spPr>
      </p:pic>
      <p:sp>
        <p:nvSpPr>
          <p:cNvPr id="17" name="TextBox 16"/>
          <p:cNvSpPr txBox="1"/>
          <p:nvPr/>
        </p:nvSpPr>
        <p:spPr>
          <a:xfrm>
            <a:off x="1465144" y="891940"/>
            <a:ext cx="10188056" cy="1446550"/>
          </a:xfrm>
          <a:prstGeom prst="rect">
            <a:avLst/>
          </a:prstGeom>
          <a:noFill/>
        </p:spPr>
        <p:txBody>
          <a:bodyPr wrap="square" rtlCol="0">
            <a:spAutoFit/>
          </a:bodyPr>
          <a:lstStyle/>
          <a:p>
            <a:pPr lvl="0" algn="ctr"/>
            <a:r>
              <a:rPr lang="en-US" sz="4400" b="1" dirty="0">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1. Khi </a:t>
            </a:r>
            <a:r>
              <a:rPr lang="en-US" sz="4400" b="1" dirty="0" err="1">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miêu</a:t>
            </a:r>
            <a:r>
              <a:rPr lang="en-US" sz="4400" b="1" dirty="0">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 </a:t>
            </a:r>
            <a:r>
              <a:rPr lang="en-US" sz="4400" b="1" dirty="0" err="1">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tả</a:t>
            </a:r>
            <a:r>
              <a:rPr lang="en-US" sz="4400" b="1" dirty="0">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 </a:t>
            </a:r>
            <a:r>
              <a:rPr lang="en-US" sz="4400" b="1" dirty="0" err="1">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cây</a:t>
            </a:r>
            <a:r>
              <a:rPr lang="en-US" sz="4400" b="1" dirty="0">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 </a:t>
            </a:r>
            <a:r>
              <a:rPr lang="en-US" sz="4400" b="1" dirty="0" err="1">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cối</a:t>
            </a:r>
            <a:r>
              <a:rPr lang="en-US" sz="4400" b="1" dirty="0">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 ta </a:t>
            </a:r>
            <a:r>
              <a:rPr lang="en-US" sz="4400" b="1" dirty="0" err="1">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cần</a:t>
            </a:r>
            <a:r>
              <a:rPr lang="en-US" sz="4400" b="1" dirty="0">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 </a:t>
            </a:r>
            <a:r>
              <a:rPr lang="en-US" sz="4400" b="1" dirty="0" err="1">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dùng</a:t>
            </a:r>
            <a:r>
              <a:rPr lang="en-US" sz="4400" b="1" dirty="0">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 </a:t>
            </a:r>
            <a:r>
              <a:rPr lang="en-US" sz="4400" b="1" dirty="0" err="1">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những</a:t>
            </a:r>
            <a:r>
              <a:rPr lang="en-US" sz="4400" b="1" dirty="0">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 </a:t>
            </a:r>
            <a:r>
              <a:rPr lang="en-US" sz="4400" b="1" dirty="0" err="1">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giác</a:t>
            </a:r>
            <a:r>
              <a:rPr lang="en-US" sz="4400" b="1" dirty="0">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 </a:t>
            </a:r>
            <a:r>
              <a:rPr lang="en-US" sz="4400" b="1" dirty="0" err="1">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quan</a:t>
            </a:r>
            <a:r>
              <a:rPr lang="en-US" sz="4400" b="1" dirty="0">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 </a:t>
            </a:r>
            <a:r>
              <a:rPr lang="en-US" sz="4400" b="1" dirty="0" err="1">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nào</a:t>
            </a:r>
            <a:r>
              <a:rPr lang="en-US" sz="4400" b="1" dirty="0">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 ? </a:t>
            </a:r>
            <a:endParaRPr kumimoji="0" lang="en-US" sz="4400" b="1" i="0" u="none" strike="noStrike" kern="1200" cap="none" spc="0" normalizeH="0" baseline="0" noProof="0" dirty="0">
              <a:ln>
                <a:noFill/>
              </a:ln>
              <a:solidFill>
                <a:srgbClr val="FF5D10"/>
              </a:solidFill>
              <a:effectLst/>
              <a:uLnTx/>
              <a:uFillTx/>
              <a:latin typeface="Cambria" panose="02040503050406030204" pitchFamily="18" charset="0"/>
              <a:ea typeface="Cambria" panose="02040503050406030204" pitchFamily="18" charset="0"/>
              <a:cs typeface="#9Slide03 Arima Madurai Black" panose="00000A00000000000000" pitchFamily="2" charset="0"/>
            </a:endParaRPr>
          </a:p>
        </p:txBody>
      </p:sp>
      <p:pic>
        <p:nvPicPr>
          <p:cNvPr id="4" name="Picture 3">
            <a:extLst>
              <a:ext uri="{FF2B5EF4-FFF2-40B4-BE49-F238E27FC236}">
                <a16:creationId xmlns:a16="http://schemas.microsoft.com/office/drawing/2014/main" id="{08427A9B-2751-4B35-A535-5BBE46A5E272}"/>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30833" y1="42396" x2="30208" y2="46042"/>
                        <a14:foregroundMark x1="28854" y1="42813" x2="27083" y2="46875"/>
                        <a14:foregroundMark x1="38125" y1="42708" x2="39688" y2="52083"/>
                        <a14:foregroundMark x1="42396" y1="40833" x2="38438" y2="47604"/>
                        <a14:foregroundMark x1="38542" y1="43125" x2="38854" y2="52500"/>
                        <a14:foregroundMark x1="21146" y1="74063" x2="29792" y2="83854"/>
                        <a14:foregroundMark x1="29792" y1="83854" x2="32708" y2="84896"/>
                        <a14:foregroundMark x1="14063" y1="77604" x2="14896" y2="85625"/>
                        <a14:foregroundMark x1="15313" y1="79896" x2="28958" y2="85521"/>
                        <a14:foregroundMark x1="28958" y1="85521" x2="29167" y2="85521"/>
                        <a14:foregroundMark x1="22292" y1="83125" x2="32813" y2="83125"/>
                        <a14:foregroundMark x1="32813" y1="83125" x2="38021" y2="82917"/>
                        <a14:foregroundMark x1="20313" y1="83229" x2="41771" y2="85104"/>
                        <a14:foregroundMark x1="28854" y1="81354" x2="41563" y2="81667"/>
                        <a14:foregroundMark x1="15000" y1="82708" x2="25521" y2="83750"/>
                        <a14:foregroundMark x1="25521" y1="83750" x2="25833" y2="83542"/>
                        <a14:foregroundMark x1="20313" y1="81563" x2="53542" y2="81354"/>
                        <a14:foregroundMark x1="53542" y1="81354" x2="63125" y2="81563"/>
                        <a14:foregroundMark x1="63125" y1="81563" x2="69792" y2="84167"/>
                        <a14:foregroundMark x1="64375" y1="82292" x2="78021" y2="83646"/>
                        <a14:foregroundMark x1="61146" y1="82500" x2="72500" y2="82083"/>
                        <a14:foregroundMark x1="72500" y1="82083" x2="79896" y2="84063"/>
                        <a14:foregroundMark x1="79896" y1="84063" x2="73229" y2="87500"/>
                        <a14:foregroundMark x1="73229" y1="87500" x2="69583" y2="87604"/>
                        <a14:foregroundMark x1="84375" y1="82083" x2="61979" y2="85625"/>
                        <a14:foregroundMark x1="61979" y1="85625" x2="63542" y2="85521"/>
                        <a14:foregroundMark x1="74792" y1="82500" x2="57813" y2="85104"/>
                        <a14:foregroundMark x1="71458" y1="82813" x2="58125" y2="84167"/>
                        <a14:foregroundMark x1="67917" y1="81146" x2="77708" y2="83125"/>
                        <a14:foregroundMark x1="63125" y1="79896" x2="83125" y2="80313"/>
                        <a14:foregroundMark x1="78438" y1="81354" x2="78438" y2="84792"/>
                        <a14:foregroundMark x1="81563" y1="82500" x2="82083" y2="85938"/>
                        <a14:foregroundMark x1="84167" y1="83958" x2="48854" y2="86563"/>
                        <a14:foregroundMark x1="27083" y1="85938" x2="16563" y2="86042"/>
                        <a14:foregroundMark x1="28854" y1="83646" x2="16979" y2="83646"/>
                        <a14:foregroundMark x1="71667" y1="44375" x2="71042" y2="46354"/>
                        <a14:foregroundMark x1="71042" y1="41667" x2="70000" y2="49583"/>
                        <a14:foregroundMark x1="70625" y1="42396" x2="73021" y2="47813"/>
                        <a14:foregroundMark x1="61563" y1="43125" x2="61771" y2="47292"/>
                        <a14:foregroundMark x1="61771" y1="43646" x2="61771" y2="48125"/>
                        <a14:foregroundMark x1="61458" y1="43229" x2="61146" y2="47188"/>
                        <a14:foregroundMark x1="60729" y1="42813" x2="59688" y2="48438"/>
                        <a14:foregroundMark x1="63750" y1="41563" x2="70208" y2="50104"/>
                        <a14:foregroundMark x1="75313" y1="42292" x2="81563" y2="57396"/>
                      </a14:backgroundRemoval>
                    </a14:imgEffect>
                  </a14:imgLayer>
                </a14:imgProps>
              </a:ext>
            </a:extLst>
          </a:blip>
          <a:stretch>
            <a:fillRect/>
          </a:stretch>
        </p:blipFill>
        <p:spPr>
          <a:xfrm>
            <a:off x="8629649" y="3088405"/>
            <a:ext cx="3769595" cy="3769595"/>
          </a:xfrm>
          <a:prstGeom prst="rect">
            <a:avLst/>
          </a:prstGeom>
        </p:spPr>
      </p:pic>
      <p:pic>
        <p:nvPicPr>
          <p:cNvPr id="3" name="Picture 29">
            <a:extLst>
              <a:ext uri="{FF2B5EF4-FFF2-40B4-BE49-F238E27FC236}">
                <a16:creationId xmlns:a16="http://schemas.microsoft.com/office/drawing/2014/main" id="{76D820A3-A903-BDE7-D56A-3C7DA8B642C0}"/>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990850" y="3125377"/>
            <a:ext cx="6229350" cy="2024010"/>
          </a:xfrm>
          <a:prstGeom prst="rect">
            <a:avLst/>
          </a:prstGeom>
        </p:spPr>
      </p:pic>
      <p:sp>
        <p:nvSpPr>
          <p:cNvPr id="5" name="TextBox 4">
            <a:extLst>
              <a:ext uri="{FF2B5EF4-FFF2-40B4-BE49-F238E27FC236}">
                <a16:creationId xmlns:a16="http://schemas.microsoft.com/office/drawing/2014/main" id="{C745FE1B-6CDF-D8A5-F979-8CAD9F250881}"/>
              </a:ext>
            </a:extLst>
          </p:cNvPr>
          <p:cNvSpPr txBox="1"/>
          <p:nvPr/>
        </p:nvSpPr>
        <p:spPr>
          <a:xfrm>
            <a:off x="3114675" y="3363716"/>
            <a:ext cx="6038850" cy="1323439"/>
          </a:xfrm>
          <a:prstGeom prst="rect">
            <a:avLst/>
          </a:prstGeom>
          <a:noFill/>
        </p:spPr>
        <p:txBody>
          <a:bodyPr wrap="square" rtlCol="0">
            <a:spAutoFit/>
          </a:bodyPr>
          <a:lstStyle/>
          <a:p>
            <a:pPr lvl="0" algn="ctr"/>
            <a:r>
              <a:rPr lang="vi-VN" sz="4000" dirty="0">
                <a:solidFill>
                  <a:sysClr val="windowText" lastClr="000000"/>
                </a:solidFill>
                <a:latin typeface="Cambria" panose="02040503050406030204" pitchFamily="18" charset="0"/>
                <a:ea typeface="Cambria" panose="02040503050406030204" pitchFamily="18" charset="0"/>
              </a:rPr>
              <a:t>mắt nhìn, tai nghe, mũi ngửi,</a:t>
            </a:r>
            <a:r>
              <a:rPr lang="en-US" sz="4000" dirty="0">
                <a:solidFill>
                  <a:sysClr val="windowText" lastClr="000000"/>
                </a:solidFill>
                <a:latin typeface="Cambria" panose="02040503050406030204" pitchFamily="18" charset="0"/>
                <a:ea typeface="Cambria" panose="02040503050406030204" pitchFamily="18" charset="0"/>
              </a:rPr>
              <a:t> </a:t>
            </a:r>
            <a:r>
              <a:rPr lang="en-US" sz="4000" dirty="0" err="1">
                <a:solidFill>
                  <a:sysClr val="windowText" lastClr="000000"/>
                </a:solidFill>
                <a:latin typeface="Cambria" panose="02040503050406030204" pitchFamily="18" charset="0"/>
                <a:ea typeface="Cambria" panose="02040503050406030204" pitchFamily="18" charset="0"/>
              </a:rPr>
              <a:t>tay</a:t>
            </a:r>
            <a:r>
              <a:rPr lang="en-US" sz="4000" dirty="0">
                <a:solidFill>
                  <a:sysClr val="windowText" lastClr="000000"/>
                </a:solidFill>
                <a:latin typeface="Cambria" panose="02040503050406030204" pitchFamily="18" charset="0"/>
                <a:ea typeface="Cambria" panose="02040503050406030204" pitchFamily="18" charset="0"/>
              </a:rPr>
              <a:t> </a:t>
            </a:r>
            <a:r>
              <a:rPr lang="en-US" sz="4000" dirty="0" err="1">
                <a:solidFill>
                  <a:sysClr val="windowText" lastClr="000000"/>
                </a:solidFill>
                <a:latin typeface="Cambria" panose="02040503050406030204" pitchFamily="18" charset="0"/>
                <a:ea typeface="Cambria" panose="02040503050406030204" pitchFamily="18" charset="0"/>
              </a:rPr>
              <a:t>chạm</a:t>
            </a:r>
            <a:r>
              <a:rPr lang="en-US" sz="4000" dirty="0">
                <a:solidFill>
                  <a:sysClr val="windowText" lastClr="000000"/>
                </a:solidFill>
                <a:latin typeface="Cambria" panose="02040503050406030204" pitchFamily="18" charset="0"/>
                <a:ea typeface="Cambria" panose="02040503050406030204" pitchFamily="18" charset="0"/>
              </a:rPr>
              <a:t>, </a:t>
            </a:r>
            <a:r>
              <a:rPr lang="en-US" sz="4000" dirty="0" err="1">
                <a:solidFill>
                  <a:sysClr val="windowText" lastClr="000000"/>
                </a:solidFill>
                <a:latin typeface="Cambria" panose="02040503050406030204" pitchFamily="18" charset="0"/>
                <a:ea typeface="Cambria" panose="02040503050406030204" pitchFamily="18" charset="0"/>
              </a:rPr>
              <a:t>lưỡi</a:t>
            </a:r>
            <a:r>
              <a:rPr lang="en-US" sz="4000" dirty="0">
                <a:solidFill>
                  <a:sysClr val="windowText" lastClr="000000"/>
                </a:solidFill>
                <a:latin typeface="Cambria" panose="02040503050406030204" pitchFamily="18" charset="0"/>
                <a:ea typeface="Cambria" panose="02040503050406030204" pitchFamily="18" charset="0"/>
              </a:rPr>
              <a:t> </a:t>
            </a:r>
            <a:r>
              <a:rPr lang="en-US" sz="4000" dirty="0" err="1">
                <a:solidFill>
                  <a:sysClr val="windowText" lastClr="000000"/>
                </a:solidFill>
                <a:latin typeface="Cambria" panose="02040503050406030204" pitchFamily="18" charset="0"/>
                <a:ea typeface="Cambria" panose="02040503050406030204" pitchFamily="18" charset="0"/>
              </a:rPr>
              <a:t>nếm</a:t>
            </a:r>
            <a:endParaRPr kumimoji="0" lang="en-US" sz="4000" b="0" i="0" u="none" strike="noStrike" kern="120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9047187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500" fill="hold"/>
                                        <p:tgtEl>
                                          <p:spTgt spid="16"/>
                                        </p:tgtEl>
                                        <p:attrNameLst>
                                          <p:attrName>ppt_x</p:attrName>
                                        </p:attrNameLst>
                                      </p:cBhvr>
                                      <p:tavLst>
                                        <p:tav tm="0">
                                          <p:val>
                                            <p:strVal val="1+#ppt_w/2"/>
                                          </p:val>
                                        </p:tav>
                                        <p:tav tm="100000">
                                          <p:val>
                                            <p:strVal val="#ppt_x"/>
                                          </p:val>
                                        </p:tav>
                                      </p:tavLst>
                                    </p:anim>
                                    <p:anim calcmode="lin" valueType="num">
                                      <p:cBhvr additive="base">
                                        <p:cTn id="8" dur="15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4"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a16="http://schemas.microsoft.com/office/drawing/2014/main" id="{AA3D01AB-26B7-47A6-B52D-D6B8A63FA56F}"/>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99249" y="2666700"/>
            <a:ext cx="4037559" cy="4285835"/>
          </a:xfrm>
          <a:prstGeom prst="rect">
            <a:avLst/>
          </a:prstGeom>
        </p:spPr>
      </p:pic>
      <p:sp>
        <p:nvSpPr>
          <p:cNvPr id="17" name="TextBox 16"/>
          <p:cNvSpPr txBox="1"/>
          <p:nvPr/>
        </p:nvSpPr>
        <p:spPr>
          <a:xfrm>
            <a:off x="1465144" y="891940"/>
            <a:ext cx="10188056" cy="1446550"/>
          </a:xfrm>
          <a:prstGeom prst="rect">
            <a:avLst/>
          </a:prstGeom>
          <a:noFill/>
        </p:spPr>
        <p:txBody>
          <a:bodyPr wrap="square" rtlCol="0">
            <a:spAutoFit/>
          </a:bodyPr>
          <a:lstStyle/>
          <a:p>
            <a:pPr lvl="0" algn="ctr"/>
            <a:r>
              <a:rPr lang="en-US" sz="4400" b="1" dirty="0">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2. Khi </a:t>
            </a:r>
            <a:r>
              <a:rPr lang="en-US" sz="4400" b="1" dirty="0" err="1">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quan</a:t>
            </a:r>
            <a:r>
              <a:rPr lang="en-US" sz="4400" b="1" dirty="0">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 </a:t>
            </a:r>
            <a:r>
              <a:rPr lang="en-US" sz="4400" b="1" dirty="0" err="1">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sát</a:t>
            </a:r>
            <a:r>
              <a:rPr lang="en-US" sz="4400" b="1" dirty="0">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 bao </a:t>
            </a:r>
            <a:r>
              <a:rPr lang="en-US" sz="4400" b="1" dirty="0" err="1">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quát</a:t>
            </a:r>
            <a:r>
              <a:rPr lang="en-US" sz="4400" b="1" dirty="0">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 </a:t>
            </a:r>
            <a:r>
              <a:rPr lang="en-US" sz="4400" b="1" dirty="0" err="1">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cây</a:t>
            </a:r>
            <a:r>
              <a:rPr lang="en-US" sz="4400" b="1" dirty="0">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 </a:t>
            </a:r>
            <a:r>
              <a:rPr lang="en-US" sz="4400" b="1" dirty="0" err="1">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cối</a:t>
            </a:r>
            <a:r>
              <a:rPr lang="en-US" sz="4400" b="1" dirty="0">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 , ta </a:t>
            </a:r>
            <a:r>
              <a:rPr lang="en-US" sz="4400" b="1" dirty="0" err="1">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cần</a:t>
            </a:r>
            <a:r>
              <a:rPr lang="en-US" sz="4400" b="1" dirty="0">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 </a:t>
            </a:r>
            <a:r>
              <a:rPr lang="en-US" sz="4400" b="1" dirty="0" err="1">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quan</a:t>
            </a:r>
            <a:r>
              <a:rPr lang="en-US" sz="4400" b="1" dirty="0">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 </a:t>
            </a:r>
            <a:r>
              <a:rPr lang="en-US" sz="4400" b="1" dirty="0" err="1">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sát</a:t>
            </a:r>
            <a:r>
              <a:rPr lang="en-US" sz="4400" b="1" dirty="0">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 </a:t>
            </a:r>
            <a:r>
              <a:rPr lang="en-US" sz="4400" b="1" dirty="0" err="1">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những</a:t>
            </a:r>
            <a:r>
              <a:rPr lang="en-US" sz="4400" b="1" dirty="0">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 </a:t>
            </a:r>
            <a:r>
              <a:rPr lang="en-US" sz="4400" b="1" dirty="0" err="1">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đặc</a:t>
            </a:r>
            <a:r>
              <a:rPr lang="en-US" sz="4400" b="1" dirty="0">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 </a:t>
            </a:r>
            <a:r>
              <a:rPr lang="en-US" sz="4400" b="1" dirty="0" err="1">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điểm</a:t>
            </a:r>
            <a:r>
              <a:rPr lang="en-US" sz="4400" b="1" dirty="0">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 </a:t>
            </a:r>
            <a:r>
              <a:rPr lang="en-US" sz="4400" b="1" dirty="0" err="1">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nào</a:t>
            </a:r>
            <a:r>
              <a:rPr lang="en-US" sz="4400" b="1" dirty="0">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 </a:t>
            </a:r>
            <a:r>
              <a:rPr lang="en-US" sz="4400" b="1" dirty="0" err="1">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của</a:t>
            </a:r>
            <a:r>
              <a:rPr lang="en-US" sz="4400" b="1" dirty="0">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 </a:t>
            </a:r>
            <a:r>
              <a:rPr lang="en-US" sz="4400" b="1" dirty="0" err="1">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cây</a:t>
            </a:r>
            <a:r>
              <a:rPr lang="en-US" sz="4400" b="1" dirty="0">
                <a:solidFill>
                  <a:srgbClr val="FF5D10"/>
                </a:solidFill>
                <a:latin typeface="Cambria" panose="02040503050406030204" pitchFamily="18" charset="0"/>
                <a:ea typeface="Cambria" panose="02040503050406030204" pitchFamily="18" charset="0"/>
                <a:cs typeface="#9Slide03 Arima Madurai Black" panose="00000A00000000000000" pitchFamily="2" charset="0"/>
              </a:rPr>
              <a:t>? </a:t>
            </a:r>
            <a:endParaRPr kumimoji="0" lang="en-US" sz="4400" b="1" i="0" u="none" strike="noStrike" kern="1200" cap="none" spc="0" normalizeH="0" baseline="0" noProof="0" dirty="0">
              <a:ln>
                <a:noFill/>
              </a:ln>
              <a:solidFill>
                <a:srgbClr val="FF5D10"/>
              </a:solidFill>
              <a:effectLst/>
              <a:uLnTx/>
              <a:uFillTx/>
              <a:latin typeface="Cambria" panose="02040503050406030204" pitchFamily="18" charset="0"/>
              <a:ea typeface="Cambria" panose="02040503050406030204" pitchFamily="18" charset="0"/>
              <a:cs typeface="#9Slide03 Arima Madurai Black" panose="00000A00000000000000" pitchFamily="2" charset="0"/>
            </a:endParaRPr>
          </a:p>
        </p:txBody>
      </p:sp>
      <p:pic>
        <p:nvPicPr>
          <p:cNvPr id="4" name="Picture 3">
            <a:extLst>
              <a:ext uri="{FF2B5EF4-FFF2-40B4-BE49-F238E27FC236}">
                <a16:creationId xmlns:a16="http://schemas.microsoft.com/office/drawing/2014/main" id="{08427A9B-2751-4B35-A535-5BBE46A5E272}"/>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30833" y1="42396" x2="30208" y2="46042"/>
                        <a14:foregroundMark x1="28854" y1="42813" x2="27083" y2="46875"/>
                        <a14:foregroundMark x1="38125" y1="42708" x2="39688" y2="52083"/>
                        <a14:foregroundMark x1="42396" y1="40833" x2="38438" y2="47604"/>
                        <a14:foregroundMark x1="38542" y1="43125" x2="38854" y2="52500"/>
                        <a14:foregroundMark x1="21146" y1="74063" x2="29792" y2="83854"/>
                        <a14:foregroundMark x1="29792" y1="83854" x2="32708" y2="84896"/>
                        <a14:foregroundMark x1="14063" y1="77604" x2="14896" y2="85625"/>
                        <a14:foregroundMark x1="15313" y1="79896" x2="28958" y2="85521"/>
                        <a14:foregroundMark x1="28958" y1="85521" x2="29167" y2="85521"/>
                        <a14:foregroundMark x1="22292" y1="83125" x2="32813" y2="83125"/>
                        <a14:foregroundMark x1="32813" y1="83125" x2="38021" y2="82917"/>
                        <a14:foregroundMark x1="20313" y1="83229" x2="41771" y2="85104"/>
                        <a14:foregroundMark x1="28854" y1="81354" x2="41563" y2="81667"/>
                        <a14:foregroundMark x1="15000" y1="82708" x2="25521" y2="83750"/>
                        <a14:foregroundMark x1="25521" y1="83750" x2="25833" y2="83542"/>
                        <a14:foregroundMark x1="20313" y1="81563" x2="53542" y2="81354"/>
                        <a14:foregroundMark x1="53542" y1="81354" x2="63125" y2="81563"/>
                        <a14:foregroundMark x1="63125" y1="81563" x2="69792" y2="84167"/>
                        <a14:foregroundMark x1="64375" y1="82292" x2="78021" y2="83646"/>
                        <a14:foregroundMark x1="61146" y1="82500" x2="72500" y2="82083"/>
                        <a14:foregroundMark x1="72500" y1="82083" x2="79896" y2="84063"/>
                        <a14:foregroundMark x1="79896" y1="84063" x2="73229" y2="87500"/>
                        <a14:foregroundMark x1="73229" y1="87500" x2="69583" y2="87604"/>
                        <a14:foregroundMark x1="84375" y1="82083" x2="61979" y2="85625"/>
                        <a14:foregroundMark x1="61979" y1="85625" x2="63542" y2="85521"/>
                        <a14:foregroundMark x1="74792" y1="82500" x2="57813" y2="85104"/>
                        <a14:foregroundMark x1="71458" y1="82813" x2="58125" y2="84167"/>
                        <a14:foregroundMark x1="67917" y1="81146" x2="77708" y2="83125"/>
                        <a14:foregroundMark x1="63125" y1="79896" x2="83125" y2="80313"/>
                        <a14:foregroundMark x1="78438" y1="81354" x2="78438" y2="84792"/>
                        <a14:foregroundMark x1="81563" y1="82500" x2="82083" y2="85938"/>
                        <a14:foregroundMark x1="84167" y1="83958" x2="48854" y2="86563"/>
                        <a14:foregroundMark x1="27083" y1="85938" x2="16563" y2="86042"/>
                        <a14:foregroundMark x1="28854" y1="83646" x2="16979" y2="83646"/>
                        <a14:foregroundMark x1="71667" y1="44375" x2="71042" y2="46354"/>
                        <a14:foregroundMark x1="71042" y1="41667" x2="70000" y2="49583"/>
                        <a14:foregroundMark x1="70625" y1="42396" x2="73021" y2="47813"/>
                        <a14:foregroundMark x1="61563" y1="43125" x2="61771" y2="47292"/>
                        <a14:foregroundMark x1="61771" y1="43646" x2="61771" y2="48125"/>
                        <a14:foregroundMark x1="61458" y1="43229" x2="61146" y2="47188"/>
                        <a14:foregroundMark x1="60729" y1="42813" x2="59688" y2="48438"/>
                        <a14:foregroundMark x1="63750" y1="41563" x2="70208" y2="50104"/>
                        <a14:foregroundMark x1="75313" y1="42292" x2="81563" y2="57396"/>
                      </a14:backgroundRemoval>
                    </a14:imgEffect>
                  </a14:imgLayer>
                </a14:imgProps>
              </a:ext>
            </a:extLst>
          </a:blip>
          <a:stretch>
            <a:fillRect/>
          </a:stretch>
        </p:blipFill>
        <p:spPr>
          <a:xfrm>
            <a:off x="8629649" y="3088405"/>
            <a:ext cx="3769595" cy="3769595"/>
          </a:xfrm>
          <a:prstGeom prst="rect">
            <a:avLst/>
          </a:prstGeom>
        </p:spPr>
      </p:pic>
      <p:pic>
        <p:nvPicPr>
          <p:cNvPr id="3" name="Picture 29">
            <a:extLst>
              <a:ext uri="{FF2B5EF4-FFF2-40B4-BE49-F238E27FC236}">
                <a16:creationId xmlns:a16="http://schemas.microsoft.com/office/drawing/2014/main" id="{76D820A3-A903-BDE7-D56A-3C7DA8B642C0}"/>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990850" y="3125377"/>
            <a:ext cx="6229350" cy="2024010"/>
          </a:xfrm>
          <a:prstGeom prst="rect">
            <a:avLst/>
          </a:prstGeom>
        </p:spPr>
      </p:pic>
      <p:sp>
        <p:nvSpPr>
          <p:cNvPr id="5" name="TextBox 4">
            <a:extLst>
              <a:ext uri="{FF2B5EF4-FFF2-40B4-BE49-F238E27FC236}">
                <a16:creationId xmlns:a16="http://schemas.microsoft.com/office/drawing/2014/main" id="{C745FE1B-6CDF-D8A5-F979-8CAD9F250881}"/>
              </a:ext>
            </a:extLst>
          </p:cNvPr>
          <p:cNvSpPr txBox="1"/>
          <p:nvPr/>
        </p:nvSpPr>
        <p:spPr>
          <a:xfrm>
            <a:off x="3067050" y="3620891"/>
            <a:ext cx="6038850" cy="707886"/>
          </a:xfrm>
          <a:prstGeom prst="rect">
            <a:avLst/>
          </a:prstGeom>
          <a:noFill/>
        </p:spPr>
        <p:txBody>
          <a:bodyPr wrap="square" rtlCol="0">
            <a:spAutoFit/>
          </a:bodyPr>
          <a:lstStyle/>
          <a:p>
            <a:pPr lvl="0" algn="ctr"/>
            <a:r>
              <a:rPr lang="vi-VN" sz="4000" dirty="0">
                <a:solidFill>
                  <a:sysClr val="windowText" lastClr="000000"/>
                </a:solidFill>
                <a:latin typeface="Cambria" panose="02040503050406030204" pitchFamily="18" charset="0"/>
                <a:ea typeface="Cambria" panose="02040503050406030204" pitchFamily="18" charset="0"/>
              </a:rPr>
              <a:t>hình dáng, tán lá , ...</a:t>
            </a:r>
            <a:endParaRPr kumimoji="0" lang="en-US" sz="4000" b="0" i="0" u="none" strike="noStrike" kern="120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37313171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500" fill="hold"/>
                                        <p:tgtEl>
                                          <p:spTgt spid="16"/>
                                        </p:tgtEl>
                                        <p:attrNameLst>
                                          <p:attrName>ppt_x</p:attrName>
                                        </p:attrNameLst>
                                      </p:cBhvr>
                                      <p:tavLst>
                                        <p:tav tm="0">
                                          <p:val>
                                            <p:strVal val="1+#ppt_w/2"/>
                                          </p:val>
                                        </p:tav>
                                        <p:tav tm="100000">
                                          <p:val>
                                            <p:strVal val="#ppt_x"/>
                                          </p:val>
                                        </p:tav>
                                      </p:tavLst>
                                    </p:anim>
                                    <p:anim calcmode="lin" valueType="num">
                                      <p:cBhvr additive="base">
                                        <p:cTn id="8" dur="15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4"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a:extLst>
              <a:ext uri="{FF2B5EF4-FFF2-40B4-BE49-F238E27FC236}">
                <a16:creationId xmlns:a16="http://schemas.microsoft.com/office/drawing/2014/main" id="{D8FAA4B2-A78C-E144-9F49-C823AAE63955}"/>
              </a:ext>
            </a:extLst>
          </p:cNvPr>
          <p:cNvSpPr txBox="1"/>
          <p:nvPr/>
        </p:nvSpPr>
        <p:spPr>
          <a:xfrm>
            <a:off x="5607149" y="1482228"/>
            <a:ext cx="1229826" cy="4616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1" lang="en-US" altLang="zh-CN" sz="2400" b="0" i="0" u="none" strike="noStrike" kern="1200" cap="none" spc="0" normalizeH="0" baseline="0" noProof="0" dirty="0">
                <a:ln>
                  <a:noFill/>
                </a:ln>
                <a:solidFill>
                  <a:prstClr val="white"/>
                </a:solidFill>
                <a:effectLst/>
                <a:uLnTx/>
                <a:uFillTx/>
                <a:latin typeface="微软雅黑" panose="020F0502020204030204"/>
                <a:cs typeface="+mn-ea"/>
                <a:sym typeface="+mn-lt"/>
              </a:rPr>
              <a:t>LOGO</a:t>
            </a:r>
            <a:endParaRPr kumimoji="1" lang="zh-CN" altLang="en-US" sz="2400" b="0" i="0" u="none" strike="noStrike" kern="1200" cap="none" spc="0" normalizeH="0" baseline="0" noProof="0" dirty="0">
              <a:ln>
                <a:noFill/>
              </a:ln>
              <a:solidFill>
                <a:prstClr val="white"/>
              </a:solidFill>
              <a:effectLst/>
              <a:uLnTx/>
              <a:uFillTx/>
              <a:latin typeface="微软雅黑" panose="020F0502020204030204"/>
              <a:cs typeface="+mn-ea"/>
              <a:sym typeface="+mn-lt"/>
            </a:endParaRPr>
          </a:p>
        </p:txBody>
      </p:sp>
      <p:pic>
        <p:nvPicPr>
          <p:cNvPr id="15" name="图片 41">
            <a:extLst>
              <a:ext uri="{FF2B5EF4-FFF2-40B4-BE49-F238E27FC236}">
                <a16:creationId xmlns:a16="http://schemas.microsoft.com/office/drawing/2014/main" id="{755989F6-FBC3-3F40-9899-65B101C5534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830" r="-1652"/>
          <a:stretch/>
        </p:blipFill>
        <p:spPr>
          <a:xfrm>
            <a:off x="236921" y="4089870"/>
            <a:ext cx="4809324" cy="3454088"/>
          </a:xfrm>
          <a:prstGeom prst="rect">
            <a:avLst/>
          </a:prstGeom>
        </p:spPr>
      </p:pic>
      <p:pic>
        <p:nvPicPr>
          <p:cNvPr id="2" name="Picture 1">
            <a:extLst>
              <a:ext uri="{FF2B5EF4-FFF2-40B4-BE49-F238E27FC236}">
                <a16:creationId xmlns:a16="http://schemas.microsoft.com/office/drawing/2014/main" id="{D3A34C35-C162-84E6-F700-70752C859868}"/>
              </a:ext>
            </a:extLst>
          </p:cNvPr>
          <p:cNvPicPr>
            <a:picLocks noChangeAspect="1"/>
          </p:cNvPicPr>
          <p:nvPr/>
        </p:nvPicPr>
        <p:blipFill>
          <a:blip r:embed="rId3"/>
          <a:stretch>
            <a:fillRect/>
          </a:stretch>
        </p:blipFill>
        <p:spPr>
          <a:xfrm rot="486726">
            <a:off x="3945873" y="184867"/>
            <a:ext cx="4585144" cy="1616311"/>
          </a:xfrm>
          <a:prstGeom prst="rect">
            <a:avLst/>
          </a:prstGeom>
        </p:spPr>
      </p:pic>
      <p:pic>
        <p:nvPicPr>
          <p:cNvPr id="5" name="Picture 4">
            <a:extLst>
              <a:ext uri="{FF2B5EF4-FFF2-40B4-BE49-F238E27FC236}">
                <a16:creationId xmlns:a16="http://schemas.microsoft.com/office/drawing/2014/main" id="{C76D5DAF-6057-1568-0332-518885EA9E93}"/>
              </a:ext>
            </a:extLst>
          </p:cNvPr>
          <p:cNvPicPr>
            <a:picLocks noChangeAspect="1"/>
          </p:cNvPicPr>
          <p:nvPr/>
        </p:nvPicPr>
        <p:blipFill>
          <a:blip r:embed="rId4"/>
          <a:stretch>
            <a:fillRect/>
          </a:stretch>
        </p:blipFill>
        <p:spPr>
          <a:xfrm>
            <a:off x="1780411" y="1616843"/>
            <a:ext cx="8821677" cy="2786113"/>
          </a:xfrm>
          <a:prstGeom prst="rect">
            <a:avLst/>
          </a:prstGeom>
        </p:spPr>
      </p:pic>
    </p:spTree>
    <p:extLst>
      <p:ext uri="{BB962C8B-B14F-4D97-AF65-F5344CB8AC3E}">
        <p14:creationId xmlns:p14="http://schemas.microsoft.com/office/powerpoint/2010/main" val="855174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par>
                                <p:cTn id="8" presetID="2" presetClass="entr" presetSubtype="8"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fill="hold"/>
                                        <p:tgtEl>
                                          <p:spTgt spid="2"/>
                                        </p:tgtEl>
                                        <p:attrNameLst>
                                          <p:attrName>ppt_x</p:attrName>
                                        </p:attrNameLst>
                                      </p:cBhvr>
                                      <p:tavLst>
                                        <p:tav tm="0">
                                          <p:val>
                                            <p:strVal val="0-#ppt_w/2"/>
                                          </p:val>
                                        </p:tav>
                                        <p:tav tm="100000">
                                          <p:val>
                                            <p:strVal val="#ppt_x"/>
                                          </p:val>
                                        </p:tav>
                                      </p:tavLst>
                                    </p:anim>
                                    <p:anim calcmode="lin" valueType="num">
                                      <p:cBhvr additive="base">
                                        <p:cTn id="11"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inVertical)">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7350" y="454045"/>
            <a:ext cx="8171214" cy="646331"/>
          </a:xfrm>
          <a:prstGeom prst="rect">
            <a:avLst/>
          </a:prstGeom>
        </p:spPr>
        <p:txBody>
          <a:bodyPr wrap="square">
            <a:spAutoFit/>
          </a:bodyPr>
          <a:lstStyle/>
          <a:p>
            <a:pPr lvl="0" algn="ctr"/>
            <a:r>
              <a:rPr lang="en-US" altLang="en-US" sz="3600" b="1" dirty="0">
                <a:solidFill>
                  <a:srgbClr val="CD2D66"/>
                </a:solidFill>
                <a:latin typeface="Cambria" panose="02040503050406030204" pitchFamily="18" charset="0"/>
                <a:ea typeface="Cambria" panose="02040503050406030204" pitchFamily="18" charset="0"/>
                <a:cs typeface="Times New Roman" pitchFamily="18" charset="0"/>
              </a:rPr>
              <a:t>1. </a:t>
            </a:r>
            <a:r>
              <a:rPr lang="en-US" altLang="en-US" sz="3600" b="1" dirty="0" err="1">
                <a:solidFill>
                  <a:srgbClr val="CD2D66"/>
                </a:solidFill>
                <a:latin typeface="Cambria" panose="02040503050406030204" pitchFamily="18" charset="0"/>
                <a:ea typeface="Cambria" panose="02040503050406030204" pitchFamily="18" charset="0"/>
                <a:cs typeface="Times New Roman" pitchFamily="18" charset="0"/>
              </a:rPr>
              <a:t>Đọc</a:t>
            </a:r>
            <a:r>
              <a:rPr lang="en-US" altLang="en-US" sz="3600" b="1" dirty="0">
                <a:solidFill>
                  <a:srgbClr val="CD2D66"/>
                </a:solidFill>
                <a:latin typeface="Cambria" panose="02040503050406030204" pitchFamily="18" charset="0"/>
                <a:ea typeface="Cambria" panose="02040503050406030204" pitchFamily="18" charset="0"/>
                <a:cs typeface="Times New Roman" pitchFamily="18" charset="0"/>
              </a:rPr>
              <a:t> </a:t>
            </a:r>
            <a:r>
              <a:rPr lang="en-US" altLang="en-US" sz="3600" b="1" dirty="0" err="1">
                <a:solidFill>
                  <a:srgbClr val="CD2D66"/>
                </a:solidFill>
                <a:latin typeface="Cambria" panose="02040503050406030204" pitchFamily="18" charset="0"/>
                <a:ea typeface="Cambria" panose="02040503050406030204" pitchFamily="18" charset="0"/>
                <a:cs typeface="Times New Roman" pitchFamily="18" charset="0"/>
              </a:rPr>
              <a:t>bài</a:t>
            </a:r>
            <a:r>
              <a:rPr lang="en-US" altLang="en-US" sz="3600" b="1" dirty="0">
                <a:solidFill>
                  <a:srgbClr val="CD2D66"/>
                </a:solidFill>
                <a:latin typeface="Cambria" panose="02040503050406030204" pitchFamily="18" charset="0"/>
                <a:ea typeface="Cambria" panose="02040503050406030204" pitchFamily="18" charset="0"/>
                <a:cs typeface="Times New Roman" pitchFamily="18" charset="0"/>
              </a:rPr>
              <a:t> </a:t>
            </a:r>
            <a:r>
              <a:rPr lang="en-US" altLang="en-US" sz="3600" b="1" dirty="0" err="1">
                <a:solidFill>
                  <a:srgbClr val="CD2D66"/>
                </a:solidFill>
                <a:latin typeface="Cambria" panose="02040503050406030204" pitchFamily="18" charset="0"/>
                <a:ea typeface="Cambria" panose="02040503050406030204" pitchFamily="18" charset="0"/>
                <a:cs typeface="Times New Roman" pitchFamily="18" charset="0"/>
              </a:rPr>
              <a:t>văn</a:t>
            </a:r>
            <a:r>
              <a:rPr lang="en-US" altLang="en-US" sz="3600" b="1" dirty="0">
                <a:solidFill>
                  <a:srgbClr val="CD2D66"/>
                </a:solidFill>
                <a:latin typeface="Cambria" panose="02040503050406030204" pitchFamily="18" charset="0"/>
                <a:ea typeface="Cambria" panose="02040503050406030204" pitchFamily="18" charset="0"/>
                <a:cs typeface="Times New Roman" pitchFamily="18" charset="0"/>
              </a:rPr>
              <a:t> </a:t>
            </a:r>
            <a:r>
              <a:rPr lang="en-US" altLang="en-US" sz="3600" b="1" dirty="0" err="1">
                <a:solidFill>
                  <a:srgbClr val="CD2D66"/>
                </a:solidFill>
                <a:latin typeface="Cambria" panose="02040503050406030204" pitchFamily="18" charset="0"/>
                <a:ea typeface="Cambria" panose="02040503050406030204" pitchFamily="18" charset="0"/>
                <a:cs typeface="Times New Roman" pitchFamily="18" charset="0"/>
              </a:rPr>
              <a:t>sau</a:t>
            </a:r>
            <a:r>
              <a:rPr lang="en-US" altLang="en-US" sz="3600" b="1" dirty="0">
                <a:solidFill>
                  <a:srgbClr val="CD2D66"/>
                </a:solidFill>
                <a:latin typeface="Cambria" panose="02040503050406030204" pitchFamily="18" charset="0"/>
                <a:ea typeface="Cambria" panose="02040503050406030204" pitchFamily="18" charset="0"/>
                <a:cs typeface="Times New Roman" pitchFamily="18" charset="0"/>
              </a:rPr>
              <a:t> </a:t>
            </a:r>
            <a:r>
              <a:rPr lang="en-US" altLang="en-US" sz="3600" b="1" dirty="0" err="1">
                <a:solidFill>
                  <a:srgbClr val="CD2D66"/>
                </a:solidFill>
                <a:latin typeface="Cambria" panose="02040503050406030204" pitchFamily="18" charset="0"/>
                <a:ea typeface="Cambria" panose="02040503050406030204" pitchFamily="18" charset="0"/>
                <a:cs typeface="Times New Roman" pitchFamily="18" charset="0"/>
              </a:rPr>
              <a:t>và</a:t>
            </a:r>
            <a:r>
              <a:rPr lang="en-US" altLang="en-US" sz="3600" b="1" dirty="0">
                <a:solidFill>
                  <a:srgbClr val="CD2D66"/>
                </a:solidFill>
                <a:latin typeface="Cambria" panose="02040503050406030204" pitchFamily="18" charset="0"/>
                <a:ea typeface="Cambria" panose="02040503050406030204" pitchFamily="18" charset="0"/>
                <a:cs typeface="Times New Roman" pitchFamily="18" charset="0"/>
              </a:rPr>
              <a:t> </a:t>
            </a:r>
            <a:r>
              <a:rPr lang="en-US" altLang="en-US" sz="3600" b="1" dirty="0" err="1">
                <a:solidFill>
                  <a:srgbClr val="CD2D66"/>
                </a:solidFill>
                <a:latin typeface="Cambria" panose="02040503050406030204" pitchFamily="18" charset="0"/>
                <a:ea typeface="Cambria" panose="02040503050406030204" pitchFamily="18" charset="0"/>
                <a:cs typeface="Times New Roman" pitchFamily="18" charset="0"/>
              </a:rPr>
              <a:t>trả</a:t>
            </a:r>
            <a:r>
              <a:rPr lang="en-US" altLang="en-US" sz="3600" b="1" dirty="0">
                <a:solidFill>
                  <a:srgbClr val="CD2D66"/>
                </a:solidFill>
                <a:latin typeface="Cambria" panose="02040503050406030204" pitchFamily="18" charset="0"/>
                <a:ea typeface="Cambria" panose="02040503050406030204" pitchFamily="18" charset="0"/>
                <a:cs typeface="Times New Roman" pitchFamily="18" charset="0"/>
              </a:rPr>
              <a:t> </a:t>
            </a:r>
            <a:r>
              <a:rPr lang="en-US" altLang="en-US" sz="3600" b="1" dirty="0" err="1">
                <a:solidFill>
                  <a:srgbClr val="CD2D66"/>
                </a:solidFill>
                <a:latin typeface="Cambria" panose="02040503050406030204" pitchFamily="18" charset="0"/>
                <a:ea typeface="Cambria" panose="02040503050406030204" pitchFamily="18" charset="0"/>
                <a:cs typeface="Times New Roman" pitchFamily="18" charset="0"/>
              </a:rPr>
              <a:t>lời</a:t>
            </a:r>
            <a:r>
              <a:rPr lang="en-US" altLang="en-US" sz="3600" b="1" dirty="0">
                <a:solidFill>
                  <a:srgbClr val="CD2D66"/>
                </a:solidFill>
                <a:latin typeface="Cambria" panose="02040503050406030204" pitchFamily="18" charset="0"/>
                <a:ea typeface="Cambria" panose="02040503050406030204" pitchFamily="18" charset="0"/>
                <a:cs typeface="Times New Roman" pitchFamily="18" charset="0"/>
              </a:rPr>
              <a:t> </a:t>
            </a:r>
            <a:r>
              <a:rPr lang="en-US" altLang="en-US" sz="3600" b="1" dirty="0" err="1">
                <a:solidFill>
                  <a:srgbClr val="CD2D66"/>
                </a:solidFill>
                <a:latin typeface="Cambria" panose="02040503050406030204" pitchFamily="18" charset="0"/>
                <a:ea typeface="Cambria" panose="02040503050406030204" pitchFamily="18" charset="0"/>
                <a:cs typeface="Times New Roman" pitchFamily="18" charset="0"/>
              </a:rPr>
              <a:t>câu</a:t>
            </a:r>
            <a:r>
              <a:rPr lang="en-US" altLang="en-US" sz="3600" b="1" dirty="0">
                <a:solidFill>
                  <a:srgbClr val="CD2D66"/>
                </a:solidFill>
                <a:latin typeface="Cambria" panose="02040503050406030204" pitchFamily="18" charset="0"/>
                <a:ea typeface="Cambria" panose="02040503050406030204" pitchFamily="18" charset="0"/>
                <a:cs typeface="Times New Roman" pitchFamily="18" charset="0"/>
              </a:rPr>
              <a:t> </a:t>
            </a:r>
            <a:r>
              <a:rPr lang="en-US" altLang="en-US" sz="3600" b="1" dirty="0" err="1">
                <a:solidFill>
                  <a:srgbClr val="CD2D66"/>
                </a:solidFill>
                <a:latin typeface="Cambria" panose="02040503050406030204" pitchFamily="18" charset="0"/>
                <a:ea typeface="Cambria" panose="02040503050406030204" pitchFamily="18" charset="0"/>
                <a:cs typeface="Times New Roman" pitchFamily="18" charset="0"/>
              </a:rPr>
              <a:t>hỏi</a:t>
            </a:r>
            <a:r>
              <a:rPr lang="en-US" altLang="en-US" sz="3600" b="1" dirty="0">
                <a:solidFill>
                  <a:srgbClr val="CD2D66"/>
                </a:solidFill>
                <a:latin typeface="Cambria" panose="02040503050406030204" pitchFamily="18" charset="0"/>
                <a:ea typeface="Cambria" panose="02040503050406030204" pitchFamily="18" charset="0"/>
                <a:cs typeface="Times New Roman" pitchFamily="18" charset="0"/>
              </a:rPr>
              <a:t>.</a:t>
            </a:r>
            <a:endPar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sp>
        <p:nvSpPr>
          <p:cNvPr id="3" name="TextBox 2">
            <a:extLst>
              <a:ext uri="{FF2B5EF4-FFF2-40B4-BE49-F238E27FC236}">
                <a16:creationId xmlns:a16="http://schemas.microsoft.com/office/drawing/2014/main" id="{E4BA1F02-2247-1BE1-35BA-F7C908622E93}"/>
              </a:ext>
            </a:extLst>
          </p:cNvPr>
          <p:cNvSpPr txBox="1"/>
          <p:nvPr/>
        </p:nvSpPr>
        <p:spPr>
          <a:xfrm>
            <a:off x="1000125" y="1666875"/>
            <a:ext cx="10010775" cy="4093428"/>
          </a:xfrm>
          <a:prstGeom prst="rect">
            <a:avLst/>
          </a:prstGeom>
          <a:noFill/>
        </p:spPr>
        <p:txBody>
          <a:bodyPr wrap="square" rtlCol="0">
            <a:spAutoFit/>
          </a:bodyPr>
          <a:lstStyle/>
          <a:p>
            <a:pPr algn="just"/>
            <a:r>
              <a:rPr lang="en-US" sz="2600" b="0" i="0" dirty="0">
                <a:solidFill>
                  <a:srgbClr val="000000"/>
                </a:solidFill>
                <a:effectLst/>
                <a:latin typeface="Cambria" panose="02040503050406030204" pitchFamily="18" charset="0"/>
                <a:ea typeface="Cambria" panose="02040503050406030204" pitchFamily="18" charset="0"/>
              </a:rPr>
              <a:t>   </a:t>
            </a:r>
            <a:r>
              <a:rPr lang="vi-VN" sz="2600" b="0" i="0" dirty="0">
                <a:solidFill>
                  <a:srgbClr val="000000"/>
                </a:solidFill>
                <a:effectLst/>
                <a:latin typeface="Cambria" panose="02040503050406030204" pitchFamily="18" charset="0"/>
                <a:ea typeface="Cambria" panose="02040503050406030204" pitchFamily="18" charset="0"/>
              </a:rPr>
              <a:t>Mảnh vườn nhỏ sau nhà ông bà có trồng một cây khế.</a:t>
            </a:r>
          </a:p>
          <a:p>
            <a:pPr algn="just"/>
            <a:r>
              <a:rPr lang="en-US" sz="2600" b="0" i="0" dirty="0">
                <a:solidFill>
                  <a:srgbClr val="000000"/>
                </a:solidFill>
                <a:effectLst/>
                <a:latin typeface="Cambria" panose="02040503050406030204" pitchFamily="18" charset="0"/>
                <a:ea typeface="Cambria" panose="02040503050406030204" pitchFamily="18" charset="0"/>
              </a:rPr>
              <a:t>   </a:t>
            </a:r>
            <a:r>
              <a:rPr lang="vi-VN" sz="2600" b="0" i="0" dirty="0">
                <a:solidFill>
                  <a:srgbClr val="000000"/>
                </a:solidFill>
                <a:effectLst/>
                <a:latin typeface="Cambria" panose="02040503050406030204" pitchFamily="18" charset="0"/>
                <a:ea typeface="Cambria" panose="02040503050406030204" pitchFamily="18" charset="0"/>
              </a:rPr>
              <a:t>Từ một cây khế bé nhỏ khẳng khiu, vậy mà cây lớn vùn vụt, trổ đầy hoa tím đến nỗi ong vàng ham mật rủ nhau về xây tổ trên cành. Rồi khế ra quả từng chùm, từng chùm lủng lẳng. Quả nào cũng to, mỡ màng, mọng nước, kéo trĩu cả cành xuống. Bà tha hồ làm nộm, rang tép và kho cá với khế. Giáp Tết vừa rồi, ông phân phát từng chùm khế thật đẹp, tặng khách đến nhà chơi. Ông bảo đó là lộc của vườn nhà.</a:t>
            </a:r>
          </a:p>
          <a:p>
            <a:pPr algn="just"/>
            <a:r>
              <a:rPr lang="en-US" sz="2600" b="0" i="0" dirty="0">
                <a:solidFill>
                  <a:srgbClr val="000000"/>
                </a:solidFill>
                <a:effectLst/>
                <a:latin typeface="Cambria" panose="02040503050406030204" pitchFamily="18" charset="0"/>
                <a:ea typeface="Cambria" panose="02040503050406030204" pitchFamily="18" charset="0"/>
              </a:rPr>
              <a:t>   </a:t>
            </a:r>
            <a:r>
              <a:rPr lang="vi-VN" sz="2600" b="0" i="0" dirty="0">
                <a:solidFill>
                  <a:srgbClr val="000000"/>
                </a:solidFill>
                <a:effectLst/>
                <a:latin typeface="Cambria" panose="02040503050406030204" pitchFamily="18" charset="0"/>
                <a:ea typeface="Cambria" panose="02040503050406030204" pitchFamily="18" charset="0"/>
              </a:rPr>
              <a:t>Cùng với cây cam, cây bưởi, cây hồng, cây khế mang lại vẻ đẹp bình dị cho mảnh vườn nhỏ nhà ông bà.</a:t>
            </a:r>
          </a:p>
          <a:p>
            <a:pPr algn="r"/>
            <a:r>
              <a:rPr lang="vi-VN" sz="2600" b="0" i="1" dirty="0">
                <a:solidFill>
                  <a:srgbClr val="000000"/>
                </a:solidFill>
                <a:effectLst/>
                <a:latin typeface="Cambria" panose="02040503050406030204" pitchFamily="18" charset="0"/>
                <a:ea typeface="Cambria" panose="02040503050406030204" pitchFamily="18" charset="0"/>
              </a:rPr>
              <a:t>(Theo </a:t>
            </a:r>
            <a:r>
              <a:rPr lang="vi-VN" sz="2600" b="0" i="0" dirty="0">
                <a:solidFill>
                  <a:srgbClr val="000000"/>
                </a:solidFill>
                <a:effectLst/>
                <a:latin typeface="Cambria" panose="02040503050406030204" pitchFamily="18" charset="0"/>
                <a:ea typeface="Cambria" panose="02040503050406030204" pitchFamily="18" charset="0"/>
              </a:rPr>
              <a:t>Vũ Tú Nam</a:t>
            </a:r>
            <a:r>
              <a:rPr lang="vi-VN" sz="2600" b="0" i="1" dirty="0">
                <a:solidFill>
                  <a:srgbClr val="000000"/>
                </a:solidFill>
                <a:effectLst/>
                <a:latin typeface="Cambria" panose="02040503050406030204" pitchFamily="18" charset="0"/>
                <a:ea typeface="Cambria" panose="02040503050406030204" pitchFamily="18" charset="0"/>
              </a:rPr>
              <a:t>)</a:t>
            </a:r>
            <a:endParaRPr lang="vi-VN" sz="2600" b="0" i="0" dirty="0">
              <a:solidFill>
                <a:srgbClr val="000000"/>
              </a:solidFill>
              <a:effectLst/>
              <a:latin typeface="Cambria" panose="02040503050406030204" pitchFamily="18" charset="0"/>
              <a:ea typeface="Cambria" panose="02040503050406030204" pitchFamily="18" charset="0"/>
            </a:endParaRPr>
          </a:p>
        </p:txBody>
      </p:sp>
      <p:sp>
        <p:nvSpPr>
          <p:cNvPr id="4" name="Rectangle 3">
            <a:extLst>
              <a:ext uri="{FF2B5EF4-FFF2-40B4-BE49-F238E27FC236}">
                <a16:creationId xmlns:a16="http://schemas.microsoft.com/office/drawing/2014/main" id="{41E7393B-7FB6-0DE5-0F11-FC25093AEF4F}"/>
              </a:ext>
            </a:extLst>
          </p:cNvPr>
          <p:cNvSpPr/>
          <p:nvPr/>
        </p:nvSpPr>
        <p:spPr>
          <a:xfrm>
            <a:off x="1247775" y="1743075"/>
            <a:ext cx="7724775" cy="34290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8EF4170-D712-C3A5-7042-BD8C1710B0BC}"/>
              </a:ext>
            </a:extLst>
          </p:cNvPr>
          <p:cNvSpPr/>
          <p:nvPr/>
        </p:nvSpPr>
        <p:spPr>
          <a:xfrm>
            <a:off x="1104900" y="4552949"/>
            <a:ext cx="9934575" cy="762001"/>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05129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inVertical)">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2993982-5DDD-2E8E-D77A-A15CEA38222D}"/>
              </a:ext>
            </a:extLst>
          </p:cNvPr>
          <p:cNvGrpSpPr/>
          <p:nvPr/>
        </p:nvGrpSpPr>
        <p:grpSpPr>
          <a:xfrm>
            <a:off x="733425" y="1085850"/>
            <a:ext cx="10439400" cy="1664949"/>
            <a:chOff x="-162464" y="-565220"/>
            <a:chExt cx="11802519" cy="8947326"/>
          </a:xfrm>
        </p:grpSpPr>
        <p:pic>
          <p:nvPicPr>
            <p:cNvPr id="8" name="Picture 7">
              <a:extLst>
                <a:ext uri="{FF2B5EF4-FFF2-40B4-BE49-F238E27FC236}">
                  <a16:creationId xmlns:a16="http://schemas.microsoft.com/office/drawing/2014/main" id="{012626AA-BEEB-1D46-CED8-CC2C69B0A8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405" y="773040"/>
              <a:ext cx="11082650" cy="4752960"/>
            </a:xfrm>
            <a:prstGeom prst="rect">
              <a:avLst/>
            </a:prstGeom>
          </p:spPr>
        </p:pic>
        <p:pic>
          <p:nvPicPr>
            <p:cNvPr id="10" name="Picture 9">
              <a:extLst>
                <a:ext uri="{FF2B5EF4-FFF2-40B4-BE49-F238E27FC236}">
                  <a16:creationId xmlns:a16="http://schemas.microsoft.com/office/drawing/2014/main" id="{D9FB997C-7DC0-72D9-4C83-C021889482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464" y="-565220"/>
              <a:ext cx="1087641" cy="4960904"/>
            </a:xfrm>
            <a:prstGeom prst="rect">
              <a:avLst/>
            </a:prstGeom>
          </p:spPr>
        </p:pic>
        <p:sp>
          <p:nvSpPr>
            <p:cNvPr id="11" name="TextBox 10">
              <a:extLst>
                <a:ext uri="{FF2B5EF4-FFF2-40B4-BE49-F238E27FC236}">
                  <a16:creationId xmlns:a16="http://schemas.microsoft.com/office/drawing/2014/main" id="{D985A251-7F08-9DE7-E9ED-F1AD5EC433A4}"/>
                </a:ext>
              </a:extLst>
            </p:cNvPr>
            <p:cNvSpPr txBox="1"/>
            <p:nvPr/>
          </p:nvSpPr>
          <p:spPr>
            <a:xfrm>
              <a:off x="739200" y="1270032"/>
              <a:ext cx="10655365" cy="7112074"/>
            </a:xfrm>
            <a:prstGeom prst="rect">
              <a:avLst/>
            </a:prstGeom>
            <a:noFill/>
          </p:spPr>
          <p:txBody>
            <a:bodyPr wrap="square" rtlCol="0">
              <a:spAutoFit/>
            </a:bodyPr>
            <a:lstStyle/>
            <a:p>
              <a:r>
                <a:rPr lang="vi-VN" sz="4000" dirty="0">
                  <a:solidFill>
                    <a:srgbClr val="002060"/>
                  </a:solidFill>
                  <a:latin typeface="Arial" panose="020B0604020202020204" pitchFamily="34" charset="0"/>
                  <a:cs typeface="Arial" panose="020B0604020202020204" pitchFamily="34" charset="0"/>
                </a:rPr>
                <a:t>a. Mở bài giới thiệu thế nào về cây khế?</a:t>
              </a:r>
              <a:endParaRPr lang="en-US" sz="4000" dirty="0">
                <a:solidFill>
                  <a:srgbClr val="002060"/>
                </a:solidFill>
                <a:latin typeface="Arial" panose="020B0604020202020204" pitchFamily="34" charset="0"/>
                <a:cs typeface="Arial" panose="020B0604020202020204" pitchFamily="34" charset="0"/>
              </a:endParaRPr>
            </a:p>
          </p:txBody>
        </p:sp>
      </p:grpSp>
      <p:pic>
        <p:nvPicPr>
          <p:cNvPr id="12" name="Picture 11" descr="A picture containing clipart&#10;&#10;Description automatically generated">
            <a:extLst>
              <a:ext uri="{FF2B5EF4-FFF2-40B4-BE49-F238E27FC236}">
                <a16:creationId xmlns:a16="http://schemas.microsoft.com/office/drawing/2014/main" id="{66AC2957-361B-9F4F-25EC-C0FD01E24A7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20955" b="88329" l="29245" r="47642">
                        <a14:foregroundMark x1="41792" y1="38727" x2="42830" y2="42971"/>
                        <a14:foregroundMark x1="34717" y1="57294" x2="35849" y2="61804"/>
                        <a14:foregroundMark x1="40283" y1="57825" x2="42830" y2="64456"/>
                        <a14:backgroundMark x1="39151" y1="20424" x2="39623" y2="22281"/>
                      </a14:backgroundRemoval>
                    </a14:imgEffect>
                  </a14:imgLayer>
                </a14:imgProps>
              </a:ext>
            </a:extLst>
          </a:blip>
          <a:srcRect l="27000" t="16611" r="50000" b="3490"/>
          <a:stretch/>
        </p:blipFill>
        <p:spPr>
          <a:xfrm flipH="1">
            <a:off x="8671956" y="2654702"/>
            <a:ext cx="3934433" cy="4861021"/>
          </a:xfrm>
          <a:prstGeom prst="rect">
            <a:avLst/>
          </a:prstGeom>
        </p:spPr>
      </p:pic>
      <p:pic>
        <p:nvPicPr>
          <p:cNvPr id="13" name="Picture 29">
            <a:extLst>
              <a:ext uri="{FF2B5EF4-FFF2-40B4-BE49-F238E27FC236}">
                <a16:creationId xmlns:a16="http://schemas.microsoft.com/office/drawing/2014/main" id="{6CD3DF93-FF10-EA3F-C657-EAD7A1D29962}"/>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57249" y="2887252"/>
            <a:ext cx="7591425" cy="2024010"/>
          </a:xfrm>
          <a:prstGeom prst="rect">
            <a:avLst/>
          </a:prstGeom>
        </p:spPr>
      </p:pic>
      <p:sp>
        <p:nvSpPr>
          <p:cNvPr id="14" name="TextBox 13">
            <a:extLst>
              <a:ext uri="{FF2B5EF4-FFF2-40B4-BE49-F238E27FC236}">
                <a16:creationId xmlns:a16="http://schemas.microsoft.com/office/drawing/2014/main" id="{8388BE93-7C98-C5A8-F00B-4AD7C0F9276B}"/>
              </a:ext>
            </a:extLst>
          </p:cNvPr>
          <p:cNvSpPr txBox="1"/>
          <p:nvPr/>
        </p:nvSpPr>
        <p:spPr>
          <a:xfrm>
            <a:off x="876299" y="3087491"/>
            <a:ext cx="7359271" cy="1446550"/>
          </a:xfrm>
          <a:prstGeom prst="rect">
            <a:avLst/>
          </a:prstGeom>
          <a:noFill/>
        </p:spPr>
        <p:txBody>
          <a:bodyPr wrap="square" rtlCol="0">
            <a:spAutoFit/>
          </a:bodyPr>
          <a:lstStyle/>
          <a:p>
            <a:pPr lvl="0" algn="ctr"/>
            <a:r>
              <a:rPr lang="vi-VN" sz="4400" dirty="0">
                <a:solidFill>
                  <a:sysClr val="windowText" lastClr="000000"/>
                </a:solidFill>
                <a:latin typeface="Cambria" panose="02040503050406030204" pitchFamily="18" charset="0"/>
                <a:ea typeface="Cambria" panose="02040503050406030204" pitchFamily="18" charset="0"/>
              </a:rPr>
              <a:t>Mở bài giới thiệu nơi cây khế được trồng</a:t>
            </a:r>
            <a:r>
              <a:rPr lang="en-US" sz="4400" dirty="0">
                <a:solidFill>
                  <a:sysClr val="windowText" lastClr="000000"/>
                </a:solidFill>
                <a:latin typeface="Cambria" panose="02040503050406030204" pitchFamily="18" charset="0"/>
                <a:ea typeface="Cambria" panose="02040503050406030204" pitchFamily="18" charset="0"/>
              </a:rPr>
              <a:t>.</a:t>
            </a:r>
            <a:r>
              <a:rPr lang="vi-VN" sz="4400" dirty="0">
                <a:solidFill>
                  <a:sysClr val="windowText" lastClr="000000"/>
                </a:solidFill>
                <a:latin typeface="Cambria" panose="02040503050406030204" pitchFamily="18" charset="0"/>
                <a:ea typeface="Cambria" panose="02040503050406030204" pitchFamily="18" charset="0"/>
              </a:rPr>
              <a:t> </a:t>
            </a:r>
            <a:endParaRPr kumimoji="0" lang="en-US" sz="4400" b="0" i="0" u="none" strike="noStrike" kern="120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1270997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ppt_w</p:attrName>
                                        </p:attrNameLst>
                                      </p:cBhvr>
                                      <p:tavLst>
                                        <p:tav tm="0">
                                          <p:val>
                                            <p:fltVal val="0"/>
                                          </p:val>
                                        </p:tav>
                                        <p:tav tm="100000">
                                          <p:val>
                                            <p:strVal val="#ppt_w"/>
                                          </p:val>
                                        </p:tav>
                                      </p:tavLst>
                                    </p:anim>
                                    <p:anim calcmode="lin" valueType="num">
                                      <p:cBhvr>
                                        <p:cTn id="15" dur="1000" fill="hold"/>
                                        <p:tgtEl>
                                          <p:spTgt spid="3"/>
                                        </p:tgtEl>
                                        <p:attrNameLst>
                                          <p:attrName>ppt_h</p:attrName>
                                        </p:attrNameLst>
                                      </p:cBhvr>
                                      <p:tavLst>
                                        <p:tav tm="0">
                                          <p:val>
                                            <p:fltVal val="0"/>
                                          </p:val>
                                        </p:tav>
                                        <p:tav tm="100000">
                                          <p:val>
                                            <p:strVal val="#ppt_h"/>
                                          </p:val>
                                        </p:tav>
                                      </p:tavLst>
                                    </p:anim>
                                    <p:anim calcmode="lin" valueType="num">
                                      <p:cBhvr>
                                        <p:cTn id="16" dur="1000" fill="hold"/>
                                        <p:tgtEl>
                                          <p:spTgt spid="3"/>
                                        </p:tgtEl>
                                        <p:attrNameLst>
                                          <p:attrName>style.rotation</p:attrName>
                                        </p:attrNameLst>
                                      </p:cBhvr>
                                      <p:tavLst>
                                        <p:tav tm="0">
                                          <p:val>
                                            <p:fltVal val="90"/>
                                          </p:val>
                                        </p:tav>
                                        <p:tav tm="100000">
                                          <p:val>
                                            <p:fltVal val="0"/>
                                          </p:val>
                                        </p:tav>
                                      </p:tavLst>
                                    </p:anim>
                                    <p:animEffect transition="in" filter="fade">
                                      <p:cBhvr>
                                        <p:cTn id="17" dur="1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down)">
                                      <p:cBhvr>
                                        <p:cTn id="22" dur="500"/>
                                        <p:tgtEl>
                                          <p:spTgt spid="14"/>
                                        </p:tgtEl>
                                      </p:cBhvr>
                                    </p:animEffect>
                                  </p:childTnLst>
                                </p:cTn>
                              </p:par>
                              <p:par>
                                <p:cTn id="23" presetID="22" presetClass="entr" presetSubtype="4"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2993982-5DDD-2E8E-D77A-A15CEA38222D}"/>
              </a:ext>
            </a:extLst>
          </p:cNvPr>
          <p:cNvGrpSpPr/>
          <p:nvPr/>
        </p:nvGrpSpPr>
        <p:grpSpPr>
          <a:xfrm>
            <a:off x="514351" y="628650"/>
            <a:ext cx="10658474" cy="1413611"/>
            <a:chOff x="-410144" y="103606"/>
            <a:chExt cx="12050199" cy="5514494"/>
          </a:xfrm>
        </p:grpSpPr>
        <p:pic>
          <p:nvPicPr>
            <p:cNvPr id="8" name="Picture 7">
              <a:extLst>
                <a:ext uri="{FF2B5EF4-FFF2-40B4-BE49-F238E27FC236}">
                  <a16:creationId xmlns:a16="http://schemas.microsoft.com/office/drawing/2014/main" id="{012626AA-BEEB-1D46-CED8-CC2C69B0A8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405" y="773040"/>
              <a:ext cx="11082650" cy="4752960"/>
            </a:xfrm>
            <a:prstGeom prst="rect">
              <a:avLst/>
            </a:prstGeom>
          </p:spPr>
        </p:pic>
        <p:pic>
          <p:nvPicPr>
            <p:cNvPr id="10" name="Picture 9">
              <a:extLst>
                <a:ext uri="{FF2B5EF4-FFF2-40B4-BE49-F238E27FC236}">
                  <a16:creationId xmlns:a16="http://schemas.microsoft.com/office/drawing/2014/main" id="{D9FB997C-7DC0-72D9-4C83-C021889482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0144" y="103606"/>
              <a:ext cx="1443009" cy="4960903"/>
            </a:xfrm>
            <a:prstGeom prst="rect">
              <a:avLst/>
            </a:prstGeom>
          </p:spPr>
        </p:pic>
        <p:sp>
          <p:nvSpPr>
            <p:cNvPr id="11" name="TextBox 10">
              <a:extLst>
                <a:ext uri="{FF2B5EF4-FFF2-40B4-BE49-F238E27FC236}">
                  <a16:creationId xmlns:a16="http://schemas.microsoft.com/office/drawing/2014/main" id="{D985A251-7F08-9DE7-E9ED-F1AD5EC433A4}"/>
                </a:ext>
              </a:extLst>
            </p:cNvPr>
            <p:cNvSpPr txBox="1"/>
            <p:nvPr/>
          </p:nvSpPr>
          <p:spPr>
            <a:xfrm>
              <a:off x="857656" y="935619"/>
              <a:ext cx="10655365" cy="468248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b. Ở đoạn kết, cây khế được nhận xét như thế nào?</a:t>
              </a:r>
              <a:endParaRPr kumimoji="0" lang="en-US" sz="36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grpSp>
      <p:pic>
        <p:nvPicPr>
          <p:cNvPr id="12" name="Picture 11" descr="A picture containing clipart&#10;&#10;Description automatically generated">
            <a:extLst>
              <a:ext uri="{FF2B5EF4-FFF2-40B4-BE49-F238E27FC236}">
                <a16:creationId xmlns:a16="http://schemas.microsoft.com/office/drawing/2014/main" id="{66AC2957-361B-9F4F-25EC-C0FD01E24A7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20955" b="88329" l="29245" r="47642">
                        <a14:foregroundMark x1="41792" y1="38727" x2="42830" y2="42971"/>
                        <a14:foregroundMark x1="34717" y1="57294" x2="35849" y2="61804"/>
                        <a14:foregroundMark x1="40283" y1="57825" x2="42830" y2="64456"/>
                        <a14:backgroundMark x1="39151" y1="20424" x2="39623" y2="22281"/>
                      </a14:backgroundRemoval>
                    </a14:imgEffect>
                  </a14:imgLayer>
                </a14:imgProps>
              </a:ext>
            </a:extLst>
          </a:blip>
          <a:srcRect l="27000" t="16611" r="50000" b="3490"/>
          <a:stretch/>
        </p:blipFill>
        <p:spPr>
          <a:xfrm flipH="1">
            <a:off x="8671956" y="2654702"/>
            <a:ext cx="3934433" cy="4861021"/>
          </a:xfrm>
          <a:prstGeom prst="rect">
            <a:avLst/>
          </a:prstGeom>
        </p:spPr>
      </p:pic>
      <p:pic>
        <p:nvPicPr>
          <p:cNvPr id="13" name="Picture 29">
            <a:extLst>
              <a:ext uri="{FF2B5EF4-FFF2-40B4-BE49-F238E27FC236}">
                <a16:creationId xmlns:a16="http://schemas.microsoft.com/office/drawing/2014/main" id="{6CD3DF93-FF10-EA3F-C657-EAD7A1D29962}"/>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657225" y="2419350"/>
            <a:ext cx="8248650" cy="3124200"/>
          </a:xfrm>
          <a:prstGeom prst="rect">
            <a:avLst/>
          </a:prstGeom>
        </p:spPr>
      </p:pic>
      <p:sp>
        <p:nvSpPr>
          <p:cNvPr id="14" name="TextBox 13">
            <a:extLst>
              <a:ext uri="{FF2B5EF4-FFF2-40B4-BE49-F238E27FC236}">
                <a16:creationId xmlns:a16="http://schemas.microsoft.com/office/drawing/2014/main" id="{8388BE93-7C98-C5A8-F00B-4AD7C0F9276B}"/>
              </a:ext>
            </a:extLst>
          </p:cNvPr>
          <p:cNvSpPr txBox="1"/>
          <p:nvPr/>
        </p:nvSpPr>
        <p:spPr>
          <a:xfrm>
            <a:off x="781050" y="2839841"/>
            <a:ext cx="7734300" cy="1938992"/>
          </a:xfrm>
          <a:prstGeom prst="rect">
            <a:avLst/>
          </a:prstGeom>
          <a:noFill/>
        </p:spPr>
        <p:txBody>
          <a:bodyPr wrap="square" rtlCol="0">
            <a:spAutoFit/>
          </a:bodyPr>
          <a:lstStyle/>
          <a:p>
            <a:pPr lvl="0" algn="just"/>
            <a:r>
              <a:rPr lang="vi-VN" sz="4000" dirty="0">
                <a:solidFill>
                  <a:sysClr val="windowText" lastClr="000000"/>
                </a:solidFill>
                <a:latin typeface="Cambria" panose="02040503050406030204" pitchFamily="18" charset="0"/>
                <a:ea typeface="Cambria" panose="02040503050406030204" pitchFamily="18" charset="0"/>
              </a:rPr>
              <a:t>Ở đoạn kết , cây khế được nhận xét là mang đến một vẻ đẹp bình dị cho mảnh vườn nhỏ nhà ông bà</a:t>
            </a:r>
            <a:r>
              <a:rPr lang="en-US" sz="4000" dirty="0">
                <a:solidFill>
                  <a:sysClr val="windowText" lastClr="000000"/>
                </a:solidFill>
                <a:latin typeface="Cambria" panose="02040503050406030204" pitchFamily="18" charset="0"/>
                <a:ea typeface="Cambria" panose="02040503050406030204" pitchFamily="18" charset="0"/>
              </a:rPr>
              <a:t>.</a:t>
            </a:r>
            <a:r>
              <a:rPr lang="vi-VN" sz="4000" dirty="0">
                <a:solidFill>
                  <a:sysClr val="windowText" lastClr="000000"/>
                </a:solidFill>
                <a:latin typeface="Cambria" panose="02040503050406030204" pitchFamily="18" charset="0"/>
                <a:ea typeface="Cambria" panose="02040503050406030204" pitchFamily="18" charset="0"/>
              </a:rPr>
              <a:t> </a:t>
            </a:r>
            <a:endParaRPr kumimoji="0" lang="en-US" sz="4000" b="0" i="0" u="none" strike="noStrike" kern="120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3831900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ppt_w</p:attrName>
                                        </p:attrNameLst>
                                      </p:cBhvr>
                                      <p:tavLst>
                                        <p:tav tm="0">
                                          <p:val>
                                            <p:fltVal val="0"/>
                                          </p:val>
                                        </p:tav>
                                        <p:tav tm="100000">
                                          <p:val>
                                            <p:strVal val="#ppt_w"/>
                                          </p:val>
                                        </p:tav>
                                      </p:tavLst>
                                    </p:anim>
                                    <p:anim calcmode="lin" valueType="num">
                                      <p:cBhvr>
                                        <p:cTn id="15" dur="1000" fill="hold"/>
                                        <p:tgtEl>
                                          <p:spTgt spid="3"/>
                                        </p:tgtEl>
                                        <p:attrNameLst>
                                          <p:attrName>ppt_h</p:attrName>
                                        </p:attrNameLst>
                                      </p:cBhvr>
                                      <p:tavLst>
                                        <p:tav tm="0">
                                          <p:val>
                                            <p:fltVal val="0"/>
                                          </p:val>
                                        </p:tav>
                                        <p:tav tm="100000">
                                          <p:val>
                                            <p:strVal val="#ppt_h"/>
                                          </p:val>
                                        </p:tav>
                                      </p:tavLst>
                                    </p:anim>
                                    <p:anim calcmode="lin" valueType="num">
                                      <p:cBhvr>
                                        <p:cTn id="16" dur="1000" fill="hold"/>
                                        <p:tgtEl>
                                          <p:spTgt spid="3"/>
                                        </p:tgtEl>
                                        <p:attrNameLst>
                                          <p:attrName>style.rotation</p:attrName>
                                        </p:attrNameLst>
                                      </p:cBhvr>
                                      <p:tavLst>
                                        <p:tav tm="0">
                                          <p:val>
                                            <p:fltVal val="90"/>
                                          </p:val>
                                        </p:tav>
                                        <p:tav tm="100000">
                                          <p:val>
                                            <p:fltVal val="0"/>
                                          </p:val>
                                        </p:tav>
                                      </p:tavLst>
                                    </p:anim>
                                    <p:animEffect transition="in" filter="fade">
                                      <p:cBhvr>
                                        <p:cTn id="17" dur="1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down)">
                                      <p:cBhvr>
                                        <p:cTn id="22" dur="500"/>
                                        <p:tgtEl>
                                          <p:spTgt spid="14"/>
                                        </p:tgtEl>
                                      </p:cBhvr>
                                    </p:animEffect>
                                  </p:childTnLst>
                                </p:cTn>
                              </p:par>
                              <p:par>
                                <p:cTn id="23" presetID="22" presetClass="entr" presetSubtype="4"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73331" y="612806"/>
            <a:ext cx="9845337" cy="1200329"/>
          </a:xfrm>
          <a:prstGeom prst="rect">
            <a:avLst/>
          </a:prstGeom>
        </p:spPr>
        <p:txBody>
          <a:bodyPr wrap="square">
            <a:spAutoFit/>
          </a:bodyPr>
          <a:lstStyle/>
          <a:p>
            <a:pPr lvl="0" algn="ctr"/>
            <a:r>
              <a:rPr lang="en-US" altLang="en-US" sz="3600" b="1" dirty="0">
                <a:solidFill>
                  <a:srgbClr val="CD2D66"/>
                </a:solidFill>
                <a:latin typeface="Cambria" panose="02040503050406030204" pitchFamily="18" charset="0"/>
                <a:ea typeface="Cambria" panose="02040503050406030204" pitchFamily="18" charset="0"/>
                <a:cs typeface="Times New Roman" pitchFamily="18" charset="0"/>
              </a:rPr>
              <a:t>2. </a:t>
            </a:r>
            <a:r>
              <a:rPr lang="vi-VN" altLang="en-US" sz="3600" b="1" dirty="0">
                <a:solidFill>
                  <a:srgbClr val="CD2D66"/>
                </a:solidFill>
                <a:latin typeface="Cambria" panose="02040503050406030204" pitchFamily="18" charset="0"/>
                <a:ea typeface="Cambria" panose="02040503050406030204" pitchFamily="18" charset="0"/>
                <a:cs typeface="Times New Roman" pitchFamily="18" charset="0"/>
              </a:rPr>
              <a:t>Cách mở bài và kết bài dưới đây có gì khác với cách mở bài và kết bài của bài văn trên?</a:t>
            </a:r>
            <a:endPar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pic>
        <p:nvPicPr>
          <p:cNvPr id="5" name="Picture 4">
            <a:extLst>
              <a:ext uri="{FF2B5EF4-FFF2-40B4-BE49-F238E27FC236}">
                <a16:creationId xmlns:a16="http://schemas.microsoft.com/office/drawing/2014/main" id="{712E1189-D2D5-D0D6-BD16-85FB1A98B60A}"/>
              </a:ext>
            </a:extLst>
          </p:cNvPr>
          <p:cNvPicPr>
            <a:picLocks noChangeAspect="1"/>
          </p:cNvPicPr>
          <p:nvPr/>
        </p:nvPicPr>
        <p:blipFill>
          <a:blip r:embed="rId2"/>
          <a:stretch>
            <a:fillRect/>
          </a:stretch>
        </p:blipFill>
        <p:spPr>
          <a:xfrm>
            <a:off x="1290637" y="2181224"/>
            <a:ext cx="9965093" cy="2962275"/>
          </a:xfrm>
          <a:prstGeom prst="rect">
            <a:avLst/>
          </a:prstGeom>
        </p:spPr>
      </p:pic>
    </p:spTree>
    <p:extLst>
      <p:ext uri="{BB962C8B-B14F-4D97-AF65-F5344CB8AC3E}">
        <p14:creationId xmlns:p14="http://schemas.microsoft.com/office/powerpoint/2010/main" val="22331221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34858EB-09DC-DEE7-13DD-E9B9008F6BE5}"/>
              </a:ext>
            </a:extLst>
          </p:cNvPr>
          <p:cNvGraphicFramePr>
            <a:graphicFrameLocks noGrp="1"/>
          </p:cNvGraphicFramePr>
          <p:nvPr/>
        </p:nvGraphicFramePr>
        <p:xfrm>
          <a:off x="847725" y="295275"/>
          <a:ext cx="10582275" cy="5751966"/>
        </p:xfrm>
        <a:graphic>
          <a:graphicData uri="http://schemas.openxmlformats.org/drawingml/2006/table">
            <a:tbl>
              <a:tblPr firstRow="1" firstCol="1" bandRow="1" bandCol="1">
                <a:tableStyleId>{00A15C55-8517-42AA-B614-E9B94910E393}</a:tableStyleId>
              </a:tblPr>
              <a:tblGrid>
                <a:gridCol w="4019550">
                  <a:extLst>
                    <a:ext uri="{9D8B030D-6E8A-4147-A177-3AD203B41FA5}">
                      <a16:colId xmlns:a16="http://schemas.microsoft.com/office/drawing/2014/main" val="1697383667"/>
                    </a:ext>
                  </a:extLst>
                </a:gridCol>
                <a:gridCol w="6562725">
                  <a:extLst>
                    <a:ext uri="{9D8B030D-6E8A-4147-A177-3AD203B41FA5}">
                      <a16:colId xmlns:a16="http://schemas.microsoft.com/office/drawing/2014/main" val="4042982622"/>
                    </a:ext>
                  </a:extLst>
                </a:gridCol>
              </a:tblGrid>
              <a:tr h="1063220">
                <a:tc>
                  <a:txBody>
                    <a:bodyPr/>
                    <a:lstStyle/>
                    <a:p>
                      <a:pPr marL="0" marR="0" algn="ctr">
                        <a:lnSpc>
                          <a:spcPct val="120000"/>
                        </a:lnSpc>
                        <a:spcBef>
                          <a:spcPts val="0"/>
                        </a:spcBef>
                        <a:spcAft>
                          <a:spcPts val="0"/>
                        </a:spcAft>
                      </a:pPr>
                      <a:r>
                        <a:rPr lang="nl-NL" sz="2800" dirty="0">
                          <a:solidFill>
                            <a:srgbClr val="002060"/>
                          </a:solidFill>
                          <a:effectLst/>
                          <a:latin typeface="Cambria" panose="02040503050406030204" pitchFamily="18" charset="0"/>
                          <a:ea typeface="Cambria" panose="02040503050406030204" pitchFamily="18" charset="0"/>
                        </a:rPr>
                        <a:t>Đoạn mở bài và kết bài trong bài tập 1</a:t>
                      </a:r>
                      <a:endParaRPr lang="en-US" sz="3200" dirty="0">
                        <a:solidFill>
                          <a:srgbClr val="002060"/>
                        </a:solidFill>
                        <a:effectLst/>
                        <a:latin typeface="Cambria" panose="02040503050406030204" pitchFamily="18" charset="0"/>
                        <a:ea typeface="Cambria" panose="02040503050406030204" pitchFamily="18" charset="0"/>
                      </a:endParaRPr>
                    </a:p>
                  </a:txBody>
                  <a:tcPr marL="63982" marR="639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20000"/>
                        </a:lnSpc>
                        <a:spcBef>
                          <a:spcPts val="0"/>
                        </a:spcBef>
                        <a:spcAft>
                          <a:spcPts val="0"/>
                        </a:spcAft>
                      </a:pPr>
                      <a:r>
                        <a:rPr lang="nl-NL" sz="2800" dirty="0">
                          <a:solidFill>
                            <a:srgbClr val="002060"/>
                          </a:solidFill>
                          <a:effectLst/>
                          <a:latin typeface="Cambria" panose="02040503050406030204" pitchFamily="18" charset="0"/>
                          <a:ea typeface="Cambria" panose="02040503050406030204" pitchFamily="18" charset="0"/>
                        </a:rPr>
                        <a:t>Đoạn mở bài và kết bài trong bài tập 2</a:t>
                      </a:r>
                      <a:endParaRPr lang="en-US" sz="3200" dirty="0">
                        <a:solidFill>
                          <a:srgbClr val="002060"/>
                        </a:solidFill>
                        <a:effectLst/>
                        <a:latin typeface="Cambria" panose="02040503050406030204" pitchFamily="18" charset="0"/>
                        <a:ea typeface="Cambria" panose="02040503050406030204" pitchFamily="18" charset="0"/>
                      </a:endParaRPr>
                    </a:p>
                  </a:txBody>
                  <a:tcPr marL="63982" marR="639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1834941"/>
                  </a:ext>
                </a:extLst>
              </a:tr>
              <a:tr h="2344373">
                <a:tc>
                  <a:txBody>
                    <a:bodyPr/>
                    <a:lstStyle/>
                    <a:p>
                      <a:pPr marL="0" marR="0" algn="just">
                        <a:lnSpc>
                          <a:spcPct val="120000"/>
                        </a:lnSpc>
                        <a:spcBef>
                          <a:spcPts val="0"/>
                        </a:spcBef>
                        <a:spcAft>
                          <a:spcPts val="0"/>
                        </a:spcAft>
                      </a:pPr>
                      <a:endParaRPr lang="en-US" sz="3200" dirty="0">
                        <a:solidFill>
                          <a:srgbClr val="002060"/>
                        </a:solidFill>
                        <a:effectLst/>
                        <a:latin typeface="Cambria" panose="02040503050406030204" pitchFamily="18" charset="0"/>
                        <a:ea typeface="Cambria" panose="02040503050406030204" pitchFamily="18" charset="0"/>
                      </a:endParaRPr>
                    </a:p>
                  </a:txBody>
                  <a:tcPr marL="63982" marR="63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20000"/>
                        </a:lnSpc>
                        <a:spcBef>
                          <a:spcPts val="0"/>
                        </a:spcBef>
                        <a:spcAft>
                          <a:spcPts val="0"/>
                        </a:spcAft>
                      </a:pPr>
                      <a:endParaRPr lang="en-US" sz="3200" dirty="0">
                        <a:solidFill>
                          <a:srgbClr val="002060"/>
                        </a:solidFill>
                        <a:effectLst/>
                        <a:latin typeface="Cambria" panose="02040503050406030204" pitchFamily="18" charset="0"/>
                        <a:ea typeface="Cambria" panose="02040503050406030204" pitchFamily="18" charset="0"/>
                      </a:endParaRPr>
                    </a:p>
                  </a:txBody>
                  <a:tcPr marL="63982" marR="63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25476189"/>
                  </a:ext>
                </a:extLst>
              </a:tr>
              <a:tr h="2344373">
                <a:tc>
                  <a:txBody>
                    <a:bodyPr/>
                    <a:lstStyle/>
                    <a:p>
                      <a:pPr marL="0" marR="0" algn="just">
                        <a:lnSpc>
                          <a:spcPct val="120000"/>
                        </a:lnSpc>
                        <a:spcBef>
                          <a:spcPts val="0"/>
                        </a:spcBef>
                        <a:spcAft>
                          <a:spcPts val="0"/>
                        </a:spcAft>
                      </a:pPr>
                      <a:endParaRPr lang="en-US" sz="3200">
                        <a:solidFill>
                          <a:srgbClr val="002060"/>
                        </a:solidFill>
                        <a:effectLst/>
                        <a:latin typeface="Cambria" panose="02040503050406030204" pitchFamily="18" charset="0"/>
                        <a:ea typeface="Cambria" panose="02040503050406030204" pitchFamily="18" charset="0"/>
                      </a:endParaRPr>
                    </a:p>
                  </a:txBody>
                  <a:tcPr marL="63982" marR="63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20000"/>
                        </a:lnSpc>
                        <a:spcBef>
                          <a:spcPts val="0"/>
                        </a:spcBef>
                        <a:spcAft>
                          <a:spcPts val="0"/>
                        </a:spcAft>
                      </a:pPr>
                      <a:endParaRPr lang="en-US" sz="3200" dirty="0">
                        <a:solidFill>
                          <a:srgbClr val="002060"/>
                        </a:solidFill>
                        <a:effectLst/>
                        <a:latin typeface="Cambria" panose="02040503050406030204" pitchFamily="18" charset="0"/>
                        <a:ea typeface="Cambria" panose="02040503050406030204" pitchFamily="18" charset="0"/>
                      </a:endParaRPr>
                    </a:p>
                  </a:txBody>
                  <a:tcPr marL="63982" marR="63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09492822"/>
                  </a:ext>
                </a:extLst>
              </a:tr>
            </a:tbl>
          </a:graphicData>
        </a:graphic>
      </p:graphicFrame>
      <p:sp>
        <p:nvSpPr>
          <p:cNvPr id="13" name="TextBox 12">
            <a:extLst>
              <a:ext uri="{FF2B5EF4-FFF2-40B4-BE49-F238E27FC236}">
                <a16:creationId xmlns:a16="http://schemas.microsoft.com/office/drawing/2014/main" id="{97852B93-710B-028B-1926-6915D64F428D}"/>
              </a:ext>
            </a:extLst>
          </p:cNvPr>
          <p:cNvSpPr txBox="1"/>
          <p:nvPr/>
        </p:nvSpPr>
        <p:spPr>
          <a:xfrm>
            <a:off x="1095375" y="1638300"/>
            <a:ext cx="4371975" cy="1569660"/>
          </a:xfrm>
          <a:prstGeom prst="rect">
            <a:avLst/>
          </a:prstGeom>
          <a:noFill/>
        </p:spPr>
        <p:txBody>
          <a:bodyPr wrap="square" rtlCol="0">
            <a:spAutoFit/>
          </a:bodyPr>
          <a:lstStyle/>
          <a:p>
            <a:r>
              <a:rPr lang="en-US" sz="3200" b="1" dirty="0" err="1">
                <a:solidFill>
                  <a:srgbClr val="FF0000"/>
                </a:solidFill>
                <a:latin typeface="Cambria" panose="02040503050406030204" pitchFamily="18" charset="0"/>
                <a:ea typeface="Cambria" panose="02040503050406030204" pitchFamily="18" charset="0"/>
              </a:rPr>
              <a:t>Mở</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bài</a:t>
            </a:r>
            <a:r>
              <a:rPr lang="en-US" sz="3200" b="1" dirty="0">
                <a:solidFill>
                  <a:srgbClr val="FF0000"/>
                </a:solidFill>
                <a:latin typeface="Cambria" panose="02040503050406030204" pitchFamily="18" charset="0"/>
                <a:ea typeface="Cambria" panose="02040503050406030204" pitchFamily="18" charset="0"/>
              </a:rPr>
              <a:t> :</a:t>
            </a:r>
          </a:p>
          <a:p>
            <a:pPr marL="285750" indent="-285750">
              <a:buFont typeface="Arial" panose="020B0604020202020204" pitchFamily="34" charset="0"/>
              <a:buChar char="•"/>
            </a:pPr>
            <a:r>
              <a:rPr lang="en-US" sz="3200" dirty="0" err="1">
                <a:solidFill>
                  <a:srgbClr val="FF0000"/>
                </a:solidFill>
                <a:latin typeface="Cambria" panose="02040503050406030204" pitchFamily="18" charset="0"/>
                <a:ea typeface="Cambria" panose="02040503050406030204" pitchFamily="18" charset="0"/>
              </a:rPr>
              <a:t>Nêu</a:t>
            </a: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tên</a:t>
            </a: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cây</a:t>
            </a: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trồng</a:t>
            </a:r>
            <a:endParaRPr lang="en-US" sz="3200" dirty="0">
              <a:solidFill>
                <a:srgbClr val="FF0000"/>
              </a:solidFill>
              <a:latin typeface="Cambria" panose="02040503050406030204" pitchFamily="18" charset="0"/>
              <a:ea typeface="Cambria" panose="02040503050406030204" pitchFamily="18" charset="0"/>
            </a:endParaRPr>
          </a:p>
          <a:p>
            <a:pPr marL="285750" indent="-285750">
              <a:buFont typeface="Arial" panose="020B0604020202020204" pitchFamily="34" charset="0"/>
              <a:buChar char="•"/>
            </a:pPr>
            <a:r>
              <a:rPr lang="en-US" sz="3200" dirty="0" err="1">
                <a:solidFill>
                  <a:srgbClr val="FF0000"/>
                </a:solidFill>
                <a:latin typeface="Cambria" panose="02040503050406030204" pitchFamily="18" charset="0"/>
                <a:ea typeface="Cambria" panose="02040503050406030204" pitchFamily="18" charset="0"/>
              </a:rPr>
              <a:t>Có</a:t>
            </a:r>
            <a:r>
              <a:rPr lang="en-US" sz="3200" dirty="0">
                <a:solidFill>
                  <a:srgbClr val="FF0000"/>
                </a:solidFill>
                <a:latin typeface="Cambria" panose="02040503050406030204" pitchFamily="18" charset="0"/>
                <a:ea typeface="Cambria" panose="02040503050406030204" pitchFamily="18" charset="0"/>
              </a:rPr>
              <a:t> 1 </a:t>
            </a:r>
            <a:r>
              <a:rPr lang="en-US" sz="3200" dirty="0" err="1">
                <a:solidFill>
                  <a:srgbClr val="FF0000"/>
                </a:solidFill>
                <a:latin typeface="Cambria" panose="02040503050406030204" pitchFamily="18" charset="0"/>
                <a:ea typeface="Cambria" panose="02040503050406030204" pitchFamily="18" charset="0"/>
              </a:rPr>
              <a:t>câu</a:t>
            </a:r>
            <a:endParaRPr lang="en-US" sz="3200" dirty="0">
              <a:solidFill>
                <a:srgbClr val="FF0000"/>
              </a:solidFill>
              <a:latin typeface="Cambria" panose="02040503050406030204" pitchFamily="18" charset="0"/>
              <a:ea typeface="Cambria" panose="02040503050406030204" pitchFamily="18" charset="0"/>
            </a:endParaRPr>
          </a:p>
        </p:txBody>
      </p:sp>
      <p:sp>
        <p:nvSpPr>
          <p:cNvPr id="14" name="TextBox 13">
            <a:extLst>
              <a:ext uri="{FF2B5EF4-FFF2-40B4-BE49-F238E27FC236}">
                <a16:creationId xmlns:a16="http://schemas.microsoft.com/office/drawing/2014/main" id="{8D0A55AD-06E7-2366-C86A-2A12C32D3EB9}"/>
              </a:ext>
            </a:extLst>
          </p:cNvPr>
          <p:cNvSpPr txBox="1"/>
          <p:nvPr/>
        </p:nvSpPr>
        <p:spPr>
          <a:xfrm>
            <a:off x="4924425" y="1485900"/>
            <a:ext cx="6419850" cy="1938992"/>
          </a:xfrm>
          <a:prstGeom prst="rect">
            <a:avLst/>
          </a:prstGeom>
          <a:noFill/>
        </p:spPr>
        <p:txBody>
          <a:bodyPr wrap="square" rtlCol="0">
            <a:spAutoFit/>
          </a:bodyPr>
          <a:lstStyle/>
          <a:p>
            <a:r>
              <a:rPr lang="vi-VN" sz="2400" b="1" dirty="0">
                <a:solidFill>
                  <a:srgbClr val="FF0000"/>
                </a:solidFill>
                <a:latin typeface="Cambria" panose="02040503050406030204" pitchFamily="18" charset="0"/>
                <a:ea typeface="Cambria" panose="02040503050406030204" pitchFamily="18" charset="0"/>
              </a:rPr>
              <a:t>Mở bài : </a:t>
            </a:r>
          </a:p>
          <a:p>
            <a:r>
              <a:rPr lang="vi-VN" sz="2400" dirty="0">
                <a:solidFill>
                  <a:srgbClr val="FF0000"/>
                </a:solidFill>
                <a:latin typeface="Cambria" panose="02040503050406030204" pitchFamily="18" charset="0"/>
                <a:ea typeface="Cambria" panose="02040503050406030204" pitchFamily="18" charset="0"/>
              </a:rPr>
              <a:t>- Giới thiệu khái quát về vẻ đẹp của khu vườn </a:t>
            </a:r>
          </a:p>
          <a:p>
            <a:r>
              <a:rPr lang="vi-VN" sz="2400" dirty="0">
                <a:solidFill>
                  <a:srgbClr val="FF0000"/>
                </a:solidFill>
                <a:latin typeface="Cambria" panose="02040503050406030204" pitchFamily="18" charset="0"/>
                <a:ea typeface="Cambria" panose="02040503050406030204" pitchFamily="18" charset="0"/>
              </a:rPr>
              <a:t>- Nêu tên cây , nơi trồng </a:t>
            </a:r>
          </a:p>
          <a:p>
            <a:r>
              <a:rPr lang="vi-VN" sz="2400" dirty="0">
                <a:solidFill>
                  <a:srgbClr val="FF0000"/>
                </a:solidFill>
                <a:latin typeface="Cambria" panose="02040503050406030204" pitchFamily="18" charset="0"/>
                <a:ea typeface="Cambria" panose="02040503050406030204" pitchFamily="18" charset="0"/>
              </a:rPr>
              <a:t>- Nêu kỉ niệm gắn với cây </a:t>
            </a:r>
          </a:p>
          <a:p>
            <a:r>
              <a:rPr lang="vi-VN" sz="2400" dirty="0">
                <a:solidFill>
                  <a:srgbClr val="FF0000"/>
                </a:solidFill>
                <a:latin typeface="Cambria" panose="02040503050406030204" pitchFamily="18" charset="0"/>
                <a:ea typeface="Cambria" panose="02040503050406030204" pitchFamily="18" charset="0"/>
              </a:rPr>
              <a:t>- Gồm 4 câu </a:t>
            </a:r>
          </a:p>
        </p:txBody>
      </p:sp>
      <p:sp>
        <p:nvSpPr>
          <p:cNvPr id="15" name="TextBox 14">
            <a:extLst>
              <a:ext uri="{FF2B5EF4-FFF2-40B4-BE49-F238E27FC236}">
                <a16:creationId xmlns:a16="http://schemas.microsoft.com/office/drawing/2014/main" id="{5603A8D7-EBD3-2D7E-1C5B-303637F6774D}"/>
              </a:ext>
            </a:extLst>
          </p:cNvPr>
          <p:cNvSpPr txBox="1"/>
          <p:nvPr/>
        </p:nvSpPr>
        <p:spPr>
          <a:xfrm>
            <a:off x="981075" y="3857625"/>
            <a:ext cx="3800475" cy="2062103"/>
          </a:xfrm>
          <a:prstGeom prst="rect">
            <a:avLst/>
          </a:prstGeom>
          <a:noFill/>
        </p:spPr>
        <p:txBody>
          <a:bodyPr wrap="square" rtlCol="0">
            <a:spAutoFit/>
          </a:bodyPr>
          <a:lstStyle/>
          <a:p>
            <a:r>
              <a:rPr lang="vi-VN" sz="3200" b="1" dirty="0">
                <a:solidFill>
                  <a:srgbClr val="FF0000"/>
                </a:solidFill>
                <a:latin typeface="Cambria" panose="02040503050406030204" pitchFamily="18" charset="0"/>
                <a:ea typeface="Cambria" panose="02040503050406030204" pitchFamily="18" charset="0"/>
              </a:rPr>
              <a:t>Kết bài : </a:t>
            </a:r>
          </a:p>
          <a:p>
            <a:pPr algn="just"/>
            <a:r>
              <a:rPr lang="vi-VN" sz="3200" dirty="0">
                <a:solidFill>
                  <a:srgbClr val="FF0000"/>
                </a:solidFill>
                <a:latin typeface="Cambria" panose="02040503050406030204" pitchFamily="18" charset="0"/>
                <a:ea typeface="Cambria" panose="02040503050406030204" pitchFamily="18" charset="0"/>
              </a:rPr>
              <a:t>- Nhận xét về vẻ đẹp của cây </a:t>
            </a:r>
          </a:p>
          <a:p>
            <a:pPr algn="just"/>
            <a:r>
              <a:rPr lang="vi-VN" sz="3200" dirty="0">
                <a:solidFill>
                  <a:srgbClr val="FF0000"/>
                </a:solidFill>
                <a:latin typeface="Cambria" panose="02040503050406030204" pitchFamily="18" charset="0"/>
                <a:ea typeface="Cambria" panose="02040503050406030204" pitchFamily="18" charset="0"/>
              </a:rPr>
              <a:t>- Có 1 câu </a:t>
            </a:r>
          </a:p>
        </p:txBody>
      </p:sp>
      <p:sp>
        <p:nvSpPr>
          <p:cNvPr id="18" name="TextBox 17">
            <a:extLst>
              <a:ext uri="{FF2B5EF4-FFF2-40B4-BE49-F238E27FC236}">
                <a16:creationId xmlns:a16="http://schemas.microsoft.com/office/drawing/2014/main" id="{FCB4F228-18CE-7350-ABB3-26EFCF3A51C8}"/>
              </a:ext>
            </a:extLst>
          </p:cNvPr>
          <p:cNvSpPr txBox="1"/>
          <p:nvPr/>
        </p:nvSpPr>
        <p:spPr>
          <a:xfrm>
            <a:off x="5000625" y="3914775"/>
            <a:ext cx="6419850" cy="1938992"/>
          </a:xfrm>
          <a:prstGeom prst="rect">
            <a:avLst/>
          </a:prstGeom>
          <a:noFill/>
        </p:spPr>
        <p:txBody>
          <a:bodyPr wrap="square" rtlCol="0">
            <a:spAutoFit/>
          </a:bodyPr>
          <a:lstStyle/>
          <a:p>
            <a:r>
              <a:rPr lang="vi-VN" sz="2400" b="1" dirty="0">
                <a:solidFill>
                  <a:srgbClr val="FF0000"/>
                </a:solidFill>
                <a:latin typeface="Cambria" panose="02040503050406030204" pitchFamily="18" charset="0"/>
                <a:ea typeface="Cambria" panose="02040503050406030204" pitchFamily="18" charset="0"/>
              </a:rPr>
              <a:t>Kết bài : </a:t>
            </a:r>
          </a:p>
          <a:p>
            <a:r>
              <a:rPr lang="vi-VN" sz="2400" dirty="0">
                <a:solidFill>
                  <a:srgbClr val="FF0000"/>
                </a:solidFill>
                <a:latin typeface="Cambria" panose="02040503050406030204" pitchFamily="18" charset="0"/>
                <a:ea typeface="Cambria" panose="02040503050406030204" pitchFamily="18" charset="0"/>
              </a:rPr>
              <a:t>- Nói về một sự kiện gắn với cây </a:t>
            </a:r>
          </a:p>
          <a:p>
            <a:r>
              <a:rPr lang="vi-VN" sz="2400" dirty="0">
                <a:solidFill>
                  <a:srgbClr val="FF0000"/>
                </a:solidFill>
                <a:latin typeface="Cambria" panose="02040503050406030204" pitchFamily="18" charset="0"/>
                <a:ea typeface="Cambria" panose="02040503050406030204" pitchFamily="18" charset="0"/>
              </a:rPr>
              <a:t>- Kể về những việc sẽ làm để chăm sóc cây </a:t>
            </a:r>
          </a:p>
          <a:p>
            <a:r>
              <a:rPr lang="vi-VN" sz="2400" dirty="0">
                <a:solidFill>
                  <a:srgbClr val="FF0000"/>
                </a:solidFill>
                <a:latin typeface="Cambria" panose="02040503050406030204" pitchFamily="18" charset="0"/>
                <a:ea typeface="Cambria" panose="02040503050406030204" pitchFamily="18" charset="0"/>
              </a:rPr>
              <a:t>- Nêu tình cảm , suy nghĩ về cây </a:t>
            </a:r>
          </a:p>
          <a:p>
            <a:r>
              <a:rPr lang="vi-VN" sz="2400" dirty="0">
                <a:solidFill>
                  <a:srgbClr val="FF0000"/>
                </a:solidFill>
                <a:latin typeface="Cambria" panose="02040503050406030204" pitchFamily="18" charset="0"/>
                <a:ea typeface="Cambria" panose="02040503050406030204" pitchFamily="18" charset="0"/>
              </a:rPr>
              <a:t>- Gồm 5 câu </a:t>
            </a:r>
          </a:p>
        </p:txBody>
      </p:sp>
    </p:spTree>
    <p:extLst>
      <p:ext uri="{BB962C8B-B14F-4D97-AF65-F5344CB8AC3E}">
        <p14:creationId xmlns:p14="http://schemas.microsoft.com/office/powerpoint/2010/main" val="2155926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arn(inVertical)">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arn(inVertical)">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barn(inVertical)">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73331" y="612806"/>
            <a:ext cx="9845337" cy="1200329"/>
          </a:xfrm>
          <a:prstGeom prst="rect">
            <a:avLst/>
          </a:prstGeom>
        </p:spPr>
        <p:txBody>
          <a:bodyPr wrap="square">
            <a:spAutoFit/>
          </a:bodyPr>
          <a:lstStyle/>
          <a:p>
            <a:pPr lvl="0" algn="ctr"/>
            <a:r>
              <a:rPr lang="en-US" altLang="en-US" sz="3600" b="1" dirty="0">
                <a:solidFill>
                  <a:srgbClr val="CD2D66"/>
                </a:solidFill>
                <a:latin typeface="Cambria" panose="02040503050406030204" pitchFamily="18" charset="0"/>
                <a:ea typeface="Cambria" panose="02040503050406030204" pitchFamily="18" charset="0"/>
                <a:cs typeface="Times New Roman" pitchFamily="18" charset="0"/>
              </a:rPr>
              <a:t>3. </a:t>
            </a:r>
            <a:r>
              <a:rPr lang="en-US" altLang="en-US" sz="3600" b="1" dirty="0" err="1">
                <a:solidFill>
                  <a:srgbClr val="CD2D66"/>
                </a:solidFill>
                <a:latin typeface="Cambria" panose="02040503050406030204" pitchFamily="18" charset="0"/>
                <a:ea typeface="Cambria" panose="02040503050406030204" pitchFamily="18" charset="0"/>
                <a:cs typeface="Times New Roman" pitchFamily="18" charset="0"/>
              </a:rPr>
              <a:t>Xếp</a:t>
            </a:r>
            <a:r>
              <a:rPr lang="en-US" altLang="en-US" sz="3600" b="1" dirty="0">
                <a:solidFill>
                  <a:srgbClr val="CD2D66"/>
                </a:solidFill>
                <a:latin typeface="Cambria" panose="02040503050406030204" pitchFamily="18" charset="0"/>
                <a:ea typeface="Cambria" panose="02040503050406030204" pitchFamily="18" charset="0"/>
                <a:cs typeface="Times New Roman" pitchFamily="18" charset="0"/>
              </a:rPr>
              <a:t> </a:t>
            </a:r>
            <a:r>
              <a:rPr lang="en-US" altLang="en-US" sz="3600" b="1" dirty="0" err="1">
                <a:solidFill>
                  <a:srgbClr val="CD2D66"/>
                </a:solidFill>
                <a:latin typeface="Cambria" panose="02040503050406030204" pitchFamily="18" charset="0"/>
                <a:ea typeface="Cambria" panose="02040503050406030204" pitchFamily="18" charset="0"/>
                <a:cs typeface="Times New Roman" pitchFamily="18" charset="0"/>
              </a:rPr>
              <a:t>các</a:t>
            </a:r>
            <a:r>
              <a:rPr lang="en-US" altLang="en-US" sz="3600" b="1" dirty="0">
                <a:solidFill>
                  <a:srgbClr val="CD2D66"/>
                </a:solidFill>
                <a:latin typeface="Cambria" panose="02040503050406030204" pitchFamily="18" charset="0"/>
                <a:ea typeface="Cambria" panose="02040503050406030204" pitchFamily="18" charset="0"/>
                <a:cs typeface="Times New Roman" pitchFamily="18" charset="0"/>
              </a:rPr>
              <a:t> </a:t>
            </a:r>
            <a:r>
              <a:rPr lang="en-US" altLang="en-US" sz="3600" b="1" dirty="0" err="1">
                <a:solidFill>
                  <a:srgbClr val="CD2D66"/>
                </a:solidFill>
                <a:latin typeface="Cambria" panose="02040503050406030204" pitchFamily="18" charset="0"/>
                <a:ea typeface="Cambria" panose="02040503050406030204" pitchFamily="18" charset="0"/>
                <a:cs typeface="Times New Roman" pitchFamily="18" charset="0"/>
              </a:rPr>
              <a:t>mở</a:t>
            </a:r>
            <a:r>
              <a:rPr lang="en-US" altLang="en-US" sz="3600" b="1" dirty="0">
                <a:solidFill>
                  <a:srgbClr val="CD2D66"/>
                </a:solidFill>
                <a:latin typeface="Cambria" panose="02040503050406030204" pitchFamily="18" charset="0"/>
                <a:ea typeface="Cambria" panose="02040503050406030204" pitchFamily="18" charset="0"/>
                <a:cs typeface="Times New Roman" pitchFamily="18" charset="0"/>
              </a:rPr>
              <a:t> </a:t>
            </a:r>
            <a:r>
              <a:rPr lang="en-US" altLang="en-US" sz="3600" b="1" dirty="0" err="1">
                <a:solidFill>
                  <a:srgbClr val="CD2D66"/>
                </a:solidFill>
                <a:latin typeface="Cambria" panose="02040503050406030204" pitchFamily="18" charset="0"/>
                <a:ea typeface="Cambria" panose="02040503050406030204" pitchFamily="18" charset="0"/>
                <a:cs typeface="Times New Roman" pitchFamily="18" charset="0"/>
              </a:rPr>
              <a:t>bài</a:t>
            </a:r>
            <a:r>
              <a:rPr lang="en-US" altLang="en-US" sz="3600" b="1" dirty="0">
                <a:solidFill>
                  <a:srgbClr val="CD2D66"/>
                </a:solidFill>
                <a:latin typeface="Cambria" panose="02040503050406030204" pitchFamily="18" charset="0"/>
                <a:ea typeface="Cambria" panose="02040503050406030204" pitchFamily="18" charset="0"/>
                <a:cs typeface="Times New Roman" pitchFamily="18" charset="0"/>
              </a:rPr>
              <a:t>, </a:t>
            </a:r>
            <a:r>
              <a:rPr lang="en-US" altLang="en-US" sz="3600" b="1" dirty="0" err="1">
                <a:solidFill>
                  <a:srgbClr val="CD2D66"/>
                </a:solidFill>
                <a:latin typeface="Cambria" panose="02040503050406030204" pitchFamily="18" charset="0"/>
                <a:ea typeface="Cambria" panose="02040503050406030204" pitchFamily="18" charset="0"/>
                <a:cs typeface="Times New Roman" pitchFamily="18" charset="0"/>
              </a:rPr>
              <a:t>kết</a:t>
            </a:r>
            <a:r>
              <a:rPr lang="en-US" altLang="en-US" sz="3600" b="1" dirty="0">
                <a:solidFill>
                  <a:srgbClr val="CD2D66"/>
                </a:solidFill>
                <a:latin typeface="Cambria" panose="02040503050406030204" pitchFamily="18" charset="0"/>
                <a:ea typeface="Cambria" panose="02040503050406030204" pitchFamily="18" charset="0"/>
                <a:cs typeface="Times New Roman" pitchFamily="18" charset="0"/>
              </a:rPr>
              <a:t> </a:t>
            </a:r>
            <a:r>
              <a:rPr lang="en-US" altLang="en-US" sz="3600" b="1" dirty="0" err="1">
                <a:solidFill>
                  <a:srgbClr val="CD2D66"/>
                </a:solidFill>
                <a:latin typeface="Cambria" panose="02040503050406030204" pitchFamily="18" charset="0"/>
                <a:ea typeface="Cambria" panose="02040503050406030204" pitchFamily="18" charset="0"/>
                <a:cs typeface="Times New Roman" pitchFamily="18" charset="0"/>
              </a:rPr>
              <a:t>bài</a:t>
            </a:r>
            <a:r>
              <a:rPr lang="en-US" altLang="en-US" sz="3600" b="1" dirty="0">
                <a:solidFill>
                  <a:srgbClr val="CD2D66"/>
                </a:solidFill>
                <a:latin typeface="Cambria" panose="02040503050406030204" pitchFamily="18" charset="0"/>
                <a:ea typeface="Cambria" panose="02040503050406030204" pitchFamily="18" charset="0"/>
                <a:cs typeface="Times New Roman" pitchFamily="18" charset="0"/>
              </a:rPr>
              <a:t> ở </a:t>
            </a:r>
            <a:r>
              <a:rPr lang="en-US" altLang="en-US" sz="3600" b="1" dirty="0" err="1">
                <a:solidFill>
                  <a:srgbClr val="CD2D66"/>
                </a:solidFill>
                <a:latin typeface="Cambria" panose="02040503050406030204" pitchFamily="18" charset="0"/>
                <a:ea typeface="Cambria" panose="02040503050406030204" pitchFamily="18" charset="0"/>
                <a:cs typeface="Times New Roman" pitchFamily="18" charset="0"/>
              </a:rPr>
              <a:t>hai</a:t>
            </a:r>
            <a:r>
              <a:rPr lang="en-US" altLang="en-US" sz="3600" b="1" dirty="0">
                <a:solidFill>
                  <a:srgbClr val="CD2D66"/>
                </a:solidFill>
                <a:latin typeface="Cambria" panose="02040503050406030204" pitchFamily="18" charset="0"/>
                <a:ea typeface="Cambria" panose="02040503050406030204" pitchFamily="18" charset="0"/>
                <a:cs typeface="Times New Roman" pitchFamily="18" charset="0"/>
              </a:rPr>
              <a:t> </a:t>
            </a:r>
            <a:r>
              <a:rPr lang="en-US" altLang="en-US" sz="3600" b="1" dirty="0" err="1">
                <a:solidFill>
                  <a:srgbClr val="CD2D66"/>
                </a:solidFill>
                <a:latin typeface="Cambria" panose="02040503050406030204" pitchFamily="18" charset="0"/>
                <a:ea typeface="Cambria" panose="02040503050406030204" pitchFamily="18" charset="0"/>
                <a:cs typeface="Times New Roman" pitchFamily="18" charset="0"/>
              </a:rPr>
              <a:t>bài</a:t>
            </a:r>
            <a:r>
              <a:rPr lang="en-US" altLang="en-US" sz="3600" b="1" dirty="0">
                <a:solidFill>
                  <a:srgbClr val="CD2D66"/>
                </a:solidFill>
                <a:latin typeface="Cambria" panose="02040503050406030204" pitchFamily="18" charset="0"/>
                <a:ea typeface="Cambria" panose="02040503050406030204" pitchFamily="18" charset="0"/>
                <a:cs typeface="Times New Roman" pitchFamily="18" charset="0"/>
              </a:rPr>
              <a:t> </a:t>
            </a:r>
            <a:r>
              <a:rPr lang="en-US" altLang="en-US" sz="3600" b="1" dirty="0" err="1">
                <a:solidFill>
                  <a:srgbClr val="CD2D66"/>
                </a:solidFill>
                <a:latin typeface="Cambria" panose="02040503050406030204" pitchFamily="18" charset="0"/>
                <a:ea typeface="Cambria" panose="02040503050406030204" pitchFamily="18" charset="0"/>
                <a:cs typeface="Times New Roman" pitchFamily="18" charset="0"/>
              </a:rPr>
              <a:t>tập</a:t>
            </a:r>
            <a:r>
              <a:rPr lang="en-US" altLang="en-US" sz="3600" b="1" dirty="0">
                <a:solidFill>
                  <a:srgbClr val="CD2D66"/>
                </a:solidFill>
                <a:latin typeface="Cambria" panose="02040503050406030204" pitchFamily="18" charset="0"/>
                <a:ea typeface="Cambria" panose="02040503050406030204" pitchFamily="18" charset="0"/>
                <a:cs typeface="Times New Roman" pitchFamily="18" charset="0"/>
              </a:rPr>
              <a:t> </a:t>
            </a:r>
            <a:r>
              <a:rPr lang="en-US" altLang="en-US" sz="3600" b="1" dirty="0" err="1">
                <a:solidFill>
                  <a:srgbClr val="CD2D66"/>
                </a:solidFill>
                <a:latin typeface="Cambria" panose="02040503050406030204" pitchFamily="18" charset="0"/>
                <a:ea typeface="Cambria" panose="02040503050406030204" pitchFamily="18" charset="0"/>
                <a:cs typeface="Times New Roman" pitchFamily="18" charset="0"/>
              </a:rPr>
              <a:t>trên</a:t>
            </a:r>
            <a:r>
              <a:rPr lang="en-US" altLang="en-US" sz="3600" b="1" dirty="0">
                <a:solidFill>
                  <a:srgbClr val="CD2D66"/>
                </a:solidFill>
                <a:latin typeface="Cambria" panose="02040503050406030204" pitchFamily="18" charset="0"/>
                <a:ea typeface="Cambria" panose="02040503050406030204" pitchFamily="18" charset="0"/>
                <a:cs typeface="Times New Roman" pitchFamily="18" charset="0"/>
              </a:rPr>
              <a:t> </a:t>
            </a:r>
            <a:r>
              <a:rPr lang="en-US" altLang="en-US" sz="3600" b="1" dirty="0" err="1">
                <a:solidFill>
                  <a:srgbClr val="CD2D66"/>
                </a:solidFill>
                <a:latin typeface="Cambria" panose="02040503050406030204" pitchFamily="18" charset="0"/>
                <a:ea typeface="Cambria" panose="02040503050406030204" pitchFamily="18" charset="0"/>
                <a:cs typeface="Times New Roman" pitchFamily="18" charset="0"/>
              </a:rPr>
              <a:t>vào</a:t>
            </a:r>
            <a:r>
              <a:rPr lang="en-US" altLang="en-US" sz="3600" b="1" dirty="0">
                <a:solidFill>
                  <a:srgbClr val="CD2D66"/>
                </a:solidFill>
                <a:latin typeface="Cambria" panose="02040503050406030204" pitchFamily="18" charset="0"/>
                <a:ea typeface="Cambria" panose="02040503050406030204" pitchFamily="18" charset="0"/>
                <a:cs typeface="Times New Roman" pitchFamily="18" charset="0"/>
              </a:rPr>
              <a:t> </a:t>
            </a:r>
            <a:r>
              <a:rPr lang="en-US" altLang="en-US" sz="3600" b="1" dirty="0" err="1">
                <a:solidFill>
                  <a:srgbClr val="CD2D66"/>
                </a:solidFill>
                <a:latin typeface="Cambria" panose="02040503050406030204" pitchFamily="18" charset="0"/>
                <a:ea typeface="Cambria" panose="02040503050406030204" pitchFamily="18" charset="0"/>
                <a:cs typeface="Times New Roman" pitchFamily="18" charset="0"/>
              </a:rPr>
              <a:t>nhóm</a:t>
            </a:r>
            <a:r>
              <a:rPr lang="en-US" altLang="en-US" sz="3600" b="1" dirty="0">
                <a:solidFill>
                  <a:srgbClr val="CD2D66"/>
                </a:solidFill>
                <a:latin typeface="Cambria" panose="02040503050406030204" pitchFamily="18" charset="0"/>
                <a:ea typeface="Cambria" panose="02040503050406030204" pitchFamily="18" charset="0"/>
                <a:cs typeface="Times New Roman" pitchFamily="18" charset="0"/>
              </a:rPr>
              <a:t> </a:t>
            </a:r>
            <a:r>
              <a:rPr lang="en-US" altLang="en-US" sz="3600" b="1" dirty="0" err="1">
                <a:solidFill>
                  <a:srgbClr val="CD2D66"/>
                </a:solidFill>
                <a:latin typeface="Cambria" panose="02040503050406030204" pitchFamily="18" charset="0"/>
                <a:ea typeface="Cambria" panose="02040503050406030204" pitchFamily="18" charset="0"/>
                <a:cs typeface="Times New Roman" pitchFamily="18" charset="0"/>
              </a:rPr>
              <a:t>thích</a:t>
            </a:r>
            <a:r>
              <a:rPr lang="en-US" altLang="en-US" sz="3600" b="1" dirty="0">
                <a:solidFill>
                  <a:srgbClr val="CD2D66"/>
                </a:solidFill>
                <a:latin typeface="Cambria" panose="02040503050406030204" pitchFamily="18" charset="0"/>
                <a:ea typeface="Cambria" panose="02040503050406030204" pitchFamily="18" charset="0"/>
                <a:cs typeface="Times New Roman" pitchFamily="18" charset="0"/>
              </a:rPr>
              <a:t> </a:t>
            </a:r>
            <a:r>
              <a:rPr lang="en-US" altLang="en-US" sz="3600" b="1" dirty="0" err="1">
                <a:solidFill>
                  <a:srgbClr val="CD2D66"/>
                </a:solidFill>
                <a:latin typeface="Cambria" panose="02040503050406030204" pitchFamily="18" charset="0"/>
                <a:ea typeface="Cambria" panose="02040503050406030204" pitchFamily="18" charset="0"/>
                <a:cs typeface="Times New Roman" pitchFamily="18" charset="0"/>
              </a:rPr>
              <a:t>hợp</a:t>
            </a:r>
            <a:r>
              <a:rPr lang="en-US" altLang="en-US" sz="3600" b="1" dirty="0">
                <a:solidFill>
                  <a:srgbClr val="CD2D66"/>
                </a:solidFill>
                <a:latin typeface="Cambria" panose="02040503050406030204" pitchFamily="18" charset="0"/>
                <a:ea typeface="Cambria" panose="02040503050406030204" pitchFamily="18" charset="0"/>
                <a:cs typeface="Times New Roman" pitchFamily="18" charset="0"/>
              </a:rPr>
              <a:t>:</a:t>
            </a:r>
            <a:endPar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pic>
        <p:nvPicPr>
          <p:cNvPr id="4" name="Picture 3">
            <a:extLst>
              <a:ext uri="{FF2B5EF4-FFF2-40B4-BE49-F238E27FC236}">
                <a16:creationId xmlns:a16="http://schemas.microsoft.com/office/drawing/2014/main" id="{E8D3036A-2A41-26F4-5F32-7F44E974C5D6}"/>
              </a:ext>
            </a:extLst>
          </p:cNvPr>
          <p:cNvPicPr>
            <a:picLocks noChangeAspect="1"/>
          </p:cNvPicPr>
          <p:nvPr/>
        </p:nvPicPr>
        <p:blipFill>
          <a:blip r:embed="rId2"/>
          <a:stretch>
            <a:fillRect/>
          </a:stretch>
        </p:blipFill>
        <p:spPr>
          <a:xfrm>
            <a:off x="1038225" y="2566987"/>
            <a:ext cx="10460358" cy="1538288"/>
          </a:xfrm>
          <a:prstGeom prst="rect">
            <a:avLst/>
          </a:prstGeom>
        </p:spPr>
      </p:pic>
    </p:spTree>
    <p:extLst>
      <p:ext uri="{BB962C8B-B14F-4D97-AF65-F5344CB8AC3E}">
        <p14:creationId xmlns:p14="http://schemas.microsoft.com/office/powerpoint/2010/main" val="2672489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5EEE8DE-436F-0200-D692-7460F95AB12D}"/>
              </a:ext>
            </a:extLst>
          </p:cNvPr>
          <p:cNvGraphicFramePr>
            <a:graphicFrameLocks noGrp="1"/>
          </p:cNvGraphicFramePr>
          <p:nvPr/>
        </p:nvGraphicFramePr>
        <p:xfrm>
          <a:off x="1562100" y="1266825"/>
          <a:ext cx="9982200" cy="4014628"/>
        </p:xfrm>
        <a:graphic>
          <a:graphicData uri="http://schemas.openxmlformats.org/drawingml/2006/table">
            <a:tbl>
              <a:tblPr>
                <a:tableStyleId>{775DCB02-9BB8-47FD-8907-85C794F793BA}</a:tableStyleId>
              </a:tblPr>
              <a:tblGrid>
                <a:gridCol w="2457450">
                  <a:extLst>
                    <a:ext uri="{9D8B030D-6E8A-4147-A177-3AD203B41FA5}">
                      <a16:colId xmlns:a16="http://schemas.microsoft.com/office/drawing/2014/main" val="192010861"/>
                    </a:ext>
                  </a:extLst>
                </a:gridCol>
                <a:gridCol w="3019425">
                  <a:extLst>
                    <a:ext uri="{9D8B030D-6E8A-4147-A177-3AD203B41FA5}">
                      <a16:colId xmlns:a16="http://schemas.microsoft.com/office/drawing/2014/main" val="1618850691"/>
                    </a:ext>
                  </a:extLst>
                </a:gridCol>
                <a:gridCol w="4505325">
                  <a:extLst>
                    <a:ext uri="{9D8B030D-6E8A-4147-A177-3AD203B41FA5}">
                      <a16:colId xmlns:a16="http://schemas.microsoft.com/office/drawing/2014/main" val="2479686381"/>
                    </a:ext>
                  </a:extLst>
                </a:gridCol>
              </a:tblGrid>
              <a:tr h="1003657">
                <a:tc rowSpan="2">
                  <a:txBody>
                    <a:bodyPr/>
                    <a:lstStyle/>
                    <a:p>
                      <a:pPr algn="just"/>
                      <a:r>
                        <a:rPr lang="en-US" sz="4000" b="1" dirty="0" err="1">
                          <a:solidFill>
                            <a:srgbClr val="000000"/>
                          </a:solidFill>
                          <a:effectLst/>
                          <a:latin typeface="Cambria" panose="02040503050406030204" pitchFamily="18" charset="0"/>
                          <a:ea typeface="Cambria" panose="02040503050406030204" pitchFamily="18" charset="0"/>
                        </a:rPr>
                        <a:t>Mở</a:t>
                      </a:r>
                      <a:r>
                        <a:rPr lang="en-US" sz="4000" b="1" dirty="0">
                          <a:solidFill>
                            <a:srgbClr val="000000"/>
                          </a:solidFill>
                          <a:effectLst/>
                          <a:latin typeface="Cambria" panose="02040503050406030204" pitchFamily="18" charset="0"/>
                          <a:ea typeface="Cambria" panose="02040503050406030204" pitchFamily="18" charset="0"/>
                        </a:rPr>
                        <a:t> </a:t>
                      </a:r>
                      <a:r>
                        <a:rPr lang="en-US" sz="4000" b="1" dirty="0" err="1">
                          <a:solidFill>
                            <a:srgbClr val="000000"/>
                          </a:solidFill>
                          <a:effectLst/>
                          <a:latin typeface="Cambria" panose="02040503050406030204" pitchFamily="18" charset="0"/>
                          <a:ea typeface="Cambria" panose="02040503050406030204" pitchFamily="18" charset="0"/>
                        </a:rPr>
                        <a:t>bài</a:t>
                      </a:r>
                      <a:endParaRPr lang="en-US" sz="4000" dirty="0">
                        <a:solidFill>
                          <a:srgbClr val="000000"/>
                        </a:solidFill>
                        <a:effectLst/>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r>
                        <a:rPr lang="en-US" sz="2800" dirty="0" err="1">
                          <a:solidFill>
                            <a:srgbClr val="000000"/>
                          </a:solidFill>
                          <a:effectLst/>
                          <a:latin typeface="Cambria" panose="02040503050406030204" pitchFamily="18" charset="0"/>
                          <a:ea typeface="Cambria" panose="02040503050406030204" pitchFamily="18" charset="0"/>
                        </a:rPr>
                        <a:t>Mở</a:t>
                      </a:r>
                      <a:r>
                        <a:rPr lang="en-US" sz="2800" dirty="0">
                          <a:solidFill>
                            <a:srgbClr val="000000"/>
                          </a:solidFill>
                          <a:effectLst/>
                          <a:latin typeface="Cambria" panose="02040503050406030204" pitchFamily="18" charset="0"/>
                          <a:ea typeface="Cambria" panose="02040503050406030204" pitchFamily="18" charset="0"/>
                        </a:rPr>
                        <a:t> </a:t>
                      </a:r>
                      <a:r>
                        <a:rPr lang="en-US" sz="2800" dirty="0" err="1">
                          <a:solidFill>
                            <a:srgbClr val="000000"/>
                          </a:solidFill>
                          <a:effectLst/>
                          <a:latin typeface="Cambria" panose="02040503050406030204" pitchFamily="18" charset="0"/>
                          <a:ea typeface="Cambria" panose="02040503050406030204" pitchFamily="18" charset="0"/>
                        </a:rPr>
                        <a:t>bài</a:t>
                      </a:r>
                      <a:r>
                        <a:rPr lang="en-US" sz="2800" dirty="0">
                          <a:solidFill>
                            <a:srgbClr val="000000"/>
                          </a:solidFill>
                          <a:effectLst/>
                          <a:latin typeface="Cambria" panose="02040503050406030204" pitchFamily="18" charset="0"/>
                          <a:ea typeface="Cambria" panose="02040503050406030204" pitchFamily="18" charset="0"/>
                        </a:rPr>
                        <a:t> ở </a:t>
                      </a:r>
                      <a:r>
                        <a:rPr lang="en-US" sz="2800" dirty="0" err="1">
                          <a:solidFill>
                            <a:srgbClr val="000000"/>
                          </a:solidFill>
                          <a:effectLst/>
                          <a:latin typeface="Cambria" panose="02040503050406030204" pitchFamily="18" charset="0"/>
                          <a:ea typeface="Cambria" panose="02040503050406030204" pitchFamily="18" charset="0"/>
                        </a:rPr>
                        <a:t>bài</a:t>
                      </a:r>
                      <a:r>
                        <a:rPr lang="en-US" sz="2800" dirty="0">
                          <a:solidFill>
                            <a:srgbClr val="000000"/>
                          </a:solidFill>
                          <a:effectLst/>
                          <a:latin typeface="Cambria" panose="02040503050406030204" pitchFamily="18" charset="0"/>
                          <a:ea typeface="Cambria" panose="02040503050406030204" pitchFamily="18" charset="0"/>
                        </a:rPr>
                        <a:t> </a:t>
                      </a:r>
                      <a:r>
                        <a:rPr lang="en-US" sz="2800" dirty="0" err="1">
                          <a:solidFill>
                            <a:srgbClr val="000000"/>
                          </a:solidFill>
                          <a:effectLst/>
                          <a:latin typeface="Cambria" panose="02040503050406030204" pitchFamily="18" charset="0"/>
                          <a:ea typeface="Cambria" panose="02040503050406030204" pitchFamily="18" charset="0"/>
                        </a:rPr>
                        <a:t>tập</a:t>
                      </a:r>
                      <a:r>
                        <a:rPr lang="en-US" sz="2800" dirty="0">
                          <a:solidFill>
                            <a:srgbClr val="000000"/>
                          </a:solidFill>
                          <a:effectLst/>
                          <a:latin typeface="Cambria" panose="02040503050406030204" pitchFamily="18" charset="0"/>
                          <a:ea typeface="Cambria" panose="02040503050406030204" pitchFamily="18" charset="0"/>
                        </a:rPr>
                        <a:t>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endParaRPr lang="en-US" sz="2800" dirty="0">
                        <a:solidFill>
                          <a:srgbClr val="000000"/>
                        </a:solidFill>
                        <a:effectLst/>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82149285"/>
                  </a:ext>
                </a:extLst>
              </a:tr>
              <a:tr h="1003657">
                <a:tc vMerge="1">
                  <a:txBody>
                    <a:bodyPr/>
                    <a:lstStyle/>
                    <a:p>
                      <a:endParaRPr lang="en-US"/>
                    </a:p>
                  </a:txBody>
                  <a:tcPr/>
                </a:tc>
                <a:tc>
                  <a:txBody>
                    <a:bodyPr/>
                    <a:lstStyle/>
                    <a:p>
                      <a:pPr algn="just"/>
                      <a:r>
                        <a:rPr lang="en-US" sz="2800" dirty="0" err="1">
                          <a:solidFill>
                            <a:srgbClr val="000000"/>
                          </a:solidFill>
                          <a:effectLst/>
                          <a:latin typeface="Cambria" panose="02040503050406030204" pitchFamily="18" charset="0"/>
                          <a:ea typeface="Cambria" panose="02040503050406030204" pitchFamily="18" charset="0"/>
                        </a:rPr>
                        <a:t>Mở</a:t>
                      </a:r>
                      <a:r>
                        <a:rPr lang="en-US" sz="2800" dirty="0">
                          <a:solidFill>
                            <a:srgbClr val="000000"/>
                          </a:solidFill>
                          <a:effectLst/>
                          <a:latin typeface="Cambria" panose="02040503050406030204" pitchFamily="18" charset="0"/>
                          <a:ea typeface="Cambria" panose="02040503050406030204" pitchFamily="18" charset="0"/>
                        </a:rPr>
                        <a:t> </a:t>
                      </a:r>
                      <a:r>
                        <a:rPr lang="en-US" sz="2800" dirty="0" err="1">
                          <a:solidFill>
                            <a:srgbClr val="000000"/>
                          </a:solidFill>
                          <a:effectLst/>
                          <a:latin typeface="Cambria" panose="02040503050406030204" pitchFamily="18" charset="0"/>
                          <a:ea typeface="Cambria" panose="02040503050406030204" pitchFamily="18" charset="0"/>
                        </a:rPr>
                        <a:t>bài</a:t>
                      </a:r>
                      <a:r>
                        <a:rPr lang="en-US" sz="2800" dirty="0">
                          <a:solidFill>
                            <a:srgbClr val="000000"/>
                          </a:solidFill>
                          <a:effectLst/>
                          <a:latin typeface="Cambria" panose="02040503050406030204" pitchFamily="18" charset="0"/>
                          <a:ea typeface="Cambria" panose="02040503050406030204" pitchFamily="18" charset="0"/>
                        </a:rPr>
                        <a:t> ở </a:t>
                      </a:r>
                      <a:r>
                        <a:rPr lang="en-US" sz="2800" dirty="0" err="1">
                          <a:solidFill>
                            <a:srgbClr val="000000"/>
                          </a:solidFill>
                          <a:effectLst/>
                          <a:latin typeface="Cambria" panose="02040503050406030204" pitchFamily="18" charset="0"/>
                          <a:ea typeface="Cambria" panose="02040503050406030204" pitchFamily="18" charset="0"/>
                        </a:rPr>
                        <a:t>bài</a:t>
                      </a:r>
                      <a:r>
                        <a:rPr lang="en-US" sz="2800" dirty="0">
                          <a:solidFill>
                            <a:srgbClr val="000000"/>
                          </a:solidFill>
                          <a:effectLst/>
                          <a:latin typeface="Cambria" panose="02040503050406030204" pitchFamily="18" charset="0"/>
                          <a:ea typeface="Cambria" panose="02040503050406030204" pitchFamily="18" charset="0"/>
                        </a:rPr>
                        <a:t> </a:t>
                      </a:r>
                      <a:r>
                        <a:rPr lang="en-US" sz="2800" dirty="0" err="1">
                          <a:solidFill>
                            <a:srgbClr val="000000"/>
                          </a:solidFill>
                          <a:effectLst/>
                          <a:latin typeface="Cambria" panose="02040503050406030204" pitchFamily="18" charset="0"/>
                          <a:ea typeface="Cambria" panose="02040503050406030204" pitchFamily="18" charset="0"/>
                        </a:rPr>
                        <a:t>tập</a:t>
                      </a:r>
                      <a:r>
                        <a:rPr lang="en-US" sz="2800" dirty="0">
                          <a:solidFill>
                            <a:srgbClr val="000000"/>
                          </a:solidFill>
                          <a:effectLst/>
                          <a:latin typeface="Cambria" panose="02040503050406030204" pitchFamily="18" charset="0"/>
                          <a:ea typeface="Cambria" panose="02040503050406030204" pitchFamily="18" charset="0"/>
                        </a:rPr>
                        <a:t>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endParaRPr lang="en-US" sz="2800" dirty="0">
                        <a:solidFill>
                          <a:srgbClr val="000000"/>
                        </a:solidFill>
                        <a:effectLst/>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9363557"/>
                  </a:ext>
                </a:extLst>
              </a:tr>
              <a:tr h="1003657">
                <a:tc rowSpan="2">
                  <a:txBody>
                    <a:bodyPr/>
                    <a:lstStyle/>
                    <a:p>
                      <a:pPr algn="just"/>
                      <a:r>
                        <a:rPr lang="en-US" sz="4000" b="1" dirty="0" err="1">
                          <a:solidFill>
                            <a:srgbClr val="000000"/>
                          </a:solidFill>
                          <a:effectLst/>
                          <a:latin typeface="Cambria" panose="02040503050406030204" pitchFamily="18" charset="0"/>
                          <a:ea typeface="Cambria" panose="02040503050406030204" pitchFamily="18" charset="0"/>
                        </a:rPr>
                        <a:t>Kết</a:t>
                      </a:r>
                      <a:r>
                        <a:rPr lang="en-US" sz="4000" b="1" dirty="0">
                          <a:solidFill>
                            <a:srgbClr val="000000"/>
                          </a:solidFill>
                          <a:effectLst/>
                          <a:latin typeface="Cambria" panose="02040503050406030204" pitchFamily="18" charset="0"/>
                          <a:ea typeface="Cambria" panose="02040503050406030204" pitchFamily="18" charset="0"/>
                        </a:rPr>
                        <a:t> </a:t>
                      </a:r>
                      <a:r>
                        <a:rPr lang="en-US" sz="4000" b="1" dirty="0" err="1">
                          <a:solidFill>
                            <a:srgbClr val="000000"/>
                          </a:solidFill>
                          <a:effectLst/>
                          <a:latin typeface="Cambria" panose="02040503050406030204" pitchFamily="18" charset="0"/>
                          <a:ea typeface="Cambria" panose="02040503050406030204" pitchFamily="18" charset="0"/>
                        </a:rPr>
                        <a:t>bài</a:t>
                      </a:r>
                      <a:endParaRPr lang="en-US" sz="4000" dirty="0">
                        <a:solidFill>
                          <a:srgbClr val="000000"/>
                        </a:solidFill>
                        <a:effectLst/>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r>
                        <a:rPr lang="en-US" sz="2800" dirty="0" err="1">
                          <a:solidFill>
                            <a:srgbClr val="000000"/>
                          </a:solidFill>
                          <a:effectLst/>
                          <a:latin typeface="Cambria" panose="02040503050406030204" pitchFamily="18" charset="0"/>
                          <a:ea typeface="Cambria" panose="02040503050406030204" pitchFamily="18" charset="0"/>
                        </a:rPr>
                        <a:t>Kết</a:t>
                      </a:r>
                      <a:r>
                        <a:rPr lang="en-US" sz="2800" dirty="0">
                          <a:solidFill>
                            <a:srgbClr val="000000"/>
                          </a:solidFill>
                          <a:effectLst/>
                          <a:latin typeface="Cambria" panose="02040503050406030204" pitchFamily="18" charset="0"/>
                          <a:ea typeface="Cambria" panose="02040503050406030204" pitchFamily="18" charset="0"/>
                        </a:rPr>
                        <a:t> </a:t>
                      </a:r>
                      <a:r>
                        <a:rPr lang="en-US" sz="2800" dirty="0" err="1">
                          <a:solidFill>
                            <a:srgbClr val="000000"/>
                          </a:solidFill>
                          <a:effectLst/>
                          <a:latin typeface="Cambria" panose="02040503050406030204" pitchFamily="18" charset="0"/>
                          <a:ea typeface="Cambria" panose="02040503050406030204" pitchFamily="18" charset="0"/>
                        </a:rPr>
                        <a:t>bài</a:t>
                      </a:r>
                      <a:r>
                        <a:rPr lang="en-US" sz="2800" dirty="0">
                          <a:solidFill>
                            <a:srgbClr val="000000"/>
                          </a:solidFill>
                          <a:effectLst/>
                          <a:latin typeface="Cambria" panose="02040503050406030204" pitchFamily="18" charset="0"/>
                          <a:ea typeface="Cambria" panose="02040503050406030204" pitchFamily="18" charset="0"/>
                        </a:rPr>
                        <a:t> ở </a:t>
                      </a:r>
                      <a:r>
                        <a:rPr lang="en-US" sz="2800" dirty="0" err="1">
                          <a:solidFill>
                            <a:srgbClr val="000000"/>
                          </a:solidFill>
                          <a:effectLst/>
                          <a:latin typeface="Cambria" panose="02040503050406030204" pitchFamily="18" charset="0"/>
                          <a:ea typeface="Cambria" panose="02040503050406030204" pitchFamily="18" charset="0"/>
                        </a:rPr>
                        <a:t>bài</a:t>
                      </a:r>
                      <a:r>
                        <a:rPr lang="en-US" sz="2800" dirty="0">
                          <a:solidFill>
                            <a:srgbClr val="000000"/>
                          </a:solidFill>
                          <a:effectLst/>
                          <a:latin typeface="Cambria" panose="02040503050406030204" pitchFamily="18" charset="0"/>
                          <a:ea typeface="Cambria" panose="02040503050406030204" pitchFamily="18" charset="0"/>
                        </a:rPr>
                        <a:t> </a:t>
                      </a:r>
                      <a:r>
                        <a:rPr lang="en-US" sz="2800" dirty="0" err="1">
                          <a:solidFill>
                            <a:srgbClr val="000000"/>
                          </a:solidFill>
                          <a:effectLst/>
                          <a:latin typeface="Cambria" panose="02040503050406030204" pitchFamily="18" charset="0"/>
                          <a:ea typeface="Cambria" panose="02040503050406030204" pitchFamily="18" charset="0"/>
                        </a:rPr>
                        <a:t>tập</a:t>
                      </a:r>
                      <a:r>
                        <a:rPr lang="en-US" sz="2800" dirty="0">
                          <a:solidFill>
                            <a:srgbClr val="000000"/>
                          </a:solidFill>
                          <a:effectLst/>
                          <a:latin typeface="Cambria" panose="02040503050406030204" pitchFamily="18" charset="0"/>
                          <a:ea typeface="Cambria" panose="02040503050406030204" pitchFamily="18" charset="0"/>
                        </a:rPr>
                        <a:t>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endParaRPr lang="en-US" sz="2800" dirty="0">
                        <a:solidFill>
                          <a:srgbClr val="000000"/>
                        </a:solidFill>
                        <a:effectLst/>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83970366"/>
                  </a:ext>
                </a:extLst>
              </a:tr>
              <a:tr h="1003657">
                <a:tc vMerge="1">
                  <a:txBody>
                    <a:bodyPr/>
                    <a:lstStyle/>
                    <a:p>
                      <a:endParaRPr lang="en-US"/>
                    </a:p>
                  </a:txBody>
                  <a:tcPr/>
                </a:tc>
                <a:tc>
                  <a:txBody>
                    <a:bodyPr/>
                    <a:lstStyle/>
                    <a:p>
                      <a:pPr algn="just"/>
                      <a:r>
                        <a:rPr lang="en-US" sz="2800" dirty="0" err="1">
                          <a:solidFill>
                            <a:srgbClr val="000000"/>
                          </a:solidFill>
                          <a:effectLst/>
                          <a:latin typeface="Cambria" panose="02040503050406030204" pitchFamily="18" charset="0"/>
                          <a:ea typeface="Cambria" panose="02040503050406030204" pitchFamily="18" charset="0"/>
                        </a:rPr>
                        <a:t>Kết</a:t>
                      </a:r>
                      <a:r>
                        <a:rPr lang="en-US" sz="2800" dirty="0">
                          <a:solidFill>
                            <a:srgbClr val="000000"/>
                          </a:solidFill>
                          <a:effectLst/>
                          <a:latin typeface="Cambria" panose="02040503050406030204" pitchFamily="18" charset="0"/>
                          <a:ea typeface="Cambria" panose="02040503050406030204" pitchFamily="18" charset="0"/>
                        </a:rPr>
                        <a:t> </a:t>
                      </a:r>
                      <a:r>
                        <a:rPr lang="en-US" sz="2800" dirty="0" err="1">
                          <a:solidFill>
                            <a:srgbClr val="000000"/>
                          </a:solidFill>
                          <a:effectLst/>
                          <a:latin typeface="Cambria" panose="02040503050406030204" pitchFamily="18" charset="0"/>
                          <a:ea typeface="Cambria" panose="02040503050406030204" pitchFamily="18" charset="0"/>
                        </a:rPr>
                        <a:t>bài</a:t>
                      </a:r>
                      <a:r>
                        <a:rPr lang="en-US" sz="2800" dirty="0">
                          <a:solidFill>
                            <a:srgbClr val="000000"/>
                          </a:solidFill>
                          <a:effectLst/>
                          <a:latin typeface="Cambria" panose="02040503050406030204" pitchFamily="18" charset="0"/>
                          <a:ea typeface="Cambria" panose="02040503050406030204" pitchFamily="18" charset="0"/>
                        </a:rPr>
                        <a:t> ở </a:t>
                      </a:r>
                      <a:r>
                        <a:rPr lang="en-US" sz="2800" dirty="0" err="1">
                          <a:solidFill>
                            <a:srgbClr val="000000"/>
                          </a:solidFill>
                          <a:effectLst/>
                          <a:latin typeface="Cambria" panose="02040503050406030204" pitchFamily="18" charset="0"/>
                          <a:ea typeface="Cambria" panose="02040503050406030204" pitchFamily="18" charset="0"/>
                        </a:rPr>
                        <a:t>bài</a:t>
                      </a:r>
                      <a:r>
                        <a:rPr lang="en-US" sz="2800" dirty="0">
                          <a:solidFill>
                            <a:srgbClr val="000000"/>
                          </a:solidFill>
                          <a:effectLst/>
                          <a:latin typeface="Cambria" panose="02040503050406030204" pitchFamily="18" charset="0"/>
                          <a:ea typeface="Cambria" panose="02040503050406030204" pitchFamily="18" charset="0"/>
                        </a:rPr>
                        <a:t> </a:t>
                      </a:r>
                      <a:r>
                        <a:rPr lang="en-US" sz="2800" dirty="0" err="1">
                          <a:solidFill>
                            <a:srgbClr val="000000"/>
                          </a:solidFill>
                          <a:effectLst/>
                          <a:latin typeface="Cambria" panose="02040503050406030204" pitchFamily="18" charset="0"/>
                          <a:ea typeface="Cambria" panose="02040503050406030204" pitchFamily="18" charset="0"/>
                        </a:rPr>
                        <a:t>tập</a:t>
                      </a:r>
                      <a:r>
                        <a:rPr lang="en-US" sz="2800" dirty="0">
                          <a:solidFill>
                            <a:srgbClr val="000000"/>
                          </a:solidFill>
                          <a:effectLst/>
                          <a:latin typeface="Cambria" panose="02040503050406030204" pitchFamily="18" charset="0"/>
                          <a:ea typeface="Cambria" panose="02040503050406030204" pitchFamily="18" charset="0"/>
                        </a:rPr>
                        <a:t>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endParaRPr lang="en-US" sz="2800" dirty="0">
                        <a:solidFill>
                          <a:srgbClr val="000000"/>
                        </a:solidFill>
                        <a:effectLst/>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37689147"/>
                  </a:ext>
                </a:extLst>
              </a:tr>
            </a:tbl>
          </a:graphicData>
        </a:graphic>
      </p:graphicFrame>
      <p:sp>
        <p:nvSpPr>
          <p:cNvPr id="3" name="TextBox 2">
            <a:extLst>
              <a:ext uri="{FF2B5EF4-FFF2-40B4-BE49-F238E27FC236}">
                <a16:creationId xmlns:a16="http://schemas.microsoft.com/office/drawing/2014/main" id="{81B7FDA1-377D-525A-F1C6-3238D5245E51}"/>
              </a:ext>
            </a:extLst>
          </p:cNvPr>
          <p:cNvSpPr txBox="1"/>
          <p:nvPr/>
        </p:nvSpPr>
        <p:spPr>
          <a:xfrm>
            <a:off x="7210425" y="1352550"/>
            <a:ext cx="5133975" cy="646331"/>
          </a:xfrm>
          <a:prstGeom prst="rect">
            <a:avLst/>
          </a:prstGeom>
          <a:noFill/>
        </p:spPr>
        <p:txBody>
          <a:bodyPr wrap="square" rtlCol="0">
            <a:spAutoFit/>
          </a:bodyPr>
          <a:lstStyle/>
          <a:p>
            <a:r>
              <a:rPr lang="en-US" sz="3600" b="1" dirty="0" err="1">
                <a:solidFill>
                  <a:srgbClr val="FF0000"/>
                </a:solidFill>
                <a:latin typeface="Cambria" panose="02040503050406030204" pitchFamily="18" charset="0"/>
                <a:ea typeface="Cambria" panose="02040503050406030204" pitchFamily="18" charset="0"/>
              </a:rPr>
              <a:t>Mở</a:t>
            </a:r>
            <a:r>
              <a:rPr lang="en-US" sz="3600" b="1" dirty="0">
                <a:solidFill>
                  <a:srgbClr val="FF0000"/>
                </a:solidFill>
                <a:latin typeface="Cambria" panose="02040503050406030204" pitchFamily="18" charset="0"/>
                <a:ea typeface="Cambria" panose="02040503050406030204" pitchFamily="18" charset="0"/>
              </a:rPr>
              <a:t> </a:t>
            </a:r>
            <a:r>
              <a:rPr lang="en-US" sz="3600" b="1" dirty="0" err="1">
                <a:solidFill>
                  <a:srgbClr val="FF0000"/>
                </a:solidFill>
                <a:latin typeface="Cambria" panose="02040503050406030204" pitchFamily="18" charset="0"/>
                <a:ea typeface="Cambria" panose="02040503050406030204" pitchFamily="18" charset="0"/>
              </a:rPr>
              <a:t>bài</a:t>
            </a:r>
            <a:r>
              <a:rPr lang="en-US" sz="3600" b="1" dirty="0">
                <a:solidFill>
                  <a:srgbClr val="FF0000"/>
                </a:solidFill>
                <a:latin typeface="Cambria" panose="02040503050406030204" pitchFamily="18" charset="0"/>
                <a:ea typeface="Cambria" panose="02040503050406030204" pitchFamily="18" charset="0"/>
              </a:rPr>
              <a:t> </a:t>
            </a:r>
            <a:r>
              <a:rPr lang="en-US" sz="3600" b="1" dirty="0" err="1">
                <a:solidFill>
                  <a:srgbClr val="FF0000"/>
                </a:solidFill>
                <a:latin typeface="Cambria" panose="02040503050406030204" pitchFamily="18" charset="0"/>
                <a:ea typeface="Cambria" panose="02040503050406030204" pitchFamily="18" charset="0"/>
              </a:rPr>
              <a:t>trực</a:t>
            </a:r>
            <a:r>
              <a:rPr lang="en-US" sz="3600" b="1" dirty="0">
                <a:solidFill>
                  <a:srgbClr val="FF0000"/>
                </a:solidFill>
                <a:latin typeface="Cambria" panose="02040503050406030204" pitchFamily="18" charset="0"/>
                <a:ea typeface="Cambria" panose="02040503050406030204" pitchFamily="18" charset="0"/>
              </a:rPr>
              <a:t> </a:t>
            </a:r>
            <a:r>
              <a:rPr lang="en-US" sz="3600" b="1" dirty="0" err="1">
                <a:solidFill>
                  <a:srgbClr val="FF0000"/>
                </a:solidFill>
                <a:latin typeface="Cambria" panose="02040503050406030204" pitchFamily="18" charset="0"/>
                <a:ea typeface="Cambria" panose="02040503050406030204" pitchFamily="18" charset="0"/>
              </a:rPr>
              <a:t>tiếp</a:t>
            </a:r>
            <a:endParaRPr lang="vi-VN" sz="3600" dirty="0">
              <a:solidFill>
                <a:srgbClr val="FF0000"/>
              </a:solidFill>
              <a:latin typeface="Cambria" panose="02040503050406030204" pitchFamily="18" charset="0"/>
              <a:ea typeface="Cambria" panose="02040503050406030204" pitchFamily="18" charset="0"/>
            </a:endParaRPr>
          </a:p>
        </p:txBody>
      </p:sp>
      <p:sp>
        <p:nvSpPr>
          <p:cNvPr id="5" name="TextBox 4">
            <a:extLst>
              <a:ext uri="{FF2B5EF4-FFF2-40B4-BE49-F238E27FC236}">
                <a16:creationId xmlns:a16="http://schemas.microsoft.com/office/drawing/2014/main" id="{16E9F251-4AD5-D463-BFD7-AE8A1CCC065C}"/>
              </a:ext>
            </a:extLst>
          </p:cNvPr>
          <p:cNvSpPr txBox="1"/>
          <p:nvPr/>
        </p:nvSpPr>
        <p:spPr>
          <a:xfrm>
            <a:off x="7267575" y="2247900"/>
            <a:ext cx="5133975" cy="646331"/>
          </a:xfrm>
          <a:prstGeom prst="rect">
            <a:avLst/>
          </a:prstGeom>
          <a:noFill/>
        </p:spPr>
        <p:txBody>
          <a:bodyPr wrap="square" rtlCol="0">
            <a:spAutoFit/>
          </a:bodyPr>
          <a:lstStyle/>
          <a:p>
            <a:r>
              <a:rPr lang="en-US" sz="3600" b="1" dirty="0" err="1">
                <a:solidFill>
                  <a:srgbClr val="FF0000"/>
                </a:solidFill>
                <a:latin typeface="Cambria" panose="02040503050406030204" pitchFamily="18" charset="0"/>
                <a:ea typeface="Cambria" panose="02040503050406030204" pitchFamily="18" charset="0"/>
              </a:rPr>
              <a:t>Mở</a:t>
            </a:r>
            <a:r>
              <a:rPr lang="en-US" sz="3600" b="1" dirty="0">
                <a:solidFill>
                  <a:srgbClr val="FF0000"/>
                </a:solidFill>
                <a:latin typeface="Cambria" panose="02040503050406030204" pitchFamily="18" charset="0"/>
                <a:ea typeface="Cambria" panose="02040503050406030204" pitchFamily="18" charset="0"/>
              </a:rPr>
              <a:t> </a:t>
            </a:r>
            <a:r>
              <a:rPr lang="en-US" sz="3600" b="1" dirty="0" err="1">
                <a:solidFill>
                  <a:srgbClr val="FF0000"/>
                </a:solidFill>
                <a:latin typeface="Cambria" panose="02040503050406030204" pitchFamily="18" charset="0"/>
                <a:ea typeface="Cambria" panose="02040503050406030204" pitchFamily="18" charset="0"/>
              </a:rPr>
              <a:t>bài</a:t>
            </a:r>
            <a:r>
              <a:rPr lang="en-US" sz="3600" b="1" dirty="0">
                <a:solidFill>
                  <a:srgbClr val="FF0000"/>
                </a:solidFill>
                <a:latin typeface="Cambria" panose="02040503050406030204" pitchFamily="18" charset="0"/>
                <a:ea typeface="Cambria" panose="02040503050406030204" pitchFamily="18" charset="0"/>
              </a:rPr>
              <a:t> </a:t>
            </a:r>
            <a:r>
              <a:rPr lang="en-US" sz="3600" b="1" dirty="0" err="1">
                <a:solidFill>
                  <a:srgbClr val="FF0000"/>
                </a:solidFill>
                <a:latin typeface="Cambria" panose="02040503050406030204" pitchFamily="18" charset="0"/>
                <a:ea typeface="Cambria" panose="02040503050406030204" pitchFamily="18" charset="0"/>
              </a:rPr>
              <a:t>gián</a:t>
            </a:r>
            <a:r>
              <a:rPr lang="en-US" sz="3600" b="1" dirty="0">
                <a:solidFill>
                  <a:srgbClr val="FF0000"/>
                </a:solidFill>
                <a:latin typeface="Cambria" panose="02040503050406030204" pitchFamily="18" charset="0"/>
                <a:ea typeface="Cambria" panose="02040503050406030204" pitchFamily="18" charset="0"/>
              </a:rPr>
              <a:t> </a:t>
            </a:r>
            <a:r>
              <a:rPr lang="en-US" sz="3600" b="1" dirty="0" err="1">
                <a:solidFill>
                  <a:srgbClr val="FF0000"/>
                </a:solidFill>
                <a:latin typeface="Cambria" panose="02040503050406030204" pitchFamily="18" charset="0"/>
                <a:ea typeface="Cambria" panose="02040503050406030204" pitchFamily="18" charset="0"/>
              </a:rPr>
              <a:t>tiếp</a:t>
            </a:r>
            <a:endParaRPr lang="vi-VN" sz="3600" dirty="0">
              <a:solidFill>
                <a:srgbClr val="FF0000"/>
              </a:solidFill>
              <a:latin typeface="Cambria" panose="02040503050406030204" pitchFamily="18" charset="0"/>
              <a:ea typeface="Cambria" panose="02040503050406030204" pitchFamily="18" charset="0"/>
            </a:endParaRPr>
          </a:p>
        </p:txBody>
      </p:sp>
      <p:sp>
        <p:nvSpPr>
          <p:cNvPr id="6" name="TextBox 5">
            <a:extLst>
              <a:ext uri="{FF2B5EF4-FFF2-40B4-BE49-F238E27FC236}">
                <a16:creationId xmlns:a16="http://schemas.microsoft.com/office/drawing/2014/main" id="{CDC4350B-4855-F242-1A2C-5A00501AB346}"/>
              </a:ext>
            </a:extLst>
          </p:cNvPr>
          <p:cNvSpPr txBox="1"/>
          <p:nvPr/>
        </p:nvSpPr>
        <p:spPr>
          <a:xfrm>
            <a:off x="7258050" y="3343275"/>
            <a:ext cx="5133975" cy="523220"/>
          </a:xfrm>
          <a:prstGeom prst="rect">
            <a:avLst/>
          </a:prstGeom>
          <a:noFill/>
        </p:spPr>
        <p:txBody>
          <a:bodyPr wrap="square" rtlCol="0">
            <a:spAutoFit/>
          </a:bodyPr>
          <a:lstStyle/>
          <a:p>
            <a:r>
              <a:rPr lang="en-US" sz="2800" b="1" dirty="0" err="1">
                <a:solidFill>
                  <a:srgbClr val="FF0000"/>
                </a:solidFill>
                <a:latin typeface="Cambria" panose="02040503050406030204" pitchFamily="18" charset="0"/>
                <a:ea typeface="Cambria" panose="02040503050406030204" pitchFamily="18" charset="0"/>
              </a:rPr>
              <a:t>Kết</a:t>
            </a:r>
            <a:r>
              <a:rPr lang="en-US" sz="2800" b="1" dirty="0">
                <a:solidFill>
                  <a:srgbClr val="FF0000"/>
                </a:solidFill>
                <a:latin typeface="Cambria" panose="02040503050406030204" pitchFamily="18" charset="0"/>
                <a:ea typeface="Cambria" panose="02040503050406030204" pitchFamily="18" charset="0"/>
              </a:rPr>
              <a:t> </a:t>
            </a:r>
            <a:r>
              <a:rPr lang="en-US" sz="2800" b="1" dirty="0" err="1">
                <a:solidFill>
                  <a:srgbClr val="FF0000"/>
                </a:solidFill>
                <a:latin typeface="Cambria" panose="02040503050406030204" pitchFamily="18" charset="0"/>
                <a:ea typeface="Cambria" panose="02040503050406030204" pitchFamily="18" charset="0"/>
              </a:rPr>
              <a:t>bài</a:t>
            </a:r>
            <a:r>
              <a:rPr lang="en-US" sz="2800" b="1" dirty="0">
                <a:solidFill>
                  <a:srgbClr val="FF0000"/>
                </a:solidFill>
                <a:latin typeface="Cambria" panose="02040503050406030204" pitchFamily="18" charset="0"/>
                <a:ea typeface="Cambria" panose="02040503050406030204" pitchFamily="18" charset="0"/>
              </a:rPr>
              <a:t> </a:t>
            </a:r>
            <a:r>
              <a:rPr lang="en-US" sz="2800" b="1" dirty="0" err="1">
                <a:solidFill>
                  <a:srgbClr val="FF0000"/>
                </a:solidFill>
                <a:latin typeface="Cambria" panose="02040503050406030204" pitchFamily="18" charset="0"/>
                <a:ea typeface="Cambria" panose="02040503050406030204" pitchFamily="18" charset="0"/>
              </a:rPr>
              <a:t>không</a:t>
            </a:r>
            <a:r>
              <a:rPr lang="en-US" sz="2800" b="1" dirty="0">
                <a:solidFill>
                  <a:srgbClr val="FF0000"/>
                </a:solidFill>
                <a:latin typeface="Cambria" panose="02040503050406030204" pitchFamily="18" charset="0"/>
                <a:ea typeface="Cambria" panose="02040503050406030204" pitchFamily="18" charset="0"/>
              </a:rPr>
              <a:t> </a:t>
            </a:r>
            <a:r>
              <a:rPr lang="en-US" sz="2800" b="1" dirty="0" err="1">
                <a:solidFill>
                  <a:srgbClr val="FF0000"/>
                </a:solidFill>
                <a:latin typeface="Cambria" panose="02040503050406030204" pitchFamily="18" charset="0"/>
                <a:ea typeface="Cambria" panose="02040503050406030204" pitchFamily="18" charset="0"/>
              </a:rPr>
              <a:t>mở</a:t>
            </a:r>
            <a:r>
              <a:rPr lang="en-US" sz="2800" b="1" dirty="0">
                <a:solidFill>
                  <a:srgbClr val="FF0000"/>
                </a:solidFill>
                <a:latin typeface="Cambria" panose="02040503050406030204" pitchFamily="18" charset="0"/>
                <a:ea typeface="Cambria" panose="02040503050406030204" pitchFamily="18" charset="0"/>
              </a:rPr>
              <a:t> </a:t>
            </a:r>
            <a:r>
              <a:rPr lang="en-US" sz="2800" b="1" dirty="0" err="1">
                <a:solidFill>
                  <a:srgbClr val="FF0000"/>
                </a:solidFill>
                <a:latin typeface="Cambria" panose="02040503050406030204" pitchFamily="18" charset="0"/>
                <a:ea typeface="Cambria" panose="02040503050406030204" pitchFamily="18" charset="0"/>
              </a:rPr>
              <a:t>rộng</a:t>
            </a:r>
            <a:endParaRPr lang="vi-VN" sz="2800" dirty="0">
              <a:solidFill>
                <a:srgbClr val="FF0000"/>
              </a:solidFill>
              <a:latin typeface="Cambria" panose="02040503050406030204" pitchFamily="18" charset="0"/>
              <a:ea typeface="Cambria" panose="02040503050406030204" pitchFamily="18" charset="0"/>
            </a:endParaRPr>
          </a:p>
        </p:txBody>
      </p:sp>
      <p:sp>
        <p:nvSpPr>
          <p:cNvPr id="7" name="TextBox 6">
            <a:extLst>
              <a:ext uri="{FF2B5EF4-FFF2-40B4-BE49-F238E27FC236}">
                <a16:creationId xmlns:a16="http://schemas.microsoft.com/office/drawing/2014/main" id="{8C58AECC-4B71-7184-97D5-12446E9D5CEC}"/>
              </a:ext>
            </a:extLst>
          </p:cNvPr>
          <p:cNvSpPr txBox="1"/>
          <p:nvPr/>
        </p:nvSpPr>
        <p:spPr>
          <a:xfrm>
            <a:off x="7353300" y="4352925"/>
            <a:ext cx="5133975" cy="523220"/>
          </a:xfrm>
          <a:prstGeom prst="rect">
            <a:avLst/>
          </a:prstGeom>
          <a:noFill/>
        </p:spPr>
        <p:txBody>
          <a:bodyPr wrap="square" rtlCol="0">
            <a:spAutoFit/>
          </a:bodyPr>
          <a:lstStyle/>
          <a:p>
            <a:r>
              <a:rPr lang="en-US" sz="2800" b="1" dirty="0" err="1">
                <a:solidFill>
                  <a:srgbClr val="FF0000"/>
                </a:solidFill>
                <a:latin typeface="Cambria" panose="02040503050406030204" pitchFamily="18" charset="0"/>
                <a:ea typeface="Cambria" panose="02040503050406030204" pitchFamily="18" charset="0"/>
              </a:rPr>
              <a:t>Kết</a:t>
            </a:r>
            <a:r>
              <a:rPr lang="en-US" sz="2800" b="1" dirty="0">
                <a:solidFill>
                  <a:srgbClr val="FF0000"/>
                </a:solidFill>
                <a:latin typeface="Cambria" panose="02040503050406030204" pitchFamily="18" charset="0"/>
                <a:ea typeface="Cambria" panose="02040503050406030204" pitchFamily="18" charset="0"/>
              </a:rPr>
              <a:t> </a:t>
            </a:r>
            <a:r>
              <a:rPr lang="en-US" sz="2800" b="1" dirty="0" err="1">
                <a:solidFill>
                  <a:srgbClr val="FF0000"/>
                </a:solidFill>
                <a:latin typeface="Cambria" panose="02040503050406030204" pitchFamily="18" charset="0"/>
                <a:ea typeface="Cambria" panose="02040503050406030204" pitchFamily="18" charset="0"/>
              </a:rPr>
              <a:t>bài</a:t>
            </a:r>
            <a:r>
              <a:rPr lang="en-US" sz="2800" b="1" dirty="0">
                <a:solidFill>
                  <a:srgbClr val="FF0000"/>
                </a:solidFill>
                <a:latin typeface="Cambria" panose="02040503050406030204" pitchFamily="18" charset="0"/>
                <a:ea typeface="Cambria" panose="02040503050406030204" pitchFamily="18" charset="0"/>
              </a:rPr>
              <a:t> </a:t>
            </a:r>
            <a:r>
              <a:rPr lang="en-US" sz="2800" b="1" dirty="0" err="1">
                <a:solidFill>
                  <a:srgbClr val="FF0000"/>
                </a:solidFill>
                <a:latin typeface="Cambria" panose="02040503050406030204" pitchFamily="18" charset="0"/>
                <a:ea typeface="Cambria" panose="02040503050406030204" pitchFamily="18" charset="0"/>
              </a:rPr>
              <a:t>mở</a:t>
            </a:r>
            <a:r>
              <a:rPr lang="en-US" sz="2800" b="1" dirty="0">
                <a:solidFill>
                  <a:srgbClr val="FF0000"/>
                </a:solidFill>
                <a:latin typeface="Cambria" panose="02040503050406030204" pitchFamily="18" charset="0"/>
                <a:ea typeface="Cambria" panose="02040503050406030204" pitchFamily="18" charset="0"/>
              </a:rPr>
              <a:t> </a:t>
            </a:r>
            <a:r>
              <a:rPr lang="en-US" sz="2800" b="1" dirty="0" err="1">
                <a:solidFill>
                  <a:srgbClr val="FF0000"/>
                </a:solidFill>
                <a:latin typeface="Cambria" panose="02040503050406030204" pitchFamily="18" charset="0"/>
                <a:ea typeface="Cambria" panose="02040503050406030204" pitchFamily="18" charset="0"/>
              </a:rPr>
              <a:t>rộng</a:t>
            </a:r>
            <a:endParaRPr lang="vi-VN" sz="2800"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2970395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Chia sẻ bộ phông nền học online (classroom background) cho giáo viên – học  sinh - Thái Triể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733669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152649" y="675431"/>
            <a:ext cx="9867901" cy="4401205"/>
          </a:xfrm>
          <a:prstGeom prst="rect">
            <a:avLst/>
          </a:prstGeom>
          <a:ln w="19050">
            <a:prstDash val="lgDash"/>
          </a:ln>
        </p:spPr>
        <p:style>
          <a:lnRef idx="2">
            <a:schemeClr val="accent2"/>
          </a:lnRef>
          <a:fillRef idx="1">
            <a:schemeClr val="lt1"/>
          </a:fillRef>
          <a:effectRef idx="0">
            <a:schemeClr val="accent2"/>
          </a:effectRef>
          <a:fontRef idx="minor">
            <a:schemeClr val="dk1"/>
          </a:fontRef>
        </p:style>
        <p:txBody>
          <a:bodyPr wrap="square" rtlCol="0">
            <a:spAutoFit/>
          </a:bodyPr>
          <a:lstStyle/>
          <a:p>
            <a:pPr marL="571500" lvl="0" indent="-571500" algn="just">
              <a:buFont typeface="Arial" panose="020B0604020202020204" pitchFamily="34" charset="0"/>
              <a:buChar char="•"/>
            </a:pPr>
            <a:r>
              <a:rPr lang="vi-VN" sz="4000" b="1" dirty="0">
                <a:solidFill>
                  <a:srgbClr val="70AD47">
                    <a:lumMod val="50000"/>
                  </a:srgbClr>
                </a:solidFill>
                <a:latin typeface="Cambria" panose="02040503050406030204" pitchFamily="18" charset="0"/>
                <a:ea typeface="Cambria" panose="02040503050406030204" pitchFamily="18" charset="0"/>
                <a:cs typeface="#9Slide03 Arima Madurai Black" panose="00000A00000000000000" pitchFamily="2" charset="0"/>
              </a:rPr>
              <a:t>Mở bài trực tiếp </a:t>
            </a:r>
            <a:r>
              <a:rPr lang="vi-VN" sz="4000" dirty="0">
                <a:solidFill>
                  <a:srgbClr val="70AD47">
                    <a:lumMod val="50000"/>
                  </a:srgbClr>
                </a:solidFill>
                <a:latin typeface="Cambria" panose="02040503050406030204" pitchFamily="18" charset="0"/>
                <a:ea typeface="Cambria" panose="02040503050406030204" pitchFamily="18" charset="0"/>
                <a:cs typeface="#9Slide03 Arima Madurai Black" panose="00000A00000000000000" pitchFamily="2" charset="0"/>
              </a:rPr>
              <a:t>thường ngắn gọn, chỉ nêu tên cây , vị trí cây được trồng</a:t>
            </a:r>
            <a:r>
              <a:rPr lang="en-US" sz="4000" dirty="0">
                <a:solidFill>
                  <a:srgbClr val="70AD47">
                    <a:lumMod val="50000"/>
                  </a:srgbClr>
                </a:solidFill>
                <a:latin typeface="Cambria" panose="02040503050406030204" pitchFamily="18" charset="0"/>
                <a:ea typeface="Cambria" panose="02040503050406030204" pitchFamily="18" charset="0"/>
                <a:cs typeface="#9Slide03 Arima Madurai Black" panose="00000A00000000000000" pitchFamily="2" charset="0"/>
              </a:rPr>
              <a:t>.</a:t>
            </a:r>
          </a:p>
          <a:p>
            <a:pPr marL="571500" lvl="0" indent="-571500" algn="just">
              <a:buFont typeface="Arial" panose="020B0604020202020204" pitchFamily="34" charset="0"/>
              <a:buChar char="•"/>
            </a:pPr>
            <a:r>
              <a:rPr lang="en-US" sz="4000" b="1" dirty="0">
                <a:solidFill>
                  <a:srgbClr val="70AD47">
                    <a:lumMod val="50000"/>
                  </a:srgbClr>
                </a:solidFill>
                <a:latin typeface="Cambria" panose="02040503050406030204" pitchFamily="18" charset="0"/>
                <a:ea typeface="Cambria" panose="02040503050406030204" pitchFamily="18" charset="0"/>
                <a:cs typeface="#9Slide03 Arima Madurai Black" panose="00000A00000000000000" pitchFamily="2" charset="0"/>
              </a:rPr>
              <a:t>M</a:t>
            </a:r>
            <a:r>
              <a:rPr lang="vi-VN" sz="4000" b="1" dirty="0">
                <a:solidFill>
                  <a:srgbClr val="70AD47">
                    <a:lumMod val="50000"/>
                  </a:srgbClr>
                </a:solidFill>
                <a:latin typeface="Cambria" panose="02040503050406030204" pitchFamily="18" charset="0"/>
                <a:ea typeface="Cambria" panose="02040503050406030204" pitchFamily="18" charset="0"/>
                <a:cs typeface="#9Slide03 Arima Madurai Black" panose="00000A00000000000000" pitchFamily="2" charset="0"/>
              </a:rPr>
              <a:t>ở bài gián tiếp </a:t>
            </a:r>
            <a:r>
              <a:rPr lang="vi-VN" sz="4000" dirty="0">
                <a:solidFill>
                  <a:srgbClr val="70AD47">
                    <a:lumMod val="50000"/>
                  </a:srgbClr>
                </a:solidFill>
                <a:latin typeface="Cambria" panose="02040503050406030204" pitchFamily="18" charset="0"/>
                <a:ea typeface="Cambria" panose="02040503050406030204" pitchFamily="18" charset="0"/>
                <a:cs typeface="#9Slide03 Arima Madurai Black" panose="00000A00000000000000" pitchFamily="2" charset="0"/>
              </a:rPr>
              <a:t>thường bổ sung thông tin về kỉ niệm với cây , một câu chuyện liên quan đến cây .</a:t>
            </a:r>
          </a:p>
          <a:p>
            <a:pPr marL="571500" lvl="0" indent="-571500" algn="just">
              <a:buFont typeface="Arial" panose="020B0604020202020204" pitchFamily="34" charset="0"/>
              <a:buChar char="•"/>
            </a:pPr>
            <a:r>
              <a:rPr lang="vi-VN" sz="4000" b="1" dirty="0">
                <a:solidFill>
                  <a:srgbClr val="70AD47">
                    <a:lumMod val="50000"/>
                  </a:srgbClr>
                </a:solidFill>
                <a:latin typeface="Cambria" panose="02040503050406030204" pitchFamily="18" charset="0"/>
                <a:ea typeface="Cambria" panose="02040503050406030204" pitchFamily="18" charset="0"/>
                <a:cs typeface="#9Slide03 Arima Madurai Black" panose="00000A00000000000000" pitchFamily="2" charset="0"/>
              </a:rPr>
              <a:t>Kết bài mở rộng </a:t>
            </a:r>
            <a:r>
              <a:rPr lang="vi-VN" sz="4000" dirty="0">
                <a:solidFill>
                  <a:srgbClr val="70AD47">
                    <a:lumMod val="50000"/>
                  </a:srgbClr>
                </a:solidFill>
                <a:latin typeface="Cambria" panose="02040503050406030204" pitchFamily="18" charset="0"/>
                <a:ea typeface="Cambria" panose="02040503050406030204" pitchFamily="18" charset="0"/>
                <a:cs typeface="#9Slide03 Arima Madurai Black" panose="00000A00000000000000" pitchFamily="2" charset="0"/>
              </a:rPr>
              <a:t>có thể kể việc làm chăm sóc hoặc tác dụng của cây với con người ,..</a:t>
            </a:r>
          </a:p>
        </p:txBody>
      </p:sp>
      <p:pic>
        <p:nvPicPr>
          <p:cNvPr id="2" name="Picture 6" descr="Hình ảnh Học Sinh Hoạt Hình Minh Họa, Mở Hình Minh Họa, Phim Hoạt Hình Minh  Họa, Học Sinh Sinh Viên Tranh Minh Hoạ miễn phí tải tập tin PNG PSDComment  và">
            <a:extLst>
              <a:ext uri="{FF2B5EF4-FFF2-40B4-BE49-F238E27FC236}">
                <a16:creationId xmlns:a16="http://schemas.microsoft.com/office/drawing/2014/main" id="{E71B8B20-20A1-95B2-3A51-8523D06FE10E}"/>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10000" r="90000"/>
                    </a14:imgEffect>
                  </a14:imgLayer>
                </a14:imgProps>
              </a:ext>
              <a:ext uri="{28A0092B-C50C-407E-A947-70E740481C1C}">
                <a14:useLocalDpi xmlns:a14="http://schemas.microsoft.com/office/drawing/2010/main" val="0"/>
              </a:ext>
            </a:extLst>
          </a:blip>
          <a:srcRect/>
          <a:stretch>
            <a:fillRect/>
          </a:stretch>
        </p:blipFill>
        <p:spPr bwMode="auto">
          <a:xfrm flipH="1">
            <a:off x="-1102365" y="2917282"/>
            <a:ext cx="4798065" cy="4798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5416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2" presetClass="entr" presetSubtype="2"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right)">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a16="http://schemas.microsoft.com/office/drawing/2014/main" id="{AA3D01AB-26B7-47A6-B52D-D6B8A63FA56F}"/>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623544" y="1977999"/>
            <a:ext cx="4444001" cy="4717270"/>
          </a:xfrm>
          <a:prstGeom prst="rect">
            <a:avLst/>
          </a:prstGeom>
        </p:spPr>
      </p:pic>
      <p:sp>
        <p:nvSpPr>
          <p:cNvPr id="17" name="TextBox 16"/>
          <p:cNvSpPr txBox="1"/>
          <p:nvPr/>
        </p:nvSpPr>
        <p:spPr>
          <a:xfrm>
            <a:off x="941269" y="1068394"/>
            <a:ext cx="10188056" cy="1446550"/>
          </a:xfrm>
          <a:prstGeom prst="rect">
            <a:avLst/>
          </a:prstGeom>
          <a:noFill/>
        </p:spPr>
        <p:txBody>
          <a:bodyPr wrap="square" rtlCol="0">
            <a:spAutoFit/>
          </a:bodyPr>
          <a:lstStyle/>
          <a:p>
            <a:pPr lvl="0" algn="ctr">
              <a:defRPr/>
            </a:pPr>
            <a:r>
              <a:rPr lang="en-US" sz="4400" b="1" dirty="0">
                <a:solidFill>
                  <a:srgbClr val="7030A0"/>
                </a:solidFill>
                <a:latin typeface="Cambria" panose="02040503050406030204" pitchFamily="18" charset="0"/>
                <a:ea typeface="Cambria" panose="02040503050406030204" pitchFamily="18" charset="0"/>
                <a:cs typeface="#9Slide03 Arima Madurai Black" panose="00000A00000000000000" pitchFamily="2" charset="0"/>
              </a:rPr>
              <a:t>4. </a:t>
            </a:r>
            <a:r>
              <a:rPr lang="en-US" sz="4400" b="1" dirty="0" err="1">
                <a:solidFill>
                  <a:srgbClr val="7030A0"/>
                </a:solidFill>
                <a:latin typeface="Cambria" panose="02040503050406030204" pitchFamily="18" charset="0"/>
                <a:ea typeface="Cambria" panose="02040503050406030204" pitchFamily="18" charset="0"/>
                <a:cs typeface="#9Slide03 Arima Madurai Black" panose="00000A00000000000000" pitchFamily="2" charset="0"/>
              </a:rPr>
              <a:t>Viết</a:t>
            </a:r>
            <a:r>
              <a:rPr lang="en-US" sz="4400" b="1" dirty="0">
                <a:solidFill>
                  <a:srgbClr val="7030A0"/>
                </a:solidFill>
                <a:latin typeface="Cambria" panose="02040503050406030204" pitchFamily="18" charset="0"/>
                <a:ea typeface="Cambria" panose="02040503050406030204" pitchFamily="18" charset="0"/>
                <a:cs typeface="#9Slide03 Arima Madurai Black" panose="00000A00000000000000" pitchFamily="2" charset="0"/>
              </a:rPr>
              <a:t> </a:t>
            </a:r>
            <a:r>
              <a:rPr lang="en-US" sz="4400" b="1" dirty="0" err="1">
                <a:solidFill>
                  <a:srgbClr val="7030A0"/>
                </a:solidFill>
                <a:latin typeface="Cambria" panose="02040503050406030204" pitchFamily="18" charset="0"/>
                <a:ea typeface="Cambria" panose="02040503050406030204" pitchFamily="18" charset="0"/>
                <a:cs typeface="#9Slide03 Arima Madurai Black" panose="00000A00000000000000" pitchFamily="2" charset="0"/>
              </a:rPr>
              <a:t>mở</a:t>
            </a:r>
            <a:r>
              <a:rPr lang="en-US" sz="4400" b="1" dirty="0">
                <a:solidFill>
                  <a:srgbClr val="7030A0"/>
                </a:solidFill>
                <a:latin typeface="Cambria" panose="02040503050406030204" pitchFamily="18" charset="0"/>
                <a:ea typeface="Cambria" panose="02040503050406030204" pitchFamily="18" charset="0"/>
                <a:cs typeface="#9Slide03 Arima Madurai Black" panose="00000A00000000000000" pitchFamily="2" charset="0"/>
              </a:rPr>
              <a:t> </a:t>
            </a:r>
            <a:r>
              <a:rPr lang="en-US" sz="4400" b="1" dirty="0" err="1">
                <a:solidFill>
                  <a:srgbClr val="7030A0"/>
                </a:solidFill>
                <a:latin typeface="Cambria" panose="02040503050406030204" pitchFamily="18" charset="0"/>
                <a:ea typeface="Cambria" panose="02040503050406030204" pitchFamily="18" charset="0"/>
                <a:cs typeface="#9Slide03 Arima Madurai Black" panose="00000A00000000000000" pitchFamily="2" charset="0"/>
              </a:rPr>
              <a:t>bài</a:t>
            </a:r>
            <a:r>
              <a:rPr lang="en-US" sz="4400" b="1" dirty="0">
                <a:solidFill>
                  <a:srgbClr val="7030A0"/>
                </a:solidFill>
                <a:latin typeface="Cambria" panose="02040503050406030204" pitchFamily="18" charset="0"/>
                <a:ea typeface="Cambria" panose="02040503050406030204" pitchFamily="18" charset="0"/>
                <a:cs typeface="#9Slide03 Arima Madurai Black" panose="00000A00000000000000" pitchFamily="2" charset="0"/>
              </a:rPr>
              <a:t> </a:t>
            </a:r>
            <a:r>
              <a:rPr lang="en-US" sz="4400" b="1" dirty="0" err="1">
                <a:solidFill>
                  <a:srgbClr val="7030A0"/>
                </a:solidFill>
                <a:latin typeface="Cambria" panose="02040503050406030204" pitchFamily="18" charset="0"/>
                <a:ea typeface="Cambria" panose="02040503050406030204" pitchFamily="18" charset="0"/>
                <a:cs typeface="#9Slide03 Arima Madurai Black" panose="00000A00000000000000" pitchFamily="2" charset="0"/>
              </a:rPr>
              <a:t>và</a:t>
            </a:r>
            <a:r>
              <a:rPr lang="en-US" sz="4400" b="1" dirty="0">
                <a:solidFill>
                  <a:srgbClr val="7030A0"/>
                </a:solidFill>
                <a:latin typeface="Cambria" panose="02040503050406030204" pitchFamily="18" charset="0"/>
                <a:ea typeface="Cambria" panose="02040503050406030204" pitchFamily="18" charset="0"/>
                <a:cs typeface="#9Slide03 Arima Madurai Black" panose="00000A00000000000000" pitchFamily="2" charset="0"/>
              </a:rPr>
              <a:t> </a:t>
            </a:r>
            <a:r>
              <a:rPr lang="en-US" sz="4400" b="1" dirty="0" err="1">
                <a:solidFill>
                  <a:srgbClr val="7030A0"/>
                </a:solidFill>
                <a:latin typeface="Cambria" panose="02040503050406030204" pitchFamily="18" charset="0"/>
                <a:ea typeface="Cambria" panose="02040503050406030204" pitchFamily="18" charset="0"/>
                <a:cs typeface="#9Slide03 Arima Madurai Black" panose="00000A00000000000000" pitchFamily="2" charset="0"/>
              </a:rPr>
              <a:t>kết</a:t>
            </a:r>
            <a:r>
              <a:rPr lang="en-US" sz="4400" b="1" dirty="0">
                <a:solidFill>
                  <a:srgbClr val="7030A0"/>
                </a:solidFill>
                <a:latin typeface="Cambria" panose="02040503050406030204" pitchFamily="18" charset="0"/>
                <a:ea typeface="Cambria" panose="02040503050406030204" pitchFamily="18" charset="0"/>
                <a:cs typeface="#9Slide03 Arima Madurai Black" panose="00000A00000000000000" pitchFamily="2" charset="0"/>
              </a:rPr>
              <a:t> </a:t>
            </a:r>
            <a:r>
              <a:rPr lang="en-US" sz="4400" b="1" dirty="0" err="1">
                <a:solidFill>
                  <a:srgbClr val="7030A0"/>
                </a:solidFill>
                <a:latin typeface="Cambria" panose="02040503050406030204" pitchFamily="18" charset="0"/>
                <a:ea typeface="Cambria" panose="02040503050406030204" pitchFamily="18" charset="0"/>
                <a:cs typeface="#9Slide03 Arima Madurai Black" panose="00000A00000000000000" pitchFamily="2" charset="0"/>
              </a:rPr>
              <a:t>bài</a:t>
            </a:r>
            <a:r>
              <a:rPr lang="en-US" sz="4400" b="1" dirty="0">
                <a:solidFill>
                  <a:srgbClr val="7030A0"/>
                </a:solidFill>
                <a:latin typeface="Cambria" panose="02040503050406030204" pitchFamily="18" charset="0"/>
                <a:ea typeface="Cambria" panose="02040503050406030204" pitchFamily="18" charset="0"/>
                <a:cs typeface="#9Slide03 Arima Madurai Black" panose="00000A00000000000000" pitchFamily="2" charset="0"/>
              </a:rPr>
              <a:t> </a:t>
            </a:r>
            <a:r>
              <a:rPr lang="en-US" sz="4400" b="1" dirty="0" err="1">
                <a:solidFill>
                  <a:srgbClr val="7030A0"/>
                </a:solidFill>
                <a:latin typeface="Cambria" panose="02040503050406030204" pitchFamily="18" charset="0"/>
                <a:ea typeface="Cambria" panose="02040503050406030204" pitchFamily="18" charset="0"/>
                <a:cs typeface="#9Slide03 Arima Madurai Black" panose="00000A00000000000000" pitchFamily="2" charset="0"/>
              </a:rPr>
              <a:t>cho</a:t>
            </a:r>
            <a:r>
              <a:rPr lang="en-US" sz="4400" b="1" dirty="0">
                <a:solidFill>
                  <a:srgbClr val="7030A0"/>
                </a:solidFill>
                <a:latin typeface="Cambria" panose="02040503050406030204" pitchFamily="18" charset="0"/>
                <a:ea typeface="Cambria" panose="02040503050406030204" pitchFamily="18" charset="0"/>
                <a:cs typeface="#9Slide03 Arima Madurai Black" panose="00000A00000000000000" pitchFamily="2" charset="0"/>
              </a:rPr>
              <a:t> </a:t>
            </a:r>
            <a:r>
              <a:rPr lang="en-US" sz="4400" b="1" dirty="0" err="1">
                <a:solidFill>
                  <a:srgbClr val="7030A0"/>
                </a:solidFill>
                <a:latin typeface="Cambria" panose="02040503050406030204" pitchFamily="18" charset="0"/>
                <a:ea typeface="Cambria" panose="02040503050406030204" pitchFamily="18" charset="0"/>
                <a:cs typeface="#9Slide03 Arima Madurai Black" panose="00000A00000000000000" pitchFamily="2" charset="0"/>
              </a:rPr>
              <a:t>bài</a:t>
            </a:r>
            <a:r>
              <a:rPr lang="en-US" sz="4400" b="1" dirty="0">
                <a:solidFill>
                  <a:srgbClr val="7030A0"/>
                </a:solidFill>
                <a:latin typeface="Cambria" panose="02040503050406030204" pitchFamily="18" charset="0"/>
                <a:ea typeface="Cambria" panose="02040503050406030204" pitchFamily="18" charset="0"/>
                <a:cs typeface="#9Slide03 Arima Madurai Black" panose="00000A00000000000000" pitchFamily="2" charset="0"/>
              </a:rPr>
              <a:t> </a:t>
            </a:r>
            <a:r>
              <a:rPr lang="en-US" sz="4400" b="1" dirty="0" err="1">
                <a:solidFill>
                  <a:srgbClr val="7030A0"/>
                </a:solidFill>
                <a:latin typeface="Cambria" panose="02040503050406030204" pitchFamily="18" charset="0"/>
                <a:ea typeface="Cambria" panose="02040503050406030204" pitchFamily="18" charset="0"/>
                <a:cs typeface="#9Slide03 Arima Madurai Black" panose="00000A00000000000000" pitchFamily="2" charset="0"/>
              </a:rPr>
              <a:t>văn</a:t>
            </a:r>
            <a:r>
              <a:rPr lang="en-US" sz="4400" b="1" dirty="0">
                <a:solidFill>
                  <a:srgbClr val="7030A0"/>
                </a:solidFill>
                <a:latin typeface="Cambria" panose="02040503050406030204" pitchFamily="18" charset="0"/>
                <a:ea typeface="Cambria" panose="02040503050406030204" pitchFamily="18" charset="0"/>
                <a:cs typeface="#9Slide03 Arima Madurai Black" panose="00000A00000000000000" pitchFamily="2" charset="0"/>
              </a:rPr>
              <a:t> </a:t>
            </a:r>
            <a:r>
              <a:rPr lang="en-US" sz="4400" b="1" dirty="0" err="1">
                <a:solidFill>
                  <a:srgbClr val="7030A0"/>
                </a:solidFill>
                <a:latin typeface="Cambria" panose="02040503050406030204" pitchFamily="18" charset="0"/>
                <a:ea typeface="Cambria" panose="02040503050406030204" pitchFamily="18" charset="0"/>
                <a:cs typeface="#9Slide03 Arima Madurai Black" panose="00000A00000000000000" pitchFamily="2" charset="0"/>
              </a:rPr>
              <a:t>miêu</a:t>
            </a:r>
            <a:r>
              <a:rPr lang="en-US" sz="4400" b="1" dirty="0">
                <a:solidFill>
                  <a:srgbClr val="7030A0"/>
                </a:solidFill>
                <a:latin typeface="Cambria" panose="02040503050406030204" pitchFamily="18" charset="0"/>
                <a:ea typeface="Cambria" panose="02040503050406030204" pitchFamily="18" charset="0"/>
                <a:cs typeface="#9Slide03 Arima Madurai Black" panose="00000A00000000000000" pitchFamily="2" charset="0"/>
              </a:rPr>
              <a:t> </a:t>
            </a:r>
            <a:r>
              <a:rPr lang="en-US" sz="4400" b="1" dirty="0" err="1">
                <a:solidFill>
                  <a:srgbClr val="7030A0"/>
                </a:solidFill>
                <a:latin typeface="Cambria" panose="02040503050406030204" pitchFamily="18" charset="0"/>
                <a:ea typeface="Cambria" panose="02040503050406030204" pitchFamily="18" charset="0"/>
                <a:cs typeface="#9Slide03 Arima Madurai Black" panose="00000A00000000000000" pitchFamily="2" charset="0"/>
              </a:rPr>
              <a:t>tả</a:t>
            </a:r>
            <a:r>
              <a:rPr lang="en-US" sz="4400" b="1" dirty="0">
                <a:solidFill>
                  <a:srgbClr val="7030A0"/>
                </a:solidFill>
                <a:latin typeface="Cambria" panose="02040503050406030204" pitchFamily="18" charset="0"/>
                <a:ea typeface="Cambria" panose="02040503050406030204" pitchFamily="18" charset="0"/>
                <a:cs typeface="#9Slide03 Arima Madurai Black" panose="00000A00000000000000" pitchFamily="2" charset="0"/>
              </a:rPr>
              <a:t> </a:t>
            </a:r>
            <a:r>
              <a:rPr lang="en-US" sz="4400" b="1" dirty="0" err="1">
                <a:solidFill>
                  <a:srgbClr val="7030A0"/>
                </a:solidFill>
                <a:latin typeface="Cambria" panose="02040503050406030204" pitchFamily="18" charset="0"/>
                <a:ea typeface="Cambria" panose="02040503050406030204" pitchFamily="18" charset="0"/>
                <a:cs typeface="#9Slide03 Arima Madurai Black" panose="00000A00000000000000" pitchFamily="2" charset="0"/>
              </a:rPr>
              <a:t>một</a:t>
            </a:r>
            <a:r>
              <a:rPr lang="en-US" sz="4400" b="1" dirty="0">
                <a:solidFill>
                  <a:srgbClr val="7030A0"/>
                </a:solidFill>
                <a:latin typeface="Cambria" panose="02040503050406030204" pitchFamily="18" charset="0"/>
                <a:ea typeface="Cambria" panose="02040503050406030204" pitchFamily="18" charset="0"/>
                <a:cs typeface="#9Slide03 Arima Madurai Black" panose="00000A00000000000000" pitchFamily="2" charset="0"/>
              </a:rPr>
              <a:t> </a:t>
            </a:r>
            <a:r>
              <a:rPr lang="en-US" sz="4400" b="1" dirty="0" err="1">
                <a:solidFill>
                  <a:srgbClr val="7030A0"/>
                </a:solidFill>
                <a:latin typeface="Cambria" panose="02040503050406030204" pitchFamily="18" charset="0"/>
                <a:ea typeface="Cambria" panose="02040503050406030204" pitchFamily="18" charset="0"/>
                <a:cs typeface="#9Slide03 Arima Madurai Black" panose="00000A00000000000000" pitchFamily="2" charset="0"/>
              </a:rPr>
              <a:t>cây</a:t>
            </a:r>
            <a:r>
              <a:rPr lang="en-US" sz="4400" b="1" dirty="0">
                <a:solidFill>
                  <a:srgbClr val="7030A0"/>
                </a:solidFill>
                <a:latin typeface="Cambria" panose="02040503050406030204" pitchFamily="18" charset="0"/>
                <a:ea typeface="Cambria" panose="02040503050406030204" pitchFamily="18" charset="0"/>
                <a:cs typeface="#9Slide03 Arima Madurai Black" panose="00000A00000000000000" pitchFamily="2" charset="0"/>
              </a:rPr>
              <a:t> </a:t>
            </a:r>
            <a:r>
              <a:rPr lang="en-US" sz="4400" b="1" dirty="0" err="1">
                <a:solidFill>
                  <a:srgbClr val="7030A0"/>
                </a:solidFill>
                <a:latin typeface="Cambria" panose="02040503050406030204" pitchFamily="18" charset="0"/>
                <a:ea typeface="Cambria" panose="02040503050406030204" pitchFamily="18" charset="0"/>
                <a:cs typeface="#9Slide03 Arima Madurai Black" panose="00000A00000000000000" pitchFamily="2" charset="0"/>
              </a:rPr>
              <a:t>mà</a:t>
            </a:r>
            <a:r>
              <a:rPr lang="en-US" sz="4400" b="1" dirty="0">
                <a:solidFill>
                  <a:srgbClr val="7030A0"/>
                </a:solidFill>
                <a:latin typeface="Cambria" panose="02040503050406030204" pitchFamily="18" charset="0"/>
                <a:ea typeface="Cambria" panose="02040503050406030204" pitchFamily="18" charset="0"/>
                <a:cs typeface="#9Slide03 Arima Madurai Black" panose="00000A00000000000000" pitchFamily="2" charset="0"/>
              </a:rPr>
              <a:t> </a:t>
            </a:r>
            <a:r>
              <a:rPr lang="en-US" sz="4400" b="1" dirty="0" err="1">
                <a:solidFill>
                  <a:srgbClr val="7030A0"/>
                </a:solidFill>
                <a:latin typeface="Cambria" panose="02040503050406030204" pitchFamily="18" charset="0"/>
                <a:ea typeface="Cambria" panose="02040503050406030204" pitchFamily="18" charset="0"/>
                <a:cs typeface="#9Slide03 Arima Madurai Black" panose="00000A00000000000000" pitchFamily="2" charset="0"/>
              </a:rPr>
              <a:t>em</a:t>
            </a:r>
            <a:r>
              <a:rPr lang="en-US" sz="4400" b="1" dirty="0">
                <a:solidFill>
                  <a:srgbClr val="7030A0"/>
                </a:solidFill>
                <a:latin typeface="Cambria" panose="02040503050406030204" pitchFamily="18" charset="0"/>
                <a:ea typeface="Cambria" panose="02040503050406030204" pitchFamily="18" charset="0"/>
                <a:cs typeface="#9Slide03 Arima Madurai Black" panose="00000A00000000000000" pitchFamily="2" charset="0"/>
              </a:rPr>
              <a:t> </a:t>
            </a:r>
            <a:r>
              <a:rPr lang="en-US" sz="4400" b="1" dirty="0" err="1">
                <a:solidFill>
                  <a:srgbClr val="7030A0"/>
                </a:solidFill>
                <a:latin typeface="Cambria" panose="02040503050406030204" pitchFamily="18" charset="0"/>
                <a:ea typeface="Cambria" panose="02040503050406030204" pitchFamily="18" charset="0"/>
                <a:cs typeface="#9Slide03 Arima Madurai Black" panose="00000A00000000000000" pitchFamily="2" charset="0"/>
              </a:rPr>
              <a:t>biết</a:t>
            </a:r>
            <a:endParaRPr kumimoji="0" lang="en-US" sz="44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9Slide03 Arima Madurai Black" panose="00000A00000000000000" pitchFamily="2" charset="0"/>
            </a:endParaRPr>
          </a:p>
        </p:txBody>
      </p:sp>
      <p:pic>
        <p:nvPicPr>
          <p:cNvPr id="2" name="Picture 1">
            <a:extLst>
              <a:ext uri="{FF2B5EF4-FFF2-40B4-BE49-F238E27FC236}">
                <a16:creationId xmlns:a16="http://schemas.microsoft.com/office/drawing/2014/main" id="{4002AD9A-E43D-444B-1C7B-7C7EB826600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30833" y1="42396" x2="30208" y2="46042"/>
                        <a14:foregroundMark x1="28854" y1="42813" x2="27083" y2="46875"/>
                        <a14:foregroundMark x1="38125" y1="42708" x2="39688" y2="52083"/>
                        <a14:foregroundMark x1="42396" y1="40833" x2="38438" y2="47604"/>
                        <a14:foregroundMark x1="38542" y1="43125" x2="38854" y2="52500"/>
                        <a14:foregroundMark x1="21146" y1="74063" x2="29792" y2="83854"/>
                        <a14:foregroundMark x1="29792" y1="83854" x2="32708" y2="84896"/>
                        <a14:foregroundMark x1="14063" y1="77604" x2="14896" y2="85625"/>
                        <a14:foregroundMark x1="15313" y1="79896" x2="28958" y2="85521"/>
                        <a14:foregroundMark x1="28958" y1="85521" x2="29167" y2="85521"/>
                        <a14:foregroundMark x1="22292" y1="83125" x2="32813" y2="83125"/>
                        <a14:foregroundMark x1="32813" y1="83125" x2="38021" y2="82917"/>
                        <a14:foregroundMark x1="20313" y1="83229" x2="41771" y2="85104"/>
                        <a14:foregroundMark x1="28854" y1="81354" x2="41563" y2="81667"/>
                        <a14:foregroundMark x1="15000" y1="82708" x2="25521" y2="83750"/>
                        <a14:foregroundMark x1="25521" y1="83750" x2="25833" y2="83542"/>
                        <a14:foregroundMark x1="20313" y1="81563" x2="53542" y2="81354"/>
                        <a14:foregroundMark x1="53542" y1="81354" x2="63125" y2="81563"/>
                        <a14:foregroundMark x1="63125" y1="81563" x2="69792" y2="84167"/>
                        <a14:foregroundMark x1="64375" y1="82292" x2="78021" y2="83646"/>
                        <a14:foregroundMark x1="61146" y1="82500" x2="72500" y2="82083"/>
                        <a14:foregroundMark x1="72500" y1="82083" x2="79896" y2="84063"/>
                        <a14:foregroundMark x1="79896" y1="84063" x2="73229" y2="87500"/>
                        <a14:foregroundMark x1="73229" y1="87500" x2="69583" y2="87604"/>
                        <a14:foregroundMark x1="84375" y1="82083" x2="61979" y2="85625"/>
                        <a14:foregroundMark x1="61979" y1="85625" x2="63542" y2="85521"/>
                        <a14:foregroundMark x1="74792" y1="82500" x2="57813" y2="85104"/>
                        <a14:foregroundMark x1="71458" y1="82813" x2="58125" y2="84167"/>
                        <a14:foregroundMark x1="67917" y1="81146" x2="77708" y2="83125"/>
                        <a14:foregroundMark x1="63125" y1="79896" x2="83125" y2="80313"/>
                        <a14:foregroundMark x1="78438" y1="81354" x2="78438" y2="84792"/>
                        <a14:foregroundMark x1="81563" y1="82500" x2="82083" y2="85938"/>
                        <a14:foregroundMark x1="84167" y1="83958" x2="48854" y2="86563"/>
                        <a14:foregroundMark x1="27083" y1="85938" x2="16563" y2="86042"/>
                        <a14:foregroundMark x1="28854" y1="83646" x2="16979" y2="83646"/>
                        <a14:foregroundMark x1="71667" y1="44375" x2="71042" y2="46354"/>
                        <a14:foregroundMark x1="71042" y1="41667" x2="70000" y2="49583"/>
                        <a14:foregroundMark x1="70625" y1="42396" x2="73021" y2="47813"/>
                        <a14:foregroundMark x1="61563" y1="43125" x2="61771" y2="47292"/>
                        <a14:foregroundMark x1="61771" y1="43646" x2="61771" y2="48125"/>
                        <a14:foregroundMark x1="61458" y1="43229" x2="61146" y2="47188"/>
                        <a14:foregroundMark x1="60729" y1="42813" x2="59688" y2="48438"/>
                        <a14:foregroundMark x1="63750" y1="41563" x2="70208" y2="50104"/>
                        <a14:foregroundMark x1="75313" y1="42292" x2="81563" y2="57396"/>
                      </a14:backgroundRemoval>
                    </a14:imgEffect>
                  </a14:imgLayer>
                </a14:imgProps>
              </a:ext>
            </a:extLst>
          </a:blip>
          <a:stretch>
            <a:fillRect/>
          </a:stretch>
        </p:blipFill>
        <p:spPr>
          <a:xfrm>
            <a:off x="257176" y="2876550"/>
            <a:ext cx="3981450" cy="3981450"/>
          </a:xfrm>
          <a:prstGeom prst="rect">
            <a:avLst/>
          </a:prstGeom>
        </p:spPr>
      </p:pic>
    </p:spTree>
    <p:extLst>
      <p:ext uri="{BB962C8B-B14F-4D97-AF65-F5344CB8AC3E}">
        <p14:creationId xmlns:p14="http://schemas.microsoft.com/office/powerpoint/2010/main" val="10323864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500" fill="hold"/>
                                        <p:tgtEl>
                                          <p:spTgt spid="16"/>
                                        </p:tgtEl>
                                        <p:attrNameLst>
                                          <p:attrName>ppt_x</p:attrName>
                                        </p:attrNameLst>
                                      </p:cBhvr>
                                      <p:tavLst>
                                        <p:tav tm="0">
                                          <p:val>
                                            <p:strVal val="1+#ppt_w/2"/>
                                          </p:val>
                                        </p:tav>
                                        <p:tav tm="100000">
                                          <p:val>
                                            <p:strVal val="#ppt_x"/>
                                          </p:val>
                                        </p:tav>
                                      </p:tavLst>
                                    </p:anim>
                                    <p:anim calcmode="lin" valueType="num">
                                      <p:cBhvr additive="base">
                                        <p:cTn id="8" dur="15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4"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ppt_x"/>
                                          </p:val>
                                        </p:tav>
                                        <p:tav tm="100000">
                                          <p:val>
                                            <p:strVal val="#ppt_x"/>
                                          </p:val>
                                        </p:tav>
                                      </p:tavLst>
                                    </p:anim>
                                    <p:anim calcmode="lin" valueType="num">
                                      <p:cBhvr additive="base">
                                        <p:cTn id="1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E230CF3-BD1C-CB7A-DC12-8DBCF7A00AC7}"/>
              </a:ext>
            </a:extLst>
          </p:cNvPr>
          <p:cNvSpPr txBox="1"/>
          <p:nvPr/>
        </p:nvSpPr>
        <p:spPr>
          <a:xfrm>
            <a:off x="1009650" y="1152525"/>
            <a:ext cx="10134600" cy="4524315"/>
          </a:xfrm>
          <a:prstGeom prst="rect">
            <a:avLst/>
          </a:prstGeom>
          <a:noFill/>
        </p:spPr>
        <p:txBody>
          <a:bodyPr wrap="square" rtlCol="0">
            <a:spAutoFit/>
          </a:bodyPr>
          <a:lstStyle/>
          <a:p>
            <a:pPr algn="ctr"/>
            <a:r>
              <a:rPr lang="en-US" sz="3600" b="1" i="0" dirty="0" err="1">
                <a:solidFill>
                  <a:srgbClr val="000000"/>
                </a:solidFill>
                <a:effectLst/>
                <a:latin typeface="Cambria" panose="02040503050406030204" pitchFamily="18" charset="0"/>
                <a:ea typeface="Cambria" panose="02040503050406030204" pitchFamily="18" charset="0"/>
              </a:rPr>
              <a:t>Ví</a:t>
            </a:r>
            <a:r>
              <a:rPr lang="en-US" sz="3600" b="1" i="0" dirty="0">
                <a:solidFill>
                  <a:srgbClr val="000000"/>
                </a:solidFill>
                <a:effectLst/>
                <a:latin typeface="Cambria" panose="02040503050406030204" pitchFamily="18" charset="0"/>
                <a:ea typeface="Cambria" panose="02040503050406030204" pitchFamily="18" charset="0"/>
              </a:rPr>
              <a:t> </a:t>
            </a:r>
            <a:r>
              <a:rPr lang="en-US" sz="3600" b="1" i="0" dirty="0" err="1">
                <a:solidFill>
                  <a:srgbClr val="000000"/>
                </a:solidFill>
                <a:effectLst/>
                <a:latin typeface="Cambria" panose="02040503050406030204" pitchFamily="18" charset="0"/>
                <a:ea typeface="Cambria" panose="02040503050406030204" pitchFamily="18" charset="0"/>
              </a:rPr>
              <a:t>dụ</a:t>
            </a:r>
            <a:r>
              <a:rPr lang="en-US" sz="3600" b="1" i="0" dirty="0">
                <a:solidFill>
                  <a:srgbClr val="000000"/>
                </a:solidFill>
                <a:effectLst/>
                <a:latin typeface="Cambria" panose="02040503050406030204" pitchFamily="18" charset="0"/>
                <a:ea typeface="Cambria" panose="02040503050406030204" pitchFamily="18" charset="0"/>
              </a:rPr>
              <a:t>: </a:t>
            </a:r>
            <a:r>
              <a:rPr lang="vi-VN" sz="3600" b="1" i="0" dirty="0">
                <a:solidFill>
                  <a:srgbClr val="000000"/>
                </a:solidFill>
                <a:effectLst/>
                <a:latin typeface="Cambria" panose="02040503050406030204" pitchFamily="18" charset="0"/>
                <a:ea typeface="Cambria" panose="02040503050406030204" pitchFamily="18" charset="0"/>
              </a:rPr>
              <a:t>Mở bài gián tiếp:</a:t>
            </a:r>
          </a:p>
          <a:p>
            <a:pPr algn="just"/>
            <a:r>
              <a:rPr lang="en-US" sz="3600" b="0" i="0" dirty="0">
                <a:solidFill>
                  <a:srgbClr val="000000"/>
                </a:solidFill>
                <a:effectLst/>
                <a:latin typeface="Cambria" panose="02040503050406030204" pitchFamily="18" charset="0"/>
                <a:ea typeface="Cambria" panose="02040503050406030204" pitchFamily="18" charset="0"/>
              </a:rPr>
              <a:t>   </a:t>
            </a:r>
            <a:r>
              <a:rPr lang="vi-VN" sz="3600" b="0" i="0" dirty="0">
                <a:solidFill>
                  <a:srgbClr val="000000"/>
                </a:solidFill>
                <a:effectLst/>
                <a:latin typeface="Cambria" panose="02040503050406030204" pitchFamily="18" charset="0"/>
                <a:ea typeface="Cambria" panose="02040503050406030204" pitchFamily="18" charset="0"/>
              </a:rPr>
              <a:t>Hè về, nắng trong vắt như mật ong, gió thoảng từng cơn oi nồng. Bọn học trò chúng em bận bịu với những bài ôn thi, những dòng lưu bút viết vội. Một hương vị mùa hè lan tỏa khắp trường. Mọi người vội nhìn ra sân: hoa phượng nở đỏ sân trường rồi. Nhìn cây phượng vĩ trồng giữa sân trường em, chúng em biết mùa hè đã thật sự đến.</a:t>
            </a:r>
          </a:p>
        </p:txBody>
      </p:sp>
    </p:spTree>
    <p:extLst>
      <p:ext uri="{BB962C8B-B14F-4D97-AF65-F5344CB8AC3E}">
        <p14:creationId xmlns:p14="http://schemas.microsoft.com/office/powerpoint/2010/main" val="36127392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E230CF3-BD1C-CB7A-DC12-8DBCF7A00AC7}"/>
              </a:ext>
            </a:extLst>
          </p:cNvPr>
          <p:cNvSpPr txBox="1"/>
          <p:nvPr/>
        </p:nvSpPr>
        <p:spPr>
          <a:xfrm>
            <a:off x="1038225" y="1152525"/>
            <a:ext cx="10134600" cy="3970318"/>
          </a:xfrm>
          <a:prstGeom prst="rect">
            <a:avLst/>
          </a:prstGeom>
          <a:noFill/>
        </p:spPr>
        <p:txBody>
          <a:bodyPr wrap="square" rtlCol="0">
            <a:spAutoFit/>
          </a:bodyPr>
          <a:lstStyle/>
          <a:p>
            <a:pPr lvl="0" algn="ctr"/>
            <a:r>
              <a:rPr lang="vi-VN" sz="3600" b="1" dirty="0">
                <a:solidFill>
                  <a:srgbClr val="000000"/>
                </a:solidFill>
                <a:latin typeface="Cambria" panose="02040503050406030204" pitchFamily="18" charset="0"/>
                <a:ea typeface="Cambria" panose="02040503050406030204" pitchFamily="18" charset="0"/>
              </a:rPr>
              <a:t>Kết bài mở rộng:</a:t>
            </a:r>
          </a:p>
          <a:p>
            <a:pPr lvl="0" algn="just"/>
            <a:r>
              <a:rPr lang="en-US" sz="3600" dirty="0">
                <a:solidFill>
                  <a:srgbClr val="000000"/>
                </a:solidFill>
                <a:latin typeface="Cambria" panose="02040503050406030204" pitchFamily="18" charset="0"/>
                <a:ea typeface="Cambria" panose="02040503050406030204" pitchFamily="18" charset="0"/>
              </a:rPr>
              <a:t>   </a:t>
            </a:r>
            <a:r>
              <a:rPr lang="vi-VN" sz="3600" dirty="0">
                <a:solidFill>
                  <a:srgbClr val="000000"/>
                </a:solidFill>
                <a:latin typeface="Cambria" panose="02040503050406030204" pitchFamily="18" charset="0"/>
                <a:ea typeface="Cambria" panose="02040503050406030204" pitchFamily="18" charset="0"/>
              </a:rPr>
              <a:t>Cây phượng già đã chứng kiến bao niềm vui nỗi buồn của chúng em. Mỗi lần phượng nở hoa, lòng em lại rộn ràng lên những cảm xúc khó tả. Đó là lúc em khi sắp phải xa mái trường, xa cây phượng. Mai đây lớn khôn, em luôn nghĩ về ngôi trường tiểu học, nhớ tới cây phượng già thân quen này.</a:t>
            </a:r>
            <a:endParaRPr kumimoji="0" lang="vi-VN" sz="360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5834482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6">
            <a:extLst>
              <a:ext uri="{FF2B5EF4-FFF2-40B4-BE49-F238E27FC236}">
                <a16:creationId xmlns:a16="http://schemas.microsoft.com/office/drawing/2014/main" id="{D2F2ACDF-06F0-5F4B-95FE-20BC4159C19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561634" y="170552"/>
            <a:ext cx="7529079" cy="6516895"/>
          </a:xfrm>
          <a:prstGeom prst="rect">
            <a:avLst/>
          </a:prstGeom>
        </p:spPr>
      </p:pic>
      <p:pic>
        <p:nvPicPr>
          <p:cNvPr id="4" name="Picture 3">
            <a:extLst>
              <a:ext uri="{FF2B5EF4-FFF2-40B4-BE49-F238E27FC236}">
                <a16:creationId xmlns:a16="http://schemas.microsoft.com/office/drawing/2014/main" id="{D1BDBF4D-E64F-4928-A4FD-310146931E65}"/>
              </a:ext>
            </a:extLst>
          </p:cNvPr>
          <p:cNvPicPr>
            <a:picLocks noChangeAspect="1"/>
          </p:cNvPicPr>
          <p:nvPr/>
        </p:nvPicPr>
        <p:blipFill>
          <a:blip r:embed="rId3"/>
          <a:stretch>
            <a:fillRect/>
          </a:stretch>
        </p:blipFill>
        <p:spPr>
          <a:xfrm>
            <a:off x="1125166" y="1471535"/>
            <a:ext cx="6767147" cy="3017782"/>
          </a:xfrm>
          <a:prstGeom prst="rect">
            <a:avLst/>
          </a:prstGeom>
        </p:spPr>
      </p:pic>
    </p:spTree>
    <p:extLst>
      <p:ext uri="{BB962C8B-B14F-4D97-AF65-F5344CB8AC3E}">
        <p14:creationId xmlns:p14="http://schemas.microsoft.com/office/powerpoint/2010/main" val="3436683991"/>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a14="http://schemas.microsoft.com/office/drawing/2010/main" xmlns:a16="http://schemas.microsoft.com/office/drawing/2014/main"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a:extLst>
              <a:ext uri="{FF2B5EF4-FFF2-40B4-BE49-F238E27FC236}">
                <a16:creationId xmlns:a16="http://schemas.microsoft.com/office/drawing/2014/main" id="{F710F2A4-2ED1-4040-A7E7-5625558332E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750615" y="1846091"/>
            <a:ext cx="5766743" cy="5011909"/>
          </a:xfrm>
          <a:prstGeom prst="rect">
            <a:avLst/>
          </a:prstGeom>
        </p:spPr>
      </p:pic>
      <p:pic>
        <p:nvPicPr>
          <p:cNvPr id="3" name="Picture 29">
            <a:extLst>
              <a:ext uri="{FF2B5EF4-FFF2-40B4-BE49-F238E27FC236}">
                <a16:creationId xmlns:a16="http://schemas.microsoft.com/office/drawing/2014/main" id="{A6852DF7-ACCE-6503-8AD1-A1EA153B7F7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19124" y="1715677"/>
            <a:ext cx="7591425" cy="3018248"/>
          </a:xfrm>
          <a:prstGeom prst="rect">
            <a:avLst/>
          </a:prstGeom>
        </p:spPr>
      </p:pic>
      <p:sp>
        <p:nvSpPr>
          <p:cNvPr id="4" name="TextBox 3">
            <a:extLst>
              <a:ext uri="{FF2B5EF4-FFF2-40B4-BE49-F238E27FC236}">
                <a16:creationId xmlns:a16="http://schemas.microsoft.com/office/drawing/2014/main" id="{4969F1AB-877E-083A-A166-67ABB7E3479C}"/>
              </a:ext>
            </a:extLst>
          </p:cNvPr>
          <p:cNvSpPr txBox="1"/>
          <p:nvPr/>
        </p:nvSpPr>
        <p:spPr>
          <a:xfrm>
            <a:off x="561974" y="2049266"/>
            <a:ext cx="7359271" cy="2123658"/>
          </a:xfrm>
          <a:prstGeom prst="rect">
            <a:avLst/>
          </a:prstGeom>
          <a:noFill/>
        </p:spPr>
        <p:txBody>
          <a:bodyPr wrap="square" rtlCol="0">
            <a:spAutoFit/>
          </a:bodyPr>
          <a:lstStyle/>
          <a:p>
            <a:pPr lvl="0" algn="ctr"/>
            <a:r>
              <a:rPr lang="en-US" sz="4400" b="1" dirty="0" err="1">
                <a:solidFill>
                  <a:sysClr val="windowText" lastClr="000000"/>
                </a:solidFill>
                <a:latin typeface="Cambria" panose="02040503050406030204" pitchFamily="18" charset="0"/>
                <a:ea typeface="Cambria" panose="02040503050406030204" pitchFamily="18" charset="0"/>
              </a:rPr>
              <a:t>Về</a:t>
            </a:r>
            <a:r>
              <a:rPr lang="en-US" sz="4400" b="1" dirty="0">
                <a:solidFill>
                  <a:sysClr val="windowText" lastClr="000000"/>
                </a:solidFill>
                <a:latin typeface="Cambria" panose="02040503050406030204" pitchFamily="18" charset="0"/>
                <a:ea typeface="Cambria" panose="02040503050406030204" pitchFamily="18" charset="0"/>
              </a:rPr>
              <a:t> </a:t>
            </a:r>
            <a:r>
              <a:rPr lang="en-US" sz="4400" b="1" dirty="0" err="1">
                <a:solidFill>
                  <a:sysClr val="windowText" lastClr="000000"/>
                </a:solidFill>
                <a:latin typeface="Cambria" panose="02040503050406030204" pitchFamily="18" charset="0"/>
                <a:ea typeface="Cambria" panose="02040503050406030204" pitchFamily="18" charset="0"/>
              </a:rPr>
              <a:t>nhà</a:t>
            </a:r>
            <a:r>
              <a:rPr lang="en-US" sz="4400" dirty="0">
                <a:solidFill>
                  <a:sysClr val="windowText" lastClr="000000"/>
                </a:solidFill>
                <a:latin typeface="Cambria" panose="02040503050406030204" pitchFamily="18" charset="0"/>
                <a:ea typeface="Cambria" panose="02040503050406030204" pitchFamily="18" charset="0"/>
              </a:rPr>
              <a:t>: </a:t>
            </a:r>
            <a:r>
              <a:rPr lang="vi-VN" sz="4400" dirty="0">
                <a:solidFill>
                  <a:sysClr val="windowText" lastClr="000000"/>
                </a:solidFill>
                <a:latin typeface="Cambria" panose="02040503050406030204" pitchFamily="18" charset="0"/>
                <a:ea typeface="Cambria" panose="02040503050406030204" pitchFamily="18" charset="0"/>
              </a:rPr>
              <a:t>Tìm đọc những bài văn miêu tả cây cối để học tập cách viết mở bài, kết bài.</a:t>
            </a:r>
            <a:endParaRPr kumimoji="0" lang="en-US" sz="4400" b="0" i="0" u="none" strike="noStrike" kern="120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6764122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0000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500" fill="hold"/>
                                        <p:tgtEl>
                                          <p:spTgt spid="17"/>
                                        </p:tgtEl>
                                        <p:attrNameLst>
                                          <p:attrName>ppt_x</p:attrName>
                                        </p:attrNameLst>
                                      </p:cBhvr>
                                      <p:tavLst>
                                        <p:tav tm="0">
                                          <p:val>
                                            <p:strVal val="1+#ppt_w/2"/>
                                          </p:val>
                                        </p:tav>
                                        <p:tav tm="100000">
                                          <p:val>
                                            <p:strVal val="#ppt_x"/>
                                          </p:val>
                                        </p:tav>
                                      </p:tavLst>
                                    </p:anim>
                                    <p:anim calcmode="lin" valueType="num">
                                      <p:cBhvr additive="base">
                                        <p:cTn id="8" dur="1500" fill="hold"/>
                                        <p:tgtEl>
                                          <p:spTgt spid="17"/>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par>
                                <p:cTn id="14" presetID="22" presetClass="entr" presetSubtype="4"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26">
            <a:extLst>
              <a:ext uri="{FF2B5EF4-FFF2-40B4-BE49-F238E27FC236}">
                <a16:creationId xmlns:a16="http://schemas.microsoft.com/office/drawing/2014/main" id="{E6A22261-E326-4089-9BE3-DA504928A44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1547" y="341105"/>
            <a:ext cx="7529079" cy="6516895"/>
          </a:xfrm>
          <a:prstGeom prst="rect">
            <a:avLst/>
          </a:prstGeom>
        </p:spPr>
      </p:pic>
      <p:pic>
        <p:nvPicPr>
          <p:cNvPr id="2" name="Picture 1">
            <a:extLst>
              <a:ext uri="{FF2B5EF4-FFF2-40B4-BE49-F238E27FC236}">
                <a16:creationId xmlns:a16="http://schemas.microsoft.com/office/drawing/2014/main" id="{C99A917C-61A3-4C57-9736-B5C5ADEBF7C1}"/>
              </a:ext>
            </a:extLst>
          </p:cNvPr>
          <p:cNvPicPr>
            <a:picLocks noChangeAspect="1"/>
          </p:cNvPicPr>
          <p:nvPr/>
        </p:nvPicPr>
        <p:blipFill>
          <a:blip r:embed="rId3"/>
          <a:stretch>
            <a:fillRect/>
          </a:stretch>
        </p:blipFill>
        <p:spPr>
          <a:xfrm>
            <a:off x="5597255" y="923327"/>
            <a:ext cx="5828281" cy="5011346"/>
          </a:xfrm>
          <a:prstGeom prst="rect">
            <a:avLst/>
          </a:prstGeom>
        </p:spPr>
      </p:pic>
    </p:spTree>
    <p:extLst>
      <p:ext uri="{BB962C8B-B14F-4D97-AF65-F5344CB8AC3E}">
        <p14:creationId xmlns:p14="http://schemas.microsoft.com/office/powerpoint/2010/main" val="3465403214"/>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042">
  <a:themeElements>
    <a:clrScheme name="B042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042">
      <a:majorFont>
        <a:latin typeface="-쉬리B"/>
        <a:ea typeface="-쉬리B"/>
        <a:cs typeface=""/>
      </a:majorFont>
      <a:minorFont>
        <a:latin typeface="-윤명조230"/>
        <a:ea typeface="-윤명조230"/>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1"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1"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defRPr>
        </a:defPPr>
      </a:lstStyle>
    </a:lnDef>
  </a:objectDefaults>
  <a:extraClrSchemeLst>
    <a:extraClrScheme>
      <a:clrScheme name="B042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042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042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042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04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04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04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TotalTime>
  <Words>783</Words>
  <Application>Microsoft Office PowerPoint</Application>
  <PresentationFormat>Widescreen</PresentationFormat>
  <Paragraphs>57</Paragraphs>
  <Slides>19</Slides>
  <Notes>0</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19</vt:i4>
      </vt:variant>
    </vt:vector>
  </HeadingPairs>
  <TitlesOfParts>
    <vt:vector size="33" baseType="lpstr">
      <vt:lpstr>Gulim</vt:lpstr>
      <vt:lpstr>微软雅黑</vt:lpstr>
      <vt:lpstr>Arial</vt:lpstr>
      <vt:lpstr>Calibri</vt:lpstr>
      <vt:lpstr>Calibri Light</vt:lpstr>
      <vt:lpstr>Cambria</vt:lpstr>
      <vt:lpstr>Times New Roman</vt:lpstr>
      <vt:lpstr>VNI-Allegie</vt:lpstr>
      <vt:lpstr>-쉬리B</vt:lpstr>
      <vt:lpstr>-쉬리M</vt:lpstr>
      <vt:lpstr>-윤명조120</vt:lpstr>
      <vt:lpstr>-윤명조230</vt:lpstr>
      <vt:lpstr>Office Theme</vt:lpstr>
      <vt:lpstr>B042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2</cp:revision>
  <dcterms:created xsi:type="dcterms:W3CDTF">2024-05-05T14:25:59Z</dcterms:created>
  <dcterms:modified xsi:type="dcterms:W3CDTF">2024-05-05T14:27:55Z</dcterms:modified>
</cp:coreProperties>
</file>