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5" r:id="rId1"/>
  </p:sldMasterIdLst>
  <p:notesMasterIdLst>
    <p:notesMasterId r:id="rId49"/>
  </p:notesMasterIdLst>
  <p:sldIdLst>
    <p:sldId id="2007577550" r:id="rId2"/>
    <p:sldId id="262" r:id="rId3"/>
    <p:sldId id="261" r:id="rId4"/>
    <p:sldId id="268" r:id="rId5"/>
    <p:sldId id="2007577529" r:id="rId6"/>
    <p:sldId id="257" r:id="rId7"/>
    <p:sldId id="2007577548" r:id="rId8"/>
    <p:sldId id="259" r:id="rId9"/>
    <p:sldId id="2007577533" r:id="rId10"/>
    <p:sldId id="2007577551" r:id="rId11"/>
    <p:sldId id="2007577532" r:id="rId12"/>
    <p:sldId id="2007577232" r:id="rId13"/>
    <p:sldId id="2007577531" r:id="rId14"/>
    <p:sldId id="264" r:id="rId15"/>
    <p:sldId id="2007577530" r:id="rId16"/>
    <p:sldId id="2007577534" r:id="rId17"/>
    <p:sldId id="2007577535" r:id="rId18"/>
    <p:sldId id="260" r:id="rId19"/>
    <p:sldId id="2007577536" r:id="rId20"/>
    <p:sldId id="2007577537" r:id="rId21"/>
    <p:sldId id="2007577538" r:id="rId22"/>
    <p:sldId id="2007577539" r:id="rId23"/>
    <p:sldId id="2007577540" r:id="rId24"/>
    <p:sldId id="2007577542" r:id="rId25"/>
    <p:sldId id="284" r:id="rId26"/>
    <p:sldId id="2007577541" r:id="rId27"/>
    <p:sldId id="287" r:id="rId28"/>
    <p:sldId id="2007577543" r:id="rId29"/>
    <p:sldId id="2007577544" r:id="rId30"/>
    <p:sldId id="2007577545" r:id="rId31"/>
    <p:sldId id="265" r:id="rId32"/>
    <p:sldId id="2007577524" r:id="rId33"/>
    <p:sldId id="2007577251" r:id="rId34"/>
    <p:sldId id="769" r:id="rId35"/>
    <p:sldId id="770" r:id="rId36"/>
    <p:sldId id="771" r:id="rId37"/>
    <p:sldId id="278" r:id="rId38"/>
    <p:sldId id="772" r:id="rId39"/>
    <p:sldId id="277" r:id="rId40"/>
    <p:sldId id="773" r:id="rId41"/>
    <p:sldId id="2007577549" r:id="rId42"/>
    <p:sldId id="774" r:id="rId43"/>
    <p:sldId id="281" r:id="rId44"/>
    <p:sldId id="2007577546" r:id="rId45"/>
    <p:sldId id="2007577547" r:id="rId46"/>
    <p:sldId id="263" r:id="rId47"/>
    <p:sldId id="26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02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4D4C22-7726-4B7B-BE96-8875E8837217}" type="datetimeFigureOut">
              <a:rPr lang="en-US" smtClean="0"/>
              <a:t>5/18/2025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B30AAE-7008-4DC3-8EE9-0D5080109319}" type="slidenum">
              <a:rPr lang="en-US" smtClean="0"/>
              <a:t>‹#›</a:t>
            </a:fld>
            <a:endParaRPr lang="en-US"/>
          </a:p>
        </p:txBody>
      </p:sp>
    </p:spTree>
    <p:extLst>
      <p:ext uri="{BB962C8B-B14F-4D97-AF65-F5344CB8AC3E}">
        <p14:creationId xmlns:p14="http://schemas.microsoft.com/office/powerpoint/2010/main" val="1221498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9270A75-4393-41B4-BAEE-C62E0D3A575A}" type="slidenum">
              <a:rPr lang="zh-CN" altLang="en-US" smtClean="0"/>
              <a:t>5</a:t>
            </a:fld>
            <a:endParaRPr lang="zh-CN" altLang="en-US"/>
          </a:p>
        </p:txBody>
      </p:sp>
    </p:spTree>
    <p:extLst>
      <p:ext uri="{BB962C8B-B14F-4D97-AF65-F5344CB8AC3E}">
        <p14:creationId xmlns:p14="http://schemas.microsoft.com/office/powerpoint/2010/main" val="285015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83C3DF-C15E-447E-88A6-E0F18C2B0EE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9043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3D6D4-16A0-4327-9608-1247C67013E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01259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3D6D4-16A0-4327-9608-1247C67013E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4458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3D6D4-16A0-4327-9608-1247C67013E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967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B30AAE-7008-4DC3-8EE9-0D5080109319}" type="slidenum">
              <a:rPr lang="en-US" smtClean="0"/>
              <a:t>23</a:t>
            </a:fld>
            <a:endParaRPr lang="en-US"/>
          </a:p>
        </p:txBody>
      </p:sp>
    </p:spTree>
    <p:extLst>
      <p:ext uri="{BB962C8B-B14F-4D97-AF65-F5344CB8AC3E}">
        <p14:creationId xmlns:p14="http://schemas.microsoft.com/office/powerpoint/2010/main" val="2699384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A1525-FDCB-42A6-AD68-A859F373F068}" type="slidenum">
              <a:rPr lang="en-US" smtClean="0"/>
              <a:t>27</a:t>
            </a:fld>
            <a:endParaRPr lang="en-US"/>
          </a:p>
        </p:txBody>
      </p:sp>
    </p:spTree>
    <p:extLst>
      <p:ext uri="{BB962C8B-B14F-4D97-AF65-F5344CB8AC3E}">
        <p14:creationId xmlns:p14="http://schemas.microsoft.com/office/powerpoint/2010/main" val="359047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B30AAE-7008-4DC3-8EE9-0D5080109319}" type="slidenum">
              <a:rPr lang="en-US" smtClean="0"/>
              <a:t>28</a:t>
            </a:fld>
            <a:endParaRPr lang="en-US"/>
          </a:p>
        </p:txBody>
      </p:sp>
    </p:spTree>
    <p:extLst>
      <p:ext uri="{BB962C8B-B14F-4D97-AF65-F5344CB8AC3E}">
        <p14:creationId xmlns:p14="http://schemas.microsoft.com/office/powerpoint/2010/main" val="3034758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B30AAE-7008-4DC3-8EE9-0D5080109319}" type="slidenum">
              <a:rPr lang="en-US" smtClean="0"/>
              <a:t>29</a:t>
            </a:fld>
            <a:endParaRPr lang="en-US"/>
          </a:p>
        </p:txBody>
      </p:sp>
    </p:spTree>
    <p:extLst>
      <p:ext uri="{BB962C8B-B14F-4D97-AF65-F5344CB8AC3E}">
        <p14:creationId xmlns:p14="http://schemas.microsoft.com/office/powerpoint/2010/main" val="2708543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9270A75-4393-41B4-BAEE-C62E0D3A575A}" type="slidenum">
              <a:rPr lang="zh-CN" altLang="en-US" smtClean="0"/>
              <a:t>32</a:t>
            </a:fld>
            <a:endParaRPr lang="zh-CN" altLang="en-US"/>
          </a:p>
        </p:txBody>
      </p:sp>
    </p:spTree>
    <p:extLst>
      <p:ext uri="{BB962C8B-B14F-4D97-AF65-F5344CB8AC3E}">
        <p14:creationId xmlns:p14="http://schemas.microsoft.com/office/powerpoint/2010/main" val="2146206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1C469-B669-A508-C4E7-5DF3F37F23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2E6EAD-EA4E-7F5C-F0A5-F47B1682F2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0ACC9A-DE03-4AFF-855C-3D355829AA4C}"/>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5" name="Footer Placeholder 4">
            <a:extLst>
              <a:ext uri="{FF2B5EF4-FFF2-40B4-BE49-F238E27FC236}">
                <a16:creationId xmlns:a16="http://schemas.microsoft.com/office/drawing/2014/main" id="{7A101EDB-7817-B934-1733-D7C5988A5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0FBBE-08CA-6961-20E7-3BDC1B6AEDC0}"/>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2349988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6946-9D87-AF84-EE4A-E316A13D66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C7A859-948C-FB0F-0A93-12DE776C69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7A2BB0-FE75-BF2A-AC66-4B00B4833F0F}"/>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5" name="Footer Placeholder 4">
            <a:extLst>
              <a:ext uri="{FF2B5EF4-FFF2-40B4-BE49-F238E27FC236}">
                <a16:creationId xmlns:a16="http://schemas.microsoft.com/office/drawing/2014/main" id="{7762D227-2902-5964-2783-C67B1E293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1D91A-044F-7FB4-1B05-459EFF519EB7}"/>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2625231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39A7-C662-83AB-9185-CEAD11DCB5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E4D837-F781-4740-8442-9809B9C3AA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77E6D4-0A24-2B97-DA3F-1600D1358933}"/>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5" name="Footer Placeholder 4">
            <a:extLst>
              <a:ext uri="{FF2B5EF4-FFF2-40B4-BE49-F238E27FC236}">
                <a16:creationId xmlns:a16="http://schemas.microsoft.com/office/drawing/2014/main" id="{807694A6-CEA5-7517-898B-CB8095D983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83EC9-A538-1C60-1948-D42F13B519C2}"/>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3775762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1CCC-5DBB-FC9E-5604-2377580085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C5F66D-D5F7-0525-57DF-701DA248BD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727248-2DB5-BD70-C6D0-BB603580CE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4D67CE-C552-74C3-6E4F-0A59ECEB3463}"/>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6" name="Footer Placeholder 5">
            <a:extLst>
              <a:ext uri="{FF2B5EF4-FFF2-40B4-BE49-F238E27FC236}">
                <a16:creationId xmlns:a16="http://schemas.microsoft.com/office/drawing/2014/main" id="{B5764CEA-4C34-B6C0-1360-6ACA2CF58F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AF6B44-EB51-7B88-772B-0147A4E9A7C2}"/>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2022351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113A7-2F75-388C-482D-53FFA39A04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E74F2E-8048-3DED-5C1B-8D5CCB046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664024-F3F9-9DD9-66B9-FF1523A254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CE89BD-5779-2C78-3040-DECF69369D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8F90AE-F136-4E10-E52D-A434E21C11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4FD864-5625-F261-B84E-CE3DD95EBE99}"/>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8" name="Footer Placeholder 7">
            <a:extLst>
              <a:ext uri="{FF2B5EF4-FFF2-40B4-BE49-F238E27FC236}">
                <a16:creationId xmlns:a16="http://schemas.microsoft.com/office/drawing/2014/main" id="{92AB0680-FC25-B21E-BE93-EAB9857DC3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F25471-E5ED-9900-E4F7-BE476EB72CAE}"/>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726542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20634-0AB6-EE11-EEA9-3CBCD70268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8893F5-3BA1-DE01-B430-EF0C1E11A12F}"/>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4" name="Footer Placeholder 3">
            <a:extLst>
              <a:ext uri="{FF2B5EF4-FFF2-40B4-BE49-F238E27FC236}">
                <a16:creationId xmlns:a16="http://schemas.microsoft.com/office/drawing/2014/main" id="{1B7F29AC-CCF3-4F87-4BC5-2F522CE87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DA69E6-7776-9537-B839-81AD5104CA0D}"/>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3241245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48632-BA58-B8E8-57E9-B4402CA87394}"/>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3" name="Footer Placeholder 2">
            <a:extLst>
              <a:ext uri="{FF2B5EF4-FFF2-40B4-BE49-F238E27FC236}">
                <a16:creationId xmlns:a16="http://schemas.microsoft.com/office/drawing/2014/main" id="{C53D8BF2-B9CA-1724-1A7E-B2F8837BC2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B42F8-9399-1C4C-4A57-5C92974C9C45}"/>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3037655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A154-7B86-F450-C717-C4B71430E4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732730-EA41-88A6-0869-0BD0AF1905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D39304-4CD2-FA21-8D39-FFBEB2F117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F23EA6-3019-9A9E-25B8-69B63FC5DFDE}"/>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6" name="Footer Placeholder 5">
            <a:extLst>
              <a:ext uri="{FF2B5EF4-FFF2-40B4-BE49-F238E27FC236}">
                <a16:creationId xmlns:a16="http://schemas.microsoft.com/office/drawing/2014/main" id="{649C0334-A375-E70E-C1F4-C8F4CACC2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B1C155-60E8-6D75-9AAF-77C12424F612}"/>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326045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DDAF-FF5B-737C-EA90-8177344428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0A4306-299F-CA1F-6E63-A9A0353309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C0A94C-210B-E313-DF65-2A32021DD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14A81-8ABE-E1E3-531C-CE0FF448369C}"/>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6" name="Footer Placeholder 5">
            <a:extLst>
              <a:ext uri="{FF2B5EF4-FFF2-40B4-BE49-F238E27FC236}">
                <a16:creationId xmlns:a16="http://schemas.microsoft.com/office/drawing/2014/main" id="{3741F161-0CB1-7A0B-CBE4-9F1EC6D8C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2879-87DB-50EF-5040-F0E3466601F1}"/>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109756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9B61A-A7CF-BD9D-3B13-8C224D9172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A624E0-E722-38F2-2112-2751F47C6C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487198-A42E-D434-69AB-D8BCE0E909B2}"/>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5" name="Footer Placeholder 4">
            <a:extLst>
              <a:ext uri="{FF2B5EF4-FFF2-40B4-BE49-F238E27FC236}">
                <a16:creationId xmlns:a16="http://schemas.microsoft.com/office/drawing/2014/main" id="{818C4EED-757C-B414-76F7-F25DA3975E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10F9F-2FA2-0050-9C67-0E9C6153109A}"/>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1089124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6DBDF-DB60-C03E-9CD8-F0891DACE9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70C054-77FF-A17D-1A0A-A2BEB3F22C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9DD54-C353-DF02-4357-B94B849F9D83}"/>
              </a:ext>
            </a:extLst>
          </p:cNvPr>
          <p:cNvSpPr>
            <a:spLocks noGrp="1"/>
          </p:cNvSpPr>
          <p:nvPr>
            <p:ph type="dt" sz="half" idx="10"/>
          </p:nvPr>
        </p:nvSpPr>
        <p:spPr/>
        <p:txBody>
          <a:bodyPr/>
          <a:lstStyle/>
          <a:p>
            <a:fld id="{413F65D6-7594-4103-AE04-1E86F0D93EFA}" type="datetimeFigureOut">
              <a:rPr lang="en-US" smtClean="0"/>
              <a:t>5/18/2025</a:t>
            </a:fld>
            <a:endParaRPr lang="en-US"/>
          </a:p>
        </p:txBody>
      </p:sp>
      <p:sp>
        <p:nvSpPr>
          <p:cNvPr id="5" name="Footer Placeholder 4">
            <a:extLst>
              <a:ext uri="{FF2B5EF4-FFF2-40B4-BE49-F238E27FC236}">
                <a16:creationId xmlns:a16="http://schemas.microsoft.com/office/drawing/2014/main" id="{2450D46D-8987-3C29-597E-33285E82A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59BE6-9221-5FA4-4415-900B74A47DA2}"/>
              </a:ext>
            </a:extLst>
          </p:cNvPr>
          <p:cNvSpPr>
            <a:spLocks noGrp="1"/>
          </p:cNvSpPr>
          <p:nvPr>
            <p:ph type="sldNum" sz="quarter" idx="12"/>
          </p:nvPr>
        </p:nvSpPr>
        <p:spPr/>
        <p:txBody>
          <a:bodyPr/>
          <a:lstStyle/>
          <a:p>
            <a:fld id="{0CE46F64-6966-4C63-8B23-A0765F0B653A}" type="slidenum">
              <a:rPr lang="en-US" smtClean="0"/>
              <a:t>‹#›</a:t>
            </a:fld>
            <a:endParaRPr lang="en-US"/>
          </a:p>
        </p:txBody>
      </p:sp>
    </p:spTree>
    <p:extLst>
      <p:ext uri="{BB962C8B-B14F-4D97-AF65-F5344CB8AC3E}">
        <p14:creationId xmlns:p14="http://schemas.microsoft.com/office/powerpoint/2010/main" val="381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E588C5-9CD1-6B6F-5198-4C6E42DD93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6C5D57-3C80-ADA1-18C8-229EABDDD5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7884F-B3A3-0B26-D35F-6F368575EE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3F65D6-7594-4103-AE04-1E86F0D93EFA}" type="datetimeFigureOut">
              <a:rPr lang="en-US" smtClean="0"/>
              <a:t>5/18/2025</a:t>
            </a:fld>
            <a:endParaRPr lang="en-US"/>
          </a:p>
        </p:txBody>
      </p:sp>
      <p:sp>
        <p:nvSpPr>
          <p:cNvPr id="5" name="Footer Placeholder 4">
            <a:extLst>
              <a:ext uri="{FF2B5EF4-FFF2-40B4-BE49-F238E27FC236}">
                <a16:creationId xmlns:a16="http://schemas.microsoft.com/office/drawing/2014/main" id="{29D9BD09-5360-FACF-FE9C-7FF1C5ABC8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96FD25-EAE5-07B4-0D17-682D1EC571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E46F64-6966-4C63-8B23-A0765F0B653A}" type="slidenum">
              <a:rPr lang="en-US" smtClean="0"/>
              <a:t>‹#›</a:t>
            </a:fld>
            <a:endParaRPr lang="en-US"/>
          </a:p>
        </p:txBody>
      </p:sp>
    </p:spTree>
    <p:extLst>
      <p:ext uri="{BB962C8B-B14F-4D97-AF65-F5344CB8AC3E}">
        <p14:creationId xmlns:p14="http://schemas.microsoft.com/office/powerpoint/2010/main" val="3662322467"/>
      </p:ext>
    </p:extLst>
  </p:cSld>
  <p:clrMap bg1="lt1" tx1="dk1" bg2="lt2" tx2="dk2" accent1="accent1" accent2="accent2" accent3="accent3" accent4="accent4" accent5="accent5" accent6="accent6" hlink="hlink" folHlink="folHlink"/>
  <p:sldLayoutIdLst>
    <p:sldLayoutId id="2147484336" r:id="rId1"/>
    <p:sldLayoutId id="2147484337" r:id="rId2"/>
    <p:sldLayoutId id="2147484338" r:id="rId3"/>
    <p:sldLayoutId id="2147484339" r:id="rId4"/>
    <p:sldLayoutId id="2147484340" r:id="rId5"/>
    <p:sldLayoutId id="2147484341" r:id="rId6"/>
    <p:sldLayoutId id="2147484342" r:id="rId7"/>
    <p:sldLayoutId id="2147484343" r:id="rId8"/>
    <p:sldLayoutId id="2147484344" r:id="rId9"/>
    <p:sldLayoutId id="2147484345" r:id="rId10"/>
    <p:sldLayoutId id="21474843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f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fif"/><Relationship Id="rId5" Type="http://schemas.openxmlformats.org/officeDocument/2006/relationships/audio" Target="../media/audio3.wav"/><Relationship Id="rId10" Type="http://schemas.openxmlformats.org/officeDocument/2006/relationships/image" Target="../media/image7.png"/><Relationship Id="rId4" Type="http://schemas.openxmlformats.org/officeDocument/2006/relationships/audio" Target="../media/audio2.wav"/><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2.jfif"/><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fif"/><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3.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2.jfif"/><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f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f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fif"/><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fif"/><Relationship Id="rId1" Type="http://schemas.openxmlformats.org/officeDocument/2006/relationships/slideLayout" Target="../slideLayouts/slideLayout2.xml"/><Relationship Id="rId4" Type="http://schemas.openxmlformats.org/officeDocument/2006/relationships/image" Target="../media/image2.jfif"/></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svg"/><Relationship Id="rId9" Type="http://schemas.openxmlformats.org/officeDocument/2006/relationships/image" Target="../media/image49.sv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jf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jfi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43.xml"/><Relationship Id="rId3" Type="http://schemas.openxmlformats.org/officeDocument/2006/relationships/slideLayout" Target="../slideLayouts/slideLayout2.xml"/><Relationship Id="rId7" Type="http://schemas.openxmlformats.org/officeDocument/2006/relationships/slide" Target="slide37.xml"/><Relationship Id="rId12" Type="http://schemas.openxmlformats.org/officeDocument/2006/relationships/slide" Target="slide42.xml"/><Relationship Id="rId17" Type="http://schemas.openxmlformats.org/officeDocument/2006/relationships/image" Target="../media/image64.png"/><Relationship Id="rId2" Type="http://schemas.openxmlformats.org/officeDocument/2006/relationships/audio" Target="../media/media1.wav"/><Relationship Id="rId16" Type="http://schemas.openxmlformats.org/officeDocument/2006/relationships/image" Target="../media/image63.gif"/><Relationship Id="rId1" Type="http://schemas.microsoft.com/office/2007/relationships/media" Target="../media/media1.wav"/><Relationship Id="rId6" Type="http://schemas.openxmlformats.org/officeDocument/2006/relationships/slide" Target="slide36.xml"/><Relationship Id="rId11" Type="http://schemas.openxmlformats.org/officeDocument/2006/relationships/slide" Target="slide41.xml"/><Relationship Id="rId5" Type="http://schemas.openxmlformats.org/officeDocument/2006/relationships/slide" Target="slide35.xml"/><Relationship Id="rId15" Type="http://schemas.openxmlformats.org/officeDocument/2006/relationships/image" Target="../media/image62.gif"/><Relationship Id="rId10" Type="http://schemas.openxmlformats.org/officeDocument/2006/relationships/slide" Target="slide40.xml"/><Relationship Id="rId4" Type="http://schemas.openxmlformats.org/officeDocument/2006/relationships/image" Target="../media/image60.png"/><Relationship Id="rId9" Type="http://schemas.openxmlformats.org/officeDocument/2006/relationships/slide" Target="slide39.xml"/><Relationship Id="rId14" Type="http://schemas.openxmlformats.org/officeDocument/2006/relationships/image" Target="../media/image61.gif"/></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audio2.wav"/><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65.png"/><Relationship Id="rId4" Type="http://schemas.openxmlformats.org/officeDocument/2006/relationships/audio" Target="../media/audio3.wav"/><Relationship Id="rId9" Type="http://schemas.openxmlformats.org/officeDocument/2006/relationships/slide" Target="slide34.xml"/></Relationships>
</file>

<file path=ppt/slides/_rels/slide3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audio" Target="../media/audio3.wav"/><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audio" Target="../media/audio2.wav"/><Relationship Id="rId9" Type="http://schemas.openxmlformats.org/officeDocument/2006/relationships/slide" Target="slide34.xml"/></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audio2.wav"/><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65.png"/><Relationship Id="rId4" Type="http://schemas.openxmlformats.org/officeDocument/2006/relationships/audio" Target="../media/audio3.wav"/><Relationship Id="rId9" Type="http://schemas.openxmlformats.org/officeDocument/2006/relationships/slide" Target="slide34.xml"/></Relationships>
</file>

<file path=ppt/slides/_rels/slide38.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audio" Target="../media/audio3.wav"/><Relationship Id="rId7" Type="http://schemas.openxmlformats.org/officeDocument/2006/relationships/image" Target="../media/image6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audio" Target="../media/audio2.wav"/></Relationships>
</file>

<file path=ppt/slides/_rels/slide3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audio" Target="../media/audio3.wav"/><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audio" Target="../media/audio2.wav"/><Relationship Id="rId9" Type="http://schemas.openxmlformats.org/officeDocument/2006/relationships/slide" Target="slide34.xml"/></Relationships>
</file>

<file path=ppt/slides/_rels/slide40.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audio" Target="../media/audio3.wav"/><Relationship Id="rId7" Type="http://schemas.openxmlformats.org/officeDocument/2006/relationships/image" Target="../media/image6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audio" Target="../media/audio2.wav"/></Relationships>
</file>

<file path=ppt/slides/_rels/slide4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audio" Target="../media/audio3.wav"/><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audio" Target="../media/audio2.wav"/><Relationship Id="rId9" Type="http://schemas.openxmlformats.org/officeDocument/2006/relationships/slide" Target="slide34.xml"/></Relationships>
</file>

<file path=ppt/slides/_rels/slide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audio2.wav"/><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65.png"/><Relationship Id="rId4" Type="http://schemas.openxmlformats.org/officeDocument/2006/relationships/audio" Target="../media/audio3.wav"/><Relationship Id="rId9" Type="http://schemas.openxmlformats.org/officeDocument/2006/relationships/slide" Target="slide34.xml"/></Relationships>
</file>

<file path=ppt/slides/_rels/slide43.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audio" Target="../media/audio3.wav"/><Relationship Id="rId7" Type="http://schemas.openxmlformats.org/officeDocument/2006/relationships/image" Target="../media/image6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audio" Target="../media/audio2.wav"/></Relationships>
</file>

<file path=ppt/slides/_rels/slide44.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0.svg"/><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69.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1.svg"/><Relationship Id="rId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68.svg"/></Relationships>
</file>

<file path=ppt/slides/_rels/slide4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4.svg"/><Relationship Id="rId3" Type="http://schemas.openxmlformats.org/officeDocument/2006/relationships/image" Target="../media/image11.svg"/><Relationship Id="rId7" Type="http://schemas.openxmlformats.org/officeDocument/2006/relationships/image" Target="../media/image13.svg"/><Relationship Id="rId12" Type="http://schemas.openxmlformats.org/officeDocument/2006/relationships/image" Target="../media/image73.png"/><Relationship Id="rId2" Type="http://schemas.openxmlformats.org/officeDocument/2006/relationships/image" Target="../media/image10.png"/><Relationship Id="rId16"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72.svg"/><Relationship Id="rId15" Type="http://schemas.openxmlformats.org/officeDocument/2006/relationships/image" Target="../media/image76.svg"/><Relationship Id="rId10" Type="http://schemas.openxmlformats.org/officeDocument/2006/relationships/image" Target="../media/image16.png"/><Relationship Id="rId4" Type="http://schemas.openxmlformats.org/officeDocument/2006/relationships/image" Target="../media/image71.png"/><Relationship Id="rId9" Type="http://schemas.openxmlformats.org/officeDocument/2006/relationships/image" Target="../media/image15.svg"/><Relationship Id="rId14" Type="http://schemas.openxmlformats.org/officeDocument/2006/relationships/image" Target="../media/image75.png"/></Relationships>
</file>

<file path=ppt/slides/_rels/slide46.xml.rels><?xml version="1.0" encoding="UTF-8" standalone="yes"?>
<Relationships xmlns="http://schemas.openxmlformats.org/package/2006/relationships"><Relationship Id="rId2" Type="http://schemas.openxmlformats.org/officeDocument/2006/relationships/image" Target="../media/image78.jf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7DFCDD-6222-94B4-0A0D-7C06A0F4B0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3640" y="0"/>
            <a:ext cx="6690360" cy="6857999"/>
          </a:xfrm>
          <a:prstGeom prst="rect">
            <a:avLst/>
          </a:prstGeom>
        </p:spPr>
      </p:pic>
    </p:spTree>
    <p:extLst>
      <p:ext uri="{BB962C8B-B14F-4D97-AF65-F5344CB8AC3E}">
        <p14:creationId xmlns:p14="http://schemas.microsoft.com/office/powerpoint/2010/main" val="3712586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4" name="组合 5">
            <a:extLst>
              <a:ext uri="{FF2B5EF4-FFF2-40B4-BE49-F238E27FC236}">
                <a16:creationId xmlns:a16="http://schemas.microsoft.com/office/drawing/2014/main" id="{8B26584D-41D4-5EB1-DA64-D816BF7D2E58}"/>
              </a:ext>
            </a:extLst>
          </p:cNvPr>
          <p:cNvGrpSpPr/>
          <p:nvPr/>
        </p:nvGrpSpPr>
        <p:grpSpPr>
          <a:xfrm>
            <a:off x="2609505" y="812033"/>
            <a:ext cx="6258547" cy="1537299"/>
            <a:chOff x="1879582" y="4397824"/>
            <a:chExt cx="3689740" cy="1258037"/>
          </a:xfrm>
          <a:noFill/>
        </p:grpSpPr>
        <p:sp>
          <p:nvSpPr>
            <p:cNvPr id="5" name="圆角矩形 6">
              <a:extLst>
                <a:ext uri="{FF2B5EF4-FFF2-40B4-BE49-F238E27FC236}">
                  <a16:creationId xmlns:a16="http://schemas.microsoft.com/office/drawing/2014/main" id="{2A01EA16-125A-8D10-DE54-F3F833002C42}"/>
                </a:ext>
              </a:extLst>
            </p:cNvPr>
            <p:cNvSpPr/>
            <p:nvPr/>
          </p:nvSpPr>
          <p:spPr>
            <a:xfrm>
              <a:off x="1879582" y="4397824"/>
              <a:ext cx="3669679" cy="1164364"/>
            </a:xfrm>
            <a:prstGeom prst="roundRect">
              <a:avLst/>
            </a:prstGeom>
            <a:grpFill/>
            <a:ln w="76200">
              <a:solidFill>
                <a:srgbClr val="FF74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solidFill>
                  <a:srgbClr val="FF0000"/>
                </a:solidFill>
                <a:latin typeface="字魂36号-正文宋楷" panose="02000000000000000000" pitchFamily="2" charset="-122"/>
                <a:ea typeface="字魂36号-正文宋楷" panose="02000000000000000000" pitchFamily="2" charset="-122"/>
              </a:endParaRPr>
            </a:p>
          </p:txBody>
        </p:sp>
        <p:sp>
          <p:nvSpPr>
            <p:cNvPr id="6" name="文本框 38">
              <a:extLst>
                <a:ext uri="{FF2B5EF4-FFF2-40B4-BE49-F238E27FC236}">
                  <a16:creationId xmlns:a16="http://schemas.microsoft.com/office/drawing/2014/main" id="{7BFB67E8-4C0C-C1D4-CC36-18D2315F899B}"/>
                </a:ext>
              </a:extLst>
            </p:cNvPr>
            <p:cNvSpPr txBox="1"/>
            <p:nvPr/>
          </p:nvSpPr>
          <p:spPr>
            <a:xfrm>
              <a:off x="1899643" y="5082861"/>
              <a:ext cx="3669679" cy="573000"/>
            </a:xfrm>
            <a:prstGeom prst="rect">
              <a:avLst/>
            </a:prstGeom>
            <a:grpFill/>
            <a:ln>
              <a:noFill/>
            </a:ln>
          </p:spPr>
          <p:txBody>
            <a:bodyPr wrap="square" lIns="72000" tIns="0" rIns="72000" bIns="0" anchor="ctr" anchorCtr="0">
              <a:noAutofit/>
            </a:bodyPr>
            <a:lstStyle/>
            <a:p>
              <a:pPr algn="ctr" defTabSz="914378">
                <a:lnSpc>
                  <a:spcPct val="120000"/>
                </a:lnSpc>
                <a:defRPr/>
              </a:pPr>
              <a:endParaRPr lang="en-US" altLang="zh-CN" sz="4000" u="sng"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endParaRPr>
            </a:p>
            <a:p>
              <a:pPr algn="ctr" defTabSz="914378">
                <a:lnSpc>
                  <a:spcPct val="120000"/>
                </a:lnSpc>
                <a:defRPr/>
              </a:pPr>
              <a:r>
                <a:rPr lang="en-US" altLang="zh-CN" sz="4000" u="sng"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Kiểm</a:t>
              </a:r>
              <a:r>
                <a:rPr lang="en-US" altLang="zh-CN" sz="4000" u="sng"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tra</a:t>
              </a:r>
              <a:r>
                <a:rPr lang="en-US" altLang="zh-CN" sz="4000" u="sng"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kiến</a:t>
              </a:r>
              <a:r>
                <a:rPr lang="en-US" altLang="zh-CN" sz="4000" u="sng"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thức</a:t>
              </a:r>
              <a:r>
                <a:rPr lang="en-US" altLang="zh-CN" sz="4000" u="sng"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t>cũ</a:t>
              </a:r>
              <a:endParaRPr lang="en-US" altLang="zh-CN" sz="4000" u="sng"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endParaRPr>
            </a:p>
            <a:p>
              <a:pPr algn="ctr" defTabSz="914378">
                <a:lnSpc>
                  <a:spcPct val="120000"/>
                </a:lnSpc>
                <a:defRPr/>
              </a:pPr>
              <a:br>
                <a:rPr lang="zh-CN" altLang="en-US" sz="6000" b="1" i="1"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rPr>
              </a:br>
              <a:endParaRPr lang="zh-CN" altLang="en-US" sz="6000" b="1" i="1"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grpSp>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Tree>
    <p:extLst>
      <p:ext uri="{BB962C8B-B14F-4D97-AF65-F5344CB8AC3E}">
        <p14:creationId xmlns:p14="http://schemas.microsoft.com/office/powerpoint/2010/main" val="282201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grpSp>
        <p:nvGrpSpPr>
          <p:cNvPr id="4" name="组合 5">
            <a:extLst>
              <a:ext uri="{FF2B5EF4-FFF2-40B4-BE49-F238E27FC236}">
                <a16:creationId xmlns:a16="http://schemas.microsoft.com/office/drawing/2014/main" id="{8B26584D-41D4-5EB1-DA64-D816BF7D2E58}"/>
              </a:ext>
            </a:extLst>
          </p:cNvPr>
          <p:cNvGrpSpPr/>
          <p:nvPr/>
        </p:nvGrpSpPr>
        <p:grpSpPr>
          <a:xfrm>
            <a:off x="2966726" y="1130113"/>
            <a:ext cx="6258547" cy="2648285"/>
            <a:chOff x="1879582" y="4397824"/>
            <a:chExt cx="3689740" cy="1258037"/>
          </a:xfrm>
          <a:noFill/>
        </p:grpSpPr>
        <p:sp>
          <p:nvSpPr>
            <p:cNvPr id="5" name="圆角矩形 6">
              <a:extLst>
                <a:ext uri="{FF2B5EF4-FFF2-40B4-BE49-F238E27FC236}">
                  <a16:creationId xmlns:a16="http://schemas.microsoft.com/office/drawing/2014/main" id="{2A01EA16-125A-8D10-DE54-F3F833002C42}"/>
                </a:ext>
              </a:extLst>
            </p:cNvPr>
            <p:cNvSpPr/>
            <p:nvPr/>
          </p:nvSpPr>
          <p:spPr>
            <a:xfrm>
              <a:off x="1879582" y="4397824"/>
              <a:ext cx="3669679" cy="1164364"/>
            </a:xfrm>
            <a:prstGeom prst="roundRect">
              <a:avLst/>
            </a:prstGeom>
            <a:grpFill/>
            <a:ln w="76200">
              <a:solidFill>
                <a:srgbClr val="FF74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6" name="文本框 38">
              <a:extLst>
                <a:ext uri="{FF2B5EF4-FFF2-40B4-BE49-F238E27FC236}">
                  <a16:creationId xmlns:a16="http://schemas.microsoft.com/office/drawing/2014/main" id="{7BFB67E8-4C0C-C1D4-CC36-18D2315F899B}"/>
                </a:ext>
              </a:extLst>
            </p:cNvPr>
            <p:cNvSpPr txBox="1"/>
            <p:nvPr/>
          </p:nvSpPr>
          <p:spPr>
            <a:xfrm>
              <a:off x="1899643" y="5082861"/>
              <a:ext cx="3669679" cy="573000"/>
            </a:xfrm>
            <a:prstGeom prst="rect">
              <a:avLst/>
            </a:prstGeom>
            <a:grpFill/>
            <a:ln>
              <a:noFill/>
            </a:ln>
          </p:spPr>
          <p:txBody>
            <a:bodyPr wrap="square" lIns="72000" tIns="0" rIns="72000" bIns="0" anchor="ctr" anchorCtr="0">
              <a:noAutofit/>
            </a:bodyPr>
            <a:lstStyle/>
            <a:p>
              <a:pPr algn="ctr" defTabSz="914378">
                <a:lnSpc>
                  <a:spcPct val="120000"/>
                </a:lnSpc>
                <a:defRPr/>
              </a:pPr>
              <a:r>
                <a:rPr lang="en-US" altLang="zh-CN" sz="4000" u="sng"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Đọc</a:t>
              </a:r>
              <a:r>
                <a:rPr lang="en-US" altLang="zh-CN" sz="4000" u="sng"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kết</a:t>
              </a:r>
              <a:r>
                <a:rPr lang="en-US" altLang="zh-CN" sz="4000" u="sng"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nối</a:t>
              </a:r>
              <a:r>
                <a:rPr lang="en-US" altLang="zh-CN" sz="4000" u="sng"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chủ</a:t>
              </a:r>
              <a:r>
                <a:rPr lang="en-US" altLang="zh-CN" sz="4000" u="sng"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4000" u="sng"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điểm</a:t>
              </a:r>
              <a:r>
                <a:rPr lang="en-US" altLang="zh-CN" sz="4000" u="sng"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p>
            <a:p>
              <a:pPr algn="ctr" defTabSz="914378">
                <a:lnSpc>
                  <a:spcPct val="120000"/>
                </a:lnSpc>
                <a:defRPr/>
              </a:pPr>
              <a:r>
                <a:rPr lang="en-US" altLang="zh-CN" sz="6000" b="1" i="1"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a:t>
              </a:r>
              <a:r>
                <a:rPr lang="en-US" altLang="zh-CN" sz="6000" b="1" i="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6000" b="1" i="1"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người</a:t>
              </a:r>
              <a:r>
                <a:rPr lang="en-US" altLang="zh-CN" sz="6000" b="1" i="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a:t>
              </a:r>
              <a:r>
                <a:rPr lang="en-US" altLang="zh-CN" sz="6000" b="1" i="1"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a:t>
              </a:r>
              <a:r>
                <a:rPr lang="en-US" altLang="zh-CN" sz="6000" b="1" i="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ta</a:t>
              </a:r>
              <a:endParaRPr lang="zh-CN" altLang="en-US" sz="6000" b="1" i="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a:p>
              <a:pPr algn="ctr" defTabSz="914378">
                <a:lnSpc>
                  <a:spcPct val="120000"/>
                </a:lnSpc>
                <a:defRPr/>
              </a:pPr>
              <a:br>
                <a:rPr lang="zh-CN" altLang="en-US" sz="6000" b="1" i="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br>
              <a:endParaRPr lang="zh-CN" altLang="en-US" sz="6000" b="1" i="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grpSp>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Tree>
    <p:extLst>
      <p:ext uri="{BB962C8B-B14F-4D97-AF65-F5344CB8AC3E}">
        <p14:creationId xmlns:p14="http://schemas.microsoft.com/office/powerpoint/2010/main" val="223077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64" name="组合 63">
            <a:extLst>
              <a:ext uri="{FF2B5EF4-FFF2-40B4-BE49-F238E27FC236}">
                <a16:creationId xmlns:a16="http://schemas.microsoft.com/office/drawing/2014/main" id="{59B5611D-6B31-4159-B94E-37C66C5AA328}"/>
              </a:ext>
            </a:extLst>
          </p:cNvPr>
          <p:cNvGrpSpPr/>
          <p:nvPr/>
        </p:nvGrpSpPr>
        <p:grpSpPr>
          <a:xfrm>
            <a:off x="3702756" y="2218675"/>
            <a:ext cx="5774751" cy="1028146"/>
            <a:chOff x="3974544" y="1008636"/>
            <a:chExt cx="4331064" cy="771110"/>
          </a:xfrm>
        </p:grpSpPr>
        <p:grpSp>
          <p:nvGrpSpPr>
            <p:cNvPr id="65" name="组合 64">
              <a:extLst>
                <a:ext uri="{FF2B5EF4-FFF2-40B4-BE49-F238E27FC236}">
                  <a16:creationId xmlns:a16="http://schemas.microsoft.com/office/drawing/2014/main" id="{CDFDEC9C-F2E9-4308-854B-B2BF295844AC}"/>
                </a:ext>
              </a:extLst>
            </p:cNvPr>
            <p:cNvGrpSpPr/>
            <p:nvPr/>
          </p:nvGrpSpPr>
          <p:grpSpPr>
            <a:xfrm>
              <a:off x="3974544" y="1008636"/>
              <a:ext cx="741472" cy="741472"/>
              <a:chOff x="3059832" y="3339719"/>
              <a:chExt cx="3607562" cy="3607562"/>
            </a:xfrm>
          </p:grpSpPr>
          <p:sp>
            <p:nvSpPr>
              <p:cNvPr id="71" name="椭圆 70">
                <a:extLst>
                  <a:ext uri="{FF2B5EF4-FFF2-40B4-BE49-F238E27FC236}">
                    <a16:creationId xmlns:a16="http://schemas.microsoft.com/office/drawing/2014/main" id="{DED5BF98-9CE9-4F7D-8DE3-8C235D2CD8C8}"/>
                  </a:ext>
                </a:extLst>
              </p:cNvPr>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
            <p:nvSpPr>
              <p:cNvPr id="72" name="同心圆 69">
                <a:extLst>
                  <a:ext uri="{FF2B5EF4-FFF2-40B4-BE49-F238E27FC236}">
                    <a16:creationId xmlns:a16="http://schemas.microsoft.com/office/drawing/2014/main" id="{9D338427-7927-41C9-975D-51C9C2D4DF49}"/>
                  </a:ext>
                </a:extLst>
              </p:cNvPr>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grpSp>
        <p:sp>
          <p:nvSpPr>
            <p:cNvPr id="69" name="TextBox 8">
              <a:extLst>
                <a:ext uri="{FF2B5EF4-FFF2-40B4-BE49-F238E27FC236}">
                  <a16:creationId xmlns:a16="http://schemas.microsoft.com/office/drawing/2014/main" id="{AF624B1B-5D28-40C3-B1E3-FB8186F0C655}"/>
                </a:ext>
              </a:extLst>
            </p:cNvPr>
            <p:cNvSpPr txBox="1"/>
            <p:nvPr/>
          </p:nvSpPr>
          <p:spPr>
            <a:xfrm>
              <a:off x="5333678" y="1597598"/>
              <a:ext cx="2971930" cy="182148"/>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Hoạt</a:t>
              </a: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động</a:t>
              </a: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khởi</a:t>
              </a: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động</a:t>
              </a:r>
              <a:endParaRPr kumimoji="0" lang="zh-CN" altLang="en-US"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grpSp>
      <p:grpSp>
        <p:nvGrpSpPr>
          <p:cNvPr id="18" name="组合 5">
            <a:extLst>
              <a:ext uri="{FF2B5EF4-FFF2-40B4-BE49-F238E27FC236}">
                <a16:creationId xmlns:a16="http://schemas.microsoft.com/office/drawing/2014/main" id="{CD6D1509-E0CA-4F02-9C7E-08E4AEB9E0D5}"/>
              </a:ext>
            </a:extLst>
          </p:cNvPr>
          <p:cNvGrpSpPr/>
          <p:nvPr/>
        </p:nvGrpSpPr>
        <p:grpSpPr>
          <a:xfrm>
            <a:off x="5290163" y="1869582"/>
            <a:ext cx="4156025" cy="1593189"/>
            <a:chOff x="1875498" y="4397824"/>
            <a:chExt cx="3673763" cy="1219439"/>
          </a:xfrm>
          <a:noFill/>
        </p:grpSpPr>
        <p:sp>
          <p:nvSpPr>
            <p:cNvPr id="19" name="圆角矩形 6">
              <a:extLst>
                <a:ext uri="{FF2B5EF4-FFF2-40B4-BE49-F238E27FC236}">
                  <a16:creationId xmlns:a16="http://schemas.microsoft.com/office/drawing/2014/main" id="{D08DAA93-C378-49BD-9A92-2E75C8CB888E}"/>
                </a:ext>
              </a:extLst>
            </p:cNvPr>
            <p:cNvSpPr/>
            <p:nvPr/>
          </p:nvSpPr>
          <p:spPr>
            <a:xfrm>
              <a:off x="1879582" y="4397824"/>
              <a:ext cx="3669679" cy="1164364"/>
            </a:xfrm>
            <a:prstGeom prst="roundRect">
              <a:avLst/>
            </a:prstGeom>
            <a:grpFill/>
            <a:ln w="76200">
              <a:solidFill>
                <a:srgbClr val="FF74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latin typeface="字魂36号-正文宋楷" panose="02000000000000000000" pitchFamily="2" charset="-122"/>
                <a:ea typeface="字魂36号-正文宋楷" panose="02000000000000000000" pitchFamily="2" charset="-122"/>
              </a:endParaRPr>
            </a:p>
          </p:txBody>
        </p:sp>
        <p:sp>
          <p:nvSpPr>
            <p:cNvPr id="20" name="文本框 38">
              <a:extLst>
                <a:ext uri="{FF2B5EF4-FFF2-40B4-BE49-F238E27FC236}">
                  <a16:creationId xmlns:a16="http://schemas.microsoft.com/office/drawing/2014/main" id="{0CB3AA79-0EFD-4AAB-8821-BDBAD07AEB2D}"/>
                </a:ext>
              </a:extLst>
            </p:cNvPr>
            <p:cNvSpPr txBox="1"/>
            <p:nvPr/>
          </p:nvSpPr>
          <p:spPr>
            <a:xfrm>
              <a:off x="1875498" y="5044263"/>
              <a:ext cx="3669679" cy="573000"/>
            </a:xfrm>
            <a:prstGeom prst="rect">
              <a:avLst/>
            </a:prstGeom>
            <a:grpFill/>
            <a:ln>
              <a:noFill/>
            </a:ln>
          </p:spPr>
          <p:txBody>
            <a:bodyPr wrap="square" lIns="72000" tIns="0" rIns="72000" bIns="0" anchor="ctr" anchorCtr="0">
              <a:noAutofit/>
            </a:bodyPr>
            <a:lstStyle/>
            <a:p>
              <a:pPr algn="ctr" defTabSz="914378">
                <a:lnSpc>
                  <a:spcPct val="120000"/>
                </a:lnSpc>
                <a:defRPr/>
              </a:pPr>
              <a:br>
                <a:rPr lang="zh-CN" altLang="en-US" sz="6000" b="1" dirty="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rPr>
              </a:br>
              <a:endParaRPr lang="zh-CN" altLang="en-US" sz="6000" b="1" dirty="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grpSp>
      <p:pic>
        <p:nvPicPr>
          <p:cNvPr id="2" name="Picture 1">
            <a:extLst>
              <a:ext uri="{FF2B5EF4-FFF2-40B4-BE49-F238E27FC236}">
                <a16:creationId xmlns:a16="http://schemas.microsoft.com/office/drawing/2014/main" id="{9BB5F7AC-2A3A-58FF-FA95-845E50D6AD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3" name="TextBox 6">
            <a:extLst>
              <a:ext uri="{FF2B5EF4-FFF2-40B4-BE49-F238E27FC236}">
                <a16:creationId xmlns:a16="http://schemas.microsoft.com/office/drawing/2014/main" id="{BC32D84E-52E5-58AF-B36B-B694AAB07E5E}"/>
              </a:ext>
            </a:extLst>
          </p:cNvPr>
          <p:cNvSpPr txBox="1"/>
          <p:nvPr/>
        </p:nvSpPr>
        <p:spPr>
          <a:xfrm>
            <a:off x="4032643" y="2223999"/>
            <a:ext cx="917998" cy="707887"/>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0" i="0" u="none" strike="noStrike" kern="0" cap="none" spc="0" normalizeH="0" baseline="0" noProof="0" dirty="0">
                <a:ln>
                  <a:noFill/>
                </a:ln>
                <a:solidFill>
                  <a:schemeClr val="accent2">
                    <a:lumMod val="75000"/>
                  </a:schemeClr>
                </a:solidFill>
                <a:effectLst/>
                <a:uLnTx/>
                <a:uFillTx/>
                <a:latin typeface="字魂36号-正文宋楷" panose="02000000000000000000" pitchFamily="2" charset="-122"/>
                <a:ea typeface="字魂36号-正文宋楷" panose="02000000000000000000" pitchFamily="2" charset="-122"/>
                <a:cs typeface="+mn-ea"/>
                <a:sym typeface="+mn-lt"/>
              </a:rPr>
              <a:t>0</a:t>
            </a:r>
            <a:r>
              <a:rPr lang="en-US" altLang="zh-CN" sz="6600" kern="0" dirty="0">
                <a:solidFill>
                  <a:schemeClr val="accent2">
                    <a:lumMod val="75000"/>
                  </a:schemeClr>
                </a:solidFill>
                <a:latin typeface="字魂36号-正文宋楷" panose="02000000000000000000" pitchFamily="2" charset="-122"/>
                <a:ea typeface="字魂36号-正文宋楷" panose="02000000000000000000" pitchFamily="2" charset="-122"/>
                <a:cs typeface="+mn-ea"/>
                <a:sym typeface="+mn-lt"/>
              </a:rPr>
              <a:t>1</a:t>
            </a:r>
            <a:endParaRPr kumimoji="0" lang="en-US" altLang="zh-CN" sz="6600" b="0" i="0" u="none" strike="noStrike" kern="0" cap="none" spc="0" normalizeH="0" baseline="0" noProof="0" dirty="0">
              <a:ln>
                <a:noFill/>
              </a:ln>
              <a:solidFill>
                <a:schemeClr val="accent2">
                  <a:lumMod val="75000"/>
                </a:schemeClr>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Tree>
    <p:extLst>
      <p:ext uri="{BB962C8B-B14F-4D97-AF65-F5344CB8AC3E}">
        <p14:creationId xmlns:p14="http://schemas.microsoft.com/office/powerpoint/2010/main" val="1019010"/>
      </p:ext>
    </p:extLst>
  </p:cSld>
  <p:clrMapOvr>
    <a:masterClrMapping/>
  </p:clrMapOvr>
  <mc:AlternateContent xmlns:mc="http://schemas.openxmlformats.org/markup-compatibility/2006" xmlns:p14="http://schemas.microsoft.com/office/powerpoint/2010/main">
    <mc:Choice Requires="p14">
      <p:transition spd="slow" p14:dur="30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64"/>
                                        </p:tgtEl>
                                        <p:attrNameLst>
                                          <p:attrName>style.visibility</p:attrName>
                                        </p:attrNameLst>
                                      </p:cBhvr>
                                      <p:to>
                                        <p:strVal val="visible"/>
                                      </p:to>
                                    </p:set>
                                    <p:anim calcmode="lin" valueType="num">
                                      <p:cBhvr additive="base">
                                        <p:cTn id="14" dur="1000" fill="hold"/>
                                        <p:tgtEl>
                                          <p:spTgt spid="64"/>
                                        </p:tgtEl>
                                        <p:attrNameLst>
                                          <p:attrName>ppt_x</p:attrName>
                                        </p:attrNameLst>
                                      </p:cBhvr>
                                      <p:tavLst>
                                        <p:tav tm="0">
                                          <p:val>
                                            <p:strVal val="1+#ppt_w/2"/>
                                          </p:val>
                                        </p:tav>
                                        <p:tav tm="100000">
                                          <p:val>
                                            <p:strVal val="#ppt_x"/>
                                          </p:val>
                                        </p:tav>
                                      </p:tavLst>
                                    </p:anim>
                                    <p:anim calcmode="lin" valueType="num">
                                      <p:cBhvr additive="base">
                                        <p:cTn id="15" dur="1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9000" b="-9000"/>
          </a:stretch>
        </a:blipFill>
        <a:effectLst/>
      </p:bgPr>
    </p:bg>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BA470F2E-80F2-4DE8-81CE-707F27B30EC4}"/>
              </a:ext>
            </a:extLst>
          </p:cNvPr>
          <p:cNvSpPr/>
          <p:nvPr/>
        </p:nvSpPr>
        <p:spPr>
          <a:xfrm>
            <a:off x="3197489" y="578020"/>
            <a:ext cx="7467600" cy="981675"/>
          </a:xfrm>
          <a:prstGeom prst="rect">
            <a:avLst/>
          </a:prstGeom>
        </p:spPr>
        <p:txBody>
          <a:bodyPr wrap="square">
            <a:noAutofit/>
          </a:bodyPr>
          <a:lstStyle/>
          <a:p>
            <a:pPr>
              <a:lnSpc>
                <a:spcPct val="150000"/>
              </a:lnSpc>
              <a:buClr>
                <a:schemeClr val="tx1">
                  <a:lumMod val="50000"/>
                  <a:lumOff val="50000"/>
                </a:schemeClr>
              </a:buClr>
            </a:pPr>
            <a:r>
              <a:rPr lang="nl-NL" sz="3200" b="1" i="1" u="sng">
                <a:solidFill>
                  <a:srgbClr val="C00000"/>
                </a:solidFill>
                <a:latin typeface="Times New Roman" panose="02020603050405020304" pitchFamily="18" charset="0"/>
                <a:cs typeface="Times New Roman" panose="02020603050405020304" pitchFamily="18" charset="0"/>
              </a:rPr>
              <a:t>Khởi động</a:t>
            </a:r>
            <a:endParaRPr lang="zh-CN" altLang="en-US" sz="5400" b="1" i="1" noProof="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pic>
        <p:nvPicPr>
          <p:cNvPr id="11" name="图片 8">
            <a:extLst>
              <a:ext uri="{FF2B5EF4-FFF2-40B4-BE49-F238E27FC236}">
                <a16:creationId xmlns:a16="http://schemas.microsoft.com/office/drawing/2014/main" id="{3D4A1259-A5BC-4B20-4FB9-AF878F563597}"/>
              </a:ext>
            </a:extLst>
          </p:cNvPr>
          <p:cNvPicPr>
            <a:picLocks noChangeAspect="1"/>
          </p:cNvPicPr>
          <p:nvPr/>
        </p:nvPicPr>
        <p:blipFill rotWithShape="1">
          <a:blip r:embed="rId7">
            <a:extLst>
              <a:ext uri="{28A0092B-C50C-407E-A947-70E740481C1C}">
                <a14:useLocalDpi xmlns:a14="http://schemas.microsoft.com/office/drawing/2010/main" val="0"/>
              </a:ext>
            </a:extLst>
          </a:blip>
          <a:srcRect l="16830" t="18507" r="21214" b="27951"/>
          <a:stretch/>
        </p:blipFill>
        <p:spPr>
          <a:xfrm>
            <a:off x="0" y="-47975"/>
            <a:ext cx="11905861" cy="6905975"/>
          </a:xfrm>
          <a:prstGeom prst="rect">
            <a:avLst/>
          </a:prstGeom>
        </p:spPr>
      </p:pic>
      <p:sp>
        <p:nvSpPr>
          <p:cNvPr id="9" name="Snip Diagonal Corner Rectangle 3">
            <a:extLst>
              <a:ext uri="{FF2B5EF4-FFF2-40B4-BE49-F238E27FC236}">
                <a16:creationId xmlns:a16="http://schemas.microsoft.com/office/drawing/2014/main" id="{D5B41625-34E7-2513-22F2-EE42D573EE63}"/>
              </a:ext>
            </a:extLst>
          </p:cNvPr>
          <p:cNvSpPr/>
          <p:nvPr/>
        </p:nvSpPr>
        <p:spPr>
          <a:xfrm flipH="1">
            <a:off x="3050379" y="2056450"/>
            <a:ext cx="6014937" cy="981675"/>
          </a:xfrm>
          <a:prstGeom prst="snip2DiagRect">
            <a:avLst/>
          </a:prstGeom>
          <a:solidFill>
            <a:schemeClr val="accent5">
              <a:lumMod val="75000"/>
            </a:schemeClr>
          </a:solidFill>
          <a:ln w="38100">
            <a:noFill/>
          </a:ln>
          <a:effectLst>
            <a:outerShdw blurRad="50800" dist="50800" dir="5400000" algn="ctr"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2800" b="1" dirty="0">
                <a:solidFill>
                  <a:srgbClr val="FFFF00"/>
                </a:solidFill>
                <a:latin typeface="Times New Roman" panose="02020603050405020304" pitchFamily="18" charset="0"/>
                <a:cs typeface="Times New Roman" panose="02020603050405020304" pitchFamily="18" charset="0"/>
              </a:rPr>
              <a:t>Điền từ phù hợp vào câu tục ngữ</a:t>
            </a:r>
            <a:endParaRPr lang="en-US" sz="2800" b="1" dirty="0">
              <a:solidFill>
                <a:srgbClr val="FFFF00"/>
              </a:solidFill>
              <a:latin typeface="Times New Roman" panose="02020603050405020304" pitchFamily="18" charset="0"/>
              <a:cs typeface="Times New Roman" panose="02020603050405020304" pitchFamily="18" charset="0"/>
            </a:endParaRPr>
          </a:p>
          <a:p>
            <a:pPr algn="ctr"/>
            <a:r>
              <a:rPr lang="en-US" sz="2800" b="1" dirty="0">
                <a:solidFill>
                  <a:srgbClr val="FFFF00"/>
                </a:solidFill>
                <a:latin typeface="Times New Roman" panose="02020603050405020304" pitchFamily="18" charset="0"/>
                <a:cs typeface="Times New Roman" panose="02020603050405020304" pitchFamily="18" charset="0"/>
              </a:rPr>
              <a:t> </a:t>
            </a:r>
            <a:r>
              <a:rPr lang="en-US" sz="2800" b="1" i="1" dirty="0">
                <a:solidFill>
                  <a:srgbClr val="FFFF00"/>
                </a:solidFill>
                <a:latin typeface="Times New Roman" panose="02020603050405020304" pitchFamily="18" charset="0"/>
                <a:cs typeface="Times New Roman" panose="02020603050405020304" pitchFamily="18" charset="0"/>
              </a:rPr>
              <a:t>"</a:t>
            </a:r>
            <a:r>
              <a:rPr lang="en-US" sz="2800" b="1" i="1" dirty="0" err="1">
                <a:solidFill>
                  <a:srgbClr val="FFFF00"/>
                </a:solidFill>
                <a:latin typeface="Times New Roman" panose="02020603050405020304" pitchFamily="18" charset="0"/>
                <a:cs typeface="Times New Roman" panose="02020603050405020304" pitchFamily="18" charset="0"/>
              </a:rPr>
              <a:t>Ăn</a:t>
            </a:r>
            <a:r>
              <a:rPr lang="en-US" sz="2800" b="1" i="1" dirty="0">
                <a:solidFill>
                  <a:srgbClr val="FFFF00"/>
                </a:solidFill>
                <a:latin typeface="Times New Roman" panose="02020603050405020304" pitchFamily="18" charset="0"/>
                <a:cs typeface="Times New Roman" panose="02020603050405020304" pitchFamily="18" charset="0"/>
              </a:rPr>
              <a:t> </a:t>
            </a:r>
            <a:r>
              <a:rPr lang="en-US" sz="2800" b="1" i="1" dirty="0" err="1">
                <a:solidFill>
                  <a:srgbClr val="FFFF00"/>
                </a:solidFill>
                <a:latin typeface="Times New Roman" panose="02020603050405020304" pitchFamily="18" charset="0"/>
                <a:cs typeface="Times New Roman" panose="02020603050405020304" pitchFamily="18" charset="0"/>
              </a:rPr>
              <a:t>thì</a:t>
            </a:r>
            <a:r>
              <a:rPr lang="en-US" sz="2800" b="1" i="1" dirty="0">
                <a:solidFill>
                  <a:srgbClr val="FFFF00"/>
                </a:solidFill>
                <a:latin typeface="Times New Roman" panose="02020603050405020304" pitchFamily="18" charset="0"/>
                <a:cs typeface="Times New Roman" panose="02020603050405020304" pitchFamily="18" charset="0"/>
              </a:rPr>
              <a:t> …, ở </a:t>
            </a:r>
            <a:r>
              <a:rPr lang="en-US" sz="2800" b="1" i="1" dirty="0" err="1">
                <a:solidFill>
                  <a:srgbClr val="FFFF00"/>
                </a:solidFill>
                <a:latin typeface="Times New Roman" panose="02020603050405020304" pitchFamily="18" charset="0"/>
                <a:cs typeface="Times New Roman" panose="02020603050405020304" pitchFamily="18" charset="0"/>
              </a:rPr>
              <a:t>thì</a:t>
            </a:r>
            <a:r>
              <a:rPr lang="en-US" sz="2800" b="1" i="1" dirty="0">
                <a:solidFill>
                  <a:srgbClr val="FFFF00"/>
                </a:solidFill>
                <a:latin typeface="Times New Roman" panose="02020603050405020304" pitchFamily="18" charset="0"/>
                <a:cs typeface="Times New Roman" panose="02020603050405020304" pitchFamily="18" charset="0"/>
              </a:rPr>
              <a:t>…”</a:t>
            </a:r>
          </a:p>
        </p:txBody>
      </p:sp>
      <p:sp>
        <p:nvSpPr>
          <p:cNvPr id="10" name="Rectangle 9">
            <a:extLst>
              <a:ext uri="{FF2B5EF4-FFF2-40B4-BE49-F238E27FC236}">
                <a16:creationId xmlns:a16="http://schemas.microsoft.com/office/drawing/2014/main" id="{A91350FE-0820-09F0-3ECB-82A07BA7B9A8}"/>
              </a:ext>
            </a:extLst>
          </p:cNvPr>
          <p:cNvSpPr/>
          <p:nvPr/>
        </p:nvSpPr>
        <p:spPr>
          <a:xfrm flipH="1">
            <a:off x="3055790" y="3403807"/>
            <a:ext cx="2956141" cy="770816"/>
          </a:xfrm>
          <a:prstGeom prst="rect">
            <a:avLst/>
          </a:prstGeom>
          <a:solidFill>
            <a:schemeClr val="accent5">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sz="3200" b="1" dirty="0">
                <a:solidFill>
                  <a:srgbClr val="FFFF00"/>
                </a:solidFill>
                <a:latin typeface="Times New Roman" panose="02020603050405020304" pitchFamily="18" charset="0"/>
                <a:cs typeface="Times New Roman" pitchFamily="18" charset="0"/>
                <a:sym typeface="Arial"/>
              </a:rPr>
              <a:t>A. </a:t>
            </a:r>
            <a:r>
              <a:rPr lang="en-US" sz="2400" kern="0" dirty="0" err="1">
                <a:solidFill>
                  <a:srgbClr val="FFFF00"/>
                </a:solidFill>
                <a:latin typeface="Times New Roman" panose="02020603050405020304" pitchFamily="18" charset="0"/>
                <a:cs typeface="Times New Roman" panose="02020603050405020304" pitchFamily="18" charset="0"/>
                <a:sym typeface="Arial"/>
              </a:rPr>
              <a:t>dễ</a:t>
            </a:r>
            <a:r>
              <a:rPr lang="en-US" sz="2400" kern="0" dirty="0">
                <a:solidFill>
                  <a:srgbClr val="FFFF00"/>
                </a:solidFill>
                <a:latin typeface="Times New Roman" panose="02020603050405020304" pitchFamily="18" charset="0"/>
                <a:cs typeface="Times New Roman" panose="02020603050405020304" pitchFamily="18" charset="0"/>
                <a:sym typeface="Arial"/>
              </a:rPr>
              <a:t>/</a:t>
            </a:r>
            <a:r>
              <a:rPr lang="en-US" sz="2400" kern="0" dirty="0" err="1">
                <a:solidFill>
                  <a:srgbClr val="FFFF00"/>
                </a:solidFill>
                <a:latin typeface="Times New Roman" panose="02020603050405020304" pitchFamily="18" charset="0"/>
                <a:cs typeface="Times New Roman" panose="02020603050405020304" pitchFamily="18" charset="0"/>
                <a:sym typeface="Arial"/>
              </a:rPr>
              <a:t>khó</a:t>
            </a:r>
            <a:endParaRPr lang="vi-VN" sz="3200" b="1" dirty="0">
              <a:solidFill>
                <a:srgbClr val="FFFF00"/>
              </a:solidFill>
              <a:latin typeface="Times New Roman" panose="02020603050405020304" pitchFamily="18" charset="0"/>
              <a:cs typeface="Times New Roman" pitchFamily="18" charset="0"/>
              <a:sym typeface="Arial"/>
            </a:endParaRPr>
          </a:p>
        </p:txBody>
      </p:sp>
      <p:sp>
        <p:nvSpPr>
          <p:cNvPr id="14" name="Rectangle 13">
            <a:extLst>
              <a:ext uri="{FF2B5EF4-FFF2-40B4-BE49-F238E27FC236}">
                <a16:creationId xmlns:a16="http://schemas.microsoft.com/office/drawing/2014/main" id="{D8BE60CB-8B62-42CB-BB85-0C593F4685F9}"/>
              </a:ext>
            </a:extLst>
          </p:cNvPr>
          <p:cNvSpPr/>
          <p:nvPr/>
        </p:nvSpPr>
        <p:spPr>
          <a:xfrm flipH="1">
            <a:off x="6553200" y="3403807"/>
            <a:ext cx="2956141" cy="770816"/>
          </a:xfrm>
          <a:prstGeom prst="rect">
            <a:avLst/>
          </a:prstGeom>
          <a:solidFill>
            <a:schemeClr val="accent5">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endParaRPr lang="en-US" sz="3200" b="1" dirty="0">
              <a:solidFill>
                <a:prstClr val="black"/>
              </a:solidFill>
              <a:latin typeface="Times New Roman" panose="02020603050405020304" pitchFamily="18" charset="0"/>
              <a:cs typeface="Times New Roman" panose="02020603050405020304" pitchFamily="18" charset="0"/>
              <a:sym typeface="Arial"/>
            </a:endParaRPr>
          </a:p>
          <a:p>
            <a:pPr defTabSz="914377">
              <a:defRPr/>
            </a:pPr>
            <a:r>
              <a:rPr lang="vi-VN" sz="3200" b="1" dirty="0">
                <a:solidFill>
                  <a:srgbClr val="FFFF00"/>
                </a:solidFill>
                <a:latin typeface="Times New Roman" panose="02020603050405020304" pitchFamily="18" charset="0"/>
                <a:cs typeface="Times New Roman" panose="02020603050405020304" pitchFamily="18" charset="0"/>
                <a:sym typeface="Arial"/>
              </a:rPr>
              <a:t>B. </a:t>
            </a:r>
            <a:r>
              <a:rPr lang="en-US" sz="2400" kern="0" dirty="0" err="1">
                <a:solidFill>
                  <a:srgbClr val="FFFF00"/>
                </a:solidFill>
                <a:latin typeface="Times New Roman" panose="02020603050405020304" pitchFamily="18" charset="0"/>
                <a:cs typeface="Times New Roman" panose="02020603050405020304" pitchFamily="18" charset="0"/>
                <a:sym typeface="Arial"/>
              </a:rPr>
              <a:t>khó</a:t>
            </a:r>
            <a:r>
              <a:rPr lang="en-US" sz="2400" kern="0" dirty="0">
                <a:solidFill>
                  <a:srgbClr val="FFFF00"/>
                </a:solidFill>
                <a:latin typeface="Times New Roman" panose="02020603050405020304" pitchFamily="18" charset="0"/>
                <a:cs typeface="Times New Roman" panose="02020603050405020304" pitchFamily="18" charset="0"/>
                <a:sym typeface="Arial"/>
              </a:rPr>
              <a:t>/</a:t>
            </a:r>
            <a:r>
              <a:rPr lang="en-US" sz="2400" kern="0" dirty="0" err="1">
                <a:solidFill>
                  <a:srgbClr val="FFFF00"/>
                </a:solidFill>
                <a:latin typeface="Times New Roman" panose="02020603050405020304" pitchFamily="18" charset="0"/>
                <a:cs typeface="Times New Roman" panose="02020603050405020304" pitchFamily="18" charset="0"/>
                <a:sym typeface="Arial"/>
              </a:rPr>
              <a:t>dễ</a:t>
            </a:r>
            <a:endParaRPr lang="en-US" sz="1867" kern="0" dirty="0">
              <a:solidFill>
                <a:srgbClr val="FFFF00"/>
              </a:solidFill>
              <a:latin typeface="Times New Roman" panose="02020603050405020304" pitchFamily="18" charset="0"/>
              <a:cs typeface="Times New Roman" panose="02020603050405020304" pitchFamily="18" charset="0"/>
              <a:sym typeface="Arial"/>
            </a:endParaRPr>
          </a:p>
          <a:p>
            <a:pPr defTabSz="914377">
              <a:defRPr/>
            </a:pPr>
            <a:endParaRPr lang="vi-VN" sz="3200" b="1" dirty="0">
              <a:solidFill>
                <a:prstClr val="black"/>
              </a:solidFill>
              <a:latin typeface="Times New Roman" panose="02020603050405020304" pitchFamily="18" charset="0"/>
              <a:cs typeface="Times New Roman" panose="02020603050405020304" pitchFamily="18" charset="0"/>
              <a:sym typeface="Arial"/>
            </a:endParaRPr>
          </a:p>
        </p:txBody>
      </p:sp>
      <p:sp>
        <p:nvSpPr>
          <p:cNvPr id="17" name="Rectangle 16">
            <a:extLst>
              <a:ext uri="{FF2B5EF4-FFF2-40B4-BE49-F238E27FC236}">
                <a16:creationId xmlns:a16="http://schemas.microsoft.com/office/drawing/2014/main" id="{6E819239-6266-D412-1A9C-DDF187D84BD9}"/>
              </a:ext>
            </a:extLst>
          </p:cNvPr>
          <p:cNvSpPr/>
          <p:nvPr/>
        </p:nvSpPr>
        <p:spPr>
          <a:xfrm flipH="1">
            <a:off x="3055790" y="4292979"/>
            <a:ext cx="2956141" cy="770816"/>
          </a:xfrm>
          <a:prstGeom prst="rect">
            <a:avLst/>
          </a:prstGeom>
          <a:solidFill>
            <a:schemeClr val="accent5">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vi-VN" sz="3200" b="1" dirty="0">
                <a:solidFill>
                  <a:srgbClr val="FFFF00"/>
                </a:solidFill>
                <a:latin typeface="Times New Roman" panose="02020603050405020304" pitchFamily="18" charset="0"/>
                <a:cs typeface="Times New Roman" pitchFamily="18" charset="0"/>
                <a:sym typeface="Arial"/>
              </a:rPr>
              <a:t>C.</a:t>
            </a:r>
            <a:r>
              <a:rPr lang="en-US" sz="3200" b="1" dirty="0">
                <a:solidFill>
                  <a:srgbClr val="FFFF00"/>
                </a:solidFill>
                <a:latin typeface="Times New Roman" panose="02020603050405020304" pitchFamily="18" charset="0"/>
                <a:cs typeface="Times New Roman" panose="02020603050405020304" pitchFamily="18" charset="0"/>
                <a:sym typeface="Arial"/>
              </a:rPr>
              <a:t> </a:t>
            </a:r>
            <a:r>
              <a:rPr lang="en-US" sz="2400" kern="0" dirty="0" err="1">
                <a:solidFill>
                  <a:srgbClr val="FFFF00"/>
                </a:solidFill>
                <a:latin typeface="Times New Roman" panose="02020603050405020304" pitchFamily="18" charset="0"/>
                <a:cs typeface="Times New Roman" panose="02020603050405020304" pitchFamily="18" charset="0"/>
                <a:sym typeface="Arial"/>
              </a:rPr>
              <a:t>ngon</a:t>
            </a:r>
            <a:r>
              <a:rPr lang="en-US" sz="2400" kern="0" dirty="0">
                <a:solidFill>
                  <a:srgbClr val="FFFF00"/>
                </a:solidFill>
                <a:latin typeface="Times New Roman" panose="02020603050405020304" pitchFamily="18" charset="0"/>
                <a:cs typeface="Times New Roman" panose="02020603050405020304" pitchFamily="18" charset="0"/>
                <a:sym typeface="Arial"/>
              </a:rPr>
              <a:t>/</a:t>
            </a:r>
            <a:r>
              <a:rPr lang="en-US" sz="2400" kern="0" dirty="0" err="1">
                <a:solidFill>
                  <a:srgbClr val="FFFF00"/>
                </a:solidFill>
                <a:latin typeface="Times New Roman" panose="02020603050405020304" pitchFamily="18" charset="0"/>
                <a:cs typeface="Times New Roman" panose="02020603050405020304" pitchFamily="18" charset="0"/>
                <a:sym typeface="Arial"/>
              </a:rPr>
              <a:t>tốt</a:t>
            </a:r>
            <a:endParaRPr lang="vi-VN" sz="3200" b="1" dirty="0">
              <a:solidFill>
                <a:srgbClr val="FFFF00"/>
              </a:solidFill>
              <a:latin typeface="Times New Roman" panose="02020603050405020304" pitchFamily="18" charset="0"/>
              <a:cs typeface="Times New Roman" pitchFamily="18" charset="0"/>
              <a:sym typeface="Arial"/>
            </a:endParaRPr>
          </a:p>
        </p:txBody>
      </p:sp>
      <p:sp>
        <p:nvSpPr>
          <p:cNvPr id="18" name="Rectangle 17">
            <a:extLst>
              <a:ext uri="{FF2B5EF4-FFF2-40B4-BE49-F238E27FC236}">
                <a16:creationId xmlns:a16="http://schemas.microsoft.com/office/drawing/2014/main" id="{7041376E-F6E5-622D-A634-1CCCB04D9E25}"/>
              </a:ext>
            </a:extLst>
          </p:cNvPr>
          <p:cNvSpPr/>
          <p:nvPr/>
        </p:nvSpPr>
        <p:spPr>
          <a:xfrm flipH="1">
            <a:off x="6553200" y="4292979"/>
            <a:ext cx="2956141" cy="770816"/>
          </a:xfrm>
          <a:prstGeom prst="rect">
            <a:avLst/>
          </a:prstGeom>
          <a:solidFill>
            <a:schemeClr val="accent5">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vi-VN" sz="3200" b="1" dirty="0">
                <a:solidFill>
                  <a:srgbClr val="FFFF00"/>
                </a:solidFill>
                <a:latin typeface="Times New Roman" panose="02020603050405020304" pitchFamily="18" charset="0"/>
                <a:cs typeface="Times New Roman" pitchFamily="18" charset="0"/>
                <a:sym typeface="Arial"/>
              </a:rPr>
              <a:t>D. </a:t>
            </a:r>
            <a:r>
              <a:rPr lang="en-US" sz="2400" kern="0" dirty="0">
                <a:solidFill>
                  <a:srgbClr val="FFFF00"/>
                </a:solidFill>
                <a:latin typeface="Times New Roman" panose="02020603050405020304" pitchFamily="18" charset="0"/>
                <a:cs typeface="Times New Roman" panose="02020603050405020304" pitchFamily="18" charset="0"/>
                <a:sym typeface="Arial"/>
              </a:rPr>
              <a:t>no/</a:t>
            </a:r>
            <a:r>
              <a:rPr lang="en-US" sz="2400" kern="0" dirty="0" err="1">
                <a:solidFill>
                  <a:srgbClr val="FFFF00"/>
                </a:solidFill>
                <a:latin typeface="Times New Roman" panose="02020603050405020304" pitchFamily="18" charset="0"/>
                <a:cs typeface="Times New Roman" panose="02020603050405020304" pitchFamily="18" charset="0"/>
                <a:sym typeface="Arial"/>
              </a:rPr>
              <a:t>khó</a:t>
            </a:r>
            <a:endParaRPr lang="vi-VN" sz="3200" b="1" dirty="0">
              <a:solidFill>
                <a:srgbClr val="FFFF00"/>
              </a:solidFill>
              <a:latin typeface="Times New Roman" panose="02020603050405020304" pitchFamily="18" charset="0"/>
              <a:cs typeface="Times New Roman" pitchFamily="18" charset="0"/>
              <a:sym typeface="Arial"/>
            </a:endParaRPr>
          </a:p>
        </p:txBody>
      </p:sp>
      <p:pic>
        <p:nvPicPr>
          <p:cNvPr id="19" name="Picture 18">
            <a:extLst>
              <a:ext uri="{FF2B5EF4-FFF2-40B4-BE49-F238E27FC236}">
                <a16:creationId xmlns:a16="http://schemas.microsoft.com/office/drawing/2014/main" id="{64A6CA14-3162-2FF9-E6AE-DB5FE27C0137}"/>
              </a:ext>
            </a:extLst>
          </p:cNvPr>
          <p:cNvPicPr>
            <a:picLocks noChangeAspect="1"/>
          </p:cNvPicPr>
          <p:nvPr/>
        </p:nvPicPr>
        <p:blipFill rotWithShape="1">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flipH="1">
            <a:off x="5312875" y="3376013"/>
            <a:ext cx="699056" cy="708059"/>
          </a:xfrm>
          <a:prstGeom prst="rect">
            <a:avLst/>
          </a:prstGeom>
        </p:spPr>
      </p:pic>
      <p:pic>
        <p:nvPicPr>
          <p:cNvPr id="20" name="Picture 19">
            <a:extLst>
              <a:ext uri="{FF2B5EF4-FFF2-40B4-BE49-F238E27FC236}">
                <a16:creationId xmlns:a16="http://schemas.microsoft.com/office/drawing/2014/main" id="{EC59E5E5-1CF7-28A8-350D-1CC5ABB1C255}"/>
              </a:ext>
            </a:extLst>
          </p:cNvPr>
          <p:cNvPicPr>
            <a:picLocks noChangeAspect="1"/>
          </p:cNvPicPr>
          <p:nvPr/>
        </p:nvPicPr>
        <p:blipFill rotWithShape="1">
          <a:blip r:embed="rId9"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flipH="1">
            <a:off x="5442033" y="4273075"/>
            <a:ext cx="635399" cy="704088"/>
          </a:xfrm>
          <a:prstGeom prst="rect">
            <a:avLst/>
          </a:prstGeom>
        </p:spPr>
      </p:pic>
      <p:pic>
        <p:nvPicPr>
          <p:cNvPr id="21" name="Picture 20">
            <a:extLst>
              <a:ext uri="{FF2B5EF4-FFF2-40B4-BE49-F238E27FC236}">
                <a16:creationId xmlns:a16="http://schemas.microsoft.com/office/drawing/2014/main" id="{C7D3434D-1954-61CE-F4ED-43478DCAC48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8915400" y="4359056"/>
            <a:ext cx="741936" cy="707197"/>
          </a:xfrm>
          <a:prstGeom prst="rect">
            <a:avLst/>
          </a:prstGeom>
        </p:spPr>
      </p:pic>
      <p:pic>
        <p:nvPicPr>
          <p:cNvPr id="22" name="Picture 21">
            <a:extLst>
              <a:ext uri="{FF2B5EF4-FFF2-40B4-BE49-F238E27FC236}">
                <a16:creationId xmlns:a16="http://schemas.microsoft.com/office/drawing/2014/main" id="{95529EB9-0643-5395-4EFB-248702695FA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8915400" y="3470368"/>
            <a:ext cx="741936" cy="707197"/>
          </a:xfrm>
          <a:prstGeom prst="rect">
            <a:avLst/>
          </a:prstGeom>
        </p:spPr>
      </p:pic>
    </p:spTree>
    <p:extLst>
      <p:ext uri="{BB962C8B-B14F-4D97-AF65-F5344CB8AC3E}">
        <p14:creationId xmlns:p14="http://schemas.microsoft.com/office/powerpoint/2010/main" val="2378974733"/>
      </p:ext>
    </p:extLst>
  </p:cSld>
  <p:clrMapOvr>
    <a:masterClrMapping/>
  </p:clrMapOvr>
  <mc:AlternateContent xmlns:mc="http://schemas.openxmlformats.org/markup-compatibility/2006" xmlns:p14="http://schemas.microsoft.com/office/powerpoint/2010/main">
    <mc:Choice Requires="p14">
      <p:transition spd="slow" p14:dur="30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5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anim calcmode="lin" valueType="num">
                                      <p:cBhvr>
                                        <p:cTn id="33" dur="500" fill="hold"/>
                                        <p:tgtEl>
                                          <p:spTgt spid="17"/>
                                        </p:tgtEl>
                                        <p:attrNameLst>
                                          <p:attrName>ppt_x</p:attrName>
                                        </p:attrNameLst>
                                      </p:cBhvr>
                                      <p:tavLst>
                                        <p:tav tm="0">
                                          <p:val>
                                            <p:strVal val="#ppt_x"/>
                                          </p:val>
                                        </p:tav>
                                        <p:tav tm="100000">
                                          <p:val>
                                            <p:strVal val="#ppt_x"/>
                                          </p:val>
                                        </p:tav>
                                      </p:tavLst>
                                    </p:anim>
                                    <p:anim calcmode="lin" valueType="num">
                                      <p:cBhvr>
                                        <p:cTn id="34" dur="5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strVal val="#ppt_x"/>
                                          </p:val>
                                        </p:tav>
                                        <p:tav tm="100000">
                                          <p:val>
                                            <p:strVal val="#ppt_x"/>
                                          </p:val>
                                        </p:tav>
                                      </p:tavLst>
                                    </p:anim>
                                    <p:anim calcmode="lin" valueType="num">
                                      <p:cBhvr>
                                        <p:cTn id="3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10"/>
                                        </p:tgtEl>
                                        <p:attrNameLst>
                                          <p:attrName>fillcolor</p:attrName>
                                        </p:attrNameLst>
                                      </p:cBhvr>
                                      <p:to>
                                        <a:srgbClr val="FFF2CC"/>
                                      </p:to>
                                    </p:animClr>
                                    <p:set>
                                      <p:cBhvr>
                                        <p:cTn id="45" dur="250" fill="hold"/>
                                        <p:tgtEl>
                                          <p:spTgt spid="10"/>
                                        </p:tgtEl>
                                        <p:attrNameLst>
                                          <p:attrName>fill.type</p:attrName>
                                        </p:attrNameLst>
                                      </p:cBhvr>
                                      <p:to>
                                        <p:strVal val="solid"/>
                                      </p:to>
                                    </p:set>
                                    <p:set>
                                      <p:cBhvr>
                                        <p:cTn id="46" dur="250" fill="hold"/>
                                        <p:tgtEl>
                                          <p:spTgt spid="10"/>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250" fill="hold"/>
                                        <p:tgtEl>
                                          <p:spTgt spid="19"/>
                                        </p:tgtEl>
                                        <p:attrNameLst>
                                          <p:attrName>ppt_w</p:attrName>
                                        </p:attrNameLst>
                                      </p:cBhvr>
                                      <p:tavLst>
                                        <p:tav tm="0">
                                          <p:val>
                                            <p:strVal val="4*#ppt_w"/>
                                          </p:val>
                                        </p:tav>
                                        <p:tav tm="100000">
                                          <p:val>
                                            <p:strVal val="#ppt_w"/>
                                          </p:val>
                                        </p:tav>
                                      </p:tavLst>
                                    </p:anim>
                                    <p:anim calcmode="lin" valueType="num">
                                      <p:cBhvr>
                                        <p:cTn id="50"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10"/>
                                        </p:tgtEl>
                                        <p:attrNameLst>
                                          <p:attrName>fillcolor</p:attrName>
                                        </p:attrNameLst>
                                      </p:cBhvr>
                                      <p:to>
                                        <a:srgbClr val="00B050"/>
                                      </p:to>
                                    </p:animClr>
                                    <p:set>
                                      <p:cBhvr>
                                        <p:cTn id="53" dur="250" fill="hold"/>
                                        <p:tgtEl>
                                          <p:spTgt spid="10"/>
                                        </p:tgtEl>
                                        <p:attrNameLst>
                                          <p:attrName>fill.type</p:attrName>
                                        </p:attrNameLst>
                                      </p:cBhvr>
                                      <p:to>
                                        <p:strVal val="solid"/>
                                      </p:to>
                                    </p:set>
                                    <p:set>
                                      <p:cBhvr>
                                        <p:cTn id="54" dur="25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14"/>
                                        </p:tgtEl>
                                        <p:attrNameLst>
                                          <p:attrName>fillcolor</p:attrName>
                                        </p:attrNameLst>
                                      </p:cBhvr>
                                      <p:to>
                                        <a:srgbClr val="FFF2CC"/>
                                      </p:to>
                                    </p:animClr>
                                    <p:set>
                                      <p:cBhvr>
                                        <p:cTn id="60" dur="250" fill="hold"/>
                                        <p:tgtEl>
                                          <p:spTgt spid="14"/>
                                        </p:tgtEl>
                                        <p:attrNameLst>
                                          <p:attrName>fill.type</p:attrName>
                                        </p:attrNameLst>
                                      </p:cBhvr>
                                      <p:to>
                                        <p:strVal val="solid"/>
                                      </p:to>
                                    </p:set>
                                    <p:set>
                                      <p:cBhvr>
                                        <p:cTn id="61" dur="250" fill="hold"/>
                                        <p:tgtEl>
                                          <p:spTgt spid="14"/>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click.wav"/>
                                        </p:tgtEl>
                                      </p:cMediaNode>
                                    </p:audio>
                                  </p:subTnLst>
                                </p:cTn>
                              </p:par>
                              <p:par>
                                <p:cTn id="62" presetID="23" presetClass="entr" presetSubtype="32" fill="hold" nodeType="withEffect">
                                  <p:stCondLst>
                                    <p:cond delay="10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250" fill="hold"/>
                                        <p:tgtEl>
                                          <p:spTgt spid="22"/>
                                        </p:tgtEl>
                                        <p:attrNameLst>
                                          <p:attrName>ppt_w</p:attrName>
                                        </p:attrNameLst>
                                      </p:cBhvr>
                                      <p:tavLst>
                                        <p:tav tm="0">
                                          <p:val>
                                            <p:strVal val="4*#ppt_w"/>
                                          </p:val>
                                        </p:tav>
                                        <p:tav tm="100000">
                                          <p:val>
                                            <p:strVal val="#ppt_w"/>
                                          </p:val>
                                        </p:tav>
                                      </p:tavLst>
                                    </p:anim>
                                    <p:anim calcmode="lin" valueType="num">
                                      <p:cBhvr>
                                        <p:cTn id="65" dur="250" fill="hold"/>
                                        <p:tgtEl>
                                          <p:spTgt spid="2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5" name="Wrong Buzzer.wav"/>
                                        </p:tgtEl>
                                      </p:cMediaNode>
                                    </p:audio>
                                  </p:subTnLst>
                                </p:cTn>
                              </p:par>
                              <p:par>
                                <p:cTn id="66" presetID="1" presetClass="emph" presetSubtype="2" fill="hold" nodeType="withEffect">
                                  <p:stCondLst>
                                    <p:cond delay="1000"/>
                                  </p:stCondLst>
                                  <p:childTnLst>
                                    <p:animClr clrSpc="rgb" dir="cw">
                                      <p:cBhvr>
                                        <p:cTn id="67" dur="250" fill="hold"/>
                                        <p:tgtEl>
                                          <p:spTgt spid="14"/>
                                        </p:tgtEl>
                                        <p:attrNameLst>
                                          <p:attrName>fillcolor</p:attrName>
                                        </p:attrNameLst>
                                      </p:cBhvr>
                                      <p:to>
                                        <a:srgbClr val="FFFF00"/>
                                      </p:to>
                                    </p:animClr>
                                    <p:set>
                                      <p:cBhvr>
                                        <p:cTn id="68" dur="250" fill="hold"/>
                                        <p:tgtEl>
                                          <p:spTgt spid="14"/>
                                        </p:tgtEl>
                                        <p:attrNameLst>
                                          <p:attrName>fill.type</p:attrName>
                                        </p:attrNameLst>
                                      </p:cBhvr>
                                      <p:to>
                                        <p:strVal val="solid"/>
                                      </p:to>
                                    </p:set>
                                    <p:set>
                                      <p:cBhvr>
                                        <p:cTn id="69"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70" restart="whenNotActive" fill="hold" evtFilter="cancelBubble" nodeType="interactiveSeq">
                <p:stCondLst>
                  <p:cond evt="onClick" delay="0">
                    <p:tgtEl>
                      <p:spTgt spid="17"/>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17"/>
                                        </p:tgtEl>
                                        <p:attrNameLst>
                                          <p:attrName>fillcolor</p:attrName>
                                        </p:attrNameLst>
                                      </p:cBhvr>
                                      <p:to>
                                        <a:srgbClr val="FFF2CC"/>
                                      </p:to>
                                    </p:animClr>
                                    <p:set>
                                      <p:cBhvr>
                                        <p:cTn id="75" dur="250" fill="hold"/>
                                        <p:tgtEl>
                                          <p:spTgt spid="17"/>
                                        </p:tgtEl>
                                        <p:attrNameLst>
                                          <p:attrName>fill.type</p:attrName>
                                        </p:attrNameLst>
                                      </p:cBhvr>
                                      <p:to>
                                        <p:strVal val="solid"/>
                                      </p:to>
                                    </p:set>
                                    <p:set>
                                      <p:cBhvr>
                                        <p:cTn id="76" dur="250" fill="hold"/>
                                        <p:tgtEl>
                                          <p:spTgt spid="17"/>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3" name="click.wav"/>
                                        </p:tgtEl>
                                      </p:cMediaNode>
                                    </p:audio>
                                  </p:subTnLst>
                                </p:cTn>
                              </p:par>
                              <p:par>
                                <p:cTn id="77" presetID="23" presetClass="entr" presetSubtype="32"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 calcmode="lin" valueType="num">
                                      <p:cBhvr>
                                        <p:cTn id="79" dur="250" fill="hold"/>
                                        <p:tgtEl>
                                          <p:spTgt spid="20"/>
                                        </p:tgtEl>
                                        <p:attrNameLst>
                                          <p:attrName>ppt_w</p:attrName>
                                        </p:attrNameLst>
                                      </p:cBhvr>
                                      <p:tavLst>
                                        <p:tav tm="0">
                                          <p:val>
                                            <p:strVal val="4*#ppt_w"/>
                                          </p:val>
                                        </p:tav>
                                        <p:tav tm="100000">
                                          <p:val>
                                            <p:strVal val="#ppt_w"/>
                                          </p:val>
                                        </p:tav>
                                      </p:tavLst>
                                    </p:anim>
                                    <p:anim calcmode="lin" valueType="num">
                                      <p:cBhvr>
                                        <p:cTn id="80" dur="250" fill="hold"/>
                                        <p:tgtEl>
                                          <p:spTgt spid="2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5" name="Wrong Buzzer.wav"/>
                                        </p:tgtEl>
                                      </p:cMediaNode>
                                    </p:audio>
                                  </p:subTnLst>
                                </p:cTn>
                              </p:par>
                              <p:par>
                                <p:cTn id="81" presetID="1" presetClass="emph" presetSubtype="2" fill="hold" nodeType="withEffect">
                                  <p:stCondLst>
                                    <p:cond delay="1000"/>
                                  </p:stCondLst>
                                  <p:childTnLst>
                                    <p:animClr clrSpc="rgb" dir="cw">
                                      <p:cBhvr>
                                        <p:cTn id="82" dur="250" fill="hold"/>
                                        <p:tgtEl>
                                          <p:spTgt spid="17"/>
                                        </p:tgtEl>
                                        <p:attrNameLst>
                                          <p:attrName>fillcolor</p:attrName>
                                        </p:attrNameLst>
                                      </p:cBhvr>
                                      <p:to>
                                        <a:srgbClr val="FFFF00"/>
                                      </p:to>
                                    </p:animClr>
                                    <p:set>
                                      <p:cBhvr>
                                        <p:cTn id="83" dur="250" fill="hold"/>
                                        <p:tgtEl>
                                          <p:spTgt spid="17"/>
                                        </p:tgtEl>
                                        <p:attrNameLst>
                                          <p:attrName>fill.type</p:attrName>
                                        </p:attrNameLst>
                                      </p:cBhvr>
                                      <p:to>
                                        <p:strVal val="solid"/>
                                      </p:to>
                                    </p:set>
                                    <p:set>
                                      <p:cBhvr>
                                        <p:cTn id="84" dur="25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85" restart="whenNotActive" fill="hold" evtFilter="cancelBubble" nodeType="interactiveSeq">
                <p:stCondLst>
                  <p:cond evt="onClick" delay="0">
                    <p:tgtEl>
                      <p:spTgt spid="18"/>
                    </p:tgtEl>
                  </p:cond>
                </p:stCondLst>
                <p:endSync evt="end" delay="0">
                  <p:rtn val="all"/>
                </p:endSync>
                <p:childTnLst>
                  <p:par>
                    <p:cTn id="86" fill="hold">
                      <p:stCondLst>
                        <p:cond delay="0"/>
                      </p:stCondLst>
                      <p:childTnLst>
                        <p:par>
                          <p:cTn id="87" fill="hold">
                            <p:stCondLst>
                              <p:cond delay="0"/>
                            </p:stCondLst>
                            <p:childTnLst>
                              <p:par>
                                <p:cTn id="88" presetID="1" presetClass="emph" presetSubtype="2" fill="hold" nodeType="clickEffect">
                                  <p:stCondLst>
                                    <p:cond delay="0"/>
                                  </p:stCondLst>
                                  <p:childTnLst>
                                    <p:animClr clrSpc="rgb" dir="cw">
                                      <p:cBhvr>
                                        <p:cTn id="89" dur="250" fill="hold"/>
                                        <p:tgtEl>
                                          <p:spTgt spid="18"/>
                                        </p:tgtEl>
                                        <p:attrNameLst>
                                          <p:attrName>fillcolor</p:attrName>
                                        </p:attrNameLst>
                                      </p:cBhvr>
                                      <p:to>
                                        <a:srgbClr val="FFF2CC"/>
                                      </p:to>
                                    </p:animClr>
                                    <p:set>
                                      <p:cBhvr>
                                        <p:cTn id="90" dur="250" fill="hold"/>
                                        <p:tgtEl>
                                          <p:spTgt spid="18"/>
                                        </p:tgtEl>
                                        <p:attrNameLst>
                                          <p:attrName>fill.type</p:attrName>
                                        </p:attrNameLst>
                                      </p:cBhvr>
                                      <p:to>
                                        <p:strVal val="solid"/>
                                      </p:to>
                                    </p:set>
                                    <p:set>
                                      <p:cBhvr>
                                        <p:cTn id="91" dur="250" fill="hold"/>
                                        <p:tgtEl>
                                          <p:spTgt spid="18"/>
                                        </p:tgtEl>
                                        <p:attrNameLst>
                                          <p:attrName>fill.on</p:attrName>
                                        </p:attrNameLst>
                                      </p:cBhvr>
                                      <p:to>
                                        <p:strVal val="true"/>
                                      </p:to>
                                    </p:set>
                                  </p:childTnLst>
                                  <p:subTnLst>
                                    <p:audio>
                                      <p:cMediaNode>
                                        <p:cTn display="0" masterRel="sameClick">
                                          <p:stCondLst>
                                            <p:cond evt="begin" delay="0">
                                              <p:tn val="88"/>
                                            </p:cond>
                                          </p:stCondLst>
                                          <p:endCondLst>
                                            <p:cond evt="onStopAudio" delay="0">
                                              <p:tgtEl>
                                                <p:sldTgt/>
                                              </p:tgtEl>
                                            </p:cond>
                                          </p:endCondLst>
                                        </p:cTn>
                                        <p:tgtEl>
                                          <p:sndTgt r:embed="rId3" name="click.wav"/>
                                        </p:tgtEl>
                                      </p:cMediaNode>
                                    </p:audio>
                                  </p:subTnLst>
                                </p:cTn>
                              </p:par>
                              <p:par>
                                <p:cTn id="92" presetID="23" presetClass="entr" presetSubtype="32" fill="hold" nodeType="withEffect">
                                  <p:stCondLst>
                                    <p:cond delay="1000"/>
                                  </p:stCondLst>
                                  <p:childTnLst>
                                    <p:set>
                                      <p:cBhvr>
                                        <p:cTn id="93" dur="1" fill="hold">
                                          <p:stCondLst>
                                            <p:cond delay="0"/>
                                          </p:stCondLst>
                                        </p:cTn>
                                        <p:tgtEl>
                                          <p:spTgt spid="21"/>
                                        </p:tgtEl>
                                        <p:attrNameLst>
                                          <p:attrName>style.visibility</p:attrName>
                                        </p:attrNameLst>
                                      </p:cBhvr>
                                      <p:to>
                                        <p:strVal val="visible"/>
                                      </p:to>
                                    </p:set>
                                    <p:anim calcmode="lin" valueType="num">
                                      <p:cBhvr>
                                        <p:cTn id="94" dur="250" fill="hold"/>
                                        <p:tgtEl>
                                          <p:spTgt spid="21"/>
                                        </p:tgtEl>
                                        <p:attrNameLst>
                                          <p:attrName>ppt_w</p:attrName>
                                        </p:attrNameLst>
                                      </p:cBhvr>
                                      <p:tavLst>
                                        <p:tav tm="0">
                                          <p:val>
                                            <p:strVal val="4*#ppt_w"/>
                                          </p:val>
                                        </p:tav>
                                        <p:tav tm="100000">
                                          <p:val>
                                            <p:strVal val="#ppt_w"/>
                                          </p:val>
                                        </p:tav>
                                      </p:tavLst>
                                    </p:anim>
                                    <p:anim calcmode="lin" valueType="num">
                                      <p:cBhvr>
                                        <p:cTn id="95" dur="250" fill="hold"/>
                                        <p:tgtEl>
                                          <p:spTgt spid="2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2"/>
                                            </p:cond>
                                          </p:stCondLst>
                                          <p:endCondLst>
                                            <p:cond evt="onStopAudio" delay="0">
                                              <p:tgtEl>
                                                <p:sldTgt/>
                                              </p:tgtEl>
                                            </p:cond>
                                          </p:endCondLst>
                                        </p:cTn>
                                        <p:tgtEl>
                                          <p:sndTgt r:embed="rId5" name="Wrong Buzzer.wav"/>
                                        </p:tgtEl>
                                      </p:cMediaNode>
                                    </p:audio>
                                  </p:subTnLst>
                                </p:cTn>
                              </p:par>
                              <p:par>
                                <p:cTn id="96" presetID="1" presetClass="emph" presetSubtype="2" fill="hold" nodeType="withEffect">
                                  <p:stCondLst>
                                    <p:cond delay="1000"/>
                                  </p:stCondLst>
                                  <p:childTnLst>
                                    <p:animClr clrSpc="rgb" dir="cw">
                                      <p:cBhvr>
                                        <p:cTn id="97" dur="250" fill="hold"/>
                                        <p:tgtEl>
                                          <p:spTgt spid="18"/>
                                        </p:tgtEl>
                                        <p:attrNameLst>
                                          <p:attrName>fillcolor</p:attrName>
                                        </p:attrNameLst>
                                      </p:cBhvr>
                                      <p:to>
                                        <a:srgbClr val="FFFF00"/>
                                      </p:to>
                                    </p:animClr>
                                    <p:set>
                                      <p:cBhvr>
                                        <p:cTn id="98" dur="250" fill="hold"/>
                                        <p:tgtEl>
                                          <p:spTgt spid="18"/>
                                        </p:tgtEl>
                                        <p:attrNameLst>
                                          <p:attrName>fill.type</p:attrName>
                                        </p:attrNameLst>
                                      </p:cBhvr>
                                      <p:to>
                                        <p:strVal val="solid"/>
                                      </p:to>
                                    </p:set>
                                    <p:set>
                                      <p:cBhvr>
                                        <p:cTn id="99" dur="25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childTnLst>
        </p:cTn>
      </p:par>
    </p:tnLst>
    <p:bldLst>
      <p:bldP spid="16" grpId="0"/>
      <p:bldP spid="9" grpId="0" animBg="1"/>
      <p:bldP spid="10" grpId="0" animBg="1"/>
      <p:bldP spid="14"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011" y="0"/>
            <a:ext cx="11992641" cy="711287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9787" y="-11745"/>
            <a:ext cx="8541431" cy="650087"/>
          </a:xfrm>
          <a:prstGeom prst="rect">
            <a:avLst/>
          </a:prstGeom>
        </p:spPr>
      </p:pic>
      <p:sp>
        <p:nvSpPr>
          <p:cNvPr id="22" name="TextBox 43"/>
          <p:cNvSpPr txBox="1"/>
          <p:nvPr/>
        </p:nvSpPr>
        <p:spPr>
          <a:xfrm>
            <a:off x="688637" y="1501596"/>
            <a:ext cx="9692581" cy="4591505"/>
          </a:xfrm>
          <a:prstGeom prst="rect">
            <a:avLst/>
          </a:prstGeom>
          <a:noFill/>
        </p:spPr>
        <p:txBody>
          <a:bodyPr wrap="square" lIns="97021" tIns="48510" rIns="97021" bIns="48510" rtlCol="0">
            <a:spAutoFit/>
          </a:bodyPr>
          <a:lstStyle/>
          <a:p>
            <a:pPr algn="just"/>
            <a:r>
              <a:rPr kumimoji="0" lang="zh-CN" altLang="en-US" sz="2800" b="0" i="0" u="none" strike="noStrike" kern="1200" cap="none" spc="0" normalizeH="0" baseline="0" noProof="0" dirty="0">
                <a:ln>
                  <a:noFill/>
                </a:ln>
                <a:solidFill>
                  <a:srgbClr val="1E5AA4"/>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4000" b="0" i="0" u="none" strike="noStrike" kern="1200" cap="none" spc="0" normalizeH="0" baseline="0" noProof="0" dirty="0">
                <a:ln>
                  <a:noFill/>
                </a:ln>
                <a:solidFill>
                  <a:srgbClr val="00206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a:t>
            </a:r>
            <a:r>
              <a:rPr lang="nl-NL" sz="3200" b="1" dirty="0">
                <a:solidFill>
                  <a:srgbClr val="002060"/>
                </a:solidFill>
                <a:latin typeface="Times New Roman" panose="02020603050405020304" pitchFamily="18" charset="0"/>
                <a:cs typeface="Times New Roman" panose="02020603050405020304" pitchFamily="18" charset="0"/>
              </a:rPr>
              <a:t>Ăn</a:t>
            </a:r>
            <a:r>
              <a:rPr lang="nl-NL" sz="3200" dirty="0">
                <a:solidFill>
                  <a:srgbClr val="002060"/>
                </a:solidFill>
                <a:latin typeface="Times New Roman" panose="02020603050405020304" pitchFamily="18" charset="0"/>
                <a:cs typeface="Times New Roman" panose="02020603050405020304" pitchFamily="18" charset="0"/>
              </a:rPr>
              <a:t>” là ăn uống cho chính bản thân mình, là việc đơn giản, dựa vào nhu cầu của bản thân còn “</a:t>
            </a:r>
            <a:r>
              <a:rPr lang="nl-NL" sz="3200" b="1" dirty="0">
                <a:solidFill>
                  <a:srgbClr val="002060"/>
                </a:solidFill>
                <a:latin typeface="Times New Roman" panose="02020603050405020304" pitchFamily="18" charset="0"/>
                <a:cs typeface="Times New Roman" panose="02020603050405020304" pitchFamily="18" charset="0"/>
              </a:rPr>
              <a:t>ở” </a:t>
            </a:r>
            <a:r>
              <a:rPr lang="nl-NL" sz="3200" dirty="0">
                <a:solidFill>
                  <a:srgbClr val="002060"/>
                </a:solidFill>
                <a:latin typeface="Times New Roman" panose="02020603050405020304" pitchFamily="18" charset="0"/>
                <a:cs typeface="Times New Roman" panose="02020603050405020304" pitchFamily="18" charset="0"/>
              </a:rPr>
              <a:t>là cách đối nhân xử thế, cách giao tiếp với mọi người xung quanh, không tránh khỏi xích mích, va chạm, vì thế mà  “khó”. Đối nhân xử thế là bài học mà chúng ta phải học cả đời, trong khuôn khổ tiết học hôm nay, thầy trò chúng ta sẽ tìm hiểu một khía cạnh nhỏ qua văn bản “</a:t>
            </a:r>
            <a:r>
              <a:rPr lang="nl-NL" sz="3200" i="1" dirty="0">
                <a:solidFill>
                  <a:srgbClr val="002060"/>
                </a:solidFill>
                <a:latin typeface="Times New Roman" panose="02020603050405020304" pitchFamily="18" charset="0"/>
                <a:cs typeface="Times New Roman" panose="02020603050405020304" pitchFamily="18" charset="0"/>
              </a:rPr>
              <a:t>Biết người biết ta”</a:t>
            </a:r>
            <a:endParaRPr lang="en-US" sz="13800" b="1" i="1" dirty="0">
              <a:solidFill>
                <a:srgbClr val="00206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spcBef>
                <a:spcPts val="0"/>
              </a:spcBef>
              <a:spcAft>
                <a:spcPts val="0"/>
              </a:spcAft>
              <a:buClrTx/>
              <a:buSzTx/>
              <a:buFontTx/>
              <a:buNone/>
              <a:tabLst/>
              <a:defRPr/>
            </a:pPr>
            <a:endParaRPr kumimoji="0" lang="zh-CN" altLang="en-US" sz="2800" b="0" i="0" u="none" strike="noStrike" kern="1200" cap="none" spc="0" normalizeH="0" baseline="0" noProof="0" dirty="0">
              <a:ln>
                <a:noFill/>
              </a:ln>
              <a:solidFill>
                <a:srgbClr val="1E5AA4"/>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96665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3">
            <a:extLst>
              <a:ext uri="{FF2B5EF4-FFF2-40B4-BE49-F238E27FC236}">
                <a16:creationId xmlns:a16="http://schemas.microsoft.com/office/drawing/2014/main" id="{629F29ED-E7F9-D3EB-16C9-5DF4DAEE7ABB}"/>
              </a:ext>
            </a:extLst>
          </p:cNvPr>
          <p:cNvGrpSpPr/>
          <p:nvPr/>
        </p:nvGrpSpPr>
        <p:grpSpPr>
          <a:xfrm>
            <a:off x="3702756" y="2218675"/>
            <a:ext cx="5774751" cy="1028146"/>
            <a:chOff x="3974544" y="1008636"/>
            <a:chExt cx="4331064" cy="771110"/>
          </a:xfrm>
        </p:grpSpPr>
        <p:grpSp>
          <p:nvGrpSpPr>
            <p:cNvPr id="5" name="组合 64">
              <a:extLst>
                <a:ext uri="{FF2B5EF4-FFF2-40B4-BE49-F238E27FC236}">
                  <a16:creationId xmlns:a16="http://schemas.microsoft.com/office/drawing/2014/main" id="{EFD055AE-F3A1-1363-AE36-95705B336615}"/>
                </a:ext>
              </a:extLst>
            </p:cNvPr>
            <p:cNvGrpSpPr/>
            <p:nvPr/>
          </p:nvGrpSpPr>
          <p:grpSpPr>
            <a:xfrm>
              <a:off x="3974544" y="1008636"/>
              <a:ext cx="741472" cy="741472"/>
              <a:chOff x="3059832" y="3339719"/>
              <a:chExt cx="3607562" cy="3607562"/>
            </a:xfrm>
          </p:grpSpPr>
          <p:sp>
            <p:nvSpPr>
              <p:cNvPr id="9" name="椭圆 70">
                <a:extLst>
                  <a:ext uri="{FF2B5EF4-FFF2-40B4-BE49-F238E27FC236}">
                    <a16:creationId xmlns:a16="http://schemas.microsoft.com/office/drawing/2014/main" id="{6A3C2620-3F34-CC77-C83D-E15D0A1758B0}"/>
                  </a:ext>
                </a:extLst>
              </p:cNvPr>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
            <p:nvSpPr>
              <p:cNvPr id="10" name="同心圆 69">
                <a:extLst>
                  <a:ext uri="{FF2B5EF4-FFF2-40B4-BE49-F238E27FC236}">
                    <a16:creationId xmlns:a16="http://schemas.microsoft.com/office/drawing/2014/main" id="{85D718BF-2C64-EC1A-AD6C-F44204561CF6}"/>
                  </a:ext>
                </a:extLst>
              </p:cNvPr>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grpSp>
        <p:grpSp>
          <p:nvGrpSpPr>
            <p:cNvPr id="6" name="Group 5">
              <a:extLst>
                <a:ext uri="{FF2B5EF4-FFF2-40B4-BE49-F238E27FC236}">
                  <a16:creationId xmlns:a16="http://schemas.microsoft.com/office/drawing/2014/main" id="{266792ED-5673-5BE9-E0BD-A9E583A3FFA8}"/>
                </a:ext>
              </a:extLst>
            </p:cNvPr>
            <p:cNvGrpSpPr/>
            <p:nvPr/>
          </p:nvGrpSpPr>
          <p:grpSpPr>
            <a:xfrm>
              <a:off x="4174791" y="1035216"/>
              <a:ext cx="4130817" cy="744530"/>
              <a:chOff x="1778674" y="1237152"/>
              <a:chExt cx="5507756" cy="992705"/>
            </a:xfrm>
          </p:grpSpPr>
          <p:sp>
            <p:nvSpPr>
              <p:cNvPr id="7" name="TextBox 6">
                <a:extLst>
                  <a:ext uri="{FF2B5EF4-FFF2-40B4-BE49-F238E27FC236}">
                    <a16:creationId xmlns:a16="http://schemas.microsoft.com/office/drawing/2014/main" id="{6EAC79B2-CE73-2C3C-D0E9-F726E7939EF6}"/>
                  </a:ext>
                </a:extLst>
              </p:cNvPr>
              <p:cNvSpPr txBox="1"/>
              <p:nvPr/>
            </p:nvSpPr>
            <p:spPr>
              <a:xfrm>
                <a:off x="1778674" y="1237152"/>
                <a:ext cx="917998"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0" i="0" u="none" strike="noStrike" kern="0" cap="none" spc="0" normalizeH="0" baseline="0" noProof="0">
                    <a:ln>
                      <a:noFill/>
                    </a:ln>
                    <a:solidFill>
                      <a:schemeClr val="bg1"/>
                    </a:solidFill>
                    <a:effectLst/>
                    <a:uLnTx/>
                    <a:uFillTx/>
                    <a:latin typeface="字魂36号-正文宋楷" panose="02000000000000000000" pitchFamily="2" charset="-122"/>
                    <a:ea typeface="字魂36号-正文宋楷" panose="02000000000000000000" pitchFamily="2" charset="-122"/>
                    <a:cs typeface="+mn-ea"/>
                    <a:sym typeface="+mn-lt"/>
                  </a:rPr>
                  <a:t>02</a:t>
                </a:r>
                <a:endParaRPr kumimoji="0" lang="en-US" altLang="zh-CN" sz="6600" b="0" i="0" u="none" strike="noStrike" kern="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
            <p:nvSpPr>
              <p:cNvPr id="8" name="TextBox 8">
                <a:extLst>
                  <a:ext uri="{FF2B5EF4-FFF2-40B4-BE49-F238E27FC236}">
                    <a16:creationId xmlns:a16="http://schemas.microsoft.com/office/drawing/2014/main" id="{C07BB490-7FE2-E081-239D-43F17E2F3907}"/>
                  </a:ext>
                </a:extLst>
              </p:cNvPr>
              <p:cNvSpPr txBox="1"/>
              <p:nvPr/>
            </p:nvSpPr>
            <p:spPr>
              <a:xfrm>
                <a:off x="3323856" y="1986993"/>
                <a:ext cx="3962574" cy="242864"/>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thành</a:t>
                </a: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kiến</a:t>
                </a:r>
                <a:r>
                  <a:rPr kumimoji="0" lang="en-US" altLang="zh-CN"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4400" b="1" i="0" u="none" strike="noStrike" kern="0" cap="none" spc="300" normalizeH="0" baseline="0" noProof="0" dirty="0" err="1">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thức</a:t>
                </a:r>
                <a:endParaRPr kumimoji="0" lang="zh-CN" altLang="en-US"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grpSp>
      </p:grpSp>
      <p:grpSp>
        <p:nvGrpSpPr>
          <p:cNvPr id="11" name="组合 5">
            <a:extLst>
              <a:ext uri="{FF2B5EF4-FFF2-40B4-BE49-F238E27FC236}">
                <a16:creationId xmlns:a16="http://schemas.microsoft.com/office/drawing/2014/main" id="{C41C56DC-F7D4-B392-C165-4454667D23B0}"/>
              </a:ext>
            </a:extLst>
          </p:cNvPr>
          <p:cNvGrpSpPr/>
          <p:nvPr/>
        </p:nvGrpSpPr>
        <p:grpSpPr>
          <a:xfrm>
            <a:off x="5290163" y="1869582"/>
            <a:ext cx="4156025" cy="1593189"/>
            <a:chOff x="1875498" y="4397824"/>
            <a:chExt cx="3673763" cy="1219439"/>
          </a:xfrm>
          <a:noFill/>
        </p:grpSpPr>
        <p:sp>
          <p:nvSpPr>
            <p:cNvPr id="12" name="圆角矩形 6">
              <a:extLst>
                <a:ext uri="{FF2B5EF4-FFF2-40B4-BE49-F238E27FC236}">
                  <a16:creationId xmlns:a16="http://schemas.microsoft.com/office/drawing/2014/main" id="{E9C2F3F3-9962-5B4B-F51E-87A381AB971D}"/>
                </a:ext>
              </a:extLst>
            </p:cNvPr>
            <p:cNvSpPr/>
            <p:nvPr/>
          </p:nvSpPr>
          <p:spPr>
            <a:xfrm>
              <a:off x="1879582" y="4397824"/>
              <a:ext cx="3669679" cy="1164364"/>
            </a:xfrm>
            <a:prstGeom prst="roundRect">
              <a:avLst/>
            </a:prstGeom>
            <a:grpFill/>
            <a:ln w="76200">
              <a:solidFill>
                <a:srgbClr val="FF74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latin typeface="字魂36号-正文宋楷" panose="02000000000000000000" pitchFamily="2" charset="-122"/>
                <a:ea typeface="字魂36号-正文宋楷" panose="02000000000000000000" pitchFamily="2" charset="-122"/>
              </a:endParaRPr>
            </a:p>
          </p:txBody>
        </p:sp>
        <p:sp>
          <p:nvSpPr>
            <p:cNvPr id="13" name="文本框 38">
              <a:extLst>
                <a:ext uri="{FF2B5EF4-FFF2-40B4-BE49-F238E27FC236}">
                  <a16:creationId xmlns:a16="http://schemas.microsoft.com/office/drawing/2014/main" id="{EED4A96E-C0FD-1FF1-FF8E-7B65F2C64EB6}"/>
                </a:ext>
              </a:extLst>
            </p:cNvPr>
            <p:cNvSpPr txBox="1"/>
            <p:nvPr/>
          </p:nvSpPr>
          <p:spPr>
            <a:xfrm>
              <a:off x="1875498" y="5044263"/>
              <a:ext cx="3669679" cy="573000"/>
            </a:xfrm>
            <a:prstGeom prst="rect">
              <a:avLst/>
            </a:prstGeom>
            <a:grpFill/>
            <a:ln>
              <a:noFill/>
            </a:ln>
          </p:spPr>
          <p:txBody>
            <a:bodyPr wrap="square" lIns="72000" tIns="0" rIns="72000" bIns="0" anchor="ctr" anchorCtr="0">
              <a:noAutofit/>
            </a:bodyPr>
            <a:lstStyle/>
            <a:p>
              <a:pPr algn="ctr" defTabSz="914378">
                <a:lnSpc>
                  <a:spcPct val="120000"/>
                </a:lnSpc>
                <a:defRPr/>
              </a:pPr>
              <a:br>
                <a:rPr lang="zh-CN" altLang="en-US" sz="6000" b="1" dirty="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rPr>
              </a:br>
              <a:endParaRPr lang="zh-CN" altLang="en-US" sz="6000" b="1" dirty="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grpSp>
      <p:sp>
        <p:nvSpPr>
          <p:cNvPr id="14" name="同心圆 69">
            <a:extLst>
              <a:ext uri="{FF2B5EF4-FFF2-40B4-BE49-F238E27FC236}">
                <a16:creationId xmlns:a16="http://schemas.microsoft.com/office/drawing/2014/main" id="{1A9F4EF1-BD8A-9270-292C-02D3A37475B9}"/>
              </a:ext>
            </a:extLst>
          </p:cNvPr>
          <p:cNvSpPr/>
          <p:nvPr/>
        </p:nvSpPr>
        <p:spPr>
          <a:xfrm>
            <a:off x="3732454" y="2248373"/>
            <a:ext cx="929234" cy="929234"/>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
        <p:nvSpPr>
          <p:cNvPr id="15" name="TextBox 6">
            <a:extLst>
              <a:ext uri="{FF2B5EF4-FFF2-40B4-BE49-F238E27FC236}">
                <a16:creationId xmlns:a16="http://schemas.microsoft.com/office/drawing/2014/main" id="{1D43CEEB-2DD8-0942-D471-4EFD6A3F54BC}"/>
              </a:ext>
            </a:extLst>
          </p:cNvPr>
          <p:cNvSpPr txBox="1"/>
          <p:nvPr/>
        </p:nvSpPr>
        <p:spPr>
          <a:xfrm>
            <a:off x="4032643" y="2223999"/>
            <a:ext cx="917998" cy="707887"/>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0" i="0" u="none" strike="noStrike" kern="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cs typeface="+mn-ea"/>
                <a:sym typeface="+mn-lt"/>
              </a:rPr>
              <a:t>01</a:t>
            </a:r>
          </a:p>
        </p:txBody>
      </p:sp>
      <p:sp>
        <p:nvSpPr>
          <p:cNvPr id="67" name="TextBox 6">
            <a:extLst>
              <a:ext uri="{FF2B5EF4-FFF2-40B4-BE49-F238E27FC236}">
                <a16:creationId xmlns:a16="http://schemas.microsoft.com/office/drawing/2014/main" id="{164289D1-2F80-4C14-BB4D-03A8EB5926B4}"/>
              </a:ext>
            </a:extLst>
          </p:cNvPr>
          <p:cNvSpPr txBox="1"/>
          <p:nvPr/>
        </p:nvSpPr>
        <p:spPr>
          <a:xfrm>
            <a:off x="3985412" y="2254114"/>
            <a:ext cx="917998" cy="707887"/>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0" i="0" u="none" strike="noStrike" kern="0" cap="none" spc="0" normalizeH="0" baseline="0" noProof="0" dirty="0">
                <a:ln>
                  <a:noFill/>
                </a:ln>
                <a:solidFill>
                  <a:schemeClr val="accent2">
                    <a:lumMod val="75000"/>
                  </a:schemeClr>
                </a:solidFill>
                <a:effectLst/>
                <a:uLnTx/>
                <a:uFillTx/>
                <a:latin typeface="字魂36号-正文宋楷" panose="02000000000000000000" pitchFamily="2" charset="-122"/>
                <a:ea typeface="字魂36号-正文宋楷" panose="02000000000000000000" pitchFamily="2" charset="-122"/>
                <a:cs typeface="+mn-ea"/>
                <a:sym typeface="+mn-lt"/>
              </a:rPr>
              <a:t>02</a:t>
            </a:r>
          </a:p>
        </p:txBody>
      </p:sp>
    </p:spTree>
    <p:extLst>
      <p:ext uri="{BB962C8B-B14F-4D97-AF65-F5344CB8AC3E}">
        <p14:creationId xmlns:p14="http://schemas.microsoft.com/office/powerpoint/2010/main" val="32809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1+#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2" name="Group 2"/>
          <p:cNvGrpSpPr/>
          <p:nvPr/>
        </p:nvGrpSpPr>
        <p:grpSpPr>
          <a:xfrm>
            <a:off x="180893" y="223914"/>
            <a:ext cx="11830214" cy="6410174"/>
            <a:chOff x="0" y="0"/>
            <a:chExt cx="4673665" cy="2532414"/>
          </a:xfrm>
        </p:grpSpPr>
        <p:sp>
          <p:nvSpPr>
            <p:cNvPr id="3" name="Freeform 3"/>
            <p:cNvSpPr/>
            <p:nvPr/>
          </p:nvSpPr>
          <p:spPr>
            <a:xfrm>
              <a:off x="0" y="0"/>
              <a:ext cx="4673665" cy="2532414"/>
            </a:xfrm>
            <a:custGeom>
              <a:avLst/>
              <a:gdLst/>
              <a:ahLst/>
              <a:cxnLst/>
              <a:rect l="l" t="t" r="r" b="b"/>
              <a:pathLst>
                <a:path w="4673665" h="2532414">
                  <a:moveTo>
                    <a:pt x="9598" y="0"/>
                  </a:moveTo>
                  <a:lnTo>
                    <a:pt x="4664066" y="0"/>
                  </a:lnTo>
                  <a:cubicBezTo>
                    <a:pt x="4666612" y="0"/>
                    <a:pt x="4669053" y="1011"/>
                    <a:pt x="4670854" y="2811"/>
                  </a:cubicBezTo>
                  <a:cubicBezTo>
                    <a:pt x="4672654" y="4611"/>
                    <a:pt x="4673665" y="7053"/>
                    <a:pt x="4673665" y="9598"/>
                  </a:cubicBezTo>
                  <a:lnTo>
                    <a:pt x="4673665" y="2522816"/>
                  </a:lnTo>
                  <a:cubicBezTo>
                    <a:pt x="4673665" y="2525362"/>
                    <a:pt x="4672654" y="2527803"/>
                    <a:pt x="4670854" y="2529603"/>
                  </a:cubicBezTo>
                  <a:cubicBezTo>
                    <a:pt x="4669053" y="2531403"/>
                    <a:pt x="4666612" y="2532414"/>
                    <a:pt x="4664066" y="2532414"/>
                  </a:cubicBezTo>
                  <a:lnTo>
                    <a:pt x="9598" y="2532414"/>
                  </a:lnTo>
                  <a:cubicBezTo>
                    <a:pt x="7053" y="2532414"/>
                    <a:pt x="4611" y="2531403"/>
                    <a:pt x="2811" y="2529603"/>
                  </a:cubicBezTo>
                  <a:cubicBezTo>
                    <a:pt x="1011" y="2527803"/>
                    <a:pt x="0" y="2525362"/>
                    <a:pt x="0" y="2522816"/>
                  </a:cubicBezTo>
                  <a:lnTo>
                    <a:pt x="0" y="9598"/>
                  </a:lnTo>
                  <a:cubicBezTo>
                    <a:pt x="0" y="7053"/>
                    <a:pt x="1011" y="4611"/>
                    <a:pt x="2811" y="2811"/>
                  </a:cubicBezTo>
                  <a:cubicBezTo>
                    <a:pt x="4611" y="1011"/>
                    <a:pt x="7053" y="0"/>
                    <a:pt x="9598" y="0"/>
                  </a:cubicBezTo>
                  <a:close/>
                </a:path>
              </a:pathLst>
            </a:custGeom>
            <a:solidFill>
              <a:srgbClr val="FBE7C6"/>
            </a:solidFill>
          </p:spPr>
        </p:sp>
        <p:sp>
          <p:nvSpPr>
            <p:cNvPr id="4" name="TextBox 4"/>
            <p:cNvSpPr txBox="1"/>
            <p:nvPr/>
          </p:nvSpPr>
          <p:spPr>
            <a:xfrm>
              <a:off x="0" y="-28575"/>
              <a:ext cx="812800" cy="841375"/>
            </a:xfrm>
            <a:prstGeom prst="rect">
              <a:avLst/>
            </a:prstGeom>
          </p:spPr>
          <p:txBody>
            <a:bodyPr lIns="33867" tIns="33867" rIns="33867" bIns="33867" rtlCol="0" anchor="ctr"/>
            <a:lstStyle/>
            <a:p>
              <a:pPr algn="ctr">
                <a:lnSpc>
                  <a:spcPts val="1773"/>
                </a:lnSpc>
              </a:pPr>
              <a:endParaRPr sz="1200"/>
            </a:p>
          </p:txBody>
        </p:sp>
      </p:gr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99851" y="5504696"/>
            <a:ext cx="5543639" cy="1496783"/>
          </a:xfrm>
          <a:prstGeom prst="rect">
            <a:avLst/>
          </a:prstGeom>
        </p:spPr>
      </p:pic>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345107" y="5742217"/>
            <a:ext cx="5543639" cy="1496783"/>
          </a:xfrm>
          <a:prstGeom prst="rect">
            <a:avLst/>
          </a:prstGeom>
        </p:spPr>
      </p:pic>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8448212" y="5504696"/>
            <a:ext cx="5543639" cy="1496783"/>
          </a:xfrm>
          <a:prstGeom prst="rect">
            <a:avLst/>
          </a:prstGeom>
        </p:spPr>
      </p:pic>
      <p:pic>
        <p:nvPicPr>
          <p:cNvPr id="12" name="Picture 1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3764" y="446332"/>
            <a:ext cx="483776" cy="478938"/>
          </a:xfrm>
          <a:prstGeom prst="rect">
            <a:avLst/>
          </a:prstGeom>
        </p:spPr>
      </p:pic>
      <p:pic>
        <p:nvPicPr>
          <p:cNvPr id="13" name="Picture 13"/>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24383" y="446332"/>
            <a:ext cx="483776" cy="478938"/>
          </a:xfrm>
          <a:prstGeom prst="rect">
            <a:avLst/>
          </a:prstGeom>
        </p:spPr>
      </p:pic>
      <p:pic>
        <p:nvPicPr>
          <p:cNvPr id="14" name="Picture 14"/>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05003" y="446332"/>
            <a:ext cx="483776" cy="478938"/>
          </a:xfrm>
          <a:prstGeom prst="rect">
            <a:avLst/>
          </a:prstGeom>
        </p:spPr>
      </p:pic>
      <p:pic>
        <p:nvPicPr>
          <p:cNvPr id="15" name="Picture 1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245816">
            <a:off x="2625455" y="43581"/>
            <a:ext cx="1284302" cy="1296085"/>
          </a:xfrm>
          <a:prstGeom prst="rect">
            <a:avLst/>
          </a:prstGeom>
        </p:spPr>
      </p:pic>
      <p:pic>
        <p:nvPicPr>
          <p:cNvPr id="16" name="Picture 16"/>
          <p:cNvPicPr>
            <a:picLocks noChangeAspect="1"/>
          </p:cNvPicPr>
          <p:nvPr/>
        </p:nvPicPr>
        <p:blipFill>
          <a:blip r:embed="rId13"/>
          <a:srcRect/>
          <a:stretch>
            <a:fillRect/>
          </a:stretch>
        </p:blipFill>
        <p:spPr>
          <a:xfrm>
            <a:off x="146460" y="5612099"/>
            <a:ext cx="1558543" cy="1120203"/>
          </a:xfrm>
          <a:prstGeom prst="rect">
            <a:avLst/>
          </a:prstGeom>
        </p:spPr>
      </p:pic>
      <p:pic>
        <p:nvPicPr>
          <p:cNvPr id="126" name="Picture 126"/>
          <p:cNvPicPr>
            <a:picLocks noChangeAspect="1"/>
          </p:cNvPicPr>
          <p:nvPr/>
        </p:nvPicPr>
        <p:blipFill>
          <a:blip r:embed="rId14"/>
          <a:srcRect/>
          <a:stretch>
            <a:fillRect/>
          </a:stretch>
        </p:blipFill>
        <p:spPr>
          <a:xfrm>
            <a:off x="10236523" y="5998755"/>
            <a:ext cx="1735681" cy="785395"/>
          </a:xfrm>
          <a:prstGeom prst="rect">
            <a:avLst/>
          </a:prstGeom>
        </p:spPr>
      </p:pic>
      <p:sp>
        <p:nvSpPr>
          <p:cNvPr id="143" name="TextBox 142">
            <a:extLst>
              <a:ext uri="{FF2B5EF4-FFF2-40B4-BE49-F238E27FC236}">
                <a16:creationId xmlns:a16="http://schemas.microsoft.com/office/drawing/2014/main" id="{2F6837A7-9F08-4432-8326-E6899432DB9E}"/>
              </a:ext>
            </a:extLst>
          </p:cNvPr>
          <p:cNvSpPr txBox="1"/>
          <p:nvPr/>
        </p:nvSpPr>
        <p:spPr>
          <a:xfrm>
            <a:off x="5096309" y="761518"/>
            <a:ext cx="6936665" cy="5848845"/>
          </a:xfrm>
          <a:prstGeom prst="rect">
            <a:avLst/>
          </a:prstGeom>
          <a:noFill/>
        </p:spPr>
        <p:txBody>
          <a:bodyPr wrap="square" rtlCol="0">
            <a:spAutoFit/>
          </a:bodyPr>
          <a:lstStyle/>
          <a:p>
            <a:pPr>
              <a:lnSpc>
                <a:spcPct val="200000"/>
              </a:lnSpc>
            </a:pPr>
            <a:r>
              <a:rPr lang="en-US" sz="3200" b="1" dirty="0">
                <a:solidFill>
                  <a:srgbClr val="002060"/>
                </a:solidFill>
                <a:latin typeface="Arial" panose="020B0604020202020204" pitchFamily="34" charset="0"/>
                <a:cs typeface="Arial" panose="020B0604020202020204" pitchFamily="34" charset="0"/>
              </a:rPr>
              <a:t>I</a:t>
            </a:r>
            <a:r>
              <a:rPr lang="en-US" sz="32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Trải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nghiệm</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cùng</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văn</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bản</a:t>
            </a:r>
            <a:endParaRPr lang="en-US" sz="3200" b="1" dirty="0">
              <a:solidFill>
                <a:srgbClr val="002060"/>
              </a:solidFill>
              <a:latin typeface="Arial" panose="020B0604020202020204" pitchFamily="34" charset="0"/>
              <a:cs typeface="Arial" panose="020B0604020202020204" pitchFamily="34" charset="0"/>
            </a:endParaRPr>
          </a:p>
          <a:p>
            <a:pPr>
              <a:lnSpc>
                <a:spcPct val="200000"/>
              </a:lnSpc>
            </a:pPr>
            <a:r>
              <a:rPr lang="en-US" sz="3200" b="1" dirty="0">
                <a:solidFill>
                  <a:srgbClr val="002060"/>
                </a:solidFill>
                <a:latin typeface="Arial" panose="020B0604020202020204" pitchFamily="34" charset="0"/>
                <a:cs typeface="Arial" panose="020B0604020202020204" pitchFamily="34" charset="0"/>
              </a:rPr>
              <a:t>II</a:t>
            </a:r>
            <a:r>
              <a:rPr lang="en-US" sz="32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Suy</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ngẫm</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và</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phản</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hồi</a:t>
            </a:r>
            <a:endParaRPr lang="en-US" sz="3200" b="1" dirty="0">
              <a:solidFill>
                <a:srgbClr val="002060"/>
              </a:solidFill>
              <a:latin typeface="Arial" panose="020B0604020202020204" pitchFamily="34" charset="0"/>
              <a:cs typeface="Arial" panose="020B0604020202020204" pitchFamily="34" charset="0"/>
            </a:endParaRPr>
          </a:p>
          <a:p>
            <a:pPr algn="just">
              <a:lnSpc>
                <a:spcPct val="200000"/>
              </a:lnSpc>
              <a:tabLst>
                <a:tab pos="60116" algn="l"/>
                <a:tab pos="120233" algn="l"/>
                <a:tab pos="180349" algn="l"/>
              </a:tabLst>
            </a:pP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1.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Văn</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bản</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(1), (2)</a:t>
            </a:r>
          </a:p>
          <a:p>
            <a:pPr algn="just">
              <a:lnSpc>
                <a:spcPct val="200000"/>
              </a:lnSpc>
              <a:tabLst>
                <a:tab pos="60116" algn="l"/>
                <a:tab pos="120233" algn="l"/>
                <a:tab pos="180349" algn="l"/>
              </a:tabLst>
            </a:pP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2. Văn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bản</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(3)</a:t>
            </a:r>
          </a:p>
          <a:p>
            <a:pPr algn="just">
              <a:lnSpc>
                <a:spcPct val="200000"/>
              </a:lnSpc>
              <a:tabLst>
                <a:tab pos="60116" algn="l"/>
                <a:tab pos="120233" algn="l"/>
                <a:tab pos="180349" algn="l"/>
              </a:tabLst>
            </a:pP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3.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Kết</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nối</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chủ</a:t>
            </a:r>
            <a:r>
              <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3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điểm</a:t>
            </a:r>
            <a:endParaRPr lang="en-US" sz="3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gn="just">
              <a:lnSpc>
                <a:spcPct val="200000"/>
              </a:lnSpc>
              <a:tabLst>
                <a:tab pos="60116" algn="l"/>
                <a:tab pos="120233" algn="l"/>
                <a:tab pos="180349" algn="l"/>
              </a:tabLst>
            </a:pPr>
            <a:r>
              <a:rPr lang="en-US" sz="3200" b="1" dirty="0">
                <a:solidFill>
                  <a:srgbClr val="002060"/>
                </a:solidFill>
                <a:latin typeface="Arial" panose="020B0604020202020204" pitchFamily="34" charset="0"/>
                <a:cs typeface="Arial" panose="020B0604020202020204" pitchFamily="34" charset="0"/>
              </a:rPr>
              <a:t>III</a:t>
            </a:r>
            <a:r>
              <a:rPr lang="en-US" sz="32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Tổng</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Kết</a:t>
            </a:r>
            <a:endParaRPr lang="en-US" sz="3200" b="1" dirty="0">
              <a:solidFill>
                <a:srgbClr val="002060"/>
              </a:solidFill>
              <a:latin typeface="Arial" panose="020B0604020202020204" pitchFamily="34" charset="0"/>
              <a:cs typeface="Arial" panose="020B0604020202020204" pitchFamily="34" charset="0"/>
            </a:endParaRPr>
          </a:p>
        </p:txBody>
      </p:sp>
      <p:pic>
        <p:nvPicPr>
          <p:cNvPr id="144" name="Picture 143">
            <a:extLst>
              <a:ext uri="{FF2B5EF4-FFF2-40B4-BE49-F238E27FC236}">
                <a16:creationId xmlns:a16="http://schemas.microsoft.com/office/drawing/2014/main" id="{1BCC4520-78C4-44B4-86C0-E540C265B897}"/>
              </a:ext>
            </a:extLst>
          </p:cNvPr>
          <p:cNvPicPr>
            <a:picLocks noChangeAspect="1"/>
          </p:cNvPicPr>
          <p:nvPr/>
        </p:nvPicPr>
        <p:blipFill>
          <a:blip r:embed="rId15"/>
          <a:stretch>
            <a:fillRect/>
          </a:stretch>
        </p:blipFill>
        <p:spPr>
          <a:xfrm>
            <a:off x="4219036" y="1197475"/>
            <a:ext cx="920934" cy="4716942"/>
          </a:xfrm>
          <a:prstGeom prst="rect">
            <a:avLst/>
          </a:prstGeom>
        </p:spPr>
      </p:pic>
      <p:grpSp>
        <p:nvGrpSpPr>
          <p:cNvPr id="6" name="Group 5">
            <a:extLst>
              <a:ext uri="{FF2B5EF4-FFF2-40B4-BE49-F238E27FC236}">
                <a16:creationId xmlns:a16="http://schemas.microsoft.com/office/drawing/2014/main" id="{AA5DC99D-1250-427F-9707-61D9F77E1F6D}"/>
              </a:ext>
            </a:extLst>
          </p:cNvPr>
          <p:cNvGrpSpPr/>
          <p:nvPr/>
        </p:nvGrpSpPr>
        <p:grpSpPr>
          <a:xfrm>
            <a:off x="146460" y="1991848"/>
            <a:ext cx="4269413" cy="2363585"/>
            <a:chOff x="1301717" y="3241276"/>
            <a:chExt cx="6404120" cy="3545377"/>
          </a:xfrm>
          <a:solidFill>
            <a:schemeClr val="accent5">
              <a:lumMod val="20000"/>
              <a:lumOff val="80000"/>
            </a:schemeClr>
          </a:solidFill>
        </p:grpSpPr>
        <p:sp>
          <p:nvSpPr>
            <p:cNvPr id="5" name="Oval 4">
              <a:extLst>
                <a:ext uri="{FF2B5EF4-FFF2-40B4-BE49-F238E27FC236}">
                  <a16:creationId xmlns:a16="http://schemas.microsoft.com/office/drawing/2014/main" id="{4F7125B2-69FB-4A61-B7B2-43A6F80C9D08}"/>
                </a:ext>
              </a:extLst>
            </p:cNvPr>
            <p:cNvSpPr/>
            <p:nvPr/>
          </p:nvSpPr>
          <p:spPr>
            <a:xfrm>
              <a:off x="1600200" y="3241276"/>
              <a:ext cx="5707327" cy="3545377"/>
            </a:xfrm>
            <a:prstGeom prst="ellipse">
              <a:avLst/>
            </a:prstGeom>
            <a:grpFill/>
            <a:ln w="19050">
              <a:solidFill>
                <a:schemeClr val="bg2">
                  <a:lumMod val="75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1200"/>
            </a:p>
          </p:txBody>
        </p:sp>
        <p:sp>
          <p:nvSpPr>
            <p:cNvPr id="20" name="TextBox 42">
              <a:extLst>
                <a:ext uri="{FF2B5EF4-FFF2-40B4-BE49-F238E27FC236}">
                  <a16:creationId xmlns:a16="http://schemas.microsoft.com/office/drawing/2014/main" id="{D722A00E-D3AA-4F05-89B1-EF6D03419DB8}"/>
                </a:ext>
              </a:extLst>
            </p:cNvPr>
            <p:cNvSpPr txBox="1"/>
            <p:nvPr/>
          </p:nvSpPr>
          <p:spPr>
            <a:xfrm>
              <a:off x="1301717" y="4869616"/>
              <a:ext cx="6404120" cy="637194"/>
            </a:xfrm>
            <a:prstGeom prst="rect">
              <a:avLst/>
            </a:prstGeom>
            <a:noFill/>
          </p:spPr>
          <p:txBody>
            <a:bodyPr lIns="0" tIns="0" rIns="0" bIns="0" rtlCol="0" anchor="t">
              <a:spAutoFit/>
            </a:bodyPr>
            <a:lstStyle/>
            <a:p>
              <a:pPr algn="ctr" defTabSz="609630">
                <a:lnSpc>
                  <a:spcPts val="3000"/>
                </a:lnSpc>
                <a:defRPr/>
              </a:pPr>
              <a:r>
                <a:rPr lang="en-US" sz="4667" b="1" dirty="0">
                  <a:solidFill>
                    <a:srgbClr val="0B0240"/>
                  </a:solidFill>
                  <a:latin typeface="Arial" panose="020B0604020202020204" pitchFamily="34" charset="0"/>
                  <a:cs typeface="Arial" panose="020B0604020202020204" pitchFamily="34" charset="0"/>
                </a:rPr>
                <a:t>NỘI DUNG</a:t>
              </a: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
                                        </p:tgtEl>
                                        <p:attrNameLst>
                                          <p:attrName>style.visibility</p:attrName>
                                        </p:attrNameLst>
                                      </p:cBhvr>
                                      <p:to>
                                        <p:strVal val="visible"/>
                                      </p:to>
                                    </p:set>
                                    <p:animEffect transition="in" filter="fade">
                                      <p:cBhvr>
                                        <p:cTn id="12" dur="500"/>
                                        <p:tgtEl>
                                          <p:spTgt spid="1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
                                            <p:txEl>
                                              <p:pRg st="0" end="0"/>
                                            </p:txEl>
                                          </p:spTgt>
                                        </p:tgtEl>
                                        <p:attrNameLst>
                                          <p:attrName>style.visibility</p:attrName>
                                        </p:attrNameLst>
                                      </p:cBhvr>
                                      <p:to>
                                        <p:strVal val="visible"/>
                                      </p:to>
                                    </p:set>
                                    <p:animEffect transition="in" filter="fade">
                                      <p:cBhvr>
                                        <p:cTn id="17" dur="500"/>
                                        <p:tgtEl>
                                          <p:spTgt spid="14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3">
                                            <p:txEl>
                                              <p:pRg st="1" end="1"/>
                                            </p:txEl>
                                          </p:spTgt>
                                        </p:tgtEl>
                                        <p:attrNameLst>
                                          <p:attrName>style.visibility</p:attrName>
                                        </p:attrNameLst>
                                      </p:cBhvr>
                                      <p:to>
                                        <p:strVal val="visible"/>
                                      </p:to>
                                    </p:set>
                                    <p:animEffect transition="in" filter="fade">
                                      <p:cBhvr>
                                        <p:cTn id="22" dur="500"/>
                                        <p:tgtEl>
                                          <p:spTgt spid="14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3">
                                            <p:txEl>
                                              <p:pRg st="2" end="2"/>
                                            </p:txEl>
                                          </p:spTgt>
                                        </p:tgtEl>
                                        <p:attrNameLst>
                                          <p:attrName>style.visibility</p:attrName>
                                        </p:attrNameLst>
                                      </p:cBhvr>
                                      <p:to>
                                        <p:strVal val="visible"/>
                                      </p:to>
                                    </p:set>
                                    <p:animEffect transition="in" filter="fade">
                                      <p:cBhvr>
                                        <p:cTn id="27" dur="500"/>
                                        <p:tgtEl>
                                          <p:spTgt spid="14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3">
                                            <p:txEl>
                                              <p:pRg st="3" end="3"/>
                                            </p:txEl>
                                          </p:spTgt>
                                        </p:tgtEl>
                                        <p:attrNameLst>
                                          <p:attrName>style.visibility</p:attrName>
                                        </p:attrNameLst>
                                      </p:cBhvr>
                                      <p:to>
                                        <p:strVal val="visible"/>
                                      </p:to>
                                    </p:set>
                                    <p:animEffect transition="in" filter="fade">
                                      <p:cBhvr>
                                        <p:cTn id="32" dur="500"/>
                                        <p:tgtEl>
                                          <p:spTgt spid="14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3">
                                            <p:txEl>
                                              <p:pRg st="4" end="4"/>
                                            </p:txEl>
                                          </p:spTgt>
                                        </p:tgtEl>
                                        <p:attrNameLst>
                                          <p:attrName>style.visibility</p:attrName>
                                        </p:attrNameLst>
                                      </p:cBhvr>
                                      <p:to>
                                        <p:strVal val="visible"/>
                                      </p:to>
                                    </p:set>
                                    <p:animEffect transition="in" filter="fade">
                                      <p:cBhvr>
                                        <p:cTn id="37" dur="500"/>
                                        <p:tgtEl>
                                          <p:spTgt spid="14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3">
                                            <p:txEl>
                                              <p:pRg st="5" end="5"/>
                                            </p:txEl>
                                          </p:spTgt>
                                        </p:tgtEl>
                                        <p:attrNameLst>
                                          <p:attrName>style.visibility</p:attrName>
                                        </p:attrNameLst>
                                      </p:cBhvr>
                                      <p:to>
                                        <p:strVal val="visible"/>
                                      </p:to>
                                    </p:set>
                                    <p:animEffect transition="in" filter="fade">
                                      <p:cBhvr>
                                        <p:cTn id="42" dur="500"/>
                                        <p:tgtEl>
                                          <p:spTgt spid="1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B3F5F3-688A-F1F9-99C3-6D7A933F2367}"/>
              </a:ext>
            </a:extLst>
          </p:cNvPr>
          <p:cNvSpPr txBox="1"/>
          <p:nvPr/>
        </p:nvSpPr>
        <p:spPr>
          <a:xfrm>
            <a:off x="-196645" y="2791202"/>
            <a:ext cx="12191999"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54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 name="TextBox 1">
            <a:extLst>
              <a:ext uri="{FF2B5EF4-FFF2-40B4-BE49-F238E27FC236}">
                <a16:creationId xmlns:a16="http://schemas.microsoft.com/office/drawing/2014/main" id="{0F9CF68F-9E22-E8B1-3637-10D79BE90761}"/>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pic>
        <p:nvPicPr>
          <p:cNvPr id="3" name="Picture 2">
            <a:extLst>
              <a:ext uri="{FF2B5EF4-FFF2-40B4-BE49-F238E27FC236}">
                <a16:creationId xmlns:a16="http://schemas.microsoft.com/office/drawing/2014/main" id="{8ED6AED1-D168-561C-3028-905569AFE5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Tree>
    <p:extLst>
      <p:ext uri="{BB962C8B-B14F-4D97-AF65-F5344CB8AC3E}">
        <p14:creationId xmlns:p14="http://schemas.microsoft.com/office/powerpoint/2010/main" val="134937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413AE8-D601-3EA9-D359-0BE9D1A37A84}"/>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3FC5E95A-AF6E-875F-752C-E8EC455328D6}"/>
              </a:ext>
            </a:extLst>
          </p:cNvPr>
          <p:cNvSpPr txBox="1"/>
          <p:nvPr/>
        </p:nvSpPr>
        <p:spPr>
          <a:xfrm>
            <a:off x="-2" y="1676908"/>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E58031E1-EBDD-891E-3959-4AF48062D6ED}"/>
              </a:ext>
            </a:extLst>
          </p:cNvPr>
          <p:cNvSpPr txBox="1"/>
          <p:nvPr/>
        </p:nvSpPr>
        <p:spPr>
          <a:xfrm>
            <a:off x="12140" y="2405711"/>
            <a:ext cx="8691717"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32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pic>
        <p:nvPicPr>
          <p:cNvPr id="7" name="Picture 6">
            <a:extLst>
              <a:ext uri="{FF2B5EF4-FFF2-40B4-BE49-F238E27FC236}">
                <a16:creationId xmlns:a16="http://schemas.microsoft.com/office/drawing/2014/main" id="{9CE2358E-9A30-CC01-AEF2-15DCE9BA00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2" name="TextBox 1">
            <a:extLst>
              <a:ext uri="{FF2B5EF4-FFF2-40B4-BE49-F238E27FC236}">
                <a16:creationId xmlns:a16="http://schemas.microsoft.com/office/drawing/2014/main" id="{9ED5F0D8-4F05-9EBF-3F73-CDFD36B46CA4}"/>
              </a:ext>
            </a:extLst>
          </p:cNvPr>
          <p:cNvSpPr txBox="1"/>
          <p:nvPr/>
        </p:nvSpPr>
        <p:spPr>
          <a:xfrm>
            <a:off x="48963" y="3134217"/>
            <a:ext cx="8691717" cy="120032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Giọng</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lưu</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loát</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linh</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hoạt</a:t>
            </a:r>
            <a:endPar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36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Ch</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ú ý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ngắt</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nhịp</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2/2/2 </a:t>
            </a:r>
            <a:r>
              <a:rPr lang="en-US" altLang="zh-CN" sz="36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hoặc</a:t>
            </a:r>
            <a:r>
              <a:rPr lang="en-US" altLang="zh-CN" sz="36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2/2/2/2</a:t>
            </a:r>
            <a:endParaRPr kumimoji="0" lang="zh-CN" altLang="en-US" sz="36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378214732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4" y="1203641"/>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F004B180-F5D0-1F6E-F211-587775A38D20}"/>
              </a:ext>
            </a:extLst>
          </p:cNvPr>
          <p:cNvSpPr txBox="1"/>
          <p:nvPr/>
        </p:nvSpPr>
        <p:spPr>
          <a:xfrm>
            <a:off x="0" y="1888268"/>
            <a:ext cx="8691717"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endParaRPr kumimoji="0" lang="zh-CN" altLang="en-US" sz="32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pic>
        <p:nvPicPr>
          <p:cNvPr id="9" name="Picture 8">
            <a:extLst>
              <a:ext uri="{FF2B5EF4-FFF2-40B4-BE49-F238E27FC236}">
                <a16:creationId xmlns:a16="http://schemas.microsoft.com/office/drawing/2014/main" id="{4C111911-BA64-7483-EE85-F2BE7B063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57" y="2444232"/>
            <a:ext cx="4592324" cy="4355689"/>
          </a:xfrm>
          <a:prstGeom prst="rect">
            <a:avLst/>
          </a:prstGeom>
        </p:spPr>
      </p:pic>
      <p:sp>
        <p:nvSpPr>
          <p:cNvPr id="10" name="TextBox 9">
            <a:extLst>
              <a:ext uri="{FF2B5EF4-FFF2-40B4-BE49-F238E27FC236}">
                <a16:creationId xmlns:a16="http://schemas.microsoft.com/office/drawing/2014/main" id="{E147778C-CE6D-E386-5E4F-0E6FF5D9A19B}"/>
              </a:ext>
            </a:extLst>
          </p:cNvPr>
          <p:cNvSpPr txBox="1"/>
          <p:nvPr/>
        </p:nvSpPr>
        <p:spPr>
          <a:xfrm>
            <a:off x="4592321" y="1982766"/>
            <a:ext cx="7599679" cy="1077218"/>
          </a:xfrm>
          <a:prstGeom prst="rect">
            <a:avLst/>
          </a:prstGeom>
          <a:noFill/>
        </p:spPr>
        <p:txBody>
          <a:bodyPr wrap="square">
            <a:spAutoFit/>
          </a:bodyPr>
          <a:lstStyle/>
          <a:p>
            <a:pPr marL="514350" marR="0" lvl="0" indent="-514350" algn="ctr" defTabSz="914400" rtl="0" eaLnBrk="1" fontAlgn="auto" latinLnBrk="0" hangingPunct="1">
              <a:lnSpc>
                <a:spcPct val="100000"/>
              </a:lnSpc>
              <a:spcBef>
                <a:spcPts val="0"/>
              </a:spcBef>
              <a:spcAft>
                <a:spcPts val="0"/>
              </a:spcAft>
              <a:buClrTx/>
              <a:buSzTx/>
              <a:buFontTx/>
              <a:buAutoNum type="arabicPeriod"/>
              <a:tabLst/>
              <a:defRPr/>
            </a:pP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Nực</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cười</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endPar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ai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dè</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E25C407A-4125-8CA3-DCDA-D3D0C1BB6BBE}"/>
              </a:ext>
            </a:extLst>
          </p:cNvPr>
          <p:cNvSpPr txBox="1"/>
          <p:nvPr/>
        </p:nvSpPr>
        <p:spPr>
          <a:xfrm>
            <a:off x="4592321" y="3131223"/>
            <a:ext cx="7599679" cy="1077218"/>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2. Con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mười</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chiếc</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chiếu</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2" name="TextBox 11">
            <a:extLst>
              <a:ext uri="{FF2B5EF4-FFF2-40B4-BE49-F238E27FC236}">
                <a16:creationId xmlns:a16="http://schemas.microsoft.com/office/drawing/2014/main" id="{180DC5C3-16DD-8628-5A5B-84E3163990C4}"/>
              </a:ext>
            </a:extLst>
          </p:cNvPr>
          <p:cNvSpPr txBox="1"/>
          <p:nvPr/>
        </p:nvSpPr>
        <p:spPr>
          <a:xfrm>
            <a:off x="4592319" y="4388800"/>
            <a:ext cx="7599679" cy="2062103"/>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3.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tỏ</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hơn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p>
          <a:p>
            <a:pPr marR="0" lvl="0" algn="ctr" defTabSz="914400" rtl="0" eaLnBrk="1" fontAlgn="auto" latinLnBrk="0" hangingPunct="1">
              <a:lnSpc>
                <a:spcPct val="100000"/>
              </a:lnSpc>
              <a:spcBef>
                <a:spcPts val="0"/>
              </a:spcBef>
              <a:spcAft>
                <a:spcPts val="0"/>
              </a:spcAft>
              <a:buClrTx/>
              <a:buSzTx/>
              <a:tabLst/>
              <a:defRPr/>
            </a:pP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ra</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trước</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gió</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còn</a:t>
            </a:r>
            <a:r>
              <a:rPr lang="en-US" altLang="zh-CN" sz="3200" b="1" i="1" kern="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chăng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hỡi</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p>
          <a:p>
            <a:pPr marR="0" lvl="0" algn="ctr" defTabSz="914400" rtl="0" eaLnBrk="1" fontAlgn="auto" latinLnBrk="0" hangingPunct="1">
              <a:lnSpc>
                <a:spcPct val="100000"/>
              </a:lnSpc>
              <a:spcBef>
                <a:spcPts val="0"/>
              </a:spcBef>
              <a:spcAft>
                <a:spcPts val="0"/>
              </a:spcAft>
              <a:buClrTx/>
              <a:buSzTx/>
              <a:tabLst/>
              <a:defRPr/>
            </a:pP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Tr</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ăng</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tỏ</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hơn</a:t>
            </a:r>
            <a:r>
              <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endParaRPr lang="en-US" altLang="zh-CN" sz="32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Cớ</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sao</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chịu</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luồn</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đám</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mây</a:t>
            </a:r>
            <a:r>
              <a:rPr kumimoji="0" lang="en-US" altLang="zh-CN"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32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1188106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5">
            <a:lum/>
          </a:blip>
          <a:srcRect/>
          <a:stretch>
            <a:fillRect t="-9000" b="-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413AE8-D601-3EA9-D359-0BE9D1A37A84}"/>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3FC5E95A-AF6E-875F-752C-E8EC455328D6}"/>
              </a:ext>
            </a:extLst>
          </p:cNvPr>
          <p:cNvSpPr txBox="1"/>
          <p:nvPr/>
        </p:nvSpPr>
        <p:spPr>
          <a:xfrm>
            <a:off x="-2" y="1676908"/>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E58031E1-EBDD-891E-3959-4AF48062D6ED}"/>
              </a:ext>
            </a:extLst>
          </p:cNvPr>
          <p:cNvSpPr txBox="1"/>
          <p:nvPr/>
        </p:nvSpPr>
        <p:spPr>
          <a:xfrm>
            <a:off x="12140" y="2405711"/>
            <a:ext cx="8691717"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Đọc-chú</a:t>
            </a: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thích</a:t>
            </a:r>
            <a:endParaRPr kumimoji="0" lang="zh-CN" altLang="en-US" sz="32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pic>
        <p:nvPicPr>
          <p:cNvPr id="7" name="Picture 6">
            <a:extLst>
              <a:ext uri="{FF2B5EF4-FFF2-40B4-BE49-F238E27FC236}">
                <a16:creationId xmlns:a16="http://schemas.microsoft.com/office/drawing/2014/main" id="{9CE2358E-9A30-CC01-AEF2-15DCE9BA00C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29" name="PA-简单90">
            <a:extLst>
              <a:ext uri="{FF2B5EF4-FFF2-40B4-BE49-F238E27FC236}">
                <a16:creationId xmlns:a16="http://schemas.microsoft.com/office/drawing/2014/main" id="{56C93918-B079-E76B-18CF-EBB99B610DCB}"/>
              </a:ext>
            </a:extLst>
          </p:cNvPr>
          <p:cNvSpPr>
            <a:spLocks/>
          </p:cNvSpPr>
          <p:nvPr>
            <p:custDataLst>
              <p:tags r:id="rId1"/>
            </p:custDataLst>
          </p:nvPr>
        </p:nvSpPr>
        <p:spPr bwMode="auto">
          <a:xfrm>
            <a:off x="821621" y="3598807"/>
            <a:ext cx="1957005" cy="1622943"/>
          </a:xfrm>
          <a:custGeom>
            <a:avLst/>
            <a:gdLst>
              <a:gd name="connsiteX0" fmla="*/ 810874 w 1957005"/>
              <a:gd name="connsiteY0" fmla="*/ 0 h 1622943"/>
              <a:gd name="connsiteX1" fmla="*/ 811131 w 1957005"/>
              <a:gd name="connsiteY1" fmla="*/ 24 h 1622943"/>
              <a:gd name="connsiteX2" fmla="*/ 811389 w 1957005"/>
              <a:gd name="connsiteY2" fmla="*/ 0 h 1622943"/>
              <a:gd name="connsiteX3" fmla="*/ 1384786 w 1957005"/>
              <a:gd name="connsiteY3" fmla="*/ 237557 h 1622943"/>
              <a:gd name="connsiteX4" fmla="*/ 1388672 w 1957005"/>
              <a:gd name="connsiteY4" fmla="*/ 242308 h 1622943"/>
              <a:gd name="connsiteX5" fmla="*/ 1957005 w 1957005"/>
              <a:gd name="connsiteY5" fmla="*/ 812924 h 1622943"/>
              <a:gd name="connsiteX6" fmla="*/ 1392894 w 1957005"/>
              <a:gd name="connsiteY6" fmla="*/ 1376441 h 1622943"/>
              <a:gd name="connsiteX7" fmla="*/ 1388565 w 1957005"/>
              <a:gd name="connsiteY7" fmla="*/ 1380765 h 1622943"/>
              <a:gd name="connsiteX8" fmla="*/ 1384786 w 1957005"/>
              <a:gd name="connsiteY8" fmla="*/ 1385386 h 1622943"/>
              <a:gd name="connsiteX9" fmla="*/ 811389 w 1957005"/>
              <a:gd name="connsiteY9" fmla="*/ 1622943 h 1622943"/>
              <a:gd name="connsiteX10" fmla="*/ 811131 w 1957005"/>
              <a:gd name="connsiteY10" fmla="*/ 1622918 h 1622943"/>
              <a:gd name="connsiteX11" fmla="*/ 810874 w 1957005"/>
              <a:gd name="connsiteY11" fmla="*/ 1622943 h 1622943"/>
              <a:gd name="connsiteX12" fmla="*/ 237808 w 1957005"/>
              <a:gd name="connsiteY12" fmla="*/ 1385386 h 1622943"/>
              <a:gd name="connsiteX13" fmla="*/ 237808 w 1957005"/>
              <a:gd name="connsiteY13" fmla="*/ 237557 h 1622943"/>
              <a:gd name="connsiteX14" fmla="*/ 810874 w 1957005"/>
              <a:gd name="connsiteY14" fmla="*/ 0 h 162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7005" h="1622943">
                <a:moveTo>
                  <a:pt x="810874" y="0"/>
                </a:moveTo>
                <a:lnTo>
                  <a:pt x="811131" y="24"/>
                </a:lnTo>
                <a:lnTo>
                  <a:pt x="811389" y="0"/>
                </a:lnTo>
                <a:cubicBezTo>
                  <a:pt x="1018772" y="0"/>
                  <a:pt x="1226156" y="79185"/>
                  <a:pt x="1384786" y="237557"/>
                </a:cubicBezTo>
                <a:lnTo>
                  <a:pt x="1388672" y="242308"/>
                </a:lnTo>
                <a:lnTo>
                  <a:pt x="1957005" y="812924"/>
                </a:lnTo>
                <a:cubicBezTo>
                  <a:pt x="1527206" y="1242270"/>
                  <a:pt x="1419756" y="1349607"/>
                  <a:pt x="1392894" y="1376441"/>
                </a:cubicBezTo>
                <a:lnTo>
                  <a:pt x="1388565" y="1380765"/>
                </a:lnTo>
                <a:lnTo>
                  <a:pt x="1384786" y="1385386"/>
                </a:lnTo>
                <a:cubicBezTo>
                  <a:pt x="1226156" y="1543757"/>
                  <a:pt x="1018772" y="1622942"/>
                  <a:pt x="811389" y="1622943"/>
                </a:cubicBezTo>
                <a:lnTo>
                  <a:pt x="811131" y="1622918"/>
                </a:lnTo>
                <a:lnTo>
                  <a:pt x="810874" y="1622943"/>
                </a:lnTo>
                <a:cubicBezTo>
                  <a:pt x="603610" y="1622942"/>
                  <a:pt x="396347" y="1543757"/>
                  <a:pt x="237808" y="1385386"/>
                </a:cubicBezTo>
                <a:cubicBezTo>
                  <a:pt x="-79269" y="1068643"/>
                  <a:pt x="-79269" y="554299"/>
                  <a:pt x="237808" y="237557"/>
                </a:cubicBezTo>
                <a:cubicBezTo>
                  <a:pt x="396347" y="79185"/>
                  <a:pt x="603610" y="0"/>
                  <a:pt x="810874" y="0"/>
                </a:cubicBezTo>
                <a:close/>
              </a:path>
            </a:pathLst>
          </a:custGeom>
          <a:solidFill>
            <a:srgbClr val="B9C9E7"/>
          </a:solidFill>
          <a:ln w="28575" cap="flat">
            <a:solidFill>
              <a:schemeClr val="tx1">
                <a:lumMod val="65000"/>
                <a:lumOff val="35000"/>
              </a:schemeClr>
            </a:solidFill>
            <a:prstDash val="solid"/>
            <a:miter lim="800000"/>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字魂100号-方方先锋体" panose="00000500000000000000" pitchFamily="2" charset="-122"/>
              <a:ea typeface="字魂100号-方方先锋体" panose="00000500000000000000" pitchFamily="2" charset="-122"/>
              <a:cs typeface="+mn-cs"/>
              <a:sym typeface="+mn-lt"/>
            </a:endParaRPr>
          </a:p>
        </p:txBody>
      </p:sp>
      <p:sp>
        <p:nvSpPr>
          <p:cNvPr id="30" name="PA-简单91">
            <a:extLst>
              <a:ext uri="{FF2B5EF4-FFF2-40B4-BE49-F238E27FC236}">
                <a16:creationId xmlns:a16="http://schemas.microsoft.com/office/drawing/2014/main" id="{C2DC7407-1C22-962F-CCA8-B481AFC1772C}"/>
              </a:ext>
            </a:extLst>
          </p:cNvPr>
          <p:cNvSpPr>
            <a:spLocks/>
          </p:cNvSpPr>
          <p:nvPr>
            <p:custDataLst>
              <p:tags r:id="rId2"/>
            </p:custDataLst>
          </p:nvPr>
        </p:nvSpPr>
        <p:spPr bwMode="auto">
          <a:xfrm>
            <a:off x="868131" y="3643700"/>
            <a:ext cx="1529756" cy="1533154"/>
          </a:xfrm>
          <a:custGeom>
            <a:avLst/>
            <a:gdLst>
              <a:gd name="T0" fmla="*/ 433 w 526"/>
              <a:gd name="T1" fmla="*/ 433 h 527"/>
              <a:gd name="T2" fmla="*/ 433 w 526"/>
              <a:gd name="T3" fmla="*/ 433 h 527"/>
              <a:gd name="T4" fmla="*/ 93 w 526"/>
              <a:gd name="T5" fmla="*/ 433 h 527"/>
              <a:gd name="T6" fmla="*/ 93 w 526"/>
              <a:gd name="T7" fmla="*/ 433 h 527"/>
              <a:gd name="T8" fmla="*/ 93 w 526"/>
              <a:gd name="T9" fmla="*/ 94 h 527"/>
              <a:gd name="T10" fmla="*/ 93 w 526"/>
              <a:gd name="T11" fmla="*/ 94 h 527"/>
              <a:gd name="T12" fmla="*/ 433 w 526"/>
              <a:gd name="T13" fmla="*/ 94 h 527"/>
              <a:gd name="T14" fmla="*/ 433 w 526"/>
              <a:gd name="T15" fmla="*/ 94 h 527"/>
              <a:gd name="T16" fmla="*/ 433 w 526"/>
              <a:gd name="T17" fmla="*/ 43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6" h="527">
                <a:moveTo>
                  <a:pt x="433" y="433"/>
                </a:moveTo>
                <a:cubicBezTo>
                  <a:pt x="433" y="433"/>
                  <a:pt x="433" y="433"/>
                  <a:pt x="433" y="433"/>
                </a:cubicBezTo>
                <a:cubicBezTo>
                  <a:pt x="339" y="527"/>
                  <a:pt x="187" y="527"/>
                  <a:pt x="93" y="433"/>
                </a:cubicBezTo>
                <a:cubicBezTo>
                  <a:pt x="93" y="433"/>
                  <a:pt x="93" y="433"/>
                  <a:pt x="93" y="433"/>
                </a:cubicBezTo>
                <a:cubicBezTo>
                  <a:pt x="0" y="339"/>
                  <a:pt x="0" y="188"/>
                  <a:pt x="93" y="94"/>
                </a:cubicBezTo>
                <a:cubicBezTo>
                  <a:pt x="93" y="94"/>
                  <a:pt x="93" y="94"/>
                  <a:pt x="93" y="94"/>
                </a:cubicBezTo>
                <a:cubicBezTo>
                  <a:pt x="187" y="0"/>
                  <a:pt x="339" y="0"/>
                  <a:pt x="433" y="94"/>
                </a:cubicBezTo>
                <a:cubicBezTo>
                  <a:pt x="433" y="94"/>
                  <a:pt x="433" y="94"/>
                  <a:pt x="433" y="94"/>
                </a:cubicBezTo>
                <a:cubicBezTo>
                  <a:pt x="526" y="188"/>
                  <a:pt x="526" y="339"/>
                  <a:pt x="433" y="433"/>
                </a:cubicBezTo>
                <a:close/>
              </a:path>
            </a:pathLst>
          </a:custGeom>
          <a:solidFill>
            <a:srgbClr val="FFFFFF"/>
          </a:solidFill>
          <a:ln w="11113"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字魂100号-方方先锋体" panose="00000500000000000000" pitchFamily="2" charset="-122"/>
              <a:ea typeface="字魂100号-方方先锋体" panose="00000500000000000000" pitchFamily="2" charset="-122"/>
              <a:cs typeface="+mn-cs"/>
              <a:sym typeface="+mn-lt"/>
            </a:endParaRPr>
          </a:p>
        </p:txBody>
      </p:sp>
      <p:sp>
        <p:nvSpPr>
          <p:cNvPr id="31" name="PA-简单92">
            <a:extLst>
              <a:ext uri="{FF2B5EF4-FFF2-40B4-BE49-F238E27FC236}">
                <a16:creationId xmlns:a16="http://schemas.microsoft.com/office/drawing/2014/main" id="{B47E690F-64A3-A176-47C3-B57255EE302B}"/>
              </a:ext>
            </a:extLst>
          </p:cNvPr>
          <p:cNvSpPr txBox="1"/>
          <p:nvPr>
            <p:custDataLst>
              <p:tags r:id="rId3"/>
            </p:custDataLst>
          </p:nvPr>
        </p:nvSpPr>
        <p:spPr>
          <a:xfrm>
            <a:off x="1264199" y="3938840"/>
            <a:ext cx="746015" cy="771623"/>
          </a:xfrm>
          <a:prstGeom prst="rect">
            <a:avLst/>
          </a:prstGeom>
          <a:noFill/>
          <a:ln>
            <a:noFill/>
          </a:ln>
        </p:spPr>
        <p:txBody>
          <a:bodyPr wrap="none" lIns="90000" tIns="46800" rIns="90000" bIns="468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black"/>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rPr>
              <a:t>01</a:t>
            </a:r>
            <a:endParaRPr kumimoji="0" lang="en-US" sz="4400" b="1" i="0" u="none" strike="noStrike" kern="0" cap="none" spc="0" normalizeH="0" baseline="0" noProof="0" dirty="0">
              <a:ln>
                <a:noFill/>
              </a:ln>
              <a:solidFill>
                <a:prstClr val="black"/>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endParaRPr>
          </a:p>
        </p:txBody>
      </p:sp>
      <p:sp>
        <p:nvSpPr>
          <p:cNvPr id="32" name="PA-简单93">
            <a:extLst>
              <a:ext uri="{FF2B5EF4-FFF2-40B4-BE49-F238E27FC236}">
                <a16:creationId xmlns:a16="http://schemas.microsoft.com/office/drawing/2014/main" id="{1B826144-C7D1-E486-858B-BFB1763908AF}"/>
              </a:ext>
            </a:extLst>
          </p:cNvPr>
          <p:cNvSpPr>
            <a:spLocks/>
          </p:cNvSpPr>
          <p:nvPr>
            <p:custDataLst>
              <p:tags r:id="rId4"/>
            </p:custDataLst>
          </p:nvPr>
        </p:nvSpPr>
        <p:spPr bwMode="auto">
          <a:xfrm>
            <a:off x="3116321" y="3598807"/>
            <a:ext cx="1960414" cy="1622943"/>
          </a:xfrm>
          <a:custGeom>
            <a:avLst/>
            <a:gdLst>
              <a:gd name="connsiteX0" fmla="*/ 812247 w 1960414"/>
              <a:gd name="connsiteY0" fmla="*/ 0 h 1622943"/>
              <a:gd name="connsiteX1" fmla="*/ 812399 w 1960414"/>
              <a:gd name="connsiteY1" fmla="*/ 14 h 1622943"/>
              <a:gd name="connsiteX2" fmla="*/ 812552 w 1960414"/>
              <a:gd name="connsiteY2" fmla="*/ 0 h 1622943"/>
              <a:gd name="connsiteX3" fmla="*/ 1387211 w 1960414"/>
              <a:gd name="connsiteY3" fmla="*/ 237557 h 1622943"/>
              <a:gd name="connsiteX4" fmla="*/ 1960414 w 1960414"/>
              <a:gd name="connsiteY4" fmla="*/ 812924 h 1622943"/>
              <a:gd name="connsiteX5" fmla="*/ 1387211 w 1960414"/>
              <a:gd name="connsiteY5" fmla="*/ 1385386 h 1622943"/>
              <a:gd name="connsiteX6" fmla="*/ 812552 w 1960414"/>
              <a:gd name="connsiteY6" fmla="*/ 1622943 h 1622943"/>
              <a:gd name="connsiteX7" fmla="*/ 812399 w 1960414"/>
              <a:gd name="connsiteY7" fmla="*/ 1622928 h 1622943"/>
              <a:gd name="connsiteX8" fmla="*/ 812247 w 1960414"/>
              <a:gd name="connsiteY8" fmla="*/ 1622943 h 1622943"/>
              <a:gd name="connsiteX9" fmla="*/ 237784 w 1960414"/>
              <a:gd name="connsiteY9" fmla="*/ 1385386 h 1622943"/>
              <a:gd name="connsiteX10" fmla="*/ 237784 w 1960414"/>
              <a:gd name="connsiteY10" fmla="*/ 237557 h 1622943"/>
              <a:gd name="connsiteX11" fmla="*/ 812247 w 1960414"/>
              <a:gd name="connsiteY11" fmla="*/ 0 h 162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414" h="1622943">
                <a:moveTo>
                  <a:pt x="812247" y="0"/>
                </a:moveTo>
                <a:lnTo>
                  <a:pt x="812399" y="14"/>
                </a:lnTo>
                <a:lnTo>
                  <a:pt x="812552" y="0"/>
                </a:lnTo>
                <a:cubicBezTo>
                  <a:pt x="1020593" y="0"/>
                  <a:pt x="1228634" y="79185"/>
                  <a:pt x="1387211" y="237557"/>
                </a:cubicBezTo>
                <a:lnTo>
                  <a:pt x="1960414" y="812924"/>
                </a:lnTo>
                <a:cubicBezTo>
                  <a:pt x="1387211" y="1385386"/>
                  <a:pt x="1387211" y="1385386"/>
                  <a:pt x="1387211" y="1385386"/>
                </a:cubicBezTo>
                <a:cubicBezTo>
                  <a:pt x="1228634" y="1543757"/>
                  <a:pt x="1020593" y="1622942"/>
                  <a:pt x="812552" y="1622943"/>
                </a:cubicBezTo>
                <a:lnTo>
                  <a:pt x="812399" y="1622928"/>
                </a:lnTo>
                <a:lnTo>
                  <a:pt x="812247" y="1622943"/>
                </a:lnTo>
                <a:cubicBezTo>
                  <a:pt x="604277" y="1622942"/>
                  <a:pt x="396307" y="1543757"/>
                  <a:pt x="237784" y="1385386"/>
                </a:cubicBezTo>
                <a:cubicBezTo>
                  <a:pt x="-79261" y="1068643"/>
                  <a:pt x="-79261" y="554299"/>
                  <a:pt x="237784" y="237557"/>
                </a:cubicBezTo>
                <a:cubicBezTo>
                  <a:pt x="396307" y="79185"/>
                  <a:pt x="604277" y="0"/>
                  <a:pt x="812247" y="0"/>
                </a:cubicBezTo>
                <a:close/>
              </a:path>
            </a:pathLst>
          </a:custGeom>
          <a:solidFill>
            <a:srgbClr val="F3C900"/>
          </a:solidFill>
          <a:ln w="28575" cap="flat">
            <a:solidFill>
              <a:schemeClr val="tx1">
                <a:lumMod val="65000"/>
                <a:lumOff val="35000"/>
              </a:schemeClr>
            </a:solidFill>
            <a:prstDash val="solid"/>
            <a:miter lim="800000"/>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字魂100号-方方先锋体" panose="00000500000000000000" pitchFamily="2" charset="-122"/>
              <a:ea typeface="字魂100号-方方先锋体" panose="00000500000000000000" pitchFamily="2" charset="-122"/>
              <a:cs typeface="+mn-cs"/>
              <a:sym typeface="+mn-lt"/>
            </a:endParaRPr>
          </a:p>
        </p:txBody>
      </p:sp>
      <p:sp>
        <p:nvSpPr>
          <p:cNvPr id="33" name="PA-简单94">
            <a:extLst>
              <a:ext uri="{FF2B5EF4-FFF2-40B4-BE49-F238E27FC236}">
                <a16:creationId xmlns:a16="http://schemas.microsoft.com/office/drawing/2014/main" id="{6B37016E-545C-2C94-C92F-EAC2B602EAB1}"/>
              </a:ext>
            </a:extLst>
          </p:cNvPr>
          <p:cNvSpPr>
            <a:spLocks/>
          </p:cNvSpPr>
          <p:nvPr>
            <p:custDataLst>
              <p:tags r:id="rId5"/>
            </p:custDataLst>
          </p:nvPr>
        </p:nvSpPr>
        <p:spPr bwMode="auto">
          <a:xfrm>
            <a:off x="3161990" y="3643700"/>
            <a:ext cx="1533155" cy="1533154"/>
          </a:xfrm>
          <a:custGeom>
            <a:avLst/>
            <a:gdLst>
              <a:gd name="T0" fmla="*/ 433 w 527"/>
              <a:gd name="T1" fmla="*/ 433 h 527"/>
              <a:gd name="T2" fmla="*/ 433 w 527"/>
              <a:gd name="T3" fmla="*/ 433 h 527"/>
              <a:gd name="T4" fmla="*/ 94 w 527"/>
              <a:gd name="T5" fmla="*/ 433 h 527"/>
              <a:gd name="T6" fmla="*/ 94 w 527"/>
              <a:gd name="T7" fmla="*/ 433 h 527"/>
              <a:gd name="T8" fmla="*/ 94 w 527"/>
              <a:gd name="T9" fmla="*/ 94 h 527"/>
              <a:gd name="T10" fmla="*/ 94 w 527"/>
              <a:gd name="T11" fmla="*/ 94 h 527"/>
              <a:gd name="T12" fmla="*/ 433 w 527"/>
              <a:gd name="T13" fmla="*/ 94 h 527"/>
              <a:gd name="T14" fmla="*/ 433 w 527"/>
              <a:gd name="T15" fmla="*/ 94 h 527"/>
              <a:gd name="T16" fmla="*/ 433 w 527"/>
              <a:gd name="T17" fmla="*/ 43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7" h="527">
                <a:moveTo>
                  <a:pt x="433" y="433"/>
                </a:moveTo>
                <a:cubicBezTo>
                  <a:pt x="433" y="433"/>
                  <a:pt x="433" y="433"/>
                  <a:pt x="433" y="433"/>
                </a:cubicBezTo>
                <a:cubicBezTo>
                  <a:pt x="339" y="527"/>
                  <a:pt x="188" y="527"/>
                  <a:pt x="94" y="433"/>
                </a:cubicBezTo>
                <a:cubicBezTo>
                  <a:pt x="94" y="433"/>
                  <a:pt x="94" y="433"/>
                  <a:pt x="94" y="433"/>
                </a:cubicBezTo>
                <a:cubicBezTo>
                  <a:pt x="0" y="339"/>
                  <a:pt x="0" y="188"/>
                  <a:pt x="94" y="94"/>
                </a:cubicBezTo>
                <a:cubicBezTo>
                  <a:pt x="94" y="94"/>
                  <a:pt x="94" y="94"/>
                  <a:pt x="94" y="94"/>
                </a:cubicBezTo>
                <a:cubicBezTo>
                  <a:pt x="188" y="0"/>
                  <a:pt x="339" y="0"/>
                  <a:pt x="433" y="94"/>
                </a:cubicBezTo>
                <a:cubicBezTo>
                  <a:pt x="433" y="94"/>
                  <a:pt x="433" y="94"/>
                  <a:pt x="433" y="94"/>
                </a:cubicBezTo>
                <a:cubicBezTo>
                  <a:pt x="527" y="188"/>
                  <a:pt x="527" y="339"/>
                  <a:pt x="433" y="433"/>
                </a:cubicBezTo>
                <a:close/>
              </a:path>
            </a:pathLst>
          </a:custGeom>
          <a:solidFill>
            <a:srgbClr val="FFFFFF"/>
          </a:solidFill>
          <a:ln w="11113"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字魂100号-方方先锋体" panose="00000500000000000000" pitchFamily="2" charset="-122"/>
              <a:ea typeface="字魂100号-方方先锋体" panose="00000500000000000000" pitchFamily="2" charset="-122"/>
              <a:cs typeface="+mn-cs"/>
              <a:sym typeface="+mn-lt"/>
            </a:endParaRPr>
          </a:p>
        </p:txBody>
      </p:sp>
      <p:sp>
        <p:nvSpPr>
          <p:cNvPr id="34" name="PA-简单95">
            <a:extLst>
              <a:ext uri="{FF2B5EF4-FFF2-40B4-BE49-F238E27FC236}">
                <a16:creationId xmlns:a16="http://schemas.microsoft.com/office/drawing/2014/main" id="{679267B2-5435-748A-233A-9C89E3BC72CA}"/>
              </a:ext>
            </a:extLst>
          </p:cNvPr>
          <p:cNvSpPr txBox="1"/>
          <p:nvPr>
            <p:custDataLst>
              <p:tags r:id="rId6"/>
            </p:custDataLst>
          </p:nvPr>
        </p:nvSpPr>
        <p:spPr>
          <a:xfrm>
            <a:off x="3559937" y="3938840"/>
            <a:ext cx="746015" cy="771623"/>
          </a:xfrm>
          <a:prstGeom prst="rect">
            <a:avLst/>
          </a:prstGeom>
          <a:noFill/>
          <a:ln>
            <a:noFill/>
          </a:ln>
        </p:spPr>
        <p:txBody>
          <a:bodyPr wrap="none" lIns="90000" tIns="46800" rIns="90000" bIns="468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black"/>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rPr>
              <a:t>02</a:t>
            </a:r>
            <a:endParaRPr kumimoji="0" lang="en-US" sz="4400" b="1" i="0" u="none" strike="noStrike" kern="0" cap="none" spc="0" normalizeH="0" baseline="0" noProof="0" dirty="0">
              <a:ln>
                <a:noFill/>
              </a:ln>
              <a:solidFill>
                <a:prstClr val="black"/>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endParaRPr>
          </a:p>
        </p:txBody>
      </p:sp>
      <p:sp>
        <p:nvSpPr>
          <p:cNvPr id="35" name="PA-简单96">
            <a:extLst>
              <a:ext uri="{FF2B5EF4-FFF2-40B4-BE49-F238E27FC236}">
                <a16:creationId xmlns:a16="http://schemas.microsoft.com/office/drawing/2014/main" id="{B3BBF20E-44FB-0EE0-FCA2-806849CBA506}"/>
              </a:ext>
            </a:extLst>
          </p:cNvPr>
          <p:cNvSpPr txBox="1"/>
          <p:nvPr>
            <p:custDataLst>
              <p:tags r:id="rId7"/>
            </p:custDataLst>
          </p:nvPr>
        </p:nvSpPr>
        <p:spPr>
          <a:xfrm>
            <a:off x="653547" y="5574070"/>
            <a:ext cx="2814389" cy="586957"/>
          </a:xfrm>
          <a:prstGeom prst="rect">
            <a:avLst/>
          </a:prstGeom>
          <a:noFill/>
        </p:spPr>
        <p:txBody>
          <a:bodyPr wrap="square" lIns="90000" tIns="46800" rIns="90000" bIns="46800" rtlCol="0">
            <a:spAutoFit/>
          </a:bodyPr>
          <a:lstStyle>
            <a:defPPr>
              <a:defRPr lang="en-US"/>
            </a:defPPr>
            <a:lvl1pPr algn="r">
              <a:lnSpc>
                <a:spcPct val="110000"/>
              </a:lnSpc>
              <a:defRPr sz="1198">
                <a:solidFill>
                  <a:schemeClr val="tx1">
                    <a:lumMod val="50000"/>
                    <a:lumOff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1" i="1"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Châu</a:t>
            </a:r>
            <a:r>
              <a:rPr kumimoji="0" lang="nl-NL" sz="3200" b="1" i="1" u="none" strike="noStrike" kern="1200" cap="none" spc="0" normalizeH="0" noProof="0" dirty="0">
                <a:ln>
                  <a:noFill/>
                </a:ln>
                <a:solidFill>
                  <a:srgbClr val="002060"/>
                </a:solidFill>
                <a:effectLst/>
                <a:uLnTx/>
                <a:uFillTx/>
                <a:latin typeface="Times New Roman" panose="02020603050405020304" pitchFamily="18" charset="0"/>
                <a:cs typeface="Times New Roman" panose="02020603050405020304" pitchFamily="18" charset="0"/>
              </a:rPr>
              <a:t> chấu</a:t>
            </a:r>
            <a:endPar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endParaRPr>
          </a:p>
        </p:txBody>
      </p:sp>
      <p:sp>
        <p:nvSpPr>
          <p:cNvPr id="36" name="PA-简单97">
            <a:extLst>
              <a:ext uri="{FF2B5EF4-FFF2-40B4-BE49-F238E27FC236}">
                <a16:creationId xmlns:a16="http://schemas.microsoft.com/office/drawing/2014/main" id="{7D902805-B581-4202-31D7-2CD28BDEDDB5}"/>
              </a:ext>
            </a:extLst>
          </p:cNvPr>
          <p:cNvSpPr txBox="1"/>
          <p:nvPr>
            <p:custDataLst>
              <p:tags r:id="rId8"/>
            </p:custDataLst>
          </p:nvPr>
        </p:nvSpPr>
        <p:spPr>
          <a:xfrm>
            <a:off x="2950805" y="5574070"/>
            <a:ext cx="2814389" cy="586957"/>
          </a:xfrm>
          <a:prstGeom prst="rect">
            <a:avLst/>
          </a:prstGeom>
          <a:noFill/>
        </p:spPr>
        <p:txBody>
          <a:bodyPr wrap="square" lIns="90000" tIns="46800" rIns="90000" bIns="46800" rtlCol="0">
            <a:spAutoFit/>
          </a:bodyPr>
          <a:lstStyle>
            <a:defPPr>
              <a:defRPr lang="en-US"/>
            </a:defPPr>
            <a:lvl1pPr algn="r">
              <a:lnSpc>
                <a:spcPct val="110000"/>
              </a:lnSpc>
              <a:defRPr sz="1198">
                <a:solidFill>
                  <a:schemeClr val="tx1">
                    <a:lumMod val="50000"/>
                    <a:lumOff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Dè</a:t>
            </a:r>
            <a:endPar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sp>
        <p:nvSpPr>
          <p:cNvPr id="37" name="PA-简单98">
            <a:extLst>
              <a:ext uri="{FF2B5EF4-FFF2-40B4-BE49-F238E27FC236}">
                <a16:creationId xmlns:a16="http://schemas.microsoft.com/office/drawing/2014/main" id="{4CC2A4BA-1B92-0CF1-A3C9-F2B860C1DE6A}"/>
              </a:ext>
            </a:extLst>
          </p:cNvPr>
          <p:cNvSpPr txBox="1"/>
          <p:nvPr>
            <p:custDataLst>
              <p:tags r:id="rId9"/>
            </p:custDataLst>
          </p:nvPr>
        </p:nvSpPr>
        <p:spPr>
          <a:xfrm>
            <a:off x="4955459" y="5563616"/>
            <a:ext cx="3106994" cy="586957"/>
          </a:xfrm>
          <a:prstGeom prst="rect">
            <a:avLst/>
          </a:prstGeom>
          <a:noFill/>
        </p:spPr>
        <p:txBody>
          <a:bodyPr wrap="square" lIns="90000" tIns="46800" rIns="90000" bIns="46800" rtlCol="0">
            <a:spAutoFit/>
          </a:bodyPr>
          <a:lstStyle>
            <a:defPPr>
              <a:defRPr lang="en-US"/>
            </a:defPPr>
            <a:lvl1pPr algn="r">
              <a:lnSpc>
                <a:spcPct val="110000"/>
              </a:lnSpc>
              <a:defRPr sz="1198">
                <a:solidFill>
                  <a:schemeClr val="tx1">
                    <a:lumMod val="50000"/>
                    <a:lumOff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3200" b="1" i="1" noProof="0" dirty="0">
                <a:solidFill>
                  <a:srgbClr val="002060"/>
                </a:solidFill>
                <a:latin typeface="Times New Roman" panose="02020603050405020304" pitchFamily="18" charset="0"/>
                <a:cs typeface="Times New Roman" panose="02020603050405020304" pitchFamily="18" charset="0"/>
                <a:sym typeface="+mn-lt"/>
              </a:rPr>
              <a:t>ông Đùng</a:t>
            </a:r>
            <a:endParaRPr kumimoji="0" lang="en-US" sz="3200" b="1" i="1" u="none" strike="noStrike" kern="1200" cap="none" spc="0" normalizeH="0" baseline="0" noProof="0" dirty="0">
              <a:ln>
                <a:noFill/>
              </a:ln>
              <a:solidFill>
                <a:srgbClr val="002060"/>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endParaRPr>
          </a:p>
        </p:txBody>
      </p:sp>
      <p:sp>
        <p:nvSpPr>
          <p:cNvPr id="38" name="PA-简单99">
            <a:extLst>
              <a:ext uri="{FF2B5EF4-FFF2-40B4-BE49-F238E27FC236}">
                <a16:creationId xmlns:a16="http://schemas.microsoft.com/office/drawing/2014/main" id="{18C9FEAD-F4B6-E4F6-189A-6278748E7C21}"/>
              </a:ext>
            </a:extLst>
          </p:cNvPr>
          <p:cNvSpPr>
            <a:spLocks/>
          </p:cNvSpPr>
          <p:nvPr>
            <p:custDataLst>
              <p:tags r:id="rId10"/>
            </p:custDataLst>
          </p:nvPr>
        </p:nvSpPr>
        <p:spPr bwMode="auto">
          <a:xfrm>
            <a:off x="5414429" y="3598807"/>
            <a:ext cx="1960414" cy="1622943"/>
          </a:xfrm>
          <a:custGeom>
            <a:avLst/>
            <a:gdLst>
              <a:gd name="connsiteX0" fmla="*/ 812247 w 1960414"/>
              <a:gd name="connsiteY0" fmla="*/ 0 h 1622943"/>
              <a:gd name="connsiteX1" fmla="*/ 812399 w 1960414"/>
              <a:gd name="connsiteY1" fmla="*/ 14 h 1622943"/>
              <a:gd name="connsiteX2" fmla="*/ 812552 w 1960414"/>
              <a:gd name="connsiteY2" fmla="*/ 0 h 1622943"/>
              <a:gd name="connsiteX3" fmla="*/ 1387211 w 1960414"/>
              <a:gd name="connsiteY3" fmla="*/ 237557 h 1622943"/>
              <a:gd name="connsiteX4" fmla="*/ 1960414 w 1960414"/>
              <a:gd name="connsiteY4" fmla="*/ 812924 h 1622943"/>
              <a:gd name="connsiteX5" fmla="*/ 1387211 w 1960414"/>
              <a:gd name="connsiteY5" fmla="*/ 1385386 h 1622943"/>
              <a:gd name="connsiteX6" fmla="*/ 812552 w 1960414"/>
              <a:gd name="connsiteY6" fmla="*/ 1622943 h 1622943"/>
              <a:gd name="connsiteX7" fmla="*/ 812399 w 1960414"/>
              <a:gd name="connsiteY7" fmla="*/ 1622928 h 1622943"/>
              <a:gd name="connsiteX8" fmla="*/ 812247 w 1960414"/>
              <a:gd name="connsiteY8" fmla="*/ 1622943 h 1622943"/>
              <a:gd name="connsiteX9" fmla="*/ 237784 w 1960414"/>
              <a:gd name="connsiteY9" fmla="*/ 1385386 h 1622943"/>
              <a:gd name="connsiteX10" fmla="*/ 237784 w 1960414"/>
              <a:gd name="connsiteY10" fmla="*/ 237557 h 1622943"/>
              <a:gd name="connsiteX11" fmla="*/ 812247 w 1960414"/>
              <a:gd name="connsiteY11" fmla="*/ 0 h 162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414" h="1622943">
                <a:moveTo>
                  <a:pt x="812247" y="0"/>
                </a:moveTo>
                <a:lnTo>
                  <a:pt x="812399" y="14"/>
                </a:lnTo>
                <a:lnTo>
                  <a:pt x="812552" y="0"/>
                </a:lnTo>
                <a:cubicBezTo>
                  <a:pt x="1020593" y="0"/>
                  <a:pt x="1228634" y="79185"/>
                  <a:pt x="1387211" y="237557"/>
                </a:cubicBezTo>
                <a:lnTo>
                  <a:pt x="1960414" y="812924"/>
                </a:lnTo>
                <a:cubicBezTo>
                  <a:pt x="1387211" y="1385386"/>
                  <a:pt x="1387211" y="1385386"/>
                  <a:pt x="1387211" y="1385386"/>
                </a:cubicBezTo>
                <a:cubicBezTo>
                  <a:pt x="1228634" y="1543757"/>
                  <a:pt x="1020593" y="1622942"/>
                  <a:pt x="812552" y="1622943"/>
                </a:cubicBezTo>
                <a:lnTo>
                  <a:pt x="812399" y="1622928"/>
                </a:lnTo>
                <a:lnTo>
                  <a:pt x="812247" y="1622943"/>
                </a:lnTo>
                <a:cubicBezTo>
                  <a:pt x="604277" y="1622942"/>
                  <a:pt x="396307" y="1543757"/>
                  <a:pt x="237784" y="1385386"/>
                </a:cubicBezTo>
                <a:cubicBezTo>
                  <a:pt x="-79261" y="1068643"/>
                  <a:pt x="-79261" y="554299"/>
                  <a:pt x="237784" y="237557"/>
                </a:cubicBezTo>
                <a:cubicBezTo>
                  <a:pt x="396307" y="79185"/>
                  <a:pt x="604277" y="0"/>
                  <a:pt x="812247" y="0"/>
                </a:cubicBezTo>
                <a:close/>
              </a:path>
            </a:pathLst>
          </a:custGeom>
          <a:solidFill>
            <a:srgbClr val="B9C9E7"/>
          </a:solidFill>
          <a:ln w="28575" cap="flat">
            <a:solidFill>
              <a:schemeClr val="tx1">
                <a:lumMod val="65000"/>
                <a:lumOff val="35000"/>
              </a:schemeClr>
            </a:solidFill>
            <a:prstDash val="solid"/>
            <a:miter lim="800000"/>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字魂100号-方方先锋体" panose="00000500000000000000" pitchFamily="2" charset="-122"/>
              <a:ea typeface="字魂100号-方方先锋体" panose="00000500000000000000" pitchFamily="2" charset="-122"/>
              <a:cs typeface="+mn-cs"/>
              <a:sym typeface="+mn-lt"/>
            </a:endParaRPr>
          </a:p>
        </p:txBody>
      </p:sp>
      <p:sp>
        <p:nvSpPr>
          <p:cNvPr id="39" name="PA-简单100">
            <a:extLst>
              <a:ext uri="{FF2B5EF4-FFF2-40B4-BE49-F238E27FC236}">
                <a16:creationId xmlns:a16="http://schemas.microsoft.com/office/drawing/2014/main" id="{1B0AEFC4-53D1-8061-CA66-B38356606C5C}"/>
              </a:ext>
            </a:extLst>
          </p:cNvPr>
          <p:cNvSpPr>
            <a:spLocks/>
          </p:cNvSpPr>
          <p:nvPr>
            <p:custDataLst>
              <p:tags r:id="rId11"/>
            </p:custDataLst>
          </p:nvPr>
        </p:nvSpPr>
        <p:spPr bwMode="auto">
          <a:xfrm>
            <a:off x="5460099" y="3643700"/>
            <a:ext cx="1533155" cy="1533154"/>
          </a:xfrm>
          <a:custGeom>
            <a:avLst/>
            <a:gdLst>
              <a:gd name="T0" fmla="*/ 433 w 527"/>
              <a:gd name="T1" fmla="*/ 433 h 527"/>
              <a:gd name="T2" fmla="*/ 433 w 527"/>
              <a:gd name="T3" fmla="*/ 433 h 527"/>
              <a:gd name="T4" fmla="*/ 94 w 527"/>
              <a:gd name="T5" fmla="*/ 433 h 527"/>
              <a:gd name="T6" fmla="*/ 94 w 527"/>
              <a:gd name="T7" fmla="*/ 433 h 527"/>
              <a:gd name="T8" fmla="*/ 94 w 527"/>
              <a:gd name="T9" fmla="*/ 94 h 527"/>
              <a:gd name="T10" fmla="*/ 94 w 527"/>
              <a:gd name="T11" fmla="*/ 94 h 527"/>
              <a:gd name="T12" fmla="*/ 433 w 527"/>
              <a:gd name="T13" fmla="*/ 94 h 527"/>
              <a:gd name="T14" fmla="*/ 433 w 527"/>
              <a:gd name="T15" fmla="*/ 94 h 527"/>
              <a:gd name="T16" fmla="*/ 433 w 527"/>
              <a:gd name="T17" fmla="*/ 43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7" h="527">
                <a:moveTo>
                  <a:pt x="433" y="433"/>
                </a:moveTo>
                <a:cubicBezTo>
                  <a:pt x="433" y="433"/>
                  <a:pt x="433" y="433"/>
                  <a:pt x="433" y="433"/>
                </a:cubicBezTo>
                <a:cubicBezTo>
                  <a:pt x="339" y="527"/>
                  <a:pt x="188" y="527"/>
                  <a:pt x="94" y="433"/>
                </a:cubicBezTo>
                <a:cubicBezTo>
                  <a:pt x="94" y="433"/>
                  <a:pt x="94" y="433"/>
                  <a:pt x="94" y="433"/>
                </a:cubicBezTo>
                <a:cubicBezTo>
                  <a:pt x="0" y="339"/>
                  <a:pt x="0" y="188"/>
                  <a:pt x="94" y="94"/>
                </a:cubicBezTo>
                <a:cubicBezTo>
                  <a:pt x="94" y="94"/>
                  <a:pt x="94" y="94"/>
                  <a:pt x="94" y="94"/>
                </a:cubicBezTo>
                <a:cubicBezTo>
                  <a:pt x="188" y="0"/>
                  <a:pt x="339" y="0"/>
                  <a:pt x="433" y="94"/>
                </a:cubicBezTo>
                <a:cubicBezTo>
                  <a:pt x="433" y="94"/>
                  <a:pt x="433" y="94"/>
                  <a:pt x="433" y="94"/>
                </a:cubicBezTo>
                <a:cubicBezTo>
                  <a:pt x="527" y="188"/>
                  <a:pt x="527" y="339"/>
                  <a:pt x="433" y="433"/>
                </a:cubicBezTo>
                <a:close/>
              </a:path>
            </a:pathLst>
          </a:custGeom>
          <a:solidFill>
            <a:srgbClr val="FFFFFF"/>
          </a:solidFill>
          <a:ln w="11113"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字魂100号-方方先锋体" panose="00000500000000000000" pitchFamily="2" charset="-122"/>
              <a:ea typeface="字魂100号-方方先锋体" panose="00000500000000000000" pitchFamily="2" charset="-122"/>
              <a:cs typeface="+mn-cs"/>
              <a:sym typeface="+mn-lt"/>
            </a:endParaRPr>
          </a:p>
        </p:txBody>
      </p:sp>
      <p:sp>
        <p:nvSpPr>
          <p:cNvPr id="40" name="PA-简单101">
            <a:extLst>
              <a:ext uri="{FF2B5EF4-FFF2-40B4-BE49-F238E27FC236}">
                <a16:creationId xmlns:a16="http://schemas.microsoft.com/office/drawing/2014/main" id="{8240D771-2F60-3E48-6080-572995B6FE5A}"/>
              </a:ext>
            </a:extLst>
          </p:cNvPr>
          <p:cNvSpPr txBox="1"/>
          <p:nvPr>
            <p:custDataLst>
              <p:tags r:id="rId12"/>
            </p:custDataLst>
          </p:nvPr>
        </p:nvSpPr>
        <p:spPr>
          <a:xfrm>
            <a:off x="5793504" y="3938840"/>
            <a:ext cx="746015" cy="771623"/>
          </a:xfrm>
          <a:prstGeom prst="rect">
            <a:avLst/>
          </a:prstGeom>
          <a:noFill/>
          <a:ln>
            <a:noFill/>
          </a:ln>
        </p:spPr>
        <p:txBody>
          <a:bodyPr wrap="none" lIns="90000" tIns="46800" rIns="90000" bIns="468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black"/>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rPr>
              <a:t>03</a:t>
            </a:r>
            <a:endParaRPr kumimoji="0" lang="en-US" sz="4400" b="1" i="0" u="none" strike="noStrike" kern="0" cap="none" spc="0" normalizeH="0" baseline="0" noProof="0" dirty="0">
              <a:ln>
                <a:noFill/>
              </a:ln>
              <a:solidFill>
                <a:prstClr val="black"/>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33807850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0-#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000" r="-4000"/>
          </a:stretch>
        </a:blipFill>
        <a:effectLst/>
      </p:bgPr>
    </p:bg>
    <p:spTree>
      <p:nvGrpSpPr>
        <p:cNvPr id="1" name=""/>
        <p:cNvGrpSpPr/>
        <p:nvPr/>
      </p:nvGrpSpPr>
      <p:grpSpPr>
        <a:xfrm>
          <a:off x="0" y="0"/>
          <a:ext cx="0" cy="0"/>
          <a:chOff x="0" y="0"/>
          <a:chExt cx="0" cy="0"/>
        </a:xfrm>
      </p:grpSpPr>
      <p:sp>
        <p:nvSpPr>
          <p:cNvPr id="9" name="PA-简单97">
            <a:extLst>
              <a:ext uri="{FF2B5EF4-FFF2-40B4-BE49-F238E27FC236}">
                <a16:creationId xmlns:a16="http://schemas.microsoft.com/office/drawing/2014/main" id="{E96E9B4C-06C1-B62A-3246-646D99A415B5}"/>
              </a:ext>
            </a:extLst>
          </p:cNvPr>
          <p:cNvSpPr txBox="1"/>
          <p:nvPr>
            <p:custDataLst>
              <p:tags r:id="rId1"/>
            </p:custDataLst>
          </p:nvPr>
        </p:nvSpPr>
        <p:spPr>
          <a:xfrm>
            <a:off x="189710" y="4258195"/>
            <a:ext cx="6048529" cy="2064284"/>
          </a:xfrm>
          <a:prstGeom prst="rect">
            <a:avLst/>
          </a:prstGeom>
          <a:noFill/>
        </p:spPr>
        <p:txBody>
          <a:bodyPr wrap="square" lIns="90000" tIns="46800" rIns="90000" bIns="46800" rtlCol="0">
            <a:spAutoFit/>
          </a:bodyPr>
          <a:lstStyle>
            <a:defPPr>
              <a:defRPr lang="en-US"/>
            </a:defPPr>
            <a:lvl1pPr algn="r">
              <a:lnSpc>
                <a:spcPct val="110000"/>
              </a:lnSpc>
              <a:defRPr sz="1198">
                <a:solidFill>
                  <a:schemeClr val="tx1">
                    <a:lumMod val="50000"/>
                    <a:lumOff val="50000"/>
                  </a:schemeClr>
                </a:solidFill>
              </a:defRPr>
            </a:lvl1pPr>
          </a:lstStyle>
          <a:p>
            <a:pPr lvl="0" algn="just">
              <a:lnSpc>
                <a:spcPct val="100000"/>
              </a:lnSpc>
              <a:defRPr/>
            </a:pPr>
            <a:r>
              <a:rPr lang="nl-NL" sz="3200" b="1" i="1" dirty="0">
                <a:solidFill>
                  <a:srgbClr val="002060"/>
                </a:solidFill>
                <a:latin typeface="Times New Roman" panose="02020603050405020304" pitchFamily="18" charset="0"/>
                <a:cs typeface="Times New Roman" panose="02020603050405020304" pitchFamily="18" charset="0"/>
              </a:rPr>
              <a:t>Săn sắt: </a:t>
            </a:r>
            <a:r>
              <a:rPr lang="en-US" sz="3200" i="1" dirty="0" err="1">
                <a:solidFill>
                  <a:srgbClr val="002060"/>
                </a:solidFill>
                <a:latin typeface="Times New Roman" panose="02020603050405020304" pitchFamily="18" charset="0"/>
                <a:cs typeface="Times New Roman" panose="02020603050405020304" pitchFamily="18" charset="0"/>
              </a:rPr>
              <a:t>còn</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gọi</a:t>
            </a:r>
            <a:r>
              <a:rPr lang="en-US" sz="3200" i="1" dirty="0">
                <a:solidFill>
                  <a:srgbClr val="002060"/>
                </a:solidFill>
                <a:latin typeface="Times New Roman" panose="02020603050405020304" pitchFamily="18" charset="0"/>
                <a:cs typeface="Times New Roman" panose="02020603050405020304" pitchFamily="18" charset="0"/>
              </a:rPr>
              <a:t> </a:t>
            </a:r>
            <a:r>
              <a:rPr lang="vi-VN" sz="3200" i="1" dirty="0">
                <a:solidFill>
                  <a:srgbClr val="002060"/>
                </a:solidFill>
                <a:latin typeface="Times New Roman" panose="02020603050405020304" pitchFamily="18" charset="0"/>
                <a:cs typeface="Times New Roman" panose="02020603050405020304" pitchFamily="18" charset="0"/>
              </a:rPr>
              <a:t>là</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cá</a:t>
            </a:r>
            <a:r>
              <a:rPr lang="en-US" sz="3200" i="1" dirty="0">
                <a:solidFill>
                  <a:srgbClr val="002060"/>
                </a:solidFill>
                <a:latin typeface="Times New Roman" panose="02020603050405020304" pitchFamily="18" charset="0"/>
                <a:cs typeface="Times New Roman" panose="02020603050405020304" pitchFamily="18" charset="0"/>
              </a:rPr>
              <a:t> </a:t>
            </a:r>
            <a:r>
              <a:rPr lang="vi-VN" sz="3200" i="1" dirty="0">
                <a:solidFill>
                  <a:srgbClr val="002060"/>
                </a:solidFill>
                <a:latin typeface="Times New Roman" panose="02020603050405020304" pitchFamily="18" charset="0"/>
                <a:cs typeface="Times New Roman" panose="02020603050405020304" pitchFamily="18" charset="0"/>
              </a:rPr>
              <a:t>lia thia</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cá</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thia</a:t>
            </a:r>
            <a:r>
              <a:rPr lang="vi-VN" sz="3200" i="1" dirty="0">
                <a:solidFill>
                  <a:srgbClr val="002060"/>
                </a:solidFill>
                <a:latin typeface="Times New Roman" panose="02020603050405020304" pitchFamily="18" charset="0"/>
                <a:cs typeface="Times New Roman" panose="02020603050405020304" pitchFamily="18" charset="0"/>
              </a:rPr>
              <a:t> hoặc cá cờ</a:t>
            </a:r>
            <a:r>
              <a:rPr lang="en-US" sz="3200" i="1" dirty="0">
                <a:solidFill>
                  <a:srgbClr val="002060"/>
                </a:solidFill>
                <a:latin typeface="Times New Roman" panose="02020603050405020304" pitchFamily="18" charset="0"/>
                <a:cs typeface="Times New Roman" panose="02020603050405020304" pitchFamily="18" charset="0"/>
              </a:rPr>
              <a:t>,</a:t>
            </a:r>
            <a:r>
              <a:rPr lang="vi-VN" sz="3200" i="1" dirty="0">
                <a:solidFill>
                  <a:srgbClr val="002060"/>
                </a:solidFill>
                <a:latin typeface="Times New Roman" panose="02020603050405020304" pitchFamily="18" charset="0"/>
                <a:cs typeface="Times New Roman" panose="02020603050405020304" pitchFamily="18" charset="0"/>
              </a:rPr>
              <a:t> một loài cá nhỏ</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sống</a:t>
            </a:r>
            <a:r>
              <a:rPr lang="en-US" sz="3200" i="1" dirty="0">
                <a:solidFill>
                  <a:srgbClr val="002060"/>
                </a:solidFill>
                <a:latin typeface="Times New Roman" panose="02020603050405020304" pitchFamily="18" charset="0"/>
                <a:cs typeface="Times New Roman" panose="02020603050405020304" pitchFamily="18" charset="0"/>
              </a:rPr>
              <a:t> ở </a:t>
            </a:r>
            <a:r>
              <a:rPr lang="en-US" sz="3200" i="1" dirty="0" err="1">
                <a:solidFill>
                  <a:srgbClr val="002060"/>
                </a:solidFill>
                <a:latin typeface="Times New Roman" panose="02020603050405020304" pitchFamily="18" charset="0"/>
                <a:cs typeface="Times New Roman" panose="02020603050405020304" pitchFamily="18" charset="0"/>
              </a:rPr>
              <a:t>nước</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ngọt</a:t>
            </a:r>
            <a:r>
              <a:rPr lang="en-US" sz="3200" i="1" dirty="0">
                <a:solidFill>
                  <a:srgbClr val="002060"/>
                </a:solidFill>
                <a:latin typeface="Times New Roman" panose="02020603050405020304" pitchFamily="18" charset="0"/>
                <a:cs typeface="Times New Roman" panose="02020603050405020304" pitchFamily="18" charset="0"/>
              </a:rPr>
              <a:t> hay </a:t>
            </a:r>
            <a:r>
              <a:rPr lang="en-US" sz="3200" i="1" dirty="0" err="1">
                <a:solidFill>
                  <a:srgbClr val="002060"/>
                </a:solidFill>
                <a:latin typeface="Times New Roman" panose="02020603050405020304" pitchFamily="18" charset="0"/>
                <a:cs typeface="Times New Roman" panose="02020603050405020304" pitchFamily="18" charset="0"/>
              </a:rPr>
              <a:t>nước</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lợ</a:t>
            </a:r>
            <a:r>
              <a:rPr lang="vi-VN"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thân</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hình</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rất</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nhỏ</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nhưng</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rất</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phàm</a:t>
            </a:r>
            <a:r>
              <a:rPr lang="en-US" sz="3200" i="1" dirty="0">
                <a:solidFill>
                  <a:srgbClr val="002060"/>
                </a:solidFill>
                <a:latin typeface="Times New Roman" panose="02020603050405020304" pitchFamily="18" charset="0"/>
                <a:cs typeface="Times New Roman" panose="02020603050405020304" pitchFamily="18" charset="0"/>
              </a:rPr>
              <a:t> </a:t>
            </a:r>
            <a:r>
              <a:rPr lang="en-US" sz="3200" i="1" dirty="0" err="1">
                <a:solidFill>
                  <a:srgbClr val="002060"/>
                </a:solidFill>
                <a:latin typeface="Times New Roman" panose="02020603050405020304" pitchFamily="18" charset="0"/>
                <a:cs typeface="Times New Roman" panose="02020603050405020304" pitchFamily="18" charset="0"/>
              </a:rPr>
              <a:t>ăn</a:t>
            </a:r>
            <a:r>
              <a:rPr lang="en-US" sz="3200" i="1" dirty="0">
                <a:solidFill>
                  <a:srgbClr val="002060"/>
                </a:solidFill>
                <a:latin typeface="Times New Roman" panose="02020603050405020304" pitchFamily="18" charset="0"/>
                <a:cs typeface="Times New Roman" panose="02020603050405020304" pitchFamily="18" charset="0"/>
              </a:rPr>
              <a:t>.</a:t>
            </a:r>
            <a:endParaRPr kumimoji="0" lang="en-US" sz="3200" i="1"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p:txBody>
      </p:sp>
      <p:sp>
        <p:nvSpPr>
          <p:cNvPr id="10" name="PA-简单98">
            <a:extLst>
              <a:ext uri="{FF2B5EF4-FFF2-40B4-BE49-F238E27FC236}">
                <a16:creationId xmlns:a16="http://schemas.microsoft.com/office/drawing/2014/main" id="{11306479-0601-9BFE-C420-568E6FCF59C1}"/>
              </a:ext>
            </a:extLst>
          </p:cNvPr>
          <p:cNvSpPr txBox="1"/>
          <p:nvPr>
            <p:custDataLst>
              <p:tags r:id="rId2"/>
            </p:custDataLst>
          </p:nvPr>
        </p:nvSpPr>
        <p:spPr>
          <a:xfrm>
            <a:off x="6975866" y="4309947"/>
            <a:ext cx="5145014" cy="2064284"/>
          </a:xfrm>
          <a:prstGeom prst="rect">
            <a:avLst/>
          </a:prstGeom>
          <a:noFill/>
        </p:spPr>
        <p:txBody>
          <a:bodyPr wrap="square" lIns="90000" tIns="46800" rIns="90000" bIns="46800" rtlCol="0">
            <a:spAutoFit/>
          </a:bodyPr>
          <a:lstStyle>
            <a:defPPr>
              <a:defRPr lang="en-US"/>
            </a:defPPr>
            <a:lvl1pPr algn="r">
              <a:lnSpc>
                <a:spcPct val="110000"/>
              </a:lnSpc>
              <a:defRPr sz="1198">
                <a:solidFill>
                  <a:schemeClr val="tx1">
                    <a:lumMod val="50000"/>
                    <a:lumOff val="50000"/>
                  </a:schemeClr>
                </a:solidFill>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nl-NL" sz="3200" b="1" i="1" noProof="0" dirty="0">
                <a:solidFill>
                  <a:srgbClr val="002060"/>
                </a:solidFill>
                <a:latin typeface="Times New Roman" panose="02020603050405020304" pitchFamily="18" charset="0"/>
                <a:cs typeface="Times New Roman" panose="02020603050405020304" pitchFamily="18" charset="0"/>
                <a:sym typeface="+mn-lt"/>
              </a:rPr>
              <a:t>Ông Đùng: </a:t>
            </a:r>
            <a:r>
              <a:rPr lang="nl-NL" sz="3200" i="1" noProof="0" dirty="0">
                <a:solidFill>
                  <a:srgbClr val="002060"/>
                </a:solidFill>
                <a:latin typeface="Times New Roman" panose="02020603050405020304" pitchFamily="18" charset="0"/>
                <a:cs typeface="Times New Roman" panose="02020603050405020304" pitchFamily="18" charset="0"/>
                <a:sym typeface="+mn-lt"/>
              </a:rPr>
              <a:t>nhân vật thần thoại trong thời kì hỗn mang, thân hình rất cao lớn và có sức khỏe phi thường</a:t>
            </a:r>
            <a:endParaRPr kumimoji="0" lang="en-US" sz="3200" b="0" i="1" u="none" strike="noStrike" kern="1200" cap="none" spc="0" normalizeH="0" baseline="0" noProof="0" dirty="0">
              <a:ln>
                <a:noFill/>
              </a:ln>
              <a:solidFill>
                <a:srgbClr val="002060"/>
              </a:solidFill>
              <a:effectLst/>
              <a:uLnTx/>
              <a:uFillTx/>
              <a:latin typeface="Times New Roman" panose="02020603050405020304" pitchFamily="18" charset="0"/>
              <a:ea typeface="字魂100号-方方先锋体" panose="00000500000000000000" pitchFamily="2" charset="-122"/>
              <a:cs typeface="Times New Roman" panose="02020603050405020304" pitchFamily="18" charset="0"/>
              <a:sym typeface="+mn-lt"/>
            </a:endParaRPr>
          </a:p>
        </p:txBody>
      </p:sp>
      <p:pic>
        <p:nvPicPr>
          <p:cNvPr id="4" name="Picture 3">
            <a:extLst>
              <a:ext uri="{FF2B5EF4-FFF2-40B4-BE49-F238E27FC236}">
                <a16:creationId xmlns:a16="http://schemas.microsoft.com/office/drawing/2014/main" id="{4C7034C7-1A4C-D79A-3EAE-5FBF3A8B68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866" y="1"/>
            <a:ext cx="5216134" cy="4104640"/>
          </a:xfrm>
          <a:prstGeom prst="rect">
            <a:avLst/>
          </a:prstGeom>
        </p:spPr>
      </p:pic>
      <p:pic>
        <p:nvPicPr>
          <p:cNvPr id="12" name="Picture 11">
            <a:extLst>
              <a:ext uri="{FF2B5EF4-FFF2-40B4-BE49-F238E27FC236}">
                <a16:creationId xmlns:a16="http://schemas.microsoft.com/office/drawing/2014/main" id="{A2E6D85E-CD4C-65E3-3115-EF2EA867B6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805" y="72275"/>
            <a:ext cx="5963195" cy="4104640"/>
          </a:xfrm>
          <a:prstGeom prst="rect">
            <a:avLst/>
          </a:prstGeom>
        </p:spPr>
      </p:pic>
    </p:spTree>
    <p:extLst>
      <p:ext uri="{BB962C8B-B14F-4D97-AF65-F5344CB8AC3E}">
        <p14:creationId xmlns:p14="http://schemas.microsoft.com/office/powerpoint/2010/main" val="1669691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2" name="矩形 9">
            <a:extLst>
              <a:ext uri="{FF2B5EF4-FFF2-40B4-BE49-F238E27FC236}">
                <a16:creationId xmlns:a16="http://schemas.microsoft.com/office/drawing/2014/main" id="{7CEB33DE-BC87-8354-6921-ACDDA1FDA290}"/>
              </a:ext>
            </a:extLst>
          </p:cNvPr>
          <p:cNvSpPr/>
          <p:nvPr/>
        </p:nvSpPr>
        <p:spPr>
          <a:xfrm>
            <a:off x="-4" y="2689577"/>
            <a:ext cx="9550904" cy="527552"/>
          </a:xfrm>
          <a:prstGeom prst="rect">
            <a:avLst/>
          </a:prstGeom>
        </p:spPr>
        <p:txBody>
          <a:bodyPr wrap="square">
            <a:noAutofit/>
          </a:bodyPr>
          <a:lstStyle/>
          <a:p>
            <a:pPr algn="just"/>
            <a:r>
              <a:rPr lang="nl-NL" sz="3200" b="1" dirty="0">
                <a:solidFill>
                  <a:srgbClr val="002060"/>
                </a:solidFill>
                <a:latin typeface="Times New Roman" panose="02020603050405020304" pitchFamily="18" charset="0"/>
                <a:cs typeface="Times New Roman" panose="02020603050405020304" pitchFamily="18" charset="0"/>
              </a:rPr>
              <a:t>2. Tìm hiểu chung</a:t>
            </a:r>
          </a:p>
        </p:txBody>
      </p:sp>
      <p:sp>
        <p:nvSpPr>
          <p:cNvPr id="3" name="TextBox 2">
            <a:extLst>
              <a:ext uri="{FF2B5EF4-FFF2-40B4-BE49-F238E27FC236}">
                <a16:creationId xmlns:a16="http://schemas.microsoft.com/office/drawing/2014/main" id="{8F18D9F1-8E61-AC7C-1E43-A44903778F61}"/>
              </a:ext>
            </a:extLst>
          </p:cNvPr>
          <p:cNvSpPr txBox="1"/>
          <p:nvPr/>
        </p:nvSpPr>
        <p:spPr>
          <a:xfrm>
            <a:off x="-4" y="3310553"/>
            <a:ext cx="1700985" cy="577850"/>
          </a:xfrm>
          <a:prstGeom prst="rect">
            <a:avLst/>
          </a:prstGeom>
          <a:noFill/>
        </p:spPr>
        <p:txBody>
          <a:bodyPr wrap="square">
            <a:spAutoFit/>
          </a:bodyPr>
          <a:lstStyle/>
          <a:p>
            <a:pPr algn="just">
              <a:lnSpc>
                <a:spcPct val="150000"/>
              </a:lnSpc>
              <a:tabLst>
                <a:tab pos="90170" algn="l"/>
                <a:tab pos="180340" algn="l"/>
              </a:tabLst>
            </a:pP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Thể</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thơ</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p:txBody>
      </p:sp>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4" y="1203641"/>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F004B180-F5D0-1F6E-F211-587775A38D20}"/>
              </a:ext>
            </a:extLst>
          </p:cNvPr>
          <p:cNvSpPr txBox="1"/>
          <p:nvPr/>
        </p:nvSpPr>
        <p:spPr>
          <a:xfrm>
            <a:off x="0" y="1888268"/>
            <a:ext cx="8691717"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chú</a:t>
            </a: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thích</a:t>
            </a:r>
            <a:endParaRPr kumimoji="0" lang="zh-CN" altLang="en-US" sz="32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7" name="TextBox 6">
            <a:extLst>
              <a:ext uri="{FF2B5EF4-FFF2-40B4-BE49-F238E27FC236}">
                <a16:creationId xmlns:a16="http://schemas.microsoft.com/office/drawing/2014/main" id="{A44CD5DC-2C24-0878-90FB-2A50D4192E50}"/>
              </a:ext>
            </a:extLst>
          </p:cNvPr>
          <p:cNvSpPr txBox="1"/>
          <p:nvPr/>
        </p:nvSpPr>
        <p:spPr>
          <a:xfrm>
            <a:off x="1534941" y="3310553"/>
            <a:ext cx="1700985" cy="577850"/>
          </a:xfrm>
          <a:prstGeom prst="rect">
            <a:avLst/>
          </a:prstGeom>
          <a:noFill/>
        </p:spPr>
        <p:txBody>
          <a:bodyPr wrap="square">
            <a:spAutoFit/>
          </a:bodyPr>
          <a:lstStyle/>
          <a:p>
            <a:pPr algn="just">
              <a:lnSpc>
                <a:spcPct val="150000"/>
              </a:lnSpc>
              <a:tabLst>
                <a:tab pos="90170" algn="l"/>
                <a:tab pos="180340" algn="l"/>
              </a:tabLst>
            </a:pP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L</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ục</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bát</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112219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2" name="矩形 9">
            <a:extLst>
              <a:ext uri="{FF2B5EF4-FFF2-40B4-BE49-F238E27FC236}">
                <a16:creationId xmlns:a16="http://schemas.microsoft.com/office/drawing/2014/main" id="{7CEB33DE-BC87-8354-6921-ACDDA1FDA290}"/>
              </a:ext>
            </a:extLst>
          </p:cNvPr>
          <p:cNvSpPr/>
          <p:nvPr/>
        </p:nvSpPr>
        <p:spPr>
          <a:xfrm>
            <a:off x="0" y="2339792"/>
            <a:ext cx="9550904" cy="527552"/>
          </a:xfrm>
          <a:prstGeom prst="rect">
            <a:avLst/>
          </a:prstGeom>
        </p:spPr>
        <p:txBody>
          <a:bodyPr wrap="square">
            <a:noAutofit/>
          </a:bodyPr>
          <a:lstStyle/>
          <a:p>
            <a:pPr algn="just"/>
            <a:r>
              <a:rPr lang="nl-NL" sz="3200" b="1" dirty="0">
                <a:solidFill>
                  <a:srgbClr val="002060"/>
                </a:solidFill>
                <a:latin typeface="Times New Roman" panose="02020603050405020304" pitchFamily="18" charset="0"/>
                <a:cs typeface="Times New Roman" panose="02020603050405020304" pitchFamily="18" charset="0"/>
              </a:rPr>
              <a:t>2. Tìm hiểu chung</a:t>
            </a:r>
          </a:p>
        </p:txBody>
      </p:sp>
      <p:sp>
        <p:nvSpPr>
          <p:cNvPr id="3" name="TextBox 2">
            <a:extLst>
              <a:ext uri="{FF2B5EF4-FFF2-40B4-BE49-F238E27FC236}">
                <a16:creationId xmlns:a16="http://schemas.microsoft.com/office/drawing/2014/main" id="{8F18D9F1-8E61-AC7C-1E43-A44903778F61}"/>
              </a:ext>
            </a:extLst>
          </p:cNvPr>
          <p:cNvSpPr txBox="1"/>
          <p:nvPr/>
        </p:nvSpPr>
        <p:spPr>
          <a:xfrm>
            <a:off x="-127820" y="4257832"/>
            <a:ext cx="7865807" cy="2239844"/>
          </a:xfrm>
          <a:prstGeom prst="rect">
            <a:avLst/>
          </a:prstGeom>
          <a:noFill/>
        </p:spPr>
        <p:txBody>
          <a:bodyPr wrap="square">
            <a:spAutoFit/>
          </a:bodyPr>
          <a:lstStyle/>
          <a:p>
            <a:pPr algn="just">
              <a:lnSpc>
                <a:spcPct val="150000"/>
              </a:lnSpc>
              <a:tabLst>
                <a:tab pos="90170" algn="l"/>
                <a:tab pos="180340" algn="l"/>
              </a:tabLst>
            </a:pP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Thể</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thơ</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lục</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bát</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tabLst>
                <a:tab pos="90170" algn="l"/>
                <a:tab pos="180340" algn="l"/>
              </a:tabLst>
            </a:pP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Thể</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loại</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tabLst>
                <a:tab pos="90170" algn="l"/>
                <a:tab pos="180340" algn="l"/>
              </a:tabLst>
            </a:pP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V</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ăn </a:t>
            </a:r>
            <a:r>
              <a:rPr lang="en-US" sz="24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bản</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(1), (2):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Tục</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ngữ</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endPar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tabLst>
                <a:tab pos="90170" algn="l"/>
                <a:tab pos="180340" algn="l"/>
              </a:tabLst>
            </a:pP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 Văn </a:t>
            </a:r>
            <a:r>
              <a:rPr lang="en-US" sz="24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bản</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 (3), (4): </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Ca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dao</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p:txBody>
      </p:sp>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4" y="1127427"/>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F004B180-F5D0-1F6E-F211-587775A38D20}"/>
              </a:ext>
            </a:extLst>
          </p:cNvPr>
          <p:cNvSpPr txBox="1"/>
          <p:nvPr/>
        </p:nvSpPr>
        <p:spPr>
          <a:xfrm>
            <a:off x="0" y="1798614"/>
            <a:ext cx="8691717"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2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2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endParaRPr kumimoji="0" lang="zh-CN" altLang="en-US" sz="32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0D8A177D-6985-3B75-9729-FA5B06C87A18}"/>
              </a:ext>
            </a:extLst>
          </p:cNvPr>
          <p:cNvSpPr txBox="1"/>
          <p:nvPr/>
        </p:nvSpPr>
        <p:spPr>
          <a:xfrm>
            <a:off x="1524328" y="3227254"/>
            <a:ext cx="7323518" cy="1131848"/>
          </a:xfrm>
          <a:prstGeom prst="rect">
            <a:avLst/>
          </a:prstGeom>
          <a:noFill/>
        </p:spPr>
        <p:txBody>
          <a:bodyPr wrap="square">
            <a:spAutoFit/>
          </a:bodyPr>
          <a:lstStyle/>
          <a:p>
            <a:pPr>
              <a:lnSpc>
                <a:spcPct val="150000"/>
              </a:lnSpc>
            </a:pP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Trích</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trong</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Tục</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ngữ</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ca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dao</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dân</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ca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Việt</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Nam, Vũ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Ngọc</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Phan, NXB Văn </a:t>
            </a:r>
            <a:r>
              <a:rPr lang="en-US" sz="24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học</a:t>
            </a:r>
            <a:r>
              <a:rPr lang="en-US" sz="2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2005.</a:t>
            </a:r>
            <a:endParaRPr lang="en-US" sz="2400" dirty="0">
              <a:solidFill>
                <a:srgbClr val="00206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32282D6-3A0D-6607-0501-ED3677C5B7B9}"/>
              </a:ext>
            </a:extLst>
          </p:cNvPr>
          <p:cNvSpPr txBox="1"/>
          <p:nvPr/>
        </p:nvSpPr>
        <p:spPr>
          <a:xfrm>
            <a:off x="-4" y="3131906"/>
            <a:ext cx="2003163" cy="577850"/>
          </a:xfrm>
          <a:prstGeom prst="rect">
            <a:avLst/>
          </a:prstGeom>
          <a:noFill/>
        </p:spPr>
        <p:txBody>
          <a:bodyPr wrap="square">
            <a:spAutoFit/>
          </a:bodyPr>
          <a:lstStyle/>
          <a:p>
            <a:pPr algn="just">
              <a:lnSpc>
                <a:spcPct val="150000"/>
              </a:lnSpc>
              <a:tabLst>
                <a:tab pos="90170" algn="l"/>
                <a:tab pos="180340" algn="l"/>
              </a:tabLst>
            </a:pP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Xuất</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xứ</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p:txBody>
      </p:sp>
      <p:pic>
        <p:nvPicPr>
          <p:cNvPr id="11" name="Picture 10">
            <a:extLst>
              <a:ext uri="{FF2B5EF4-FFF2-40B4-BE49-F238E27FC236}">
                <a16:creationId xmlns:a16="http://schemas.microsoft.com/office/drawing/2014/main" id="{2F2543C9-F4D7-C5E3-69AE-F8C19355C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7846" y="1071318"/>
            <a:ext cx="3421677" cy="4450466"/>
          </a:xfrm>
          <a:prstGeom prst="rect">
            <a:avLst/>
          </a:prstGeom>
        </p:spPr>
      </p:pic>
    </p:spTree>
    <p:extLst>
      <p:ext uri="{BB962C8B-B14F-4D97-AF65-F5344CB8AC3E}">
        <p14:creationId xmlns:p14="http://schemas.microsoft.com/office/powerpoint/2010/main" val="205150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5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barn(inVertical)">
                                      <p:cBhvr>
                                        <p:cTn id="39" dur="500"/>
                                        <p:tgtEl>
                                          <p:spTgt spid="3">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barn(inVertical)">
                                      <p:cBhvr>
                                        <p:cTn id="4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B3F5F3-688A-F1F9-99C3-6D7A933F2367}"/>
              </a:ext>
            </a:extLst>
          </p:cNvPr>
          <p:cNvSpPr txBox="1"/>
          <p:nvPr/>
        </p:nvSpPr>
        <p:spPr>
          <a:xfrm>
            <a:off x="-196645" y="2791202"/>
            <a:ext cx="12191999"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Suy</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ngẫm</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phản</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hồi</a:t>
            </a:r>
            <a:endParaRPr kumimoji="0" lang="zh-CN" altLang="en-US" sz="54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 name="TextBox 1">
            <a:extLst>
              <a:ext uri="{FF2B5EF4-FFF2-40B4-BE49-F238E27FC236}">
                <a16:creationId xmlns:a16="http://schemas.microsoft.com/office/drawing/2014/main" id="{0F9CF68F-9E22-E8B1-3637-10D79BE90761}"/>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pic>
        <p:nvPicPr>
          <p:cNvPr id="3" name="Picture 2">
            <a:extLst>
              <a:ext uri="{FF2B5EF4-FFF2-40B4-BE49-F238E27FC236}">
                <a16:creationId xmlns:a16="http://schemas.microsoft.com/office/drawing/2014/main" id="{8ED6AED1-D168-561C-3028-905569AFE5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Tree>
    <p:extLst>
      <p:ext uri="{BB962C8B-B14F-4D97-AF65-F5344CB8AC3E}">
        <p14:creationId xmlns:p14="http://schemas.microsoft.com/office/powerpoint/2010/main" val="430995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4" y="1203641"/>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Trải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nghiệm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75E49833-DC23-C264-E078-7A296A33DC12}"/>
              </a:ext>
            </a:extLst>
          </p:cNvPr>
          <p:cNvSpPr txBox="1"/>
          <p:nvPr/>
        </p:nvSpPr>
        <p:spPr>
          <a:xfrm>
            <a:off x="2908571" y="2015674"/>
            <a:ext cx="5554494"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ca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dao</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1,2</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00EB3E57-4FFB-5B03-2F59-1FF1F232056D}"/>
              </a:ext>
            </a:extLst>
          </p:cNvPr>
          <p:cNvSpPr txBox="1"/>
          <p:nvPr/>
        </p:nvSpPr>
        <p:spPr>
          <a:xfrm>
            <a:off x="2943089" y="3115168"/>
            <a:ext cx="5554494"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2.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ca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dao</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3</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2" name="TextBox 11">
            <a:extLst>
              <a:ext uri="{FF2B5EF4-FFF2-40B4-BE49-F238E27FC236}">
                <a16:creationId xmlns:a16="http://schemas.microsoft.com/office/drawing/2014/main" id="{E2EA2393-DA68-50EB-61E8-2ADF774CB463}"/>
              </a:ext>
            </a:extLst>
          </p:cNvPr>
          <p:cNvSpPr txBox="1"/>
          <p:nvPr/>
        </p:nvSpPr>
        <p:spPr>
          <a:xfrm>
            <a:off x="2874052" y="4340585"/>
            <a:ext cx="5623531"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3.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Kết</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nối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chủ</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điểm</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3" name="Arrow: Down 12">
            <a:extLst>
              <a:ext uri="{FF2B5EF4-FFF2-40B4-BE49-F238E27FC236}">
                <a16:creationId xmlns:a16="http://schemas.microsoft.com/office/drawing/2014/main" id="{DEF7312F-57ED-278D-2C06-94057BB8C4B8}"/>
              </a:ext>
            </a:extLst>
          </p:cNvPr>
          <p:cNvSpPr/>
          <p:nvPr/>
        </p:nvSpPr>
        <p:spPr>
          <a:xfrm>
            <a:off x="4445542" y="2648637"/>
            <a:ext cx="484632" cy="66457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16796E62-AC95-1108-153B-1C485D7A9E6C}"/>
              </a:ext>
            </a:extLst>
          </p:cNvPr>
          <p:cNvSpPr/>
          <p:nvPr/>
        </p:nvSpPr>
        <p:spPr>
          <a:xfrm>
            <a:off x="4445542" y="3809407"/>
            <a:ext cx="484632" cy="66457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06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10" name="Picture 1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57060">
            <a:off x="4977511" y="6390556"/>
            <a:ext cx="307161" cy="420049"/>
          </a:xfrm>
          <a:prstGeom prst="rect">
            <a:avLst/>
          </a:prstGeom>
        </p:spPr>
      </p:pic>
      <p:pic>
        <p:nvPicPr>
          <p:cNvPr id="11" name="Picture 1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04721" flipH="1">
            <a:off x="2466502" y="6445168"/>
            <a:ext cx="296834" cy="405927"/>
          </a:xfrm>
          <a:prstGeom prst="rect">
            <a:avLst/>
          </a:prstGeom>
        </p:spPr>
      </p:pic>
      <p:pic>
        <p:nvPicPr>
          <p:cNvPr id="12" name="Picture 1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04721" flipH="1">
            <a:off x="7652290" y="6407127"/>
            <a:ext cx="296834" cy="405927"/>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57060">
            <a:off x="9474634" y="6225999"/>
            <a:ext cx="307161" cy="420049"/>
          </a:xfrm>
          <a:prstGeom prst="rect">
            <a:avLst/>
          </a:prstGeom>
        </p:spPr>
      </p:pic>
      <p:pic>
        <p:nvPicPr>
          <p:cNvPr id="18" name="Picture 18"/>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57060">
            <a:off x="167386" y="6409577"/>
            <a:ext cx="307161" cy="420049"/>
          </a:xfrm>
          <a:prstGeom prst="rect">
            <a:avLst/>
          </a:prstGeom>
        </p:spPr>
      </p:pic>
      <p:pic>
        <p:nvPicPr>
          <p:cNvPr id="19" name="Picture 1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04721" flipH="1">
            <a:off x="11523585" y="6457875"/>
            <a:ext cx="296834" cy="405927"/>
          </a:xfrm>
          <a:prstGeom prst="rect">
            <a:avLst/>
          </a:prstGeom>
        </p:spPr>
      </p:pic>
      <p:sp>
        <p:nvSpPr>
          <p:cNvPr id="31" name="TextBox 30"/>
          <p:cNvSpPr txBox="1"/>
          <p:nvPr/>
        </p:nvSpPr>
        <p:spPr>
          <a:xfrm>
            <a:off x="5920713" y="1378525"/>
            <a:ext cx="4153188" cy="553998"/>
          </a:xfrm>
          <a:prstGeom prst="rect">
            <a:avLst/>
          </a:prstGeom>
          <a:noFill/>
        </p:spPr>
        <p:txBody>
          <a:bodyPr wrap="none" rtlCol="0">
            <a:spAutoFit/>
          </a:bodyPr>
          <a:lstStyle/>
          <a:p>
            <a:r>
              <a:rPr lang="vi-VN" sz="3000" b="1" dirty="0">
                <a:solidFill>
                  <a:srgbClr val="FF0000"/>
                </a:solidFill>
              </a:rPr>
              <a:t>THẢO LUẬN CẶP ĐÔI</a:t>
            </a:r>
            <a:endParaRPr lang="en-US" sz="3000" b="1" dirty="0">
              <a:solidFill>
                <a:srgbClr val="FF0000"/>
              </a:solidFill>
            </a:endParaRPr>
          </a:p>
        </p:txBody>
      </p:sp>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3899" y="2063612"/>
            <a:ext cx="3845380" cy="3654713"/>
          </a:xfrm>
          <a:prstGeom prst="rect">
            <a:avLst/>
          </a:prstGeom>
        </p:spPr>
      </p:pic>
      <p:sp>
        <p:nvSpPr>
          <p:cNvPr id="7" name="Oval 6">
            <a:extLst>
              <a:ext uri="{FF2B5EF4-FFF2-40B4-BE49-F238E27FC236}">
                <a16:creationId xmlns:a16="http://schemas.microsoft.com/office/drawing/2014/main" id="{F6A28E26-C39A-8DF6-426A-5D6D494A8F4D}"/>
              </a:ext>
            </a:extLst>
          </p:cNvPr>
          <p:cNvSpPr/>
          <p:nvPr/>
        </p:nvSpPr>
        <p:spPr>
          <a:xfrm>
            <a:off x="4239951" y="3017321"/>
            <a:ext cx="6789907" cy="2429046"/>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4FE3507-B549-256C-8E79-E3E839351C2D}"/>
              </a:ext>
            </a:extLst>
          </p:cNvPr>
          <p:cNvSpPr txBox="1"/>
          <p:nvPr/>
        </p:nvSpPr>
        <p:spPr>
          <a:xfrm>
            <a:off x="5353783" y="3606639"/>
            <a:ext cx="4893848" cy="138499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Xác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định</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tu</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từ</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nêu</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đụng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ấy</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trong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1,2</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800" decel="100000"/>
                                        <p:tgtEl>
                                          <p:spTgt spid="33"/>
                                        </p:tgtEl>
                                      </p:cBhvr>
                                    </p:animEffect>
                                    <p:anim calcmode="lin" valueType="num">
                                      <p:cBhvr>
                                        <p:cTn id="8" dur="800" decel="100000" fill="hold"/>
                                        <p:tgtEl>
                                          <p:spTgt spid="33"/>
                                        </p:tgtEl>
                                        <p:attrNameLst>
                                          <p:attrName>style.rotation</p:attrName>
                                        </p:attrNameLst>
                                      </p:cBhvr>
                                      <p:tavLst>
                                        <p:tav tm="0">
                                          <p:val>
                                            <p:fltVal val="-90"/>
                                          </p:val>
                                        </p:tav>
                                        <p:tav tm="100000">
                                          <p:val>
                                            <p:fltVal val="0"/>
                                          </p:val>
                                        </p:tav>
                                      </p:tavLst>
                                    </p:anim>
                                    <p:anim calcmode="lin" valueType="num">
                                      <p:cBhvr>
                                        <p:cTn id="9" dur="800" decel="100000" fill="hold"/>
                                        <p:tgtEl>
                                          <p:spTgt spid="33"/>
                                        </p:tgtEl>
                                        <p:attrNameLst>
                                          <p:attrName>ppt_x</p:attrName>
                                        </p:attrNameLst>
                                      </p:cBhvr>
                                      <p:tavLst>
                                        <p:tav tm="0">
                                          <p:val>
                                            <p:strVal val="#ppt_x+0.4"/>
                                          </p:val>
                                        </p:tav>
                                        <p:tav tm="100000">
                                          <p:val>
                                            <p:strVal val="#ppt_x-0.05"/>
                                          </p:val>
                                        </p:tav>
                                      </p:tavLst>
                                    </p:anim>
                                    <p:anim calcmode="lin" valueType="num">
                                      <p:cBhvr>
                                        <p:cTn id="10" dur="800" decel="100000" fill="hold"/>
                                        <p:tgtEl>
                                          <p:spTgt spid="3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800" decel="100000"/>
                                        <p:tgtEl>
                                          <p:spTgt spid="31"/>
                                        </p:tgtEl>
                                      </p:cBhvr>
                                    </p:animEffect>
                                    <p:anim calcmode="lin" valueType="num">
                                      <p:cBhvr>
                                        <p:cTn id="16" dur="800" decel="100000" fill="hold"/>
                                        <p:tgtEl>
                                          <p:spTgt spid="31"/>
                                        </p:tgtEl>
                                        <p:attrNameLst>
                                          <p:attrName>style.rotation</p:attrName>
                                        </p:attrNameLst>
                                      </p:cBhvr>
                                      <p:tavLst>
                                        <p:tav tm="0">
                                          <p:val>
                                            <p:fltVal val="-90"/>
                                          </p:val>
                                        </p:tav>
                                        <p:tav tm="100000">
                                          <p:val>
                                            <p:fltVal val="0"/>
                                          </p:val>
                                        </p:tav>
                                      </p:tavLst>
                                    </p:anim>
                                    <p:anim calcmode="lin" valueType="num">
                                      <p:cBhvr>
                                        <p:cTn id="17" dur="800" decel="100000" fill="hold"/>
                                        <p:tgtEl>
                                          <p:spTgt spid="31"/>
                                        </p:tgtEl>
                                        <p:attrNameLst>
                                          <p:attrName>ppt_x</p:attrName>
                                        </p:attrNameLst>
                                      </p:cBhvr>
                                      <p:tavLst>
                                        <p:tav tm="0">
                                          <p:val>
                                            <p:strVal val="#ppt_x+0.4"/>
                                          </p:val>
                                        </p:tav>
                                        <p:tav tm="100000">
                                          <p:val>
                                            <p:strVal val="#ppt_x-0.05"/>
                                          </p:val>
                                        </p:tav>
                                      </p:tavLst>
                                    </p:anim>
                                    <p:anim calcmode="lin" valueType="num">
                                      <p:cBhvr>
                                        <p:cTn id="18" dur="800" decel="100000" fill="hold"/>
                                        <p:tgtEl>
                                          <p:spTgt spid="31"/>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7" grpId="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0" y="1363900"/>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Suy</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ngẫm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hồi</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3" name="TextBox 2">
            <a:extLst>
              <a:ext uri="{FF2B5EF4-FFF2-40B4-BE49-F238E27FC236}">
                <a16:creationId xmlns:a16="http://schemas.microsoft.com/office/drawing/2014/main" id="{60BAA66A-C533-7C53-FDD5-E9FB19EE277D}"/>
              </a:ext>
            </a:extLst>
          </p:cNvPr>
          <p:cNvSpPr txBox="1"/>
          <p:nvPr/>
        </p:nvSpPr>
        <p:spPr>
          <a:xfrm>
            <a:off x="1" y="2890391"/>
            <a:ext cx="6764222" cy="954107"/>
          </a:xfrm>
          <a:prstGeom prst="rect">
            <a:avLst/>
          </a:prstGeom>
          <a:noFill/>
        </p:spPr>
        <p:txBody>
          <a:bodyPr wrap="square">
            <a:spAutoFit/>
          </a:bodyPr>
          <a:lstStyle/>
          <a:p>
            <a:pPr marL="514350" marR="0" lvl="0" indent="-514350" algn="ctr" defTabSz="914400" rtl="0" eaLnBrk="1" fontAlgn="auto" latinLnBrk="0" hangingPunct="1">
              <a:lnSpc>
                <a:spcPct val="100000"/>
              </a:lnSpc>
              <a:spcBef>
                <a:spcPts val="0"/>
              </a:spcBef>
              <a:spcAft>
                <a:spcPts val="0"/>
              </a:spcAft>
              <a:buClrTx/>
              <a:buSzTx/>
              <a:buFontTx/>
              <a:buAutoNum type="arabicPeriod"/>
              <a:tabLst/>
              <a:defRPr/>
            </a:pP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Nực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cười</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endPar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ai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dè</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3331" y="4306040"/>
            <a:ext cx="6550213" cy="95410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2. Con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mười</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chiếu</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08C8AAD0-3E56-BF80-DF22-A8F525C428F6}"/>
              </a:ext>
            </a:extLst>
          </p:cNvPr>
          <p:cNvSpPr txBox="1"/>
          <p:nvPr/>
        </p:nvSpPr>
        <p:spPr>
          <a:xfrm>
            <a:off x="0" y="2071786"/>
            <a:ext cx="5554494"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6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ca </a:t>
            </a:r>
            <a:r>
              <a:rPr lang="en-US" altLang="zh-CN" sz="36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dao</a:t>
            </a: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1,2</a:t>
            </a:r>
            <a:endParaRPr kumimoji="0" lang="zh-CN" altLang="en-US"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2732506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BAA66A-C533-7C53-FDD5-E9FB19EE277D}"/>
              </a:ext>
            </a:extLst>
          </p:cNvPr>
          <p:cNvSpPr txBox="1"/>
          <p:nvPr/>
        </p:nvSpPr>
        <p:spPr>
          <a:xfrm>
            <a:off x="-107003" y="948006"/>
            <a:ext cx="6553544" cy="95410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Nực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cười</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endPar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ai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dè</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34047" y="1995520"/>
            <a:ext cx="6475723" cy="95410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Con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mười</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chiếc</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chiếu</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800" b="1"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800" b="1" i="1" u="none" strike="noStrike" kern="0" cap="none" spc="0" normalizeH="0" baseline="0" noProof="0" dirty="0">
              <a:ln>
                <a:noFill/>
              </a:ln>
              <a:solidFill>
                <a:schemeClr val="accent2">
                  <a:lumMod val="50000"/>
                </a:schemeClr>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6418B7B5-AE61-654A-DE2C-668671290B70}"/>
              </a:ext>
            </a:extLst>
          </p:cNvPr>
          <p:cNvSpPr txBox="1"/>
          <p:nvPr/>
        </p:nvSpPr>
        <p:spPr>
          <a:xfrm>
            <a:off x="0" y="272599"/>
            <a:ext cx="5554494"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1, 2</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CED969BD-0BE3-22A8-145C-43AC4FE9872D}"/>
              </a:ext>
            </a:extLst>
          </p:cNvPr>
          <p:cNvSpPr txBox="1"/>
          <p:nvPr/>
        </p:nvSpPr>
        <p:spPr>
          <a:xfrm>
            <a:off x="34047" y="3065646"/>
            <a:ext cx="4231532"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ảnh</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ẩn</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dụ</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E75002A6-BEFA-DFC9-0A8F-6AEFF6BECFF8}"/>
              </a:ext>
            </a:extLst>
          </p:cNvPr>
          <p:cNvSpPr txBox="1"/>
          <p:nvPr/>
        </p:nvSpPr>
        <p:spPr>
          <a:xfrm>
            <a:off x="-2" y="3668766"/>
            <a:ext cx="7568119"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 </a:t>
            </a:r>
            <a:r>
              <a:rPr lang="en-US" altLang="zh-CN" sz="2800"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800"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2800"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chỉ</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những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yếu</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2" name="TextBox 11">
            <a:extLst>
              <a:ext uri="{FF2B5EF4-FFF2-40B4-BE49-F238E27FC236}">
                <a16:creationId xmlns:a16="http://schemas.microsoft.com/office/drawing/2014/main" id="{090CFB87-243C-849B-95E3-8C54313CF57B}"/>
              </a:ext>
            </a:extLst>
          </p:cNvPr>
          <p:cNvSpPr txBox="1"/>
          <p:nvPr/>
        </p:nvSpPr>
        <p:spPr>
          <a:xfrm>
            <a:off x="-3" y="4230159"/>
            <a:ext cx="7568119"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 </a:t>
            </a:r>
            <a:r>
              <a:rPr lang="en-US" altLang="zh-CN" sz="2800"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800"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r>
              <a:rPr lang="en-US" altLang="zh-CN" sz="2800" i="1" kern="0" dirty="0">
                <a:solidFill>
                  <a:schemeClr val="accent2">
                    <a:lumMod val="50000"/>
                  </a:schemeClr>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chỉ</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những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3" name="TextBox 12">
            <a:extLst>
              <a:ext uri="{FF2B5EF4-FFF2-40B4-BE49-F238E27FC236}">
                <a16:creationId xmlns:a16="http://schemas.microsoft.com/office/drawing/2014/main" id="{0412C595-53B7-AE93-1044-554FE9B66A74}"/>
              </a:ext>
            </a:extLst>
          </p:cNvPr>
          <p:cNvSpPr txBox="1"/>
          <p:nvPr/>
        </p:nvSpPr>
        <p:spPr>
          <a:xfrm>
            <a:off x="170235" y="4791552"/>
            <a:ext cx="6412494" cy="138499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Tăng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tính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hàm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súc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cho</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ảnh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thơ</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tăng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sức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gợi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gọi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cảm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cho</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diễn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đạt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tính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tượng</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4" name="TextBox 13">
            <a:extLst>
              <a:ext uri="{FF2B5EF4-FFF2-40B4-BE49-F238E27FC236}">
                <a16:creationId xmlns:a16="http://schemas.microsoft.com/office/drawing/2014/main" id="{3A98C5DD-B9B1-6567-8A68-190E6AB998B0}"/>
              </a:ext>
            </a:extLst>
          </p:cNvPr>
          <p:cNvSpPr txBox="1"/>
          <p:nvPr/>
        </p:nvSpPr>
        <p:spPr>
          <a:xfrm>
            <a:off x="34047" y="4753379"/>
            <a:ext cx="2271408"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dụng</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pic>
        <p:nvPicPr>
          <p:cNvPr id="18" name="Picture 17">
            <a:extLst>
              <a:ext uri="{FF2B5EF4-FFF2-40B4-BE49-F238E27FC236}">
                <a16:creationId xmlns:a16="http://schemas.microsoft.com/office/drawing/2014/main" id="{D9ED65AB-F048-B2B1-0286-C3CCC20C3C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1464" y="4865"/>
            <a:ext cx="5066489" cy="2809250"/>
          </a:xfrm>
          <a:prstGeom prst="rect">
            <a:avLst/>
          </a:prstGeom>
        </p:spPr>
      </p:pic>
      <p:pic>
        <p:nvPicPr>
          <p:cNvPr id="22" name="Picture 21">
            <a:extLst>
              <a:ext uri="{FF2B5EF4-FFF2-40B4-BE49-F238E27FC236}">
                <a16:creationId xmlns:a16="http://schemas.microsoft.com/office/drawing/2014/main" id="{93951DB8-D411-2CBB-5FC7-9E4B53EE92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1464" y="2852288"/>
            <a:ext cx="5100536" cy="4000847"/>
          </a:xfrm>
          <a:prstGeom prst="rect">
            <a:avLst/>
          </a:prstGeom>
        </p:spPr>
      </p:pic>
      <p:pic>
        <p:nvPicPr>
          <p:cNvPr id="24" name="Picture 23">
            <a:extLst>
              <a:ext uri="{FF2B5EF4-FFF2-40B4-BE49-F238E27FC236}">
                <a16:creationId xmlns:a16="http://schemas.microsoft.com/office/drawing/2014/main" id="{08A0B234-D8EE-1D3C-E427-7DB17038A8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8468" y="6245165"/>
            <a:ext cx="1249485" cy="612835"/>
          </a:xfrm>
          <a:prstGeom prst="rect">
            <a:avLst/>
          </a:prstGeom>
        </p:spPr>
      </p:pic>
    </p:spTree>
    <p:extLst>
      <p:ext uri="{BB962C8B-B14F-4D97-AF65-F5344CB8AC3E}">
        <p14:creationId xmlns:p14="http://schemas.microsoft.com/office/powerpoint/2010/main" val="302633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2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heel(1)">
                                      <p:cBhvr>
                                        <p:cTn id="26" dur="20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BAA66A-C533-7C53-FDD5-E9FB19EE277D}"/>
              </a:ext>
            </a:extLst>
          </p:cNvPr>
          <p:cNvSpPr txBox="1"/>
          <p:nvPr/>
        </p:nvSpPr>
        <p:spPr>
          <a:xfrm>
            <a:off x="-107003" y="948006"/>
            <a:ext cx="5408577"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Nực</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cười</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endPar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ai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dè</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5209162" y="980485"/>
            <a:ext cx="6475723"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Con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mười</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chiếc</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chiếu</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6418B7B5-AE61-654A-DE2C-668671290B70}"/>
              </a:ext>
            </a:extLst>
          </p:cNvPr>
          <p:cNvSpPr txBox="1"/>
          <p:nvPr/>
        </p:nvSpPr>
        <p:spPr>
          <a:xfrm>
            <a:off x="0" y="272599"/>
            <a:ext cx="5554494"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1, 2</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CED969BD-0BE3-22A8-145C-43AC4FE9872D}"/>
              </a:ext>
            </a:extLst>
          </p:cNvPr>
          <p:cNvSpPr txBox="1"/>
          <p:nvPr/>
        </p:nvSpPr>
        <p:spPr>
          <a:xfrm>
            <a:off x="345332" y="2094225"/>
            <a:ext cx="4231532"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nói</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quá</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E75002A6-BEFA-DFC9-0A8F-6AEFF6BECFF8}"/>
              </a:ext>
            </a:extLst>
          </p:cNvPr>
          <p:cNvSpPr txBox="1"/>
          <p:nvPr/>
        </p:nvSpPr>
        <p:spPr>
          <a:xfrm>
            <a:off x="43775" y="2667188"/>
            <a:ext cx="4761689" cy="954107"/>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2" name="TextBox 11">
            <a:extLst>
              <a:ext uri="{FF2B5EF4-FFF2-40B4-BE49-F238E27FC236}">
                <a16:creationId xmlns:a16="http://schemas.microsoft.com/office/drawing/2014/main" id="{090CFB87-243C-849B-95E3-8C54313CF57B}"/>
              </a:ext>
            </a:extLst>
          </p:cNvPr>
          <p:cNvSpPr txBox="1"/>
          <p:nvPr/>
        </p:nvSpPr>
        <p:spPr>
          <a:xfrm>
            <a:off x="4918953" y="2571551"/>
            <a:ext cx="5982509" cy="954107"/>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chỉ</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những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vật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nhỏ</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bé</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dám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chống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lại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kẹ</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3" name="TextBox 12">
            <a:extLst>
              <a:ext uri="{FF2B5EF4-FFF2-40B4-BE49-F238E27FC236}">
                <a16:creationId xmlns:a16="http://schemas.microsoft.com/office/drawing/2014/main" id="{0412C595-53B7-AE93-1044-554FE9B66A74}"/>
              </a:ext>
            </a:extLst>
          </p:cNvPr>
          <p:cNvSpPr txBox="1"/>
          <p:nvPr/>
        </p:nvSpPr>
        <p:spPr>
          <a:xfrm>
            <a:off x="0" y="5162308"/>
            <a:ext cx="11767226"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Phóng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đại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tính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vật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việc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nhằm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tăng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sức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gợi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gợi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cảm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gây</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ấn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tượng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cho</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4" name="TextBox 13">
            <a:extLst>
              <a:ext uri="{FF2B5EF4-FFF2-40B4-BE49-F238E27FC236}">
                <a16:creationId xmlns:a16="http://schemas.microsoft.com/office/drawing/2014/main" id="{3A98C5DD-B9B1-6567-8A68-190E6AB998B0}"/>
              </a:ext>
            </a:extLst>
          </p:cNvPr>
          <p:cNvSpPr txBox="1"/>
          <p:nvPr/>
        </p:nvSpPr>
        <p:spPr>
          <a:xfrm>
            <a:off x="43775" y="5162308"/>
            <a:ext cx="1955260"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dụng</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 name="TextBox 1">
            <a:extLst>
              <a:ext uri="{FF2B5EF4-FFF2-40B4-BE49-F238E27FC236}">
                <a16:creationId xmlns:a16="http://schemas.microsoft.com/office/drawing/2014/main" id="{C46CB8E1-4949-A718-DF1D-C0F504C2EE40}"/>
              </a:ext>
            </a:extLst>
          </p:cNvPr>
          <p:cNvSpPr txBox="1"/>
          <p:nvPr/>
        </p:nvSpPr>
        <p:spPr>
          <a:xfrm>
            <a:off x="43775" y="3718154"/>
            <a:ext cx="6096001"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4" name="TextBox 3">
            <a:extLst>
              <a:ext uri="{FF2B5EF4-FFF2-40B4-BE49-F238E27FC236}">
                <a16:creationId xmlns:a16="http://schemas.microsoft.com/office/drawing/2014/main" id="{3698163B-1F44-F315-905B-37B54DDA1DF1}"/>
              </a:ext>
            </a:extLst>
          </p:cNvPr>
          <p:cNvSpPr txBox="1"/>
          <p:nvPr/>
        </p:nvSpPr>
        <p:spPr>
          <a:xfrm>
            <a:off x="4910848" y="3718154"/>
            <a:ext cx="5982509"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yếu</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thắng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5" name="TextBox 4">
            <a:extLst>
              <a:ext uri="{FF2B5EF4-FFF2-40B4-BE49-F238E27FC236}">
                <a16:creationId xmlns:a16="http://schemas.microsoft.com/office/drawing/2014/main" id="{484AAE8A-1C11-E0D2-2BB0-A5045FE44B02}"/>
              </a:ext>
            </a:extLst>
          </p:cNvPr>
          <p:cNvSpPr txBox="1"/>
          <p:nvPr/>
        </p:nvSpPr>
        <p:spPr>
          <a:xfrm>
            <a:off x="43776" y="4360392"/>
            <a:ext cx="3827834"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7" name="TextBox 6">
            <a:extLst>
              <a:ext uri="{FF2B5EF4-FFF2-40B4-BE49-F238E27FC236}">
                <a16:creationId xmlns:a16="http://schemas.microsoft.com/office/drawing/2014/main" id="{69751D76-58ED-BAA4-7771-FEB2430C5964}"/>
              </a:ext>
            </a:extLst>
          </p:cNvPr>
          <p:cNvSpPr txBox="1"/>
          <p:nvPr/>
        </p:nvSpPr>
        <p:spPr>
          <a:xfrm>
            <a:off x="4918953" y="4397132"/>
            <a:ext cx="5982509"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to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lớn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295044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2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circle(in)">
                                      <p:cBhvr>
                                        <p:cTn id="33" dur="20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circle(in)">
                                      <p:cBhvr>
                                        <p:cTn id="45" dur="20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arn(inVertical)">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2" grpId="0"/>
      <p:bldP spid="4" grpId="0"/>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BAA66A-C533-7C53-FDD5-E9FB19EE277D}"/>
              </a:ext>
            </a:extLst>
          </p:cNvPr>
          <p:cNvSpPr txBox="1"/>
          <p:nvPr/>
        </p:nvSpPr>
        <p:spPr>
          <a:xfrm>
            <a:off x="-107003" y="948006"/>
            <a:ext cx="5408577"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Nực</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cười</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endPar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ai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dè</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kumimoji="0" lang="en-US" altLang="zh-CN"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4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5209162" y="980485"/>
            <a:ext cx="6475723"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Con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lang="en-US" altLang="zh-CN" sz="24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mười</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chiếc</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chiếu</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cùng</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4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4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6418B7B5-AE61-654A-DE2C-668671290B70}"/>
              </a:ext>
            </a:extLst>
          </p:cNvPr>
          <p:cNvSpPr txBox="1"/>
          <p:nvPr/>
        </p:nvSpPr>
        <p:spPr>
          <a:xfrm>
            <a:off x="0" y="272599"/>
            <a:ext cx="5554494"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1, 2</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CED969BD-0BE3-22A8-145C-43AC4FE9872D}"/>
              </a:ext>
            </a:extLst>
          </p:cNvPr>
          <p:cNvSpPr txBox="1"/>
          <p:nvPr/>
        </p:nvSpPr>
        <p:spPr>
          <a:xfrm>
            <a:off x="345332" y="2094225"/>
            <a:ext cx="4231532"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nói</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quá</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E75002A6-BEFA-DFC9-0A8F-6AEFF6BECFF8}"/>
              </a:ext>
            </a:extLst>
          </p:cNvPr>
          <p:cNvSpPr txBox="1"/>
          <p:nvPr/>
        </p:nvSpPr>
        <p:spPr>
          <a:xfrm>
            <a:off x="43775" y="2667188"/>
            <a:ext cx="4761689" cy="954107"/>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châu</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chấu</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đá</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sắt</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đập</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ngã</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ông</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Đùng</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2" name="TextBox 11">
            <a:extLst>
              <a:ext uri="{FF2B5EF4-FFF2-40B4-BE49-F238E27FC236}">
                <a16:creationId xmlns:a16="http://schemas.microsoft.com/office/drawing/2014/main" id="{090CFB87-243C-849B-95E3-8C54313CF57B}"/>
              </a:ext>
            </a:extLst>
          </p:cNvPr>
          <p:cNvSpPr txBox="1"/>
          <p:nvPr/>
        </p:nvSpPr>
        <p:spPr>
          <a:xfrm>
            <a:off x="4918953" y="2571551"/>
            <a:ext cx="5982509" cy="954107"/>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chỉ</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những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vật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nhỏ</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bé</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dám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chống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lại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kẹ</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3" name="TextBox 12">
            <a:extLst>
              <a:ext uri="{FF2B5EF4-FFF2-40B4-BE49-F238E27FC236}">
                <a16:creationId xmlns:a16="http://schemas.microsoft.com/office/drawing/2014/main" id="{0412C595-53B7-AE93-1044-554FE9B66A74}"/>
              </a:ext>
            </a:extLst>
          </p:cNvPr>
          <p:cNvSpPr txBox="1"/>
          <p:nvPr/>
        </p:nvSpPr>
        <p:spPr>
          <a:xfrm>
            <a:off x="0" y="5162308"/>
            <a:ext cx="11767226"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Phóng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đại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tính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chất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vật</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việc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nhằm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tăng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sức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gợi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gợi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cảm</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gây</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ấn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tượng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cho</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4" name="TextBox 13">
            <a:extLst>
              <a:ext uri="{FF2B5EF4-FFF2-40B4-BE49-F238E27FC236}">
                <a16:creationId xmlns:a16="http://schemas.microsoft.com/office/drawing/2014/main" id="{3A98C5DD-B9B1-6567-8A68-190E6AB998B0}"/>
              </a:ext>
            </a:extLst>
          </p:cNvPr>
          <p:cNvSpPr txBox="1"/>
          <p:nvPr/>
        </p:nvSpPr>
        <p:spPr>
          <a:xfrm>
            <a:off x="43775" y="5162308"/>
            <a:ext cx="1955260"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dụng</a:t>
            </a:r>
            <a:r>
              <a:rPr lang="en-US" altLang="zh-CN" sz="28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 name="TextBox 1">
            <a:extLst>
              <a:ext uri="{FF2B5EF4-FFF2-40B4-BE49-F238E27FC236}">
                <a16:creationId xmlns:a16="http://schemas.microsoft.com/office/drawing/2014/main" id="{C46CB8E1-4949-A718-DF1D-C0F504C2EE40}"/>
              </a:ext>
            </a:extLst>
          </p:cNvPr>
          <p:cNvSpPr txBox="1"/>
          <p:nvPr/>
        </p:nvSpPr>
        <p:spPr>
          <a:xfrm>
            <a:off x="43775" y="3718154"/>
            <a:ext cx="6096001"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tưởng</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rằng</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xe</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nghiêng</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4" name="TextBox 3">
            <a:extLst>
              <a:ext uri="{FF2B5EF4-FFF2-40B4-BE49-F238E27FC236}">
                <a16:creationId xmlns:a16="http://schemas.microsoft.com/office/drawing/2014/main" id="{3698163B-1F44-F315-905B-37B54DDA1DF1}"/>
              </a:ext>
            </a:extLst>
          </p:cNvPr>
          <p:cNvSpPr txBox="1"/>
          <p:nvPr/>
        </p:nvSpPr>
        <p:spPr>
          <a:xfrm>
            <a:off x="4910848" y="3718154"/>
            <a:ext cx="5982509"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yếu</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chiến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thắng</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5" name="TextBox 4">
            <a:extLst>
              <a:ext uri="{FF2B5EF4-FFF2-40B4-BE49-F238E27FC236}">
                <a16:creationId xmlns:a16="http://schemas.microsoft.com/office/drawing/2014/main" id="{484AAE8A-1C11-E0D2-2BB0-A5045FE44B02}"/>
              </a:ext>
            </a:extLst>
          </p:cNvPr>
          <p:cNvSpPr txBox="1"/>
          <p:nvPr/>
        </p:nvSpPr>
        <p:spPr>
          <a:xfrm>
            <a:off x="43776" y="4360392"/>
            <a:ext cx="3827834"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Đắp</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800" b="1" i="1" kern="0" dirty="0">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7" name="TextBox 6">
            <a:extLst>
              <a:ext uri="{FF2B5EF4-FFF2-40B4-BE49-F238E27FC236}">
                <a16:creationId xmlns:a16="http://schemas.microsoft.com/office/drawing/2014/main" id="{69751D76-58ED-BAA4-7771-FEB2430C5964}"/>
              </a:ext>
            </a:extLst>
          </p:cNvPr>
          <p:cNvSpPr txBox="1"/>
          <p:nvPr/>
        </p:nvSpPr>
        <p:spPr>
          <a:xfrm>
            <a:off x="4918953" y="4397132"/>
            <a:ext cx="5982509" cy="523220"/>
          </a:xfrm>
          <a:prstGeom prst="rect">
            <a:avLst/>
          </a:prstGeom>
          <a:noFill/>
        </p:spPr>
        <p:txBody>
          <a:bodyPr wrap="square">
            <a:spAutoFit/>
          </a:bodyPr>
          <a:lstStyle/>
          <a:p>
            <a:pPr lvl="0">
              <a:defRPr/>
            </a:pP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sự</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to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lớn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bàn</a:t>
            </a:r>
            <a:r>
              <a:rPr lang="en-US" altLang="zh-CN" sz="28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tay</a:t>
            </a:r>
            <a:endParaRPr kumimoji="0" lang="zh-CN" altLang="en-US" sz="2800"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199640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2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circle(in)">
                                      <p:cBhvr>
                                        <p:cTn id="33" dur="20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circle(in)">
                                      <p:cBhvr>
                                        <p:cTn id="45" dur="20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heel(1)">
                                      <p:cBhvr>
                                        <p:cTn id="50" dur="2000"/>
                                        <p:tgtEl>
                                          <p:spTgt spid="14"/>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heel(1)">
                                      <p:cBhvr>
                                        <p:cTn id="5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2" grpId="0"/>
      <p:bldP spid="4" grpId="0"/>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F6A28E26-C39A-8DF6-426A-5D6D494A8F4D}"/>
              </a:ext>
            </a:extLst>
          </p:cNvPr>
          <p:cNvSpPr/>
          <p:nvPr/>
        </p:nvSpPr>
        <p:spPr>
          <a:xfrm>
            <a:off x="6840931" y="1439694"/>
            <a:ext cx="4345878" cy="2869659"/>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0" y="1363900"/>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Suy</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ngẫm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hồi</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 name="TextBox 1">
            <a:extLst>
              <a:ext uri="{FF2B5EF4-FFF2-40B4-BE49-F238E27FC236}">
                <a16:creationId xmlns:a16="http://schemas.microsoft.com/office/drawing/2014/main" id="{64FE3507-B549-256C-8E79-E3E839351C2D}"/>
              </a:ext>
            </a:extLst>
          </p:cNvPr>
          <p:cNvSpPr txBox="1"/>
          <p:nvPr/>
        </p:nvSpPr>
        <p:spPr>
          <a:xfrm>
            <a:off x="7768783" y="1915767"/>
            <a:ext cx="3132306" cy="181588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Có</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sức</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cơ</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bắp”lúc</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nào</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cũng</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giúp</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làm</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nên</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thắng</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lợi</a:t>
            </a:r>
            <a:r>
              <a:rPr lang="en-US" altLang="zh-CN" sz="2800" i="1" kern="0" dirty="0">
                <a:solidFill>
                  <a:srgbClr val="0070C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800" i="1" u="none" strike="noStrike" kern="0" cap="none" spc="0" normalizeH="0" baseline="0" noProof="0" dirty="0">
              <a:ln>
                <a:noFill/>
              </a:ln>
              <a:solidFill>
                <a:srgbClr val="0070C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0" y="2667475"/>
            <a:ext cx="6550213" cy="52322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n-US" altLang="zh-CN" sz="28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kumimoji="0" lang="en-US" altLang="zh-CN" sz="28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học</a:t>
            </a:r>
            <a:r>
              <a:rPr kumimoji="0" lang="en-US" altLang="zh-CN" sz="28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08C8AAD0-3E56-BF80-DF22-A8F525C428F6}"/>
              </a:ext>
            </a:extLst>
          </p:cNvPr>
          <p:cNvSpPr txBox="1"/>
          <p:nvPr/>
        </p:nvSpPr>
        <p:spPr>
          <a:xfrm>
            <a:off x="0" y="2071786"/>
            <a:ext cx="5554494"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1. </a:t>
            </a:r>
            <a:r>
              <a:rPr lang="en-US" altLang="zh-CN" sz="36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ca </a:t>
            </a:r>
            <a:r>
              <a:rPr lang="en-US" altLang="zh-CN" sz="36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dao</a:t>
            </a: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1,2</a:t>
            </a:r>
            <a:endParaRPr kumimoji="0" lang="zh-CN" altLang="en-US" sz="3600" b="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37F4D180-96EC-72D8-5BBB-372DD286ACC7}"/>
              </a:ext>
            </a:extLst>
          </p:cNvPr>
          <p:cNvSpPr txBox="1"/>
          <p:nvPr/>
        </p:nvSpPr>
        <p:spPr>
          <a:xfrm>
            <a:off x="-1" y="3260304"/>
            <a:ext cx="7062282" cy="156966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yếu</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có</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thể</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chiến</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thắng</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nếu</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như</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họ</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dám</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đứng</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về</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phía</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lẽ</a:t>
            </a:r>
            <a:r>
              <a:rPr kumimoji="0" lang="en-US" altLang="zh-CN"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20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dám</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đương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đầu</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107BBB2E-790D-BD2F-9F18-5FF409715A00}"/>
              </a:ext>
            </a:extLst>
          </p:cNvPr>
          <p:cNvSpPr txBox="1"/>
          <p:nvPr/>
        </p:nvSpPr>
        <p:spPr>
          <a:xfrm>
            <a:off x="-1" y="4955491"/>
            <a:ext cx="12055813" cy="1077218"/>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cứ</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là</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kẻ</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mạnh</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thì</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có</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thể</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động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hoặc</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áp</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đảo</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được</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những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thứ</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gì</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nhỏ</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bé</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2593119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C36834-C76D-57EA-0A24-D5D700D2FC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blipFill>
            <a:blip r:embed="rId4"/>
            <a:stretch>
              <a:fillRect/>
            </a:stretch>
          </a:blipFill>
        </p:spPr>
      </p:pic>
      <p:sp>
        <p:nvSpPr>
          <p:cNvPr id="9" name="TextBox 8">
            <a:extLst>
              <a:ext uri="{FF2B5EF4-FFF2-40B4-BE49-F238E27FC236}">
                <a16:creationId xmlns:a16="http://schemas.microsoft.com/office/drawing/2014/main" id="{08C8AAD0-3E56-BF80-DF22-A8F525C428F6}"/>
              </a:ext>
            </a:extLst>
          </p:cNvPr>
          <p:cNvSpPr txBox="1"/>
          <p:nvPr/>
        </p:nvSpPr>
        <p:spPr>
          <a:xfrm>
            <a:off x="68094" y="0"/>
            <a:ext cx="5554494"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600" b="1" kern="0" dirty="0">
                <a:solidFill>
                  <a:schemeClr val="accent4"/>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2. </a:t>
            </a:r>
            <a:r>
              <a:rPr lang="en-US" altLang="zh-CN" sz="3600" b="1" kern="0" dirty="0" err="1">
                <a:solidFill>
                  <a:schemeClr val="accent4"/>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3600" b="1" kern="0" dirty="0">
                <a:solidFill>
                  <a:schemeClr val="accent4"/>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3</a:t>
            </a:r>
            <a:endParaRPr kumimoji="0" lang="zh-CN" altLang="en-US" sz="3600" b="1" i="0" u="none" strike="noStrike" kern="0" cap="none" spc="0" normalizeH="0" baseline="0" noProof="0" dirty="0">
              <a:ln>
                <a:noFill/>
              </a:ln>
              <a:solidFill>
                <a:schemeClr val="accent4"/>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BFA94769-66C4-5979-6C84-69302B18BD81}"/>
              </a:ext>
            </a:extLst>
          </p:cNvPr>
          <p:cNvSpPr txBox="1"/>
          <p:nvPr/>
        </p:nvSpPr>
        <p:spPr>
          <a:xfrm>
            <a:off x="65708" y="4476016"/>
            <a:ext cx="6287794" cy="1815882"/>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3.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tỏ</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hơn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p>
          <a:p>
            <a:pPr marR="0" lvl="0" algn="ctr" defTabSz="914400" rtl="0" eaLnBrk="1" fontAlgn="auto" latinLnBrk="0" hangingPunct="1">
              <a:lnSpc>
                <a:spcPct val="100000"/>
              </a:lnSpc>
              <a:spcBef>
                <a:spcPts val="0"/>
              </a:spcBef>
              <a:spcAft>
                <a:spcPts val="0"/>
              </a:spcAft>
              <a:buClrTx/>
              <a:buSzTx/>
              <a:tabLst/>
              <a:defRPr/>
            </a:pP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ra</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trước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gió</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còn</a:t>
            </a:r>
            <a:r>
              <a:rPr lang="en-US" altLang="zh-CN" sz="2800" b="1" i="1" kern="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chăng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hỡi</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p>
          <a:p>
            <a:pPr marR="0" lvl="0" algn="ctr"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Tr</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ăng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tỏ</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hơn</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endPar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Cớ</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sao</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chịu</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luồn</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đám</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mây</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1492001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171553" y="892920"/>
            <a:ext cx="2109455" cy="717215"/>
          </a:xfrm>
          <a:prstGeom prst="rect">
            <a:avLst/>
          </a:prstGeom>
        </p:spPr>
      </p:pic>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flipV="1">
            <a:off x="209359" y="-531142"/>
            <a:ext cx="2571361" cy="874263"/>
          </a:xfrm>
          <a:prstGeom prst="rect">
            <a:avLst/>
          </a:prstGeom>
        </p:spPr>
      </p:pic>
      <p:pic>
        <p:nvPicPr>
          <p:cNvPr id="24" name="Picture 24"/>
          <p:cNvPicPr>
            <a:picLocks noChangeAspect="1"/>
          </p:cNvPicPr>
          <p:nvPr/>
        </p:nvPicPr>
        <p:blipFill>
          <a:blip r:embed="rId5"/>
          <a:srcRect l="8284" r="42840" b="50500"/>
          <a:stretch>
            <a:fillRect/>
          </a:stretch>
        </p:blipFill>
        <p:spPr>
          <a:xfrm>
            <a:off x="10602248" y="-685800"/>
            <a:ext cx="2805878" cy="1197069"/>
          </a:xfrm>
          <a:prstGeom prst="rect">
            <a:avLst/>
          </a:prstGeom>
        </p:spPr>
      </p:pic>
      <p:pic>
        <p:nvPicPr>
          <p:cNvPr id="25" name="Picture 2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392008" y="297574"/>
            <a:ext cx="1855915" cy="631011"/>
          </a:xfrm>
          <a:prstGeom prst="rect">
            <a:avLst/>
          </a:prstGeom>
        </p:spPr>
      </p:pic>
      <p:sp>
        <p:nvSpPr>
          <p:cNvPr id="17" name="TextBox 16"/>
          <p:cNvSpPr txBox="1"/>
          <p:nvPr/>
        </p:nvSpPr>
        <p:spPr>
          <a:xfrm>
            <a:off x="5920713" y="1378525"/>
            <a:ext cx="4153188" cy="553998"/>
          </a:xfrm>
          <a:prstGeom prst="rect">
            <a:avLst/>
          </a:prstGeom>
          <a:noFill/>
        </p:spPr>
        <p:txBody>
          <a:bodyPr wrap="none" rtlCol="0">
            <a:spAutoFit/>
          </a:bodyPr>
          <a:lstStyle/>
          <a:p>
            <a:r>
              <a:rPr lang="vi-VN" sz="3000" b="1" dirty="0">
                <a:solidFill>
                  <a:srgbClr val="FF0000"/>
                </a:solidFill>
              </a:rPr>
              <a:t>THẢO LUẬN CẶP ĐÔI</a:t>
            </a:r>
            <a:endParaRPr lang="en-US" sz="3000" b="1" dirty="0">
              <a:solidFill>
                <a:srgbClr val="FF0000"/>
              </a:solidFill>
            </a:endParaRPr>
          </a:p>
        </p:txBody>
      </p:sp>
      <p:pic>
        <p:nvPicPr>
          <p:cNvPr id="27"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67532" y="1263073"/>
            <a:ext cx="2294937" cy="2368967"/>
          </a:xfrm>
          <a:prstGeom prst="rect">
            <a:avLst/>
          </a:prstGeom>
        </p:spPr>
      </p:pic>
      <p:pic>
        <p:nvPicPr>
          <p:cNvPr id="28" name="Picture 1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410259" y="3898459"/>
            <a:ext cx="2636900" cy="2743200"/>
          </a:xfrm>
          <a:prstGeom prst="rect">
            <a:avLst/>
          </a:prstGeom>
        </p:spPr>
      </p:pic>
      <p:sp>
        <p:nvSpPr>
          <p:cNvPr id="7" name="Oval 6">
            <a:extLst>
              <a:ext uri="{FF2B5EF4-FFF2-40B4-BE49-F238E27FC236}">
                <a16:creationId xmlns:a16="http://schemas.microsoft.com/office/drawing/2014/main" id="{F6A28E26-C39A-8DF6-426A-5D6D494A8F4D}"/>
              </a:ext>
            </a:extLst>
          </p:cNvPr>
          <p:cNvSpPr/>
          <p:nvPr/>
        </p:nvSpPr>
        <p:spPr>
          <a:xfrm>
            <a:off x="4387174" y="2295728"/>
            <a:ext cx="7354111" cy="2373549"/>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4FE3507-B549-256C-8E79-E3E839351C2D}"/>
              </a:ext>
            </a:extLst>
          </p:cNvPr>
          <p:cNvSpPr txBox="1"/>
          <p:nvPr/>
        </p:nvSpPr>
        <p:spPr>
          <a:xfrm>
            <a:off x="5474600" y="2790004"/>
            <a:ext cx="5045414" cy="138499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Xác</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định</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tu</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từ</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nêu</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đụng</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ấy</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trong</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r>
              <a:rPr lang="en-US" altLang="zh-CN" sz="2800"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3</a:t>
            </a:r>
            <a:endParaRPr kumimoji="0" lang="zh-CN" altLang="en-US" sz="2800"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195602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Scale>
                                      <p:cBhvr>
                                        <p:cTn id="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7"/>
                                        </p:tgtEl>
                                        <p:attrNameLst>
                                          <p:attrName>ppt_x</p:attrName>
                                          <p:attrName>ppt_y</p:attrName>
                                        </p:attrNameLst>
                                      </p:cBhvr>
                                    </p:animMotion>
                                    <p:animEffect transition="in" filter="fade">
                                      <p:cBhvr>
                                        <p:cTn id="9" dur="1000"/>
                                        <p:tgtEl>
                                          <p:spTgt spid="27"/>
                                        </p:tgtEl>
                                      </p:cBhvr>
                                    </p:animEffect>
                                  </p:childTnLst>
                                </p:cTn>
                              </p:par>
                              <p:par>
                                <p:cTn id="10" presetID="5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Scale>
                                      <p:cBhvr>
                                        <p:cTn id="12"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8"/>
                                        </p:tgtEl>
                                        <p:attrNameLst>
                                          <p:attrName>ppt_x</p:attrName>
                                          <p:attrName>ppt_y</p:attrName>
                                        </p:attrNameLst>
                                      </p:cBhvr>
                                    </p:animMotion>
                                    <p:animEffect transition="in" filter="fade">
                                      <p:cBhvr>
                                        <p:cTn id="14" dur="1000"/>
                                        <p:tgtEl>
                                          <p:spTgt spid="28"/>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Scale>
                                      <p:cBhvr>
                                        <p:cTn id="1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7"/>
                                        </p:tgtEl>
                                        <p:attrNameLst>
                                          <p:attrName>ppt_x</p:attrName>
                                          <p:attrName>ppt_y</p:attrName>
                                        </p:attrNameLst>
                                      </p:cBhvr>
                                    </p:animMotion>
                                    <p:animEffect transition="in" filter="fade">
                                      <p:cBhvr>
                                        <p:cTn id="19" dur="10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ppt_x"/>
                                          </p:val>
                                        </p:tav>
                                        <p:tav tm="100000">
                                          <p:val>
                                            <p:strVal val="#ppt_x"/>
                                          </p:val>
                                        </p:tav>
                                      </p:tavLst>
                                    </p:anim>
                                    <p:anim calcmode="lin" valueType="num">
                                      <p:cBhvr additive="base">
                                        <p:cTn id="2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89B2986-B267-8DF9-31DE-F99B742DC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23" y="62261"/>
            <a:ext cx="3934799" cy="2155646"/>
          </a:xfrm>
          <a:prstGeom prst="rect">
            <a:avLst/>
          </a:prstGeom>
        </p:spPr>
      </p:pic>
      <p:sp>
        <p:nvSpPr>
          <p:cNvPr id="9" name="TextBox 8">
            <a:extLst>
              <a:ext uri="{FF2B5EF4-FFF2-40B4-BE49-F238E27FC236}">
                <a16:creationId xmlns:a16="http://schemas.microsoft.com/office/drawing/2014/main" id="{08C8AAD0-3E56-BF80-DF22-A8F525C428F6}"/>
              </a:ext>
            </a:extLst>
          </p:cNvPr>
          <p:cNvSpPr txBox="1"/>
          <p:nvPr/>
        </p:nvSpPr>
        <p:spPr>
          <a:xfrm>
            <a:off x="0" y="106799"/>
            <a:ext cx="5554494"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6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2. </a:t>
            </a:r>
            <a:r>
              <a:rPr lang="en-US" altLang="zh-CN" sz="36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36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3</a:t>
            </a:r>
            <a:endParaRPr kumimoji="0" lang="zh-CN" altLang="en-US" sz="3600" b="1"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BFA94769-66C4-5979-6C84-69302B18BD81}"/>
              </a:ext>
            </a:extLst>
          </p:cNvPr>
          <p:cNvSpPr txBox="1"/>
          <p:nvPr/>
        </p:nvSpPr>
        <p:spPr>
          <a:xfrm>
            <a:off x="-223735" y="900980"/>
            <a:ext cx="6482346" cy="1815882"/>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altLang="zh-CN" sz="2800" b="1" i="1" kern="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2800" b="1" i="1" kern="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tỏ</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hơn</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p>
          <a:p>
            <a:pPr marR="0" lvl="0" algn="ctr" defTabSz="914400" rtl="0" eaLnBrk="1" fontAlgn="auto" latinLnBrk="0" hangingPunct="1">
              <a:lnSpc>
                <a:spcPct val="100000"/>
              </a:lnSpc>
              <a:spcBef>
                <a:spcPts val="0"/>
              </a:spcBef>
              <a:spcAft>
                <a:spcPts val="0"/>
              </a:spcAft>
              <a:buClrTx/>
              <a:buSzTx/>
              <a:tabLst/>
              <a:defRPr/>
            </a:pP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ra</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trước</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gió</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còn</a:t>
            </a:r>
            <a:r>
              <a:rPr lang="en-US" altLang="zh-CN" sz="2800" b="1" i="1" kern="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chăng </a:t>
            </a:r>
            <a:r>
              <a:rPr lang="en-US" altLang="zh-CN" sz="2800" b="1" i="1" kern="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hỡi</a:t>
            </a:r>
            <a:r>
              <a:rPr lang="en-US" altLang="zh-CN" sz="2800" b="1" i="1" kern="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p>
          <a:p>
            <a:pPr marR="0" lvl="0" algn="ctr"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Tr</a:t>
            </a:r>
            <a:r>
              <a:rPr lang="en-US" altLang="zh-CN" sz="2800" b="1" i="1" kern="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ăng</a:t>
            </a:r>
            <a:r>
              <a:rPr lang="en-US" altLang="zh-CN" sz="2800" b="1" i="1" kern="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2800" b="1" i="1" kern="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tỏ</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hơn</a:t>
            </a:r>
            <a:r>
              <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endParaRPr lang="en-US" altLang="zh-CN" sz="2800" b="1"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a:p>
            <a:pPr marR="0" lvl="0" algn="ctr"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err="1">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Cớ</a:t>
            </a:r>
            <a:r>
              <a:rPr kumimoji="0" lang="en-US" altLang="zh-CN" sz="2800" b="1" i="1" u="none" strike="noStrike" kern="0" cap="none" spc="0" normalizeH="0" baseline="0" noProof="0" dirty="0">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sao</a:t>
            </a:r>
            <a:r>
              <a:rPr kumimoji="0" lang="en-US" altLang="zh-CN" sz="2800" b="1" i="1" u="none" strike="noStrike" kern="0" cap="none" spc="0" normalizeH="0" baseline="0" noProof="0" dirty="0">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kumimoji="0" lang="en-US" altLang="zh-CN" sz="2800" b="1" i="1" u="none" strike="noStrike" kern="0" cap="none" spc="0" normalizeH="0" baseline="0" noProof="0" dirty="0">
                <a:ln>
                  <a:noFill/>
                </a:ln>
                <a:solidFill>
                  <a:srgbClr val="FF00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kumimoji="0" lang="en-US" altLang="zh-CN" sz="2800" b="1" i="1"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chịu</a:t>
            </a:r>
            <a:r>
              <a:rPr kumimoji="0" lang="en-US" altLang="zh-CN" sz="2800" b="1" i="1"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luồn</a:t>
            </a:r>
            <a:r>
              <a:rPr kumimoji="0" lang="en-US" altLang="zh-CN" sz="2800" b="1" i="1"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đám</a:t>
            </a:r>
            <a:r>
              <a:rPr kumimoji="0" lang="en-US" altLang="zh-CN" sz="2800" b="1" i="1"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mây</a:t>
            </a:r>
            <a:r>
              <a:rPr kumimoji="0" lang="en-US" altLang="zh-CN" sz="2800" b="1" i="1"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800" b="1" i="1"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3" name="TextBox 12">
            <a:extLst>
              <a:ext uri="{FF2B5EF4-FFF2-40B4-BE49-F238E27FC236}">
                <a16:creationId xmlns:a16="http://schemas.microsoft.com/office/drawing/2014/main" id="{DCB18F96-ABC9-5282-77A5-5D93E942F990}"/>
              </a:ext>
            </a:extLst>
          </p:cNvPr>
          <p:cNvSpPr txBox="1"/>
          <p:nvPr/>
        </p:nvSpPr>
        <p:spPr>
          <a:xfrm>
            <a:off x="34047" y="2725649"/>
            <a:ext cx="4231532"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Biện</a:t>
            </a: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pháp</a:t>
            </a: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nhân</a:t>
            </a: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hóa</a:t>
            </a:r>
            <a:endParaRPr kumimoji="0" lang="zh-CN" altLang="en-US" sz="2800" b="1"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4" name="TextBox 13">
            <a:extLst>
              <a:ext uri="{FF2B5EF4-FFF2-40B4-BE49-F238E27FC236}">
                <a16:creationId xmlns:a16="http://schemas.microsoft.com/office/drawing/2014/main" id="{FC172E82-FB08-15D0-1A84-BB39EF62440F}"/>
              </a:ext>
            </a:extLst>
          </p:cNvPr>
          <p:cNvSpPr txBox="1"/>
          <p:nvPr/>
        </p:nvSpPr>
        <p:spPr>
          <a:xfrm>
            <a:off x="34047" y="3264330"/>
            <a:ext cx="11079802"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Sử</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dụng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từ</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ngữ</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chỉ</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hành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động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để</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chỉ</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đối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tượng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400"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6" name="TextBox 15">
            <a:extLst>
              <a:ext uri="{FF2B5EF4-FFF2-40B4-BE49-F238E27FC236}">
                <a16:creationId xmlns:a16="http://schemas.microsoft.com/office/drawing/2014/main" id="{73535341-3049-14A0-222D-BC41ADDED5EC}"/>
              </a:ext>
            </a:extLst>
          </p:cNvPr>
          <p:cNvSpPr txBox="1"/>
          <p:nvPr/>
        </p:nvSpPr>
        <p:spPr>
          <a:xfrm>
            <a:off x="2003898" y="4791552"/>
            <a:ext cx="10063223" cy="4616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Tăng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tính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sinh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động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hấp</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dẫn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cho</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ảnh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thơ</a:t>
            </a:r>
            <a:endParaRPr kumimoji="0" lang="zh-CN" altLang="en-US" sz="2400"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7" name="TextBox 16">
            <a:extLst>
              <a:ext uri="{FF2B5EF4-FFF2-40B4-BE49-F238E27FC236}">
                <a16:creationId xmlns:a16="http://schemas.microsoft.com/office/drawing/2014/main" id="{2B6FD739-9BB9-E904-0692-599A99D2E4C0}"/>
              </a:ext>
            </a:extLst>
          </p:cNvPr>
          <p:cNvSpPr txBox="1"/>
          <p:nvPr/>
        </p:nvSpPr>
        <p:spPr>
          <a:xfrm>
            <a:off x="34047" y="4753379"/>
            <a:ext cx="2271408"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Tác</a:t>
            </a: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dụng</a:t>
            </a:r>
            <a:r>
              <a:rPr lang="en-US" altLang="zh-CN" sz="2800" b="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8" name="TextBox 17">
            <a:extLst>
              <a:ext uri="{FF2B5EF4-FFF2-40B4-BE49-F238E27FC236}">
                <a16:creationId xmlns:a16="http://schemas.microsoft.com/office/drawing/2014/main" id="{8C08EF4C-55DD-7B80-5E8A-A5A84D3CBFEA}"/>
              </a:ext>
            </a:extLst>
          </p:cNvPr>
          <p:cNvSpPr txBox="1"/>
          <p:nvPr/>
        </p:nvSpPr>
        <p:spPr>
          <a:xfrm>
            <a:off x="-53504" y="4079968"/>
            <a:ext cx="12120624" cy="46166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Trò</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chuyện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với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như</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một</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hỡi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đèn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cớ</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sao</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trăng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400"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9" name="TextBox 18">
            <a:extLst>
              <a:ext uri="{FF2B5EF4-FFF2-40B4-BE49-F238E27FC236}">
                <a16:creationId xmlns:a16="http://schemas.microsoft.com/office/drawing/2014/main" id="{278DCDEC-EEEF-FBB9-BA2A-FE21A93FC6E9}"/>
              </a:ext>
            </a:extLst>
          </p:cNvPr>
          <p:cNvSpPr txBox="1"/>
          <p:nvPr/>
        </p:nvSpPr>
        <p:spPr>
          <a:xfrm>
            <a:off x="2003897" y="5408150"/>
            <a:ext cx="10063223"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Tăng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tính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biểu</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cảm</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để</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giúp</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đọc</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dễ</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dàng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hình</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dung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đặc</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điểm</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đối</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tượng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trong</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400"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r>
              <a:rPr lang="en-US" altLang="zh-CN" sz="2400"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kumimoji="0" lang="zh-CN" altLang="en-US" sz="2400" i="0" u="none" strike="noStrike" kern="0" cap="none" spc="0" normalizeH="0" baseline="0" noProof="0" dirty="0">
              <a:ln>
                <a:noFill/>
              </a:ln>
              <a:solidFill>
                <a:srgbClr val="FFFF0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55128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heel(1)">
                                      <p:cBhvr>
                                        <p:cTn id="28" dur="20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9" name="TextBox 28"/>
          <p:cNvSpPr txBox="1"/>
          <p:nvPr/>
        </p:nvSpPr>
        <p:spPr>
          <a:xfrm>
            <a:off x="4221405" y="1619371"/>
            <a:ext cx="3732112" cy="553998"/>
          </a:xfrm>
          <a:prstGeom prst="rect">
            <a:avLst/>
          </a:prstGeom>
          <a:noFill/>
        </p:spPr>
        <p:txBody>
          <a:bodyPr wrap="none" rtlCol="0">
            <a:spAutoFit/>
          </a:bodyPr>
          <a:lstStyle/>
          <a:p>
            <a:r>
              <a:rPr lang="vi-VN" sz="3000" b="1" dirty="0">
                <a:solidFill>
                  <a:srgbClr val="FF0000"/>
                </a:solidFill>
              </a:rPr>
              <a:t>THẢO LUẬN NHÓM</a:t>
            </a:r>
            <a:endParaRPr lang="en-US" sz="3000" b="1" dirty="0">
              <a:solidFill>
                <a:srgbClr val="FF0000"/>
              </a:solidFill>
            </a:endParaRPr>
          </a:p>
        </p:txBody>
      </p:sp>
      <p:sp>
        <p:nvSpPr>
          <p:cNvPr id="2" name="Rectangle 1"/>
          <p:cNvSpPr/>
          <p:nvPr/>
        </p:nvSpPr>
        <p:spPr>
          <a:xfrm>
            <a:off x="836302" y="2142592"/>
            <a:ext cx="9710816" cy="646331"/>
          </a:xfrm>
          <a:prstGeom prst="rect">
            <a:avLst/>
          </a:prstGeom>
        </p:spPr>
        <p:txBody>
          <a:bodyPr wrap="square">
            <a:spAutoFit/>
          </a:bodyPr>
          <a:lstStyle/>
          <a:p>
            <a:pPr lvl="0">
              <a:defRPr/>
            </a:pP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Qua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văn</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này</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em</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rút</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ra</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học</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gì</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cho</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600" i="1" kern="0" dirty="0" err="1">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thân</a:t>
            </a:r>
            <a:r>
              <a:rPr lang="en-US" altLang="zh-CN"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a:t>
            </a:r>
            <a:endParaRPr lang="zh-CN" altLang="en-US" sz="3600" i="1" kern="0" dirty="0">
              <a:solidFill>
                <a:srgbClr val="FFFF00"/>
              </a:solidFill>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pic>
        <p:nvPicPr>
          <p:cNvPr id="32"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343776" y="2739873"/>
            <a:ext cx="5187759" cy="3441043"/>
          </a:xfrm>
          <a:prstGeom prst="rect">
            <a:avLst/>
          </a:prstGeom>
        </p:spPr>
      </p:pic>
      <p:pic>
        <p:nvPicPr>
          <p:cNvPr id="33" name="Picture 22"/>
          <p:cNvPicPr>
            <a:picLocks noChangeAspect="1"/>
          </p:cNvPicPr>
          <p:nvPr/>
        </p:nvPicPr>
        <p:blipFill>
          <a:blip r:embed="rId6"/>
          <a:srcRect/>
          <a:stretch>
            <a:fillRect/>
          </a:stretch>
        </p:blipFill>
        <p:spPr>
          <a:xfrm rot="376464">
            <a:off x="700622" y="4544647"/>
            <a:ext cx="832693" cy="781691"/>
          </a:xfrm>
          <a:prstGeom prst="rect">
            <a:avLst/>
          </a:prstGeom>
        </p:spPr>
      </p:pic>
      <p:pic>
        <p:nvPicPr>
          <p:cNvPr id="34" name="Picture 23"/>
          <p:cNvPicPr>
            <a:picLocks noChangeAspect="1"/>
          </p:cNvPicPr>
          <p:nvPr/>
        </p:nvPicPr>
        <p:blipFill>
          <a:blip r:embed="rId7"/>
          <a:srcRect/>
          <a:stretch>
            <a:fillRect/>
          </a:stretch>
        </p:blipFill>
        <p:spPr>
          <a:xfrm rot="603466">
            <a:off x="9799240" y="1198768"/>
            <a:ext cx="696161" cy="653522"/>
          </a:xfrm>
          <a:prstGeom prst="rect">
            <a:avLst/>
          </a:prstGeom>
        </p:spPr>
      </p:pic>
    </p:spTree>
    <p:extLst>
      <p:ext uri="{BB962C8B-B14F-4D97-AF65-F5344CB8AC3E}">
        <p14:creationId xmlns:p14="http://schemas.microsoft.com/office/powerpoint/2010/main" val="78323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900" decel="100000" fill="hold"/>
                                        <p:tgtEl>
                                          <p:spTgt spid="2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900" decel="100000" fill="hold"/>
                                        <p:tgtEl>
                                          <p:spTgt spid="3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0" y="1363900"/>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Suy</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ngẫm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hồi</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0" y="2667475"/>
            <a:ext cx="6550213" cy="52322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2800" b="1" i="1"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học</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08C8AAD0-3E56-BF80-DF22-A8F525C428F6}"/>
              </a:ext>
            </a:extLst>
          </p:cNvPr>
          <p:cNvSpPr txBox="1"/>
          <p:nvPr/>
        </p:nvSpPr>
        <p:spPr>
          <a:xfrm>
            <a:off x="0" y="2071786"/>
            <a:ext cx="5554494"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2. </a:t>
            </a:r>
            <a:r>
              <a:rPr lang="en-US" altLang="zh-CN" sz="36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Bài</a:t>
            </a: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3</a:t>
            </a:r>
            <a:endParaRPr kumimoji="0" lang="zh-CN" altLang="en-US"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0" name="TextBox 9">
            <a:extLst>
              <a:ext uri="{FF2B5EF4-FFF2-40B4-BE49-F238E27FC236}">
                <a16:creationId xmlns:a16="http://schemas.microsoft.com/office/drawing/2014/main" id="{37F4D180-96EC-72D8-5BBB-372DD286ACC7}"/>
              </a:ext>
            </a:extLst>
          </p:cNvPr>
          <p:cNvSpPr txBox="1"/>
          <p:nvPr/>
        </p:nvSpPr>
        <p:spPr>
          <a:xfrm>
            <a:off x="145358" y="4955491"/>
            <a:ext cx="11829389" cy="1077218"/>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Mỗi</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người</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đều</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có</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những</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năng</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lực</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và</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thế</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mạnh</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riêng</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không</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nên</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khoe</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khoang</a:t>
            </a:r>
            <a:r>
              <a:rPr lang="en-US" sz="3200" dirty="0">
                <a:solidFill>
                  <a:srgbClr val="002060"/>
                </a:solidFill>
                <a:latin typeface="Times New Roman" panose="02020603050405020304" pitchFamily="18" charset="0"/>
                <a:cs typeface="Times New Roman" panose="02020603050405020304" pitchFamily="18" charset="0"/>
              </a:rPr>
              <a:t>, so </a:t>
            </a:r>
            <a:r>
              <a:rPr lang="en-US" sz="3200" dirty="0" err="1">
                <a:solidFill>
                  <a:srgbClr val="002060"/>
                </a:solidFill>
                <a:latin typeface="Times New Roman" panose="02020603050405020304" pitchFamily="18" charset="0"/>
                <a:cs typeface="Times New Roman" panose="02020603050405020304" pitchFamily="18" charset="0"/>
              </a:rPr>
              <a:t>bì</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cho</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mình</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là</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giỏi</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hơn</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và</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coi</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thường</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người</a:t>
            </a:r>
            <a:r>
              <a:rPr lang="en-US" sz="3200" dirty="0">
                <a:solidFill>
                  <a:srgbClr val="002060"/>
                </a:solidFill>
                <a:latin typeface="Times New Roman" panose="02020603050405020304" pitchFamily="18" charset="0"/>
                <a:cs typeface="Times New Roman" panose="02020603050405020304" pitchFamily="18" charset="0"/>
              </a:rPr>
              <a:t> </a:t>
            </a:r>
            <a:r>
              <a:rPr lang="en-US" sz="3200" dirty="0" err="1">
                <a:solidFill>
                  <a:srgbClr val="002060"/>
                </a:solidFill>
                <a:latin typeface="Times New Roman" panose="02020603050405020304" pitchFamily="18" charset="0"/>
                <a:cs typeface="Times New Roman" panose="02020603050405020304" pitchFamily="18" charset="0"/>
              </a:rPr>
              <a:t>khác</a:t>
            </a:r>
            <a:r>
              <a:rPr lang="en-US" sz="3200" dirty="0">
                <a:solidFill>
                  <a:srgbClr val="002060"/>
                </a:solidFill>
                <a:latin typeface="Times New Roman" panose="02020603050405020304" pitchFamily="18" charset="0"/>
                <a:cs typeface="Times New Roman" panose="02020603050405020304" pitchFamily="18" charset="0"/>
              </a:rPr>
              <a:t>.</a:t>
            </a:r>
            <a:endParaRPr kumimoji="0" lang="zh-CN" altLang="en-US"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1" name="TextBox 10">
            <a:extLst>
              <a:ext uri="{FF2B5EF4-FFF2-40B4-BE49-F238E27FC236}">
                <a16:creationId xmlns:a16="http://schemas.microsoft.com/office/drawing/2014/main" id="{107BBB2E-790D-BD2F-9F18-5FF409715A00}"/>
              </a:ext>
            </a:extLst>
          </p:cNvPr>
          <p:cNvSpPr txBox="1"/>
          <p:nvPr/>
        </p:nvSpPr>
        <p:spPr>
          <a:xfrm>
            <a:off x="145359" y="3339758"/>
            <a:ext cx="11829390" cy="1569660"/>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Phê</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phán</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những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con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có</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chút</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tài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năng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nhưng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lại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thích</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khoe</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khoang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coi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thường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người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khác</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nhưng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lại</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không</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nhận</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ra</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hạn</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chế</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của</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3200"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bản</a:t>
            </a:r>
            <a:r>
              <a:rPr lang="en-US" altLang="zh-CN" sz="3200"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than.</a:t>
            </a:r>
            <a:endParaRPr kumimoji="0" lang="zh-CN" altLang="en-US" sz="320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129949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C48744-1619-2AC1-DF55-426FB4AE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
        <p:nvSpPr>
          <p:cNvPr id="4" name="TextBox 3">
            <a:extLst>
              <a:ext uri="{FF2B5EF4-FFF2-40B4-BE49-F238E27FC236}">
                <a16:creationId xmlns:a16="http://schemas.microsoft.com/office/drawing/2014/main" id="{CF0C5FDB-0D75-4E3D-9C8A-46A9AB728DCE}"/>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EAEA75CD-4314-8B85-4EAF-73C37606BFE1}"/>
              </a:ext>
            </a:extLst>
          </p:cNvPr>
          <p:cNvSpPr txBox="1"/>
          <p:nvPr/>
        </p:nvSpPr>
        <p:spPr>
          <a:xfrm>
            <a:off x="0" y="1363900"/>
            <a:ext cx="8691717" cy="70788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Suy</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ngẫm</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và</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phản</a:t>
            </a:r>
            <a:r>
              <a:rPr lang="en-US" altLang="zh-CN" sz="40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40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hồi</a:t>
            </a:r>
            <a:endParaRPr kumimoji="0" lang="zh-CN" altLang="en-US" sz="40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6" name="TextBox 5">
            <a:extLst>
              <a:ext uri="{FF2B5EF4-FFF2-40B4-BE49-F238E27FC236}">
                <a16:creationId xmlns:a16="http://schemas.microsoft.com/office/drawing/2014/main" id="{1B6B9F6A-1584-FAB7-0BA6-DDEBFE207069}"/>
              </a:ext>
            </a:extLst>
          </p:cNvPr>
          <p:cNvSpPr txBox="1"/>
          <p:nvPr/>
        </p:nvSpPr>
        <p:spPr>
          <a:xfrm>
            <a:off x="0" y="2718117"/>
            <a:ext cx="2402732" cy="52322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Giống</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nhau</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9" name="TextBox 8">
            <a:extLst>
              <a:ext uri="{FF2B5EF4-FFF2-40B4-BE49-F238E27FC236}">
                <a16:creationId xmlns:a16="http://schemas.microsoft.com/office/drawing/2014/main" id="{08C8AAD0-3E56-BF80-DF22-A8F525C428F6}"/>
              </a:ext>
            </a:extLst>
          </p:cNvPr>
          <p:cNvSpPr txBox="1"/>
          <p:nvPr/>
        </p:nvSpPr>
        <p:spPr>
          <a:xfrm>
            <a:off x="0" y="2071786"/>
            <a:ext cx="5554494"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3. </a:t>
            </a:r>
            <a:r>
              <a:rPr lang="en-US" altLang="zh-CN" sz="36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a:t>
            </a:r>
            <a:r>
              <a:rPr kumimoji="0" lang="en-US" altLang="zh-CN" sz="3600" b="1" i="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ết</a:t>
            </a:r>
            <a:r>
              <a:rPr kumimoji="0" lang="en-US" altLang="zh-CN"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600" b="1" i="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nối</a:t>
            </a:r>
            <a:r>
              <a:rPr kumimoji="0" lang="en-US" altLang="zh-CN"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600" b="1" i="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chủ</a:t>
            </a:r>
            <a:r>
              <a:rPr kumimoji="0" lang="en-US" altLang="zh-CN"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3600" b="1" i="0" u="none" strike="noStrike" kern="0" cap="none" spc="0" normalizeH="0" baseline="0" noProof="0" dirty="0" err="1">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điểm</a:t>
            </a:r>
            <a:endParaRPr kumimoji="0" lang="zh-CN" altLang="en-US" sz="36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3" name="文本框 22">
            <a:extLst>
              <a:ext uri="{FF2B5EF4-FFF2-40B4-BE49-F238E27FC236}">
                <a16:creationId xmlns:a16="http://schemas.microsoft.com/office/drawing/2014/main" id="{EB27B093-F71E-C74B-6DE6-9D864DD0FCA6}"/>
              </a:ext>
            </a:extLst>
          </p:cNvPr>
          <p:cNvSpPr txBox="1">
            <a:spLocks noChangeArrowheads="1"/>
          </p:cNvSpPr>
          <p:nvPr/>
        </p:nvSpPr>
        <p:spPr bwMode="auto">
          <a:xfrm>
            <a:off x="2286001" y="2753961"/>
            <a:ext cx="5711666" cy="523220"/>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Mục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đích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sáng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tác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giàu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tính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triết</a:t>
            </a:r>
            <a:r>
              <a:rPr lang="en-US" sz="2800" dirty="0">
                <a:solidFill>
                  <a:srgbClr val="002060"/>
                </a:solidFill>
                <a:latin typeface="Times New Roman" panose="02020603050405020304" pitchFamily="18" charset="0"/>
                <a:cs typeface="Times New Roman" panose="02020603050405020304" pitchFamily="18" charset="0"/>
              </a:rPr>
              <a:t> lí</a:t>
            </a:r>
          </a:p>
        </p:txBody>
      </p:sp>
      <p:sp>
        <p:nvSpPr>
          <p:cNvPr id="7" name="文本框 34">
            <a:extLst>
              <a:ext uri="{FF2B5EF4-FFF2-40B4-BE49-F238E27FC236}">
                <a16:creationId xmlns:a16="http://schemas.microsoft.com/office/drawing/2014/main" id="{A78D52A3-475E-68B6-1896-8FE490DCD6A4}"/>
              </a:ext>
            </a:extLst>
          </p:cNvPr>
          <p:cNvSpPr txBox="1">
            <a:spLocks noChangeArrowheads="1"/>
          </p:cNvSpPr>
          <p:nvPr/>
        </p:nvSpPr>
        <p:spPr bwMode="auto">
          <a:xfrm>
            <a:off x="2286002" y="3215626"/>
            <a:ext cx="9905998" cy="95410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Các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bài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thường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được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gợi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tư</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một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tình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huống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một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sư</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việc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nào</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đo</a:t>
            </a:r>
            <a:r>
              <a:rPr lang="en-US" sz="2800" dirty="0">
                <a:solidFill>
                  <a:srgbClr val="002060"/>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65AC28FA-3368-E89E-686E-C9DF95C37F54}"/>
              </a:ext>
            </a:extLst>
          </p:cNvPr>
          <p:cNvSpPr txBox="1"/>
          <p:nvPr/>
        </p:nvSpPr>
        <p:spPr>
          <a:xfrm>
            <a:off x="0" y="4000921"/>
            <a:ext cx="2402732" cy="52322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Khác</a:t>
            </a:r>
            <a:r>
              <a:rPr lang="en-US" altLang="zh-CN" sz="2800" b="1" i="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2800" b="1" i="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nhau</a:t>
            </a:r>
            <a:r>
              <a:rPr kumimoji="0" lang="en-US" altLang="zh-CN"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endParaRPr kumimoji="0" lang="zh-CN" altLang="en-US" sz="2800" b="1" i="1"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5" name="TextBox 14">
            <a:extLst>
              <a:ext uri="{FF2B5EF4-FFF2-40B4-BE49-F238E27FC236}">
                <a16:creationId xmlns:a16="http://schemas.microsoft.com/office/drawing/2014/main" id="{24D5AC67-ABFE-ABF1-7C48-9E5BFB98C963}"/>
              </a:ext>
            </a:extLst>
          </p:cNvPr>
          <p:cNvSpPr txBox="1"/>
          <p:nvPr/>
        </p:nvSpPr>
        <p:spPr>
          <a:xfrm>
            <a:off x="132906" y="4449172"/>
            <a:ext cx="12059094" cy="954107"/>
          </a:xfrm>
          <a:prstGeom prst="rect">
            <a:avLst/>
          </a:prstGeom>
          <a:noFill/>
        </p:spPr>
        <p:txBody>
          <a:bodyPr wrap="square">
            <a:spAutoFit/>
          </a:bodyPr>
          <a:lstStyle/>
          <a:p>
            <a:r>
              <a:rPr lang="en-US" sz="2800"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Truyện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ngu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ngôn</a:t>
            </a:r>
            <a:r>
              <a:rPr lang="en-US" sz="2800" b="1" dirty="0">
                <a:solidFill>
                  <a:srgbClr val="002060"/>
                </a:solidFill>
                <a:latin typeface="Times New Roman" panose="02020603050405020304" pitchFamily="18" charset="0"/>
                <a:cs typeface="Times New Roman" panose="02020603050405020304" pitchFamily="18" charset="0"/>
              </a:rPr>
              <a:t> </a:t>
            </a:r>
            <a:r>
              <a:rPr lang="en-US" sz="2800" dirty="0">
                <a:solidFill>
                  <a:srgbClr val="002060"/>
                </a:solidFill>
                <a:latin typeface="Times New Roman" panose="02020603050405020304" pitchFamily="18" charset="0"/>
                <a:cs typeface="Times New Roman" panose="02020603050405020304" pitchFamily="18" charset="0"/>
              </a:rPr>
              <a:t>dù </a:t>
            </a:r>
            <a:r>
              <a:rPr lang="en-US" sz="2800" dirty="0" err="1">
                <a:solidFill>
                  <a:srgbClr val="002060"/>
                </a:solidFill>
                <a:latin typeface="Times New Roman" panose="02020603050405020304" pitchFamily="18" charset="0"/>
                <a:cs typeface="Times New Roman" panose="02020603050405020304" pitchFamily="18" charset="0"/>
              </a:rPr>
              <a:t>ngắn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gọn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vẫn</a:t>
            </a:r>
            <a:r>
              <a:rPr lang="en-US" sz="2800" dirty="0">
                <a:solidFill>
                  <a:srgbClr val="002060"/>
                </a:solidFill>
                <a:latin typeface="Times New Roman" panose="02020603050405020304" pitchFamily="18" charset="0"/>
                <a:cs typeface="Times New Roman" panose="02020603050405020304" pitchFamily="18" charset="0"/>
              </a:rPr>
              <a:t> có </a:t>
            </a:r>
            <a:r>
              <a:rPr lang="en-US" sz="2800" dirty="0" err="1">
                <a:solidFill>
                  <a:srgbClr val="002060"/>
                </a:solidFill>
                <a:latin typeface="Times New Roman" panose="02020603050405020304" pitchFamily="18" charset="0"/>
                <a:cs typeface="Times New Roman" panose="02020603050405020304" pitchFamily="18" charset="0"/>
              </a:rPr>
              <a:t>đầu</a:t>
            </a:r>
            <a:r>
              <a:rPr lang="en-US" sz="2800" dirty="0">
                <a:solidFill>
                  <a:srgbClr val="002060"/>
                </a:solidFill>
                <a:latin typeface="Times New Roman" panose="02020603050405020304" pitchFamily="18" charset="0"/>
                <a:cs typeface="Times New Roman" panose="02020603050405020304" pitchFamily="18" charset="0"/>
              </a:rPr>
              <a:t> có </a:t>
            </a:r>
            <a:r>
              <a:rPr lang="en-US" sz="2800" dirty="0" err="1">
                <a:solidFill>
                  <a:srgbClr val="002060"/>
                </a:solidFill>
                <a:latin typeface="Times New Roman" panose="02020603050405020304" pitchFamily="18" charset="0"/>
                <a:cs typeface="Times New Roman" panose="02020603050405020304" pitchFamily="18" charset="0"/>
              </a:rPr>
              <a:t>cuối</a:t>
            </a:r>
            <a:r>
              <a:rPr lang="en-US" sz="2800" dirty="0">
                <a:solidFill>
                  <a:srgbClr val="002060"/>
                </a:solidFill>
                <a:latin typeface="Times New Roman" panose="02020603050405020304" pitchFamily="18" charset="0"/>
                <a:cs typeface="Times New Roman" panose="02020603050405020304" pitchFamily="18" charset="0"/>
              </a:rPr>
              <a:t>, có </a:t>
            </a:r>
            <a:r>
              <a:rPr lang="en-US" sz="2800" dirty="0" err="1">
                <a:solidFill>
                  <a:srgbClr val="002060"/>
                </a:solidFill>
                <a:latin typeface="Times New Roman" panose="02020603050405020304" pitchFamily="18" charset="0"/>
                <a:cs typeface="Times New Roman" panose="02020603050405020304" pitchFamily="18" charset="0"/>
              </a:rPr>
              <a:t>sư</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phát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triển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của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sư</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việc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câu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chuyện</a:t>
            </a:r>
            <a:r>
              <a:rPr lang="en-US" sz="2800" dirty="0">
                <a:solidFill>
                  <a:srgbClr val="002060"/>
                </a:solidFill>
                <a:latin typeface="Times New Roman" panose="02020603050405020304" pitchFamily="18" charset="0"/>
                <a:cs typeface="Times New Roman" panose="02020603050405020304" pitchFamily="18" charset="0"/>
              </a:rPr>
              <a:t>, ...;</a:t>
            </a:r>
          </a:p>
        </p:txBody>
      </p:sp>
      <p:sp>
        <p:nvSpPr>
          <p:cNvPr id="16" name="TextBox 15">
            <a:extLst>
              <a:ext uri="{FF2B5EF4-FFF2-40B4-BE49-F238E27FC236}">
                <a16:creationId xmlns:a16="http://schemas.microsoft.com/office/drawing/2014/main" id="{20A30D6F-7D6F-085F-A8E6-A6E0A6DF2F91}"/>
              </a:ext>
            </a:extLst>
          </p:cNvPr>
          <p:cNvSpPr txBox="1"/>
          <p:nvPr/>
        </p:nvSpPr>
        <p:spPr>
          <a:xfrm>
            <a:off x="132906" y="5544405"/>
            <a:ext cx="12059094" cy="954107"/>
          </a:xfrm>
          <a:prstGeom prst="rect">
            <a:avLst/>
          </a:prstGeom>
          <a:noFill/>
        </p:spPr>
        <p:txBody>
          <a:bodyPr wrap="square">
            <a:spAutoFit/>
          </a:bodyPr>
          <a:lstStyle/>
          <a:p>
            <a:r>
              <a:rPr lang="en-US" sz="2800"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văn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bản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lục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bát</a:t>
            </a:r>
            <a:r>
              <a:rPr lang="en-US" sz="2800" dirty="0">
                <a:solidFill>
                  <a:srgbClr val="002060"/>
                </a:solidFill>
                <a:latin typeface="Times New Roman" panose="02020603050405020304" pitchFamily="18" charset="0"/>
                <a:cs typeface="Times New Roman" panose="02020603050405020304" pitchFamily="18" charset="0"/>
              </a:rPr>
              <a:t> dù có </a:t>
            </a:r>
            <a:r>
              <a:rPr lang="en-US" sz="2800" dirty="0" err="1">
                <a:solidFill>
                  <a:srgbClr val="002060"/>
                </a:solidFill>
                <a:latin typeface="Times New Roman" panose="02020603050405020304" pitchFamily="18" charset="0"/>
                <a:cs typeface="Times New Roman" panose="02020603050405020304" pitchFamily="18" charset="0"/>
              </a:rPr>
              <a:t>tình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huống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sư</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việc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vẫn</a:t>
            </a:r>
            <a:r>
              <a:rPr lang="en-US" sz="2800" dirty="0">
                <a:solidFill>
                  <a:srgbClr val="002060"/>
                </a:solidFill>
                <a:latin typeface="Times New Roman" panose="02020603050405020304" pitchFamily="18" charset="0"/>
                <a:cs typeface="Times New Roman" panose="02020603050405020304" pitchFamily="18" charset="0"/>
              </a:rPr>
              <a:t> là </a:t>
            </a:r>
            <a:r>
              <a:rPr lang="en-US" sz="2800" dirty="0" err="1">
                <a:solidFill>
                  <a:srgbClr val="002060"/>
                </a:solidFill>
                <a:latin typeface="Times New Roman" panose="02020603050405020304" pitchFamily="18" charset="0"/>
                <a:cs typeface="Times New Roman" panose="02020603050405020304" pitchFamily="18" charset="0"/>
              </a:rPr>
              <a:t>thê</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loại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trực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tiếp</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bộc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lô</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thái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đô</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quan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niệm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của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tác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gia</a:t>
            </a:r>
            <a:r>
              <a:rPr lang="en-US" sz="2800"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9214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B3F5F3-688A-F1F9-99C3-6D7A933F2367}"/>
              </a:ext>
            </a:extLst>
          </p:cNvPr>
          <p:cNvSpPr txBox="1"/>
          <p:nvPr/>
        </p:nvSpPr>
        <p:spPr>
          <a:xfrm>
            <a:off x="3443591" y="2967335"/>
            <a:ext cx="4291048" cy="92333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III.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Tổng</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kết</a:t>
            </a:r>
            <a:endParaRPr kumimoji="0" lang="zh-CN" altLang="en-US" sz="54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 name="TextBox 1">
            <a:extLst>
              <a:ext uri="{FF2B5EF4-FFF2-40B4-BE49-F238E27FC236}">
                <a16:creationId xmlns:a16="http://schemas.microsoft.com/office/drawing/2014/main" id="{0F9CF68F-9E22-E8B1-3637-10D79BE90761}"/>
              </a:ext>
            </a:extLst>
          </p:cNvPr>
          <p:cNvSpPr txBox="1"/>
          <p:nvPr/>
        </p:nvSpPr>
        <p:spPr>
          <a:xfrm>
            <a:off x="0" y="0"/>
            <a:ext cx="12192000" cy="1363900"/>
          </a:xfrm>
          <a:prstGeom prst="rect">
            <a:avLst/>
          </a:prstGeom>
          <a:noFill/>
        </p:spPr>
        <p:txBody>
          <a:bodyPr wrap="square">
            <a:spAutoFit/>
          </a:bodyPr>
          <a:lstStyle/>
          <a:p>
            <a:pPr algn="ctr" defTabSz="914378">
              <a:lnSpc>
                <a:spcPct val="120000"/>
              </a:lnSpc>
              <a:defRPr/>
            </a:pPr>
            <a:r>
              <a:rPr lang="en-US" altLang="zh-CN" sz="3600" dirty="0" err="1">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Bài</a:t>
            </a:r>
            <a:r>
              <a:rPr lang="en-US" altLang="zh-CN" sz="3600"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 2:  ĐỌC KẾT NỐI CHỦ ĐIỂM:  </a:t>
            </a:r>
          </a:p>
          <a:p>
            <a:pPr algn="ctr" defTabSz="914378">
              <a:lnSpc>
                <a:spcPct val="120000"/>
              </a:lnSpc>
              <a:defRPr/>
            </a:pPr>
            <a:r>
              <a:rPr lang="en-US" altLang="zh-CN"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rPr>
              <a:t>BIẾT NGƯỜI BIẾT TA</a:t>
            </a:r>
            <a:endParaRPr lang="zh-CN" altLang="en-US" sz="3600" b="1" dirty="0">
              <a:solidFill>
                <a:srgbClr val="FF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pic>
        <p:nvPicPr>
          <p:cNvPr id="3" name="Picture 2">
            <a:extLst>
              <a:ext uri="{FF2B5EF4-FFF2-40B4-BE49-F238E27FC236}">
                <a16:creationId xmlns:a16="http://schemas.microsoft.com/office/drawing/2014/main" id="{8ED6AED1-D168-561C-3028-905569AFE5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2343" cy="812033"/>
          </a:xfrm>
          <a:prstGeom prst="rect">
            <a:avLst/>
          </a:prstGeom>
        </p:spPr>
      </p:pic>
    </p:spTree>
    <p:extLst>
      <p:ext uri="{BB962C8B-B14F-4D97-AF65-F5344CB8AC3E}">
        <p14:creationId xmlns:p14="http://schemas.microsoft.com/office/powerpoint/2010/main" val="2992993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59B5611D-6B31-4159-B94E-37C66C5AA328}"/>
              </a:ext>
            </a:extLst>
          </p:cNvPr>
          <p:cNvGrpSpPr/>
          <p:nvPr/>
        </p:nvGrpSpPr>
        <p:grpSpPr>
          <a:xfrm>
            <a:off x="4191000" y="1471156"/>
            <a:ext cx="4794857" cy="988629"/>
            <a:chOff x="3974544" y="1008636"/>
            <a:chExt cx="3596143" cy="741472"/>
          </a:xfrm>
        </p:grpSpPr>
        <p:grpSp>
          <p:nvGrpSpPr>
            <p:cNvPr id="7" name="组合 6">
              <a:extLst>
                <a:ext uri="{FF2B5EF4-FFF2-40B4-BE49-F238E27FC236}">
                  <a16:creationId xmlns:a16="http://schemas.microsoft.com/office/drawing/2014/main" id="{CDFDEC9C-F2E9-4308-854B-B2BF295844AC}"/>
                </a:ext>
              </a:extLst>
            </p:cNvPr>
            <p:cNvGrpSpPr/>
            <p:nvPr/>
          </p:nvGrpSpPr>
          <p:grpSpPr>
            <a:xfrm>
              <a:off x="3974544" y="1008636"/>
              <a:ext cx="741472" cy="741472"/>
              <a:chOff x="3059832" y="3339719"/>
              <a:chExt cx="3607562" cy="3607562"/>
            </a:xfrm>
          </p:grpSpPr>
          <p:sp>
            <p:nvSpPr>
              <p:cNvPr id="13" name="椭圆 12">
                <a:extLst>
                  <a:ext uri="{FF2B5EF4-FFF2-40B4-BE49-F238E27FC236}">
                    <a16:creationId xmlns:a16="http://schemas.microsoft.com/office/drawing/2014/main" id="{DED5BF98-9CE9-4F7D-8DE3-8C235D2CD8C8}"/>
                  </a:ext>
                </a:extLst>
              </p:cNvPr>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14" name="同心圆 69">
                <a:extLst>
                  <a:ext uri="{FF2B5EF4-FFF2-40B4-BE49-F238E27FC236}">
                    <a16:creationId xmlns:a16="http://schemas.microsoft.com/office/drawing/2014/main" id="{9D338427-7927-41C9-975D-51C9C2D4DF49}"/>
                  </a:ext>
                </a:extLst>
              </p:cNvPr>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grpSp>
        <p:grpSp>
          <p:nvGrpSpPr>
            <p:cNvPr id="8" name="Group 5">
              <a:extLst>
                <a:ext uri="{FF2B5EF4-FFF2-40B4-BE49-F238E27FC236}">
                  <a16:creationId xmlns:a16="http://schemas.microsoft.com/office/drawing/2014/main" id="{AFE223E1-98AD-4A77-B2ED-97C6462E12ED}"/>
                </a:ext>
              </a:extLst>
            </p:cNvPr>
            <p:cNvGrpSpPr/>
            <p:nvPr/>
          </p:nvGrpSpPr>
          <p:grpSpPr>
            <a:xfrm>
              <a:off x="4039521" y="1082019"/>
              <a:ext cx="3531166" cy="619887"/>
              <a:chOff x="1598315" y="1299556"/>
              <a:chExt cx="4708223" cy="826515"/>
            </a:xfrm>
          </p:grpSpPr>
          <p:sp>
            <p:nvSpPr>
              <p:cNvPr id="9" name="TextBox 6">
                <a:extLst>
                  <a:ext uri="{FF2B5EF4-FFF2-40B4-BE49-F238E27FC236}">
                    <a16:creationId xmlns:a16="http://schemas.microsoft.com/office/drawing/2014/main" id="{164289D1-2F80-4C14-BB4D-03A8EB5926B4}"/>
                  </a:ext>
                </a:extLst>
              </p:cNvPr>
              <p:cNvSpPr txBox="1"/>
              <p:nvPr/>
            </p:nvSpPr>
            <p:spPr>
              <a:xfrm>
                <a:off x="1598315" y="1299556"/>
                <a:ext cx="750161" cy="826515"/>
              </a:xfrm>
              <a:prstGeom prst="rect">
                <a:avLst/>
              </a:prstGeom>
              <a:noFill/>
            </p:spPr>
            <p:txBody>
              <a:bodyPr wrap="none"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01</a:t>
                </a:r>
              </a:p>
            </p:txBody>
          </p:sp>
          <p:sp>
            <p:nvSpPr>
              <p:cNvPr id="11" name="TextBox 8">
                <a:extLst>
                  <a:ext uri="{FF2B5EF4-FFF2-40B4-BE49-F238E27FC236}">
                    <a16:creationId xmlns:a16="http://schemas.microsoft.com/office/drawing/2014/main" id="{AF624B1B-5D28-40C3-B1E3-FB8186F0C655}"/>
                  </a:ext>
                </a:extLst>
              </p:cNvPr>
              <p:cNvSpPr txBox="1"/>
              <p:nvPr/>
            </p:nvSpPr>
            <p:spPr>
              <a:xfrm>
                <a:off x="2136825" y="1475416"/>
                <a:ext cx="4169713" cy="434498"/>
              </a:xfrm>
              <a:prstGeom prst="rect">
                <a:avLst/>
              </a:prstGeom>
              <a:noFill/>
            </p:spPr>
            <p:txBody>
              <a:bodyPr wrap="none" lIns="480000" tIns="0" rIns="0" bIns="0" anchor="b" anchorCtr="0">
                <a:normAutofit/>
              </a:bodyPr>
              <a:lstStyle/>
              <a:p>
                <a:pPr algn="just"/>
                <a:r>
                  <a:rPr lang="vi-VN" sz="2400" i="1" kern="100">
                    <a:solidFill>
                      <a:srgbClr val="000000"/>
                    </a:solidFill>
                    <a:effectLst/>
                    <a:latin typeface="Times New Roman" panose="02020603050405020304" pitchFamily="18" charset="0"/>
                    <a:ea typeface="SimSun" panose="02010600030101010101" pitchFamily="2" charset="-122"/>
                  </a:rPr>
                  <a:t>Theo em, nội dung của văn bản là gì?</a:t>
                </a:r>
                <a:endParaRPr lang="en-US" sz="320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pSp>
      </p:grpSp>
      <p:grpSp>
        <p:nvGrpSpPr>
          <p:cNvPr id="15" name="组合 14">
            <a:extLst>
              <a:ext uri="{FF2B5EF4-FFF2-40B4-BE49-F238E27FC236}">
                <a16:creationId xmlns:a16="http://schemas.microsoft.com/office/drawing/2014/main" id="{CAA221B2-D33D-49A8-9639-450B83EF0B47}"/>
              </a:ext>
            </a:extLst>
          </p:cNvPr>
          <p:cNvGrpSpPr/>
          <p:nvPr/>
        </p:nvGrpSpPr>
        <p:grpSpPr>
          <a:xfrm>
            <a:off x="4126702" y="2818800"/>
            <a:ext cx="4859155" cy="988629"/>
            <a:chOff x="3974544" y="1846512"/>
            <a:chExt cx="3644367" cy="741472"/>
          </a:xfrm>
        </p:grpSpPr>
        <p:grpSp>
          <p:nvGrpSpPr>
            <p:cNvPr id="16" name="组合 15">
              <a:extLst>
                <a:ext uri="{FF2B5EF4-FFF2-40B4-BE49-F238E27FC236}">
                  <a16:creationId xmlns:a16="http://schemas.microsoft.com/office/drawing/2014/main" id="{AAFEB5DD-11E1-4BE8-A847-5AE45BDDE392}"/>
                </a:ext>
              </a:extLst>
            </p:cNvPr>
            <p:cNvGrpSpPr/>
            <p:nvPr/>
          </p:nvGrpSpPr>
          <p:grpSpPr>
            <a:xfrm>
              <a:off x="3974544" y="1846512"/>
              <a:ext cx="741472" cy="741472"/>
              <a:chOff x="3059832" y="3339719"/>
              <a:chExt cx="3607562" cy="3607562"/>
            </a:xfrm>
          </p:grpSpPr>
          <p:sp>
            <p:nvSpPr>
              <p:cNvPr id="22" name="椭圆 21">
                <a:extLst>
                  <a:ext uri="{FF2B5EF4-FFF2-40B4-BE49-F238E27FC236}">
                    <a16:creationId xmlns:a16="http://schemas.microsoft.com/office/drawing/2014/main" id="{EBC1BAE6-C35F-4B4F-8BEC-F0387A503C9F}"/>
                  </a:ext>
                </a:extLst>
              </p:cNvPr>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
            <p:nvSpPr>
              <p:cNvPr id="23" name="同心圆 69">
                <a:extLst>
                  <a:ext uri="{FF2B5EF4-FFF2-40B4-BE49-F238E27FC236}">
                    <a16:creationId xmlns:a16="http://schemas.microsoft.com/office/drawing/2014/main" id="{EA0FB7CD-61BA-400A-9163-A8ADA799579E}"/>
                  </a:ext>
                </a:extLst>
              </p:cNvPr>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grpSp>
        <p:grpSp>
          <p:nvGrpSpPr>
            <p:cNvPr id="17" name="Group 10">
              <a:extLst>
                <a:ext uri="{FF2B5EF4-FFF2-40B4-BE49-F238E27FC236}">
                  <a16:creationId xmlns:a16="http://schemas.microsoft.com/office/drawing/2014/main" id="{A0FE2CB9-3C34-41E2-8DD6-928D5818F486}"/>
                </a:ext>
              </a:extLst>
            </p:cNvPr>
            <p:cNvGrpSpPr/>
            <p:nvPr/>
          </p:nvGrpSpPr>
          <p:grpSpPr>
            <a:xfrm>
              <a:off x="4039520" y="1874446"/>
              <a:ext cx="3579391" cy="665340"/>
              <a:chOff x="1598314" y="2607105"/>
              <a:chExt cx="4772522" cy="887118"/>
            </a:xfrm>
          </p:grpSpPr>
          <p:sp>
            <p:nvSpPr>
              <p:cNvPr id="18" name="TextBox 11">
                <a:extLst>
                  <a:ext uri="{FF2B5EF4-FFF2-40B4-BE49-F238E27FC236}">
                    <a16:creationId xmlns:a16="http://schemas.microsoft.com/office/drawing/2014/main" id="{62CCF175-50C6-4A06-B6C1-AC7BBE661381}"/>
                  </a:ext>
                </a:extLst>
              </p:cNvPr>
              <p:cNvSpPr txBox="1"/>
              <p:nvPr/>
            </p:nvSpPr>
            <p:spPr>
              <a:xfrm>
                <a:off x="1598314" y="2607105"/>
                <a:ext cx="901993" cy="887118"/>
              </a:xfrm>
              <a:prstGeom prst="rect">
                <a:avLst/>
              </a:prstGeom>
              <a:noFill/>
            </p:spPr>
            <p:txBody>
              <a:bodyPr wrap="none"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02</a:t>
                </a:r>
              </a:p>
            </p:txBody>
          </p:sp>
          <p:sp>
            <p:nvSpPr>
              <p:cNvPr id="20" name="TextBox 13">
                <a:extLst>
                  <a:ext uri="{FF2B5EF4-FFF2-40B4-BE49-F238E27FC236}">
                    <a16:creationId xmlns:a16="http://schemas.microsoft.com/office/drawing/2014/main" id="{6CA7E815-633F-4EE0-BFC0-C58B1CEB4DCA}"/>
                  </a:ext>
                </a:extLst>
              </p:cNvPr>
              <p:cNvSpPr txBox="1"/>
              <p:nvPr/>
            </p:nvSpPr>
            <p:spPr>
              <a:xfrm>
                <a:off x="2201123" y="2710639"/>
                <a:ext cx="4169713" cy="783584"/>
              </a:xfrm>
              <a:prstGeom prst="rect">
                <a:avLst/>
              </a:prstGeom>
              <a:noFill/>
            </p:spPr>
            <p:txBody>
              <a:bodyPr wrap="none" lIns="480000" tIns="0" rIns="0" bIns="0" anchor="b" anchorCtr="0">
                <a:normAutofit/>
              </a:bodyPr>
              <a:lstStyle/>
              <a:p>
                <a:r>
                  <a:rPr lang="vi-VN" sz="2400" i="1" kern="100">
                    <a:solidFill>
                      <a:srgbClr val="000000"/>
                    </a:solidFill>
                    <a:effectLst/>
                    <a:latin typeface="Times New Roman" panose="02020603050405020304" pitchFamily="18" charset="0"/>
                    <a:ea typeface="SimSun" panose="02010600030101010101" pitchFamily="2" charset="-122"/>
                  </a:rPr>
                  <a:t>Nghệ thuật đặc sắc được thể hiện </a:t>
                </a:r>
                <a:endParaRPr lang="en-US" sz="2400" i="1" kern="100">
                  <a:solidFill>
                    <a:srgbClr val="000000"/>
                  </a:solidFill>
                  <a:effectLst/>
                  <a:latin typeface="Times New Roman" panose="02020603050405020304" pitchFamily="18" charset="0"/>
                  <a:ea typeface="SimSun" panose="02010600030101010101" pitchFamily="2" charset="-122"/>
                </a:endParaRPr>
              </a:p>
              <a:p>
                <a:r>
                  <a:rPr lang="vi-VN" sz="2400" i="1" kern="100">
                    <a:solidFill>
                      <a:srgbClr val="000000"/>
                    </a:solidFill>
                    <a:effectLst/>
                    <a:latin typeface="Times New Roman" panose="02020603050405020304" pitchFamily="18" charset="0"/>
                    <a:ea typeface="SimSun" panose="02010600030101010101" pitchFamily="2" charset="-122"/>
                  </a:rPr>
                  <a:t>qua văn bản</a:t>
                </a:r>
                <a:r>
                  <a:rPr lang="en-US" sz="2400" i="1" kern="100">
                    <a:solidFill>
                      <a:srgbClr val="000000"/>
                    </a:solidFill>
                    <a:effectLst/>
                    <a:latin typeface="Times New Roman" panose="02020603050405020304" pitchFamily="18" charset="0"/>
                    <a:ea typeface="SimSun" panose="02010600030101010101" pitchFamily="2" charset="-122"/>
                  </a:rPr>
                  <a:t>?</a:t>
                </a:r>
                <a:endParaRPr lang="en-US" sz="320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pSp>
      </p:gr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2870" y="1738749"/>
            <a:ext cx="347665" cy="494457"/>
          </a:xfrm>
          <a:prstGeom prst="rect">
            <a:avLst/>
          </a:prstGeom>
        </p:spPr>
      </p:pic>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374" y="3042292"/>
            <a:ext cx="347665" cy="494457"/>
          </a:xfrm>
          <a:prstGeom prst="rect">
            <a:avLst/>
          </a:prstGeom>
        </p:spPr>
      </p:pic>
    </p:spTree>
    <p:extLst>
      <p:ext uri="{BB962C8B-B14F-4D97-AF65-F5344CB8AC3E}">
        <p14:creationId xmlns:p14="http://schemas.microsoft.com/office/powerpoint/2010/main" val="2857928965"/>
      </p:ext>
    </p:extLst>
  </p:cSld>
  <p:clrMapOvr>
    <a:masterClrMapping/>
  </p:clrMapOvr>
  <mc:AlternateContent xmlns:mc="http://schemas.openxmlformats.org/markup-compatibility/2006" xmlns:p14="http://schemas.microsoft.com/office/powerpoint/2010/main">
    <mc:Choice Requires="p14">
      <p:transition spd="slow" p14:dur="30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750" fill="hold"/>
                                        <p:tgtEl>
                                          <p:spTgt spid="15"/>
                                        </p:tgtEl>
                                        <p:attrNameLst>
                                          <p:attrName>ppt_x</p:attrName>
                                        </p:attrNameLst>
                                      </p:cBhvr>
                                      <p:tavLst>
                                        <p:tav tm="0">
                                          <p:val>
                                            <p:strVal val="1+#ppt_w/2"/>
                                          </p:val>
                                        </p:tav>
                                        <p:tav tm="100000">
                                          <p:val>
                                            <p:strVal val="#ppt_x"/>
                                          </p:val>
                                        </p:tav>
                                      </p:tavLst>
                                    </p:anim>
                                    <p:anim calcmode="lin" valueType="num">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BA470F2E-80F2-4DE8-81CE-707F27B30EC4}"/>
              </a:ext>
            </a:extLst>
          </p:cNvPr>
          <p:cNvSpPr/>
          <p:nvPr/>
        </p:nvSpPr>
        <p:spPr>
          <a:xfrm>
            <a:off x="80254" y="1035516"/>
            <a:ext cx="10596995" cy="902281"/>
          </a:xfrm>
          <a:prstGeom prst="rect">
            <a:avLst/>
          </a:prstGeom>
        </p:spPr>
        <p:txBody>
          <a:bodyPr wrap="square">
            <a:noAutofit/>
          </a:bodyPr>
          <a:lstStyle/>
          <a:p>
            <a:pPr>
              <a:lnSpc>
                <a:spcPct val="150000"/>
              </a:lnSpc>
              <a:buClr>
                <a:schemeClr val="tx1">
                  <a:lumMod val="50000"/>
                  <a:lumOff val="50000"/>
                </a:schemeClr>
              </a:buClr>
            </a:pPr>
            <a:r>
              <a:rPr lang="nl-NL" sz="3200" b="1" dirty="0">
                <a:solidFill>
                  <a:srgbClr val="C00000"/>
                </a:solidFill>
                <a:latin typeface="Times New Roman" panose="02020603050405020304" pitchFamily="18" charset="0"/>
                <a:cs typeface="Times New Roman" panose="02020603050405020304" pitchFamily="18" charset="0"/>
              </a:rPr>
              <a:t>1. Nội dung</a:t>
            </a:r>
            <a:endParaRPr lang="zh-CN" altLang="en-US" sz="5400" b="1" noProof="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4" name="TextBox 3">
            <a:extLst>
              <a:ext uri="{FF2B5EF4-FFF2-40B4-BE49-F238E27FC236}">
                <a16:creationId xmlns:a16="http://schemas.microsoft.com/office/drawing/2014/main" id="{1E4EDF9E-1614-315E-516A-9E62ED087D79}"/>
              </a:ext>
            </a:extLst>
          </p:cNvPr>
          <p:cNvSpPr txBox="1"/>
          <p:nvPr/>
        </p:nvSpPr>
        <p:spPr>
          <a:xfrm>
            <a:off x="38579" y="1783351"/>
            <a:ext cx="11894496" cy="2246769"/>
          </a:xfrm>
          <a:prstGeom prst="rect">
            <a:avLst/>
          </a:prstGeom>
          <a:noFill/>
        </p:spPr>
        <p:txBody>
          <a:bodyPr wrap="square">
            <a:spAutoFit/>
          </a:bodyPr>
          <a:lstStyle/>
          <a:p>
            <a:pPr algn="just"/>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Các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bài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học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cuộc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thường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rất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phong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phú</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cách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thể</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hiện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các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bài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học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ấy</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cũng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rất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dạng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cả</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một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kho</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tàng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văn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học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dân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gian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nói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riêng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văn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học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nói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chung</a:t>
            </a:r>
            <a:endParaRPr lang="en-US" sz="2800" dirty="0">
              <a:solidFill>
                <a:srgbClr val="002060"/>
              </a:solidFill>
              <a:latin typeface="Times New Roman" panose="02020603050405020304" pitchFamily="18" charset="0"/>
              <a:cs typeface="Times New Roman" panose="02020603050405020304" pitchFamily="18" charset="0"/>
            </a:endParaRPr>
          </a:p>
          <a:p>
            <a:pPr algn="just"/>
            <a:r>
              <a:rPr lang="en-US" sz="2800" dirty="0">
                <a:solidFill>
                  <a:srgbClr val="002060"/>
                </a:solidFill>
                <a:latin typeface="Times New Roman" panose="02020603050405020304" pitchFamily="18" charset="0"/>
                <a:cs typeface="Times New Roman" panose="02020603050405020304" pitchFamily="18" charset="0"/>
              </a:rPr>
              <a:t>- Trong </a:t>
            </a:r>
            <a:r>
              <a:rPr lang="en-US" sz="2800" dirty="0" err="1">
                <a:solidFill>
                  <a:srgbClr val="002060"/>
                </a:solidFill>
                <a:latin typeface="Times New Roman" panose="02020603050405020304" pitchFamily="18" charset="0"/>
                <a:cs typeface="Times New Roman" panose="02020603050405020304" pitchFamily="18" charset="0"/>
              </a:rPr>
              <a:t>cuộc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biết</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người</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biết</a:t>
            </a:r>
            <a:r>
              <a:rPr lang="en-US" sz="2800" i="1" dirty="0">
                <a:solidFill>
                  <a:srgbClr val="002060"/>
                </a:solidFill>
                <a:latin typeface="Times New Roman" panose="02020603050405020304" pitchFamily="18" charset="0"/>
                <a:cs typeface="Times New Roman" panose="02020603050405020304" pitchFamily="18" charset="0"/>
              </a:rPr>
              <a:t> ta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giúp</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chúng</a:t>
            </a:r>
            <a:r>
              <a:rPr lang="en-US" sz="2800" dirty="0">
                <a:solidFill>
                  <a:srgbClr val="002060"/>
                </a:solidFill>
                <a:latin typeface="Times New Roman" panose="02020603050405020304" pitchFamily="18" charset="0"/>
                <a:cs typeface="Times New Roman" panose="02020603050405020304" pitchFamily="18" charset="0"/>
              </a:rPr>
              <a:t> ta </a:t>
            </a:r>
            <a:r>
              <a:rPr lang="en-US" sz="2800" dirty="0" err="1">
                <a:solidFill>
                  <a:srgbClr val="002060"/>
                </a:solidFill>
                <a:latin typeface="Times New Roman" panose="02020603050405020304" pitchFamily="18" charset="0"/>
                <a:cs typeface="Times New Roman" panose="02020603050405020304" pitchFamily="18" charset="0"/>
              </a:rPr>
              <a:t>biết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nhìn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người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nhìn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mình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để</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hiểu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người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hiểu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mình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để</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tốt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đẹp</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hơn</a:t>
            </a:r>
            <a:r>
              <a:rPr lang="en-US" sz="2800" dirty="0">
                <a:solidFill>
                  <a:srgbClr val="00206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4B17C1B3-E3F9-B250-3D0D-781098EB3535}"/>
              </a:ext>
            </a:extLst>
          </p:cNvPr>
          <p:cNvSpPr txBox="1"/>
          <p:nvPr/>
        </p:nvSpPr>
        <p:spPr>
          <a:xfrm>
            <a:off x="0" y="4837202"/>
            <a:ext cx="12111747" cy="954107"/>
          </a:xfrm>
          <a:prstGeom prst="rect">
            <a:avLst/>
          </a:prstGeom>
          <a:noFill/>
        </p:spPr>
        <p:txBody>
          <a:bodyPr wrap="square">
            <a:spAutoFit/>
          </a:bodyPr>
          <a:lstStyle/>
          <a:p>
            <a:pPr marR="0" lvl="0" algn="l" defTabSz="914400" rtl="0" eaLnBrk="1" fontAlgn="auto" latinLnBrk="0" hangingPunct="1">
              <a:spcBef>
                <a:spcPts val="0"/>
              </a:spcBef>
              <a:spcAft>
                <a:spcPts val="0"/>
              </a:spcAft>
              <a:buClrTx/>
              <a:buSzTx/>
              <a:tabLst/>
              <a:defRPr/>
            </a:pPr>
            <a:r>
              <a:rPr lang="en-US" sz="2800" dirty="0">
                <a:solidFill>
                  <a:srgbClr val="002060"/>
                </a:solidFill>
                <a:latin typeface="Times New Roman" panose="02020603050405020304" pitchFamily="18" charset="0"/>
                <a:cs typeface="Times New Roman" panose="02020603050405020304" pitchFamily="18" charset="0"/>
              </a:rPr>
              <a:t>- </a:t>
            </a:r>
            <a:r>
              <a:rPr kumimoji="0" lang="vi-VN" sz="2800" b="0" i="0"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Sử dụng thể lục bát, hình thức tục ngữ, ca dao quen thuộc với người Việt.</a:t>
            </a:r>
            <a:endParaRPr lang="en-US" sz="28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marR="0" lvl="0" algn="l" defTabSz="914400" rtl="0" eaLnBrk="1" fontAlgn="auto" latinLnBrk="0" hangingPunct="1">
              <a:spcBef>
                <a:spcPts val="0"/>
              </a:spcBef>
              <a:spcAft>
                <a:spcPts val="0"/>
              </a:spcAft>
              <a:buClrTx/>
              <a:buSzTx/>
              <a:tabLst/>
              <a:defRPr/>
            </a:pPr>
            <a:r>
              <a:rPr lang="en-US" sz="28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kumimoji="0" lang="vi-VN" sz="2800" b="0" i="0"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Sử dụng các biện pháp tu từ: ẩn dụ, nói quá để tăng sức biểu cảm cho sự diễn đạt.</a:t>
            </a:r>
            <a:endParaRPr kumimoji="0" lang="en-US" sz="2800" b="0"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p:txBody>
      </p:sp>
      <p:sp>
        <p:nvSpPr>
          <p:cNvPr id="7" name="矩形 15">
            <a:extLst>
              <a:ext uri="{FF2B5EF4-FFF2-40B4-BE49-F238E27FC236}">
                <a16:creationId xmlns:a16="http://schemas.microsoft.com/office/drawing/2014/main" id="{CC56D32A-F130-EEAD-CAA1-32253239CAEC}"/>
              </a:ext>
            </a:extLst>
          </p:cNvPr>
          <p:cNvSpPr/>
          <p:nvPr/>
        </p:nvSpPr>
        <p:spPr>
          <a:xfrm>
            <a:off x="80254" y="4017923"/>
            <a:ext cx="10596995" cy="902281"/>
          </a:xfrm>
          <a:prstGeom prst="rect">
            <a:avLst/>
          </a:prstGeom>
        </p:spPr>
        <p:txBody>
          <a:bodyPr wrap="square">
            <a:noAutofit/>
          </a:bodyPr>
          <a:lstStyle/>
          <a:p>
            <a:pPr>
              <a:lnSpc>
                <a:spcPct val="150000"/>
              </a:lnSpc>
              <a:buClr>
                <a:schemeClr val="tx1">
                  <a:lumMod val="50000"/>
                  <a:lumOff val="50000"/>
                </a:schemeClr>
              </a:buClr>
            </a:pPr>
            <a:r>
              <a:rPr lang="nl-NL" sz="3200" b="1" dirty="0">
                <a:solidFill>
                  <a:srgbClr val="C00000"/>
                </a:solidFill>
                <a:latin typeface="Times New Roman" panose="02020603050405020304" pitchFamily="18" charset="0"/>
                <a:cs typeface="Times New Roman" panose="02020603050405020304" pitchFamily="18" charset="0"/>
              </a:rPr>
              <a:t>2. Nhệ thuật</a:t>
            </a:r>
            <a:endParaRPr lang="zh-CN" altLang="en-US" sz="5400" b="1" noProof="1">
              <a:solidFill>
                <a:srgbClr val="C00000"/>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sp>
        <p:nvSpPr>
          <p:cNvPr id="8" name="TextBox 7">
            <a:extLst>
              <a:ext uri="{FF2B5EF4-FFF2-40B4-BE49-F238E27FC236}">
                <a16:creationId xmlns:a16="http://schemas.microsoft.com/office/drawing/2014/main" id="{2D35F0D2-EB76-73E9-73CF-D32E64BE0560}"/>
              </a:ext>
            </a:extLst>
          </p:cNvPr>
          <p:cNvSpPr txBox="1"/>
          <p:nvPr/>
        </p:nvSpPr>
        <p:spPr>
          <a:xfrm>
            <a:off x="80254" y="161664"/>
            <a:ext cx="4291048" cy="92333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III.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Tổng</a:t>
            </a:r>
            <a:r>
              <a:rPr lang="en-US" altLang="zh-CN" sz="5400" b="1" kern="0" dirty="0">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lang="en-US" altLang="zh-CN" sz="5400" b="1" kern="0" dirty="0" err="1">
                <a:solidFill>
                  <a:srgbClr val="002060"/>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kết</a:t>
            </a:r>
            <a:endParaRPr kumimoji="0" lang="zh-CN" altLang="en-US" sz="5400" b="1" i="0" u="none" strike="noStrike" kern="0" cap="none" spc="0" normalizeH="0" baseline="0" noProof="0" dirty="0">
              <a:ln>
                <a:noFill/>
              </a:ln>
              <a:solidFill>
                <a:srgbClr val="002060"/>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spTree>
    <p:extLst>
      <p:ext uri="{BB962C8B-B14F-4D97-AF65-F5344CB8AC3E}">
        <p14:creationId xmlns:p14="http://schemas.microsoft.com/office/powerpoint/2010/main" val="3859319299"/>
      </p:ext>
    </p:extLst>
  </p:cSld>
  <p:clrMapOvr>
    <a:masterClrMapping/>
  </p:clrMapOvr>
  <mc:AlternateContent xmlns:mc="http://schemas.openxmlformats.org/markup-compatibility/2006" xmlns:p14="http://schemas.microsoft.com/office/powerpoint/2010/main">
    <mc:Choice Requires="p14">
      <p:transition spd="slow" p14:dur="30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par>
                                <p:cTn id="24" presetID="2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1980" y="930508"/>
            <a:ext cx="8001000" cy="4770407"/>
          </a:xfrm>
          <a:prstGeom prst="rect">
            <a:avLst/>
          </a:prstGeom>
        </p:spPr>
      </p:pic>
      <p:pic>
        <p:nvPicPr>
          <p:cNvPr id="62" name="PA-图片 14">
            <a:extLst>
              <a:ext uri="{FF2B5EF4-FFF2-40B4-BE49-F238E27FC236}">
                <a16:creationId xmlns:a16="http://schemas.microsoft.com/office/drawing/2014/main" id="{D6D3B301-32DF-4EE0-B87A-DBB556108054}"/>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l="344" t="-2899" r="79595" b="52899"/>
          <a:stretch/>
        </p:blipFill>
        <p:spPr>
          <a:xfrm>
            <a:off x="3193349" y="2743200"/>
            <a:ext cx="741194" cy="1145024"/>
          </a:xfrm>
          <a:prstGeom prst="rect">
            <a:avLst/>
          </a:prstGeom>
          <a:noFill/>
          <a:ln>
            <a:noFill/>
          </a:ln>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a:solidFill>
                  <a:srgbClr val="FF0000"/>
                </a:solidFill>
              </a14:hiddenLine>
            </a:ext>
          </a:extLst>
        </p:spPr>
      </p:pic>
      <p:sp>
        <p:nvSpPr>
          <p:cNvPr id="63" name="矩形 62"/>
          <p:cNvSpPr/>
          <p:nvPr/>
        </p:nvSpPr>
        <p:spPr>
          <a:xfrm>
            <a:off x="4063962" y="2195557"/>
            <a:ext cx="934745" cy="825002"/>
          </a:xfrm>
          <a:prstGeom prst="rect">
            <a:avLst/>
          </a:prstGeom>
          <a:solidFill>
            <a:srgbClr val="FF74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nvGrpSpPr>
          <p:cNvPr id="64" name="组合 63">
            <a:extLst>
              <a:ext uri="{FF2B5EF4-FFF2-40B4-BE49-F238E27FC236}">
                <a16:creationId xmlns:a16="http://schemas.microsoft.com/office/drawing/2014/main" id="{59B5611D-6B31-4159-B94E-37C66C5AA328}"/>
              </a:ext>
            </a:extLst>
          </p:cNvPr>
          <p:cNvGrpSpPr/>
          <p:nvPr/>
        </p:nvGrpSpPr>
        <p:grpSpPr>
          <a:xfrm>
            <a:off x="3702756" y="2218675"/>
            <a:ext cx="5774751" cy="1028146"/>
            <a:chOff x="3974544" y="1008636"/>
            <a:chExt cx="4331064" cy="771110"/>
          </a:xfrm>
        </p:grpSpPr>
        <p:grpSp>
          <p:nvGrpSpPr>
            <p:cNvPr id="65" name="组合 64">
              <a:extLst>
                <a:ext uri="{FF2B5EF4-FFF2-40B4-BE49-F238E27FC236}">
                  <a16:creationId xmlns:a16="http://schemas.microsoft.com/office/drawing/2014/main" id="{CDFDEC9C-F2E9-4308-854B-B2BF295844AC}"/>
                </a:ext>
              </a:extLst>
            </p:cNvPr>
            <p:cNvGrpSpPr/>
            <p:nvPr/>
          </p:nvGrpSpPr>
          <p:grpSpPr>
            <a:xfrm>
              <a:off x="3974544" y="1008636"/>
              <a:ext cx="741472" cy="741472"/>
              <a:chOff x="3059832" y="3339719"/>
              <a:chExt cx="3607562" cy="3607562"/>
            </a:xfrm>
          </p:grpSpPr>
          <p:sp>
            <p:nvSpPr>
              <p:cNvPr id="71" name="椭圆 70">
                <a:extLst>
                  <a:ext uri="{FF2B5EF4-FFF2-40B4-BE49-F238E27FC236}">
                    <a16:creationId xmlns:a16="http://schemas.microsoft.com/office/drawing/2014/main" id="{DED5BF98-9CE9-4F7D-8DE3-8C235D2CD8C8}"/>
                  </a:ext>
                </a:extLst>
              </p:cNvPr>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
            <p:nvSpPr>
              <p:cNvPr id="72" name="同心圆 69">
                <a:extLst>
                  <a:ext uri="{FF2B5EF4-FFF2-40B4-BE49-F238E27FC236}">
                    <a16:creationId xmlns:a16="http://schemas.microsoft.com/office/drawing/2014/main" id="{9D338427-7927-41C9-975D-51C9C2D4DF49}"/>
                  </a:ext>
                </a:extLst>
              </p:cNvPr>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srgbClr val="FF7422"/>
                  </a:solidFill>
                  <a:effectLst/>
                  <a:uLnTx/>
                  <a:uFillTx/>
                  <a:latin typeface="字魂36号-正文宋楷" panose="02000000000000000000" pitchFamily="2" charset="-122"/>
                  <a:ea typeface="字魂36号-正文宋楷" panose="02000000000000000000" pitchFamily="2" charset="-122"/>
                  <a:cs typeface="+mn-ea"/>
                  <a:sym typeface="+mn-lt"/>
                </a:endParaRPr>
              </a:p>
            </p:txBody>
          </p:sp>
        </p:grpSp>
        <p:grpSp>
          <p:nvGrpSpPr>
            <p:cNvPr id="66" name="Group 5">
              <a:extLst>
                <a:ext uri="{FF2B5EF4-FFF2-40B4-BE49-F238E27FC236}">
                  <a16:creationId xmlns:a16="http://schemas.microsoft.com/office/drawing/2014/main" id="{AFE223E1-98AD-4A77-B2ED-97C6462E12ED}"/>
                </a:ext>
              </a:extLst>
            </p:cNvPr>
            <p:cNvGrpSpPr/>
            <p:nvPr/>
          </p:nvGrpSpPr>
          <p:grpSpPr>
            <a:xfrm>
              <a:off x="4174791" y="1035216"/>
              <a:ext cx="4130817" cy="744530"/>
              <a:chOff x="1778674" y="1237152"/>
              <a:chExt cx="5507756" cy="992705"/>
            </a:xfrm>
          </p:grpSpPr>
          <p:sp>
            <p:nvSpPr>
              <p:cNvPr id="67" name="TextBox 6">
                <a:extLst>
                  <a:ext uri="{FF2B5EF4-FFF2-40B4-BE49-F238E27FC236}">
                    <a16:creationId xmlns:a16="http://schemas.microsoft.com/office/drawing/2014/main" id="{164289D1-2F80-4C14-BB4D-03A8EB5926B4}"/>
                  </a:ext>
                </a:extLst>
              </p:cNvPr>
              <p:cNvSpPr txBox="1"/>
              <p:nvPr/>
            </p:nvSpPr>
            <p:spPr>
              <a:xfrm>
                <a:off x="1778674" y="1237152"/>
                <a:ext cx="917998"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0" i="0" u="none" strike="noStrike" kern="0" cap="none" spc="0" normalizeH="0" baseline="0" noProof="0">
                    <a:ln>
                      <a:noFill/>
                    </a:ln>
                    <a:solidFill>
                      <a:schemeClr val="bg1"/>
                    </a:solidFill>
                    <a:effectLst/>
                    <a:uLnTx/>
                    <a:uFillTx/>
                    <a:latin typeface="字魂36号-正文宋楷" panose="02000000000000000000" pitchFamily="2" charset="-122"/>
                    <a:ea typeface="字魂36号-正文宋楷" panose="02000000000000000000" pitchFamily="2" charset="-122"/>
                    <a:cs typeface="+mn-ea"/>
                    <a:sym typeface="+mn-lt"/>
                  </a:rPr>
                  <a:t>03</a:t>
                </a:r>
                <a:endParaRPr kumimoji="0" lang="en-US" altLang="zh-CN" sz="6600" b="0" i="0" u="none" strike="noStrike" kern="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cs typeface="+mn-ea"/>
                  <a:sym typeface="+mn-lt"/>
                </a:endParaRPr>
              </a:p>
            </p:txBody>
          </p:sp>
          <p:sp>
            <p:nvSpPr>
              <p:cNvPr id="69" name="TextBox 8">
                <a:extLst>
                  <a:ext uri="{FF2B5EF4-FFF2-40B4-BE49-F238E27FC236}">
                    <a16:creationId xmlns:a16="http://schemas.microsoft.com/office/drawing/2014/main" id="{AF624B1B-5D28-40C3-B1E3-FB8186F0C655}"/>
                  </a:ext>
                </a:extLst>
              </p:cNvPr>
              <p:cNvSpPr txBox="1"/>
              <p:nvPr/>
            </p:nvSpPr>
            <p:spPr>
              <a:xfrm>
                <a:off x="3323856" y="1986993"/>
                <a:ext cx="3962574" cy="242864"/>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300" normalizeH="0" baseline="0" noProof="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Hoạt động </a:t>
                </a:r>
              </a:p>
              <a:p>
                <a:pPr marL="0" marR="0" lvl="0" indent="0" defTabSz="914400" eaLnBrk="1" fontAlgn="auto" latinLnBrk="0" hangingPunct="1">
                  <a:lnSpc>
                    <a:spcPct val="100000"/>
                  </a:lnSpc>
                  <a:spcBef>
                    <a:spcPts val="0"/>
                  </a:spcBef>
                  <a:spcAft>
                    <a:spcPts val="0"/>
                  </a:spcAft>
                  <a:buClrTx/>
                  <a:buSzTx/>
                  <a:buFontTx/>
                  <a:buNone/>
                  <a:tabLst/>
                  <a:defRPr/>
                </a:pPr>
                <a:r>
                  <a:rPr lang="en-US" altLang="zh-CN" sz="4400" b="1" kern="0" spc="30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sym typeface="+mn-lt"/>
                  </a:rPr>
                  <a:t> </a:t>
                </a:r>
                <a:r>
                  <a:rPr kumimoji="0" lang="en-US" altLang="zh-CN" sz="4400" b="1" i="0" u="none" strike="noStrike" kern="0" cap="none" spc="300" normalizeH="0" baseline="0" noProof="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rPr>
                  <a:t>luyện tập</a:t>
                </a:r>
                <a:endParaRPr kumimoji="0" lang="zh-CN" altLang="en-US" sz="4400" b="1" i="0" u="none" strike="noStrike" kern="0" cap="none" spc="300" normalizeH="0" baseline="0" noProof="0" dirty="0">
                  <a:ln>
                    <a:noFill/>
                  </a:ln>
                  <a:solidFill>
                    <a:srgbClr val="FF7422"/>
                  </a:solidFill>
                  <a:effectLst/>
                  <a:uLnTx/>
                  <a:uFillTx/>
                  <a:latin typeface="Times New Roman" panose="02020603050405020304" pitchFamily="18" charset="0"/>
                  <a:ea typeface="字魂36号-正文宋楷" panose="02000000000000000000" pitchFamily="2" charset="-122"/>
                  <a:cs typeface="Times New Roman" panose="02020603050405020304" pitchFamily="18" charset="0"/>
                  <a:sym typeface="+mn-lt"/>
                </a:endParaRPr>
              </a:p>
            </p:txBody>
          </p:sp>
        </p:grpSp>
      </p:grpSp>
      <p:pic>
        <p:nvPicPr>
          <p:cNvPr id="75" name="图片 7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29647" y="4624735"/>
            <a:ext cx="443832" cy="631228"/>
          </a:xfrm>
          <a:prstGeom prst="rect">
            <a:avLst/>
          </a:prstGeom>
        </p:spPr>
      </p:pic>
      <p:grpSp>
        <p:nvGrpSpPr>
          <p:cNvPr id="18" name="组合 5">
            <a:extLst>
              <a:ext uri="{FF2B5EF4-FFF2-40B4-BE49-F238E27FC236}">
                <a16:creationId xmlns:a16="http://schemas.microsoft.com/office/drawing/2014/main" id="{CD6D1509-E0CA-4F02-9C7E-08E4AEB9E0D5}"/>
              </a:ext>
            </a:extLst>
          </p:cNvPr>
          <p:cNvGrpSpPr/>
          <p:nvPr/>
        </p:nvGrpSpPr>
        <p:grpSpPr>
          <a:xfrm>
            <a:off x="5290163" y="1869582"/>
            <a:ext cx="4156025" cy="1593189"/>
            <a:chOff x="1875498" y="4397824"/>
            <a:chExt cx="3673763" cy="1219439"/>
          </a:xfrm>
          <a:noFill/>
        </p:grpSpPr>
        <p:sp>
          <p:nvSpPr>
            <p:cNvPr id="19" name="圆角矩形 6">
              <a:extLst>
                <a:ext uri="{FF2B5EF4-FFF2-40B4-BE49-F238E27FC236}">
                  <a16:creationId xmlns:a16="http://schemas.microsoft.com/office/drawing/2014/main" id="{D08DAA93-C378-49BD-9A92-2E75C8CB888E}"/>
                </a:ext>
              </a:extLst>
            </p:cNvPr>
            <p:cNvSpPr/>
            <p:nvPr/>
          </p:nvSpPr>
          <p:spPr>
            <a:xfrm>
              <a:off x="1879582" y="4397824"/>
              <a:ext cx="3669679" cy="1164364"/>
            </a:xfrm>
            <a:prstGeom prst="roundRect">
              <a:avLst/>
            </a:prstGeom>
            <a:grpFill/>
            <a:ln w="76200">
              <a:solidFill>
                <a:srgbClr val="FF74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latin typeface="字魂36号-正文宋楷" panose="02000000000000000000" pitchFamily="2" charset="-122"/>
                <a:ea typeface="字魂36号-正文宋楷" panose="02000000000000000000" pitchFamily="2" charset="-122"/>
              </a:endParaRPr>
            </a:p>
          </p:txBody>
        </p:sp>
        <p:sp>
          <p:nvSpPr>
            <p:cNvPr id="20" name="文本框 38">
              <a:extLst>
                <a:ext uri="{FF2B5EF4-FFF2-40B4-BE49-F238E27FC236}">
                  <a16:creationId xmlns:a16="http://schemas.microsoft.com/office/drawing/2014/main" id="{0CB3AA79-0EFD-4AAB-8821-BDBAD07AEB2D}"/>
                </a:ext>
              </a:extLst>
            </p:cNvPr>
            <p:cNvSpPr txBox="1"/>
            <p:nvPr/>
          </p:nvSpPr>
          <p:spPr>
            <a:xfrm>
              <a:off x="1875498" y="5044263"/>
              <a:ext cx="3669679" cy="573000"/>
            </a:xfrm>
            <a:prstGeom prst="rect">
              <a:avLst/>
            </a:prstGeom>
            <a:grpFill/>
            <a:ln>
              <a:noFill/>
            </a:ln>
          </p:spPr>
          <p:txBody>
            <a:bodyPr wrap="square" lIns="72000" tIns="0" rIns="72000" bIns="0" anchor="ctr" anchorCtr="0">
              <a:noAutofit/>
            </a:bodyPr>
            <a:lstStyle/>
            <a:p>
              <a:pPr algn="ctr" defTabSz="914378">
                <a:lnSpc>
                  <a:spcPct val="120000"/>
                </a:lnSpc>
                <a:defRPr/>
              </a:pPr>
              <a:br>
                <a:rPr lang="zh-CN" altLang="en-US" sz="6000" b="1" dirty="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rPr>
              </a:br>
              <a:endParaRPr lang="zh-CN" altLang="en-US" sz="6000" b="1" dirty="0">
                <a:solidFill>
                  <a:srgbClr val="FF7422"/>
                </a:solidFill>
                <a:latin typeface="Times New Roman" panose="02020603050405020304" pitchFamily="18" charset="0"/>
                <a:ea typeface="字魂36号-正文宋楷" panose="02000000000000000000" pitchFamily="2" charset="-122"/>
                <a:cs typeface="Times New Roman" panose="02020603050405020304" pitchFamily="18" charset="0"/>
              </a:endParaRPr>
            </a:p>
          </p:txBody>
        </p:sp>
      </p:grpSp>
      <p:pic>
        <p:nvPicPr>
          <p:cNvPr id="21" name="图片 19">
            <a:extLst>
              <a:ext uri="{FF2B5EF4-FFF2-40B4-BE49-F238E27FC236}">
                <a16:creationId xmlns:a16="http://schemas.microsoft.com/office/drawing/2014/main" id="{988A3016-7ECE-4492-A696-9D83F30961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0836" y="2712989"/>
            <a:ext cx="5266750" cy="526675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26859552"/>
      </p:ext>
    </p:extLst>
  </p:cSld>
  <p:clrMapOvr>
    <a:masterClrMapping/>
  </p:clrMapOvr>
  <mc:AlternateContent xmlns:mc="http://schemas.openxmlformats.org/markup-compatibility/2006" xmlns:p14="http://schemas.microsoft.com/office/powerpoint/2010/main">
    <mc:Choice Requires="p14">
      <p:transition spd="slow" p14:dur="30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randombar(horizontal)">
                                      <p:cBhvr>
                                        <p:cTn id="7" dur="500"/>
                                        <p:tgtEl>
                                          <p:spTgt spid="6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1000"/>
                                        <p:tgtEl>
                                          <p:spTgt spid="63"/>
                                        </p:tgtEl>
                                      </p:cBhvr>
                                    </p:animEffect>
                                    <p:anim calcmode="lin" valueType="num">
                                      <p:cBhvr>
                                        <p:cTn id="12" dur="1000" fill="hold"/>
                                        <p:tgtEl>
                                          <p:spTgt spid="63"/>
                                        </p:tgtEl>
                                        <p:attrNameLst>
                                          <p:attrName>ppt_x</p:attrName>
                                        </p:attrNameLst>
                                      </p:cBhvr>
                                      <p:tavLst>
                                        <p:tav tm="0">
                                          <p:val>
                                            <p:strVal val="#ppt_x"/>
                                          </p:val>
                                        </p:tav>
                                        <p:tav tm="100000">
                                          <p:val>
                                            <p:strVal val="#ppt_x"/>
                                          </p:val>
                                        </p:tav>
                                      </p:tavLst>
                                    </p:anim>
                                    <p:anim calcmode="lin" valueType="num">
                                      <p:cBhvr>
                                        <p:cTn id="13" dur="1000" fill="hold"/>
                                        <p:tgtEl>
                                          <p:spTgt spid="6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1000"/>
                                        <p:tgtEl>
                                          <p:spTgt spid="62"/>
                                        </p:tgtEl>
                                      </p:cBhvr>
                                    </p:animEffect>
                                    <p:anim calcmode="lin" valueType="num">
                                      <p:cBhvr>
                                        <p:cTn id="18" dur="1000" fill="hold"/>
                                        <p:tgtEl>
                                          <p:spTgt spid="62"/>
                                        </p:tgtEl>
                                        <p:attrNameLst>
                                          <p:attrName>ppt_x</p:attrName>
                                        </p:attrNameLst>
                                      </p:cBhvr>
                                      <p:tavLst>
                                        <p:tav tm="0">
                                          <p:val>
                                            <p:strVal val="#ppt_x"/>
                                          </p:val>
                                        </p:tav>
                                        <p:tav tm="100000">
                                          <p:val>
                                            <p:strVal val="#ppt_x"/>
                                          </p:val>
                                        </p:tav>
                                      </p:tavLst>
                                    </p:anim>
                                    <p:anim calcmode="lin" valueType="num">
                                      <p:cBhvr>
                                        <p:cTn id="19" dur="1000" fill="hold"/>
                                        <p:tgtEl>
                                          <p:spTgt spid="6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38" presetClass="path" presetSubtype="0" accel="50000" decel="50000" fill="hold" nodeType="afterEffect">
                                  <p:stCondLst>
                                    <p:cond delay="0"/>
                                  </p:stCondLst>
                                  <p:childTnLst>
                                    <p:animMotion origin="layout" path="M -0.00091 0.05209 L 0.01094 0.08056 L 0.01758 0.04746 L 0.02956 0.07593 L 0.03659 0.04283 L 0.04805 0.0713 L 0.05521 0.0382 L 0.06667 0.06667 L 0.07396 0.03357 L 0.08581 0.06181 L 0.09232 0.02894 L 0.1043 0.05718 L 0.11094 0.02431 L 0.12252 0.05278 L 0.12995 0.01945 L 0.14141 0.04792 L 0.1487 0.01482 " pathEditMode="relative" rAng="21120000" ptsTypes="AAAAAAAAAAAAAAAAA">
                                      <p:cBhvr>
                                        <p:cTn id="22" dur="3000" fill="hold"/>
                                        <p:tgtEl>
                                          <p:spTgt spid="75"/>
                                        </p:tgtEl>
                                        <p:attrNameLst>
                                          <p:attrName>ppt_x</p:attrName>
                                          <p:attrName>ppt_y</p:attrName>
                                        </p:attrNameLst>
                                      </p:cBhvr>
                                      <p:rCtr x="7604" y="-324"/>
                                    </p:animMotion>
                                  </p:childTnLst>
                                </p:cTn>
                              </p:par>
                              <p:par>
                                <p:cTn id="23" presetID="45" presetClass="entr" presetSubtype="0" fill="hold" nodeType="withEffect">
                                  <p:stCondLst>
                                    <p:cond delay="10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0"/>
                                        <p:tgtEl>
                                          <p:spTgt spid="18"/>
                                        </p:tgtEl>
                                      </p:cBhvr>
                                    </p:animEffect>
                                    <p:anim calcmode="lin" valueType="num">
                                      <p:cBhvr>
                                        <p:cTn id="26" dur="2000" fill="hold"/>
                                        <p:tgtEl>
                                          <p:spTgt spid="18"/>
                                        </p:tgtEl>
                                        <p:attrNameLst>
                                          <p:attrName>ppt_w</p:attrName>
                                        </p:attrNameLst>
                                      </p:cBhvr>
                                      <p:tavLst>
                                        <p:tav tm="0" fmla="#ppt_w*sin(2.5*pi*$)">
                                          <p:val>
                                            <p:fltVal val="0"/>
                                          </p:val>
                                        </p:tav>
                                        <p:tav tm="100000">
                                          <p:val>
                                            <p:fltVal val="1"/>
                                          </p:val>
                                        </p:tav>
                                      </p:tavLst>
                                    </p:anim>
                                    <p:anim calcmode="lin" valueType="num">
                                      <p:cBhvr>
                                        <p:cTn id="27" dur="2000" fill="hold"/>
                                        <p:tgtEl>
                                          <p:spTgt spid="18"/>
                                        </p:tgtEl>
                                        <p:attrNameLst>
                                          <p:attrName>ppt_h</p:attrName>
                                        </p:attrNameLst>
                                      </p:cBhvr>
                                      <p:tavLst>
                                        <p:tav tm="0">
                                          <p:val>
                                            <p:strVal val="#ppt_h"/>
                                          </p:val>
                                        </p:tav>
                                        <p:tav tm="100000">
                                          <p:val>
                                            <p:strVal val="#ppt_h"/>
                                          </p:val>
                                        </p:tav>
                                      </p:tavLst>
                                    </p:anim>
                                  </p:childTnLst>
                                </p:cTn>
                              </p:par>
                              <p:par>
                                <p:cTn id="28" presetID="22" presetClass="entr" presetSubtype="4"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10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1000" fill="hold"/>
                                        <p:tgtEl>
                                          <p:spTgt spid="64"/>
                                        </p:tgtEl>
                                        <p:attrNameLst>
                                          <p:attrName>ppt_x</p:attrName>
                                        </p:attrNameLst>
                                      </p:cBhvr>
                                      <p:tavLst>
                                        <p:tav tm="0">
                                          <p:val>
                                            <p:strVal val="1+#ppt_w/2"/>
                                          </p:val>
                                        </p:tav>
                                        <p:tav tm="100000">
                                          <p:val>
                                            <p:strVal val="#ppt_x"/>
                                          </p:val>
                                        </p:tav>
                                      </p:tavLst>
                                    </p:anim>
                                    <p:anim calcmode="lin" valueType="num">
                                      <p:cBhvr additive="base">
                                        <p:cTn id="36" dur="1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vong quay"/>
          <p:cNvGrpSpPr/>
          <p:nvPr/>
        </p:nvGrpSpPr>
        <p:grpSpPr>
          <a:xfrm>
            <a:off x="5825984" y="748969"/>
            <a:ext cx="5042125" cy="5036855"/>
            <a:chOff x="5425622" y="292790"/>
            <a:chExt cx="5834378" cy="582828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a:noFill/>
            <a:ln>
              <a:noFill/>
            </a:ln>
          </p:spPr>
        </p:pic>
        <p:sp>
          <p:nvSpPr>
            <p:cNvPr id="9" name="TextBox 8"/>
            <p:cNvSpPr txBox="1"/>
            <p:nvPr/>
          </p:nvSpPr>
          <p:spPr>
            <a:xfrm rot="14949661">
              <a:off x="6674685" y="1269286"/>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black"/>
                  </a:solidFill>
                  <a:latin typeface="Tahoma" panose="020B0604030504040204" pitchFamily="34" charset="0"/>
                  <a:ea typeface="Tahoma" panose="020B0604030504040204" pitchFamily="34" charset="0"/>
                  <a:cs typeface="Tahoma" panose="020B0604030504040204" pitchFamily="34" charset="0"/>
                  <a:sym typeface="Arial"/>
                </a:rPr>
                <a:t>2</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10" name="TextBox 9"/>
            <p:cNvSpPr txBox="1"/>
            <p:nvPr/>
          </p:nvSpPr>
          <p:spPr>
            <a:xfrm rot="12232592">
              <a:off x="5742638" y="2184872"/>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Tahoma" panose="020B0604030504040204" pitchFamily="34" charset="0"/>
                  <a:ea typeface="Tahoma" panose="020B0604030504040204" pitchFamily="34" charset="0"/>
                  <a:cs typeface="Tahoma" panose="020B0604030504040204" pitchFamily="34" charset="0"/>
                  <a:sym typeface="Arial"/>
                </a:rPr>
                <a:t>3</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11" name="TextBox 10"/>
            <p:cNvSpPr txBox="1"/>
            <p:nvPr/>
          </p:nvSpPr>
          <p:spPr>
            <a:xfrm rot="17590276">
              <a:off x="8020995" y="1266359"/>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Tahoma" panose="020B0604030504040204" pitchFamily="34" charset="0"/>
                  <a:ea typeface="Tahoma" panose="020B0604030504040204" pitchFamily="34" charset="0"/>
                  <a:cs typeface="Tahoma" panose="020B0604030504040204" pitchFamily="34" charset="0"/>
                  <a:sym typeface="Arial"/>
                </a:rPr>
                <a:t>1</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12" name="TextBox 11"/>
            <p:cNvSpPr txBox="1"/>
            <p:nvPr/>
          </p:nvSpPr>
          <p:spPr>
            <a:xfrm rot="20155085">
              <a:off x="8917980" y="2189476"/>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black"/>
                  </a:solidFill>
                  <a:latin typeface="Tahoma" panose="020B0604030504040204" pitchFamily="34" charset="0"/>
                  <a:ea typeface="Tahoma" panose="020B0604030504040204" pitchFamily="34" charset="0"/>
                  <a:cs typeface="Tahoma" panose="020B0604030504040204" pitchFamily="34" charset="0"/>
                  <a:sym typeface="Arial"/>
                </a:rPr>
                <a:t>8</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17" name="TextBox 16"/>
            <p:cNvSpPr txBox="1"/>
            <p:nvPr/>
          </p:nvSpPr>
          <p:spPr>
            <a:xfrm rot="9501114">
              <a:off x="5697322" y="3524665"/>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black"/>
                  </a:solidFill>
                  <a:latin typeface="Tahoma" panose="020B0604030504040204" pitchFamily="34" charset="0"/>
                  <a:ea typeface="Tahoma" panose="020B0604030504040204" pitchFamily="34" charset="0"/>
                  <a:cs typeface="Tahoma" panose="020B0604030504040204" pitchFamily="34" charset="0"/>
                  <a:sym typeface="Arial"/>
                </a:rPr>
                <a:t>4</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19" name="TextBox 18"/>
            <p:cNvSpPr txBox="1"/>
            <p:nvPr/>
          </p:nvSpPr>
          <p:spPr>
            <a:xfrm rot="6703311">
              <a:off x="6660978" y="4492996"/>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Tahoma" panose="020B0604030504040204" pitchFamily="34" charset="0"/>
                  <a:ea typeface="Tahoma" panose="020B0604030504040204" pitchFamily="34" charset="0"/>
                  <a:cs typeface="Tahoma" panose="020B0604030504040204" pitchFamily="34" charset="0"/>
                  <a:sym typeface="Arial"/>
                </a:rPr>
                <a:t>5</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20" name="TextBox 19"/>
            <p:cNvSpPr txBox="1"/>
            <p:nvPr/>
          </p:nvSpPr>
          <p:spPr>
            <a:xfrm rot="3829829">
              <a:off x="8019635" y="4485089"/>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black"/>
                  </a:solidFill>
                  <a:latin typeface="Tahoma" panose="020B0604030504040204" pitchFamily="34" charset="0"/>
                  <a:ea typeface="Tahoma" panose="020B0604030504040204" pitchFamily="34" charset="0"/>
                  <a:cs typeface="Tahoma" panose="020B0604030504040204" pitchFamily="34" charset="0"/>
                  <a:sym typeface="Arial"/>
                </a:rPr>
                <a:t>6</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21" name="TextBox 20"/>
            <p:cNvSpPr txBox="1"/>
            <p:nvPr/>
          </p:nvSpPr>
          <p:spPr>
            <a:xfrm rot="1321648">
              <a:off x="8940448" y="3556173"/>
              <a:ext cx="2025648" cy="676659"/>
            </a:xfrm>
            <a:prstGeom prst="rect">
              <a:avLst/>
            </a:prstGeom>
            <a:no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Tahoma" panose="020B0604030504040204" pitchFamily="34" charset="0"/>
                  <a:ea typeface="Tahoma" panose="020B0604030504040204" pitchFamily="34" charset="0"/>
                  <a:cs typeface="Tahoma" panose="020B0604030504040204" pitchFamily="34" charset="0"/>
                  <a:sym typeface="Arial"/>
                </a:rPr>
                <a:t>7</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grpSp>
      <p:sp>
        <p:nvSpPr>
          <p:cNvPr id="23" name="Isosceles Triangle 2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25" name="quay dung"/>
          <p:cNvSpPr/>
          <p:nvPr/>
        </p:nvSpPr>
        <p:spPr>
          <a:xfrm>
            <a:off x="9719404" y="5775253"/>
            <a:ext cx="1749613" cy="1022667"/>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sym typeface="Arial"/>
              </a:rPr>
              <a:t>QUAY</a:t>
            </a:r>
            <a:endParaRPr kumimoji="0" lang="vi-VN"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26" name="Rounded Rectangle 25">
            <a:hlinkClick r:id="rId5" action="ppaction://hlinksldjump"/>
          </p:cNvPr>
          <p:cNvSpPr/>
          <p:nvPr/>
        </p:nvSpPr>
        <p:spPr>
          <a:xfrm>
            <a:off x="857805" y="2186976"/>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1</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27" name="Rounded Rectangle 26">
            <a:hlinkClick r:id="rId6" action="ppaction://hlinksldjump"/>
          </p:cNvPr>
          <p:cNvSpPr/>
          <p:nvPr/>
        </p:nvSpPr>
        <p:spPr>
          <a:xfrm>
            <a:off x="2355723" y="2186976"/>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2</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28" name="Rounded Rectangle 27">
            <a:hlinkClick r:id="rId7" action="ppaction://hlinksldjump"/>
          </p:cNvPr>
          <p:cNvSpPr/>
          <p:nvPr/>
        </p:nvSpPr>
        <p:spPr>
          <a:xfrm>
            <a:off x="3853639" y="2186976"/>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3</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35" name="Rounded Rectangle 34">
            <a:hlinkClick r:id="rId8" action="ppaction://hlinksldjump"/>
          </p:cNvPr>
          <p:cNvSpPr/>
          <p:nvPr/>
        </p:nvSpPr>
        <p:spPr>
          <a:xfrm>
            <a:off x="858563" y="3733049"/>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4</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36" name="Rounded Rectangle 35">
            <a:hlinkClick r:id="rId9" action="ppaction://hlinksldjump"/>
          </p:cNvPr>
          <p:cNvSpPr/>
          <p:nvPr/>
        </p:nvSpPr>
        <p:spPr>
          <a:xfrm>
            <a:off x="2356480" y="3733049"/>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5</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37" name="Rounded Rectangle 36">
            <a:hlinkClick r:id="rId10" action="ppaction://hlinksldjump"/>
          </p:cNvPr>
          <p:cNvSpPr/>
          <p:nvPr/>
        </p:nvSpPr>
        <p:spPr>
          <a:xfrm>
            <a:off x="3854396" y="3733049"/>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6</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38" name="Rounded Rectangle 37">
            <a:hlinkClick r:id="rId11" action="ppaction://hlinksldjump"/>
          </p:cNvPr>
          <p:cNvSpPr/>
          <p:nvPr/>
        </p:nvSpPr>
        <p:spPr>
          <a:xfrm>
            <a:off x="859321" y="5279123"/>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7</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39" name="Rounded Rectangle 38">
            <a:hlinkClick r:id="rId12" action="ppaction://hlinksldjump"/>
          </p:cNvPr>
          <p:cNvSpPr/>
          <p:nvPr/>
        </p:nvSpPr>
        <p:spPr>
          <a:xfrm>
            <a:off x="2357239" y="5279123"/>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8</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40" name="Rounded Rectangle 39">
            <a:hlinkClick r:id="rId13" action="ppaction://hlinksldjump"/>
          </p:cNvPr>
          <p:cNvSpPr/>
          <p:nvPr/>
        </p:nvSpPr>
        <p:spPr>
          <a:xfrm>
            <a:off x="3855155" y="5279123"/>
            <a:ext cx="1337688" cy="13376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9</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
        <p:nvSpPr>
          <p:cNvPr id="41" name="Rectangle 40"/>
          <p:cNvSpPr/>
          <p:nvPr/>
        </p:nvSpPr>
        <p:spPr>
          <a:xfrm>
            <a:off x="402426" y="95112"/>
            <a:ext cx="5121915" cy="1938992"/>
          </a:xfrm>
          <a:prstGeom prst="rect">
            <a:avLst/>
          </a:prstGeom>
          <a:noFill/>
        </p:spPr>
        <p:txBody>
          <a:bodyPr wrap="none" lIns="91440" tIns="45720" rIns="91440" bIns="4572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ED7D31"/>
                  </a:solidFill>
                  <a:prstDash val="solid"/>
                </a:ln>
                <a:solidFill>
                  <a:srgbClr val="C00000"/>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sym typeface="Arial"/>
              </a:rPr>
              <a:t>VÒNG QUAY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ED7D31"/>
                  </a:solidFill>
                  <a:prstDash val="solid"/>
                </a:ln>
                <a:solidFill>
                  <a:srgbClr val="C00000"/>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sym typeface="Arial"/>
              </a:rPr>
              <a:t>VĂN HỌC</a:t>
            </a:r>
          </a:p>
        </p:txBody>
      </p:sp>
      <p:pic>
        <p:nvPicPr>
          <p:cNvPr id="44" name="Picture 4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4807" y="845531"/>
            <a:ext cx="495300" cy="438151"/>
          </a:xfrm>
          <a:prstGeom prst="rect">
            <a:avLst/>
          </a:prstGeom>
        </p:spPr>
      </p:pic>
      <p:pic>
        <p:nvPicPr>
          <p:cNvPr id="45" name="Picture 4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29739" y="1207473"/>
            <a:ext cx="495300" cy="438151"/>
          </a:xfrm>
          <a:prstGeom prst="rect">
            <a:avLst/>
          </a:prstGeom>
        </p:spPr>
      </p:pic>
      <p:pic>
        <p:nvPicPr>
          <p:cNvPr id="46" name="Picture 4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19151" y="680278"/>
            <a:ext cx="495300" cy="438151"/>
          </a:xfrm>
          <a:prstGeom prst="rect">
            <a:avLst/>
          </a:prstGeom>
        </p:spPr>
      </p:pic>
      <p:pic>
        <p:nvPicPr>
          <p:cNvPr id="47" name="Picture 4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121984" y="30651"/>
            <a:ext cx="1807253" cy="1395896"/>
          </a:xfrm>
          <a:prstGeom prst="rect">
            <a:avLst/>
          </a:prstGeom>
        </p:spPr>
      </p:pic>
      <p:pic>
        <p:nvPicPr>
          <p:cNvPr id="2" name="Picture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646194" y="2667804"/>
            <a:ext cx="1354215" cy="1155064"/>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9714152" y="-693733"/>
            <a:ext cx="609600" cy="609600"/>
          </a:xfrm>
          <a:prstGeom prst="rect">
            <a:avLst/>
          </a:prstGeom>
        </p:spPr>
      </p:pic>
      <p:sp>
        <p:nvSpPr>
          <p:cNvPr id="31" name="Isosceles Triangle 30"/>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32" name="Isosceles Triangle 31"/>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33" name="Isosceles Triangle 3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34" name="Isosceles Triangle 33"/>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42" name="Isosceles Triangle 41"/>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43" name="Isosceles Triangle 4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48" name="Isosceles Triangle 47"/>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49" name="Isosceles Triangle 48"/>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0" name="Isosceles Triangle 49"/>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1" name="Isosceles Triangle 50"/>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2" name="Isosceles Triangle 51"/>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3" name="Isosceles Triangle 5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4" name="Isosceles Triangle 53"/>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5" name="Isosceles Triangle 54"/>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6" name="Isosceles Triangle 55"/>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7" name="Isosceles Triangle 56"/>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8" name="Isosceles Triangle 57"/>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59" name="Isosceles Triangle 58"/>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60" name="Isosceles Triangle 59"/>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61" name="Isosceles Triangle 60"/>
          <p:cNvSpPr/>
          <p:nvPr/>
        </p:nvSpPr>
        <p:spPr>
          <a:xfrm rot="16200000">
            <a:off x="10840538" y="2330647"/>
            <a:ext cx="605716" cy="1320071"/>
          </a:xfrm>
          <a:prstGeom prst="triangl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24" name="Heart 23">
            <a:hlinkClick r:id="" action="ppaction://noaction"/>
          </p:cNvPr>
          <p:cNvSpPr/>
          <p:nvPr/>
        </p:nvSpPr>
        <p:spPr>
          <a:xfrm rot="5400000">
            <a:off x="11351622" y="2586449"/>
            <a:ext cx="783772" cy="783771"/>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pic>
        <p:nvPicPr>
          <p:cNvPr id="62" name="Picture 6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258973" y="5732248"/>
            <a:ext cx="1249411" cy="1065672"/>
          </a:xfrm>
          <a:prstGeom prst="rect">
            <a:avLst/>
          </a:prstGeom>
        </p:spPr>
      </p:pic>
      <p:sp>
        <p:nvSpPr>
          <p:cNvPr id="6" name="Rounded Rectangle 5"/>
          <p:cNvSpPr/>
          <p:nvPr/>
        </p:nvSpPr>
        <p:spPr>
          <a:xfrm>
            <a:off x="6014662" y="5775253"/>
            <a:ext cx="1631533" cy="10226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sym typeface="Arial"/>
              </a:rPr>
              <a:t>STOP</a:t>
            </a:r>
          </a:p>
        </p:txBody>
      </p:sp>
    </p:spTree>
    <p:extLst>
      <p:ext uri="{BB962C8B-B14F-4D97-AF65-F5344CB8AC3E}">
        <p14:creationId xmlns:p14="http://schemas.microsoft.com/office/powerpoint/2010/main" val="263299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1.25E-6 -2.59259E-6 L 1.25E-6 -0.02407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1" restart="whenNotActive" fill="hold" evtFilter="cancelBubble" nodeType="interactiveSeq">
                <p:stCondLst>
                  <p:cond evt="onClick" delay="0">
                    <p:tgtEl>
                      <p:spTgt spid="25"/>
                    </p:tgtEl>
                  </p:cond>
                </p:stCondLst>
                <p:endSync evt="end" delay="0">
                  <p:rtn val="all"/>
                </p:endSync>
                <p:childTnLst>
                  <p:par>
                    <p:cTn id="152" fill="hold">
                      <p:stCondLst>
                        <p:cond delay="0"/>
                      </p:stCondLst>
                      <p:childTnLst>
                        <p:par>
                          <p:cTn id="153" fill="hold">
                            <p:stCondLst>
                              <p:cond delay="0"/>
                            </p:stCondLst>
                            <p:childTnLst>
                              <p:par>
                                <p:cTn id="154" presetID="8" presetClass="emph" presetSubtype="0" repeatCount="indefinite" fill="hold" nodeType="clickEffect">
                                  <p:stCondLst>
                                    <p:cond delay="0"/>
                                  </p:stCondLst>
                                  <p:endCondLst>
                                    <p:cond evt="onNext" delay="0">
                                      <p:tgtEl>
                                        <p:sldTgt/>
                                      </p:tgtEl>
                                    </p:cond>
                                  </p:endCondLst>
                                  <p:childTnLst>
                                    <p:animRot by="21600000">
                                      <p:cBhvr>
                                        <p:cTn id="155" dur="500" fill="hold"/>
                                        <p:tgtEl>
                                          <p:spTgt spid="22"/>
                                        </p:tgtEl>
                                        <p:attrNameLst>
                                          <p:attrName>r</p:attrName>
                                        </p:attrNameLst>
                                      </p:cBhvr>
                                    </p:animRot>
                                  </p:childTnLst>
                                </p:cTn>
                              </p:par>
                              <p:par>
                                <p:cTn id="156" presetID="1" presetClass="mediacall" presetSubtype="0" fill="hold" nodeType="withEffect">
                                  <p:stCondLst>
                                    <p:cond delay="0"/>
                                  </p:stCondLst>
                                  <p:childTnLst>
                                    <p:cmd type="call" cmd="playFrom(0.0)">
                                      <p:cBhvr>
                                        <p:cTn id="157" dur="30406" fill="hold"/>
                                        <p:tgtEl>
                                          <p:spTgt spid="3"/>
                                        </p:tgtEl>
                                      </p:cBhvr>
                                    </p:cmd>
                                  </p:childTnLst>
                                </p:cTn>
                              </p:par>
                            </p:childTnLst>
                          </p:cTn>
                        </p:par>
                      </p:childTnLst>
                    </p:cTn>
                  </p:par>
                </p:childTnLst>
              </p:cTn>
              <p:nextCondLst>
                <p:cond evt="onClick" delay="0">
                  <p:tgtEl>
                    <p:spTgt spid="25"/>
                  </p:tgtEl>
                </p:cond>
              </p:nextCondLst>
            </p:seq>
            <p:seq concurrent="1" nextAc="seek">
              <p:cTn id="158" restart="whenNotActive" fill="hold" evtFilter="cancelBubble" nodeType="interactiveSeq">
                <p:stCondLst>
                  <p:cond evt="onClick" delay="0">
                    <p:tgtEl>
                      <p:spTgt spid="26"/>
                    </p:tgtEl>
                  </p:cond>
                </p:stCondLst>
                <p:endSync evt="end" delay="0">
                  <p:rtn val="all"/>
                </p:endSync>
                <p:childTnLst>
                  <p:par>
                    <p:cTn id="159" fill="hold">
                      <p:stCondLst>
                        <p:cond delay="0"/>
                      </p:stCondLst>
                      <p:childTnLst>
                        <p:par>
                          <p:cTn id="160" fill="hold">
                            <p:stCondLst>
                              <p:cond delay="0"/>
                            </p:stCondLst>
                            <p:childTnLst>
                              <p:par>
                                <p:cTn id="161" presetID="1" presetClass="emph" presetSubtype="2" fill="hold" nodeType="clickEffect">
                                  <p:stCondLst>
                                    <p:cond delay="0"/>
                                  </p:stCondLst>
                                  <p:childTnLst>
                                    <p:animClr clrSpc="rgb" dir="cw">
                                      <p:cBhvr>
                                        <p:cTn id="162" dur="500" fill="hold"/>
                                        <p:tgtEl>
                                          <p:spTgt spid="26"/>
                                        </p:tgtEl>
                                        <p:attrNameLst>
                                          <p:attrName>fillcolor</p:attrName>
                                        </p:attrNameLst>
                                      </p:cBhvr>
                                      <p:to>
                                        <a:srgbClr val="000000"/>
                                      </p:to>
                                    </p:animClr>
                                    <p:set>
                                      <p:cBhvr>
                                        <p:cTn id="163" dur="500" fill="hold"/>
                                        <p:tgtEl>
                                          <p:spTgt spid="26"/>
                                        </p:tgtEl>
                                        <p:attrNameLst>
                                          <p:attrName>fill.type</p:attrName>
                                        </p:attrNameLst>
                                      </p:cBhvr>
                                      <p:to>
                                        <p:strVal val="solid"/>
                                      </p:to>
                                    </p:set>
                                    <p:set>
                                      <p:cBhvr>
                                        <p:cTn id="164"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65" restart="whenNotActive" fill="hold" evtFilter="cancelBubble" nodeType="interactiveSeq">
                <p:stCondLst>
                  <p:cond evt="onClick" delay="0">
                    <p:tgtEl>
                      <p:spTgt spid="27"/>
                    </p:tgtEl>
                  </p:cond>
                </p:stCondLst>
                <p:endSync evt="end" delay="0">
                  <p:rtn val="all"/>
                </p:endSync>
                <p:childTnLst>
                  <p:par>
                    <p:cTn id="166" fill="hold">
                      <p:stCondLst>
                        <p:cond delay="0"/>
                      </p:stCondLst>
                      <p:childTnLst>
                        <p:par>
                          <p:cTn id="167" fill="hold">
                            <p:stCondLst>
                              <p:cond delay="0"/>
                            </p:stCondLst>
                            <p:childTnLst>
                              <p:par>
                                <p:cTn id="168" presetID="1" presetClass="emph" presetSubtype="2" fill="hold" nodeType="clickEffect">
                                  <p:stCondLst>
                                    <p:cond delay="0"/>
                                  </p:stCondLst>
                                  <p:childTnLst>
                                    <p:animClr clrSpc="rgb" dir="cw">
                                      <p:cBhvr>
                                        <p:cTn id="169" dur="500" fill="hold"/>
                                        <p:tgtEl>
                                          <p:spTgt spid="27"/>
                                        </p:tgtEl>
                                        <p:attrNameLst>
                                          <p:attrName>fillcolor</p:attrName>
                                        </p:attrNameLst>
                                      </p:cBhvr>
                                      <p:to>
                                        <a:srgbClr val="000000"/>
                                      </p:to>
                                    </p:animClr>
                                    <p:set>
                                      <p:cBhvr>
                                        <p:cTn id="170" dur="500" fill="hold"/>
                                        <p:tgtEl>
                                          <p:spTgt spid="27"/>
                                        </p:tgtEl>
                                        <p:attrNameLst>
                                          <p:attrName>fill.type</p:attrName>
                                        </p:attrNameLst>
                                      </p:cBhvr>
                                      <p:to>
                                        <p:strVal val="solid"/>
                                      </p:to>
                                    </p:set>
                                    <p:set>
                                      <p:cBhvr>
                                        <p:cTn id="171"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72" restart="whenNotActive" fill="hold" evtFilter="cancelBubble" nodeType="interactiveSeq">
                <p:stCondLst>
                  <p:cond evt="onClick" delay="0">
                    <p:tgtEl>
                      <p:spTgt spid="28"/>
                    </p:tgtEl>
                  </p:cond>
                </p:stCondLst>
                <p:endSync evt="end" delay="0">
                  <p:rtn val="all"/>
                </p:endSync>
                <p:childTnLst>
                  <p:par>
                    <p:cTn id="173" fill="hold">
                      <p:stCondLst>
                        <p:cond delay="0"/>
                      </p:stCondLst>
                      <p:childTnLst>
                        <p:par>
                          <p:cTn id="174" fill="hold">
                            <p:stCondLst>
                              <p:cond delay="0"/>
                            </p:stCondLst>
                            <p:childTnLst>
                              <p:par>
                                <p:cTn id="175" presetID="1" presetClass="emph" presetSubtype="2" fill="hold" nodeType="clickEffect">
                                  <p:stCondLst>
                                    <p:cond delay="0"/>
                                  </p:stCondLst>
                                  <p:childTnLst>
                                    <p:animClr clrSpc="rgb" dir="cw">
                                      <p:cBhvr>
                                        <p:cTn id="176" dur="500" fill="hold"/>
                                        <p:tgtEl>
                                          <p:spTgt spid="28"/>
                                        </p:tgtEl>
                                        <p:attrNameLst>
                                          <p:attrName>fillcolor</p:attrName>
                                        </p:attrNameLst>
                                      </p:cBhvr>
                                      <p:to>
                                        <a:srgbClr val="000000"/>
                                      </p:to>
                                    </p:animClr>
                                    <p:set>
                                      <p:cBhvr>
                                        <p:cTn id="177" dur="500" fill="hold"/>
                                        <p:tgtEl>
                                          <p:spTgt spid="28"/>
                                        </p:tgtEl>
                                        <p:attrNameLst>
                                          <p:attrName>fill.type</p:attrName>
                                        </p:attrNameLst>
                                      </p:cBhvr>
                                      <p:to>
                                        <p:strVal val="solid"/>
                                      </p:to>
                                    </p:set>
                                    <p:set>
                                      <p:cBhvr>
                                        <p:cTn id="178"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79" restart="whenNotActive" fill="hold" evtFilter="cancelBubble" nodeType="interactiveSeq">
                <p:stCondLst>
                  <p:cond evt="onClick" delay="0">
                    <p:tgtEl>
                      <p:spTgt spid="35"/>
                    </p:tgtEl>
                  </p:cond>
                </p:stCondLst>
                <p:endSync evt="end" delay="0">
                  <p:rtn val="all"/>
                </p:endSync>
                <p:childTnLst>
                  <p:par>
                    <p:cTn id="180" fill="hold">
                      <p:stCondLst>
                        <p:cond delay="0"/>
                      </p:stCondLst>
                      <p:childTnLst>
                        <p:par>
                          <p:cTn id="181" fill="hold">
                            <p:stCondLst>
                              <p:cond delay="0"/>
                            </p:stCondLst>
                            <p:childTnLst>
                              <p:par>
                                <p:cTn id="182" presetID="1" presetClass="emph" presetSubtype="2" fill="hold" nodeType="clickEffect">
                                  <p:stCondLst>
                                    <p:cond delay="0"/>
                                  </p:stCondLst>
                                  <p:childTnLst>
                                    <p:animClr clrSpc="rgb" dir="cw">
                                      <p:cBhvr>
                                        <p:cTn id="183" dur="500" fill="hold"/>
                                        <p:tgtEl>
                                          <p:spTgt spid="35"/>
                                        </p:tgtEl>
                                        <p:attrNameLst>
                                          <p:attrName>fillcolor</p:attrName>
                                        </p:attrNameLst>
                                      </p:cBhvr>
                                      <p:to>
                                        <a:srgbClr val="000000"/>
                                      </p:to>
                                    </p:animClr>
                                    <p:set>
                                      <p:cBhvr>
                                        <p:cTn id="184" dur="500" fill="hold"/>
                                        <p:tgtEl>
                                          <p:spTgt spid="35"/>
                                        </p:tgtEl>
                                        <p:attrNameLst>
                                          <p:attrName>fill.type</p:attrName>
                                        </p:attrNameLst>
                                      </p:cBhvr>
                                      <p:to>
                                        <p:strVal val="solid"/>
                                      </p:to>
                                    </p:set>
                                    <p:set>
                                      <p:cBhvr>
                                        <p:cTn id="1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186" restart="whenNotActive" fill="hold" evtFilter="cancelBubble" nodeType="interactiveSeq">
                <p:stCondLst>
                  <p:cond evt="onClick" delay="0">
                    <p:tgtEl>
                      <p:spTgt spid="36"/>
                    </p:tgtEl>
                  </p:cond>
                </p:stCondLst>
                <p:endSync evt="end" delay="0">
                  <p:rtn val="all"/>
                </p:endSync>
                <p:childTnLst>
                  <p:par>
                    <p:cTn id="187" fill="hold">
                      <p:stCondLst>
                        <p:cond delay="0"/>
                      </p:stCondLst>
                      <p:childTnLst>
                        <p:par>
                          <p:cTn id="188" fill="hold">
                            <p:stCondLst>
                              <p:cond delay="0"/>
                            </p:stCondLst>
                            <p:childTnLst>
                              <p:par>
                                <p:cTn id="189" presetID="1" presetClass="emph" presetSubtype="2" fill="hold" nodeType="clickEffect">
                                  <p:stCondLst>
                                    <p:cond delay="0"/>
                                  </p:stCondLst>
                                  <p:childTnLst>
                                    <p:animClr clrSpc="rgb" dir="cw">
                                      <p:cBhvr>
                                        <p:cTn id="190" dur="500" fill="hold"/>
                                        <p:tgtEl>
                                          <p:spTgt spid="36"/>
                                        </p:tgtEl>
                                        <p:attrNameLst>
                                          <p:attrName>fillcolor</p:attrName>
                                        </p:attrNameLst>
                                      </p:cBhvr>
                                      <p:to>
                                        <a:srgbClr val="000000"/>
                                      </p:to>
                                    </p:animClr>
                                    <p:set>
                                      <p:cBhvr>
                                        <p:cTn id="191" dur="500" fill="hold"/>
                                        <p:tgtEl>
                                          <p:spTgt spid="36"/>
                                        </p:tgtEl>
                                        <p:attrNameLst>
                                          <p:attrName>fill.type</p:attrName>
                                        </p:attrNameLst>
                                      </p:cBhvr>
                                      <p:to>
                                        <p:strVal val="solid"/>
                                      </p:to>
                                    </p:set>
                                    <p:set>
                                      <p:cBhvr>
                                        <p:cTn id="192" dur="5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193" restart="whenNotActive" fill="hold" evtFilter="cancelBubble" nodeType="interactiveSeq">
                <p:stCondLst>
                  <p:cond evt="onClick" delay="0">
                    <p:tgtEl>
                      <p:spTgt spid="37"/>
                    </p:tgtEl>
                  </p:cond>
                </p:stCondLst>
                <p:endSync evt="end" delay="0">
                  <p:rtn val="all"/>
                </p:endSync>
                <p:childTnLst>
                  <p:par>
                    <p:cTn id="194" fill="hold">
                      <p:stCondLst>
                        <p:cond delay="0"/>
                      </p:stCondLst>
                      <p:childTnLst>
                        <p:par>
                          <p:cTn id="195" fill="hold">
                            <p:stCondLst>
                              <p:cond delay="0"/>
                            </p:stCondLst>
                            <p:childTnLst>
                              <p:par>
                                <p:cTn id="196" presetID="1" presetClass="emph" presetSubtype="2" fill="hold" nodeType="clickEffect">
                                  <p:stCondLst>
                                    <p:cond delay="0"/>
                                  </p:stCondLst>
                                  <p:childTnLst>
                                    <p:animClr clrSpc="rgb" dir="cw">
                                      <p:cBhvr>
                                        <p:cTn id="197" dur="500" fill="hold"/>
                                        <p:tgtEl>
                                          <p:spTgt spid="37"/>
                                        </p:tgtEl>
                                        <p:attrNameLst>
                                          <p:attrName>fillcolor</p:attrName>
                                        </p:attrNameLst>
                                      </p:cBhvr>
                                      <p:to>
                                        <a:srgbClr val="000000"/>
                                      </p:to>
                                    </p:animClr>
                                    <p:set>
                                      <p:cBhvr>
                                        <p:cTn id="198" dur="500" fill="hold"/>
                                        <p:tgtEl>
                                          <p:spTgt spid="37"/>
                                        </p:tgtEl>
                                        <p:attrNameLst>
                                          <p:attrName>fill.type</p:attrName>
                                        </p:attrNameLst>
                                      </p:cBhvr>
                                      <p:to>
                                        <p:strVal val="solid"/>
                                      </p:to>
                                    </p:set>
                                    <p:set>
                                      <p:cBhvr>
                                        <p:cTn id="199" dur="5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200" restart="whenNotActive" fill="hold" evtFilter="cancelBubble" nodeType="interactiveSeq">
                <p:stCondLst>
                  <p:cond evt="onClick" delay="0">
                    <p:tgtEl>
                      <p:spTgt spid="38"/>
                    </p:tgtEl>
                  </p:cond>
                </p:stCondLst>
                <p:endSync evt="end" delay="0">
                  <p:rtn val="all"/>
                </p:endSync>
                <p:childTnLst>
                  <p:par>
                    <p:cTn id="201" fill="hold">
                      <p:stCondLst>
                        <p:cond delay="0"/>
                      </p:stCondLst>
                      <p:childTnLst>
                        <p:par>
                          <p:cTn id="202" fill="hold">
                            <p:stCondLst>
                              <p:cond delay="0"/>
                            </p:stCondLst>
                            <p:childTnLst>
                              <p:par>
                                <p:cTn id="203" presetID="1" presetClass="emph" presetSubtype="2" fill="hold" nodeType="clickEffect">
                                  <p:stCondLst>
                                    <p:cond delay="0"/>
                                  </p:stCondLst>
                                  <p:childTnLst>
                                    <p:animClr clrSpc="rgb" dir="cw">
                                      <p:cBhvr>
                                        <p:cTn id="204" dur="500" fill="hold"/>
                                        <p:tgtEl>
                                          <p:spTgt spid="38"/>
                                        </p:tgtEl>
                                        <p:attrNameLst>
                                          <p:attrName>fillcolor</p:attrName>
                                        </p:attrNameLst>
                                      </p:cBhvr>
                                      <p:to>
                                        <a:srgbClr val="000000"/>
                                      </p:to>
                                    </p:animClr>
                                    <p:set>
                                      <p:cBhvr>
                                        <p:cTn id="205" dur="500" fill="hold"/>
                                        <p:tgtEl>
                                          <p:spTgt spid="38"/>
                                        </p:tgtEl>
                                        <p:attrNameLst>
                                          <p:attrName>fill.type</p:attrName>
                                        </p:attrNameLst>
                                      </p:cBhvr>
                                      <p:to>
                                        <p:strVal val="solid"/>
                                      </p:to>
                                    </p:set>
                                    <p:set>
                                      <p:cBhvr>
                                        <p:cTn id="206" dur="5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207" restart="whenNotActive" fill="hold" evtFilter="cancelBubble" nodeType="interactiveSeq">
                <p:stCondLst>
                  <p:cond evt="onClick" delay="0">
                    <p:tgtEl>
                      <p:spTgt spid="39"/>
                    </p:tgtEl>
                  </p:cond>
                </p:stCondLst>
                <p:endSync evt="end" delay="0">
                  <p:rtn val="all"/>
                </p:endSync>
                <p:childTnLst>
                  <p:par>
                    <p:cTn id="208" fill="hold">
                      <p:stCondLst>
                        <p:cond delay="0"/>
                      </p:stCondLst>
                      <p:childTnLst>
                        <p:par>
                          <p:cTn id="209" fill="hold">
                            <p:stCondLst>
                              <p:cond delay="0"/>
                            </p:stCondLst>
                            <p:childTnLst>
                              <p:par>
                                <p:cTn id="210" presetID="1" presetClass="emph" presetSubtype="2" fill="hold" nodeType="clickEffect">
                                  <p:stCondLst>
                                    <p:cond delay="0"/>
                                  </p:stCondLst>
                                  <p:childTnLst>
                                    <p:animClr clrSpc="rgb" dir="cw">
                                      <p:cBhvr>
                                        <p:cTn id="211" dur="500" fill="hold"/>
                                        <p:tgtEl>
                                          <p:spTgt spid="39"/>
                                        </p:tgtEl>
                                        <p:attrNameLst>
                                          <p:attrName>fillcolor</p:attrName>
                                        </p:attrNameLst>
                                      </p:cBhvr>
                                      <p:to>
                                        <a:srgbClr val="000000"/>
                                      </p:to>
                                    </p:animClr>
                                    <p:set>
                                      <p:cBhvr>
                                        <p:cTn id="212" dur="500" fill="hold"/>
                                        <p:tgtEl>
                                          <p:spTgt spid="39"/>
                                        </p:tgtEl>
                                        <p:attrNameLst>
                                          <p:attrName>fill.type</p:attrName>
                                        </p:attrNameLst>
                                      </p:cBhvr>
                                      <p:to>
                                        <p:strVal val="solid"/>
                                      </p:to>
                                    </p:set>
                                    <p:set>
                                      <p:cBhvr>
                                        <p:cTn id="213" dur="5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seq concurrent="1" nextAc="seek">
              <p:cTn id="214" restart="whenNotActive" fill="hold" evtFilter="cancelBubble" nodeType="interactiveSeq">
                <p:stCondLst>
                  <p:cond evt="onClick" delay="0">
                    <p:tgtEl>
                      <p:spTgt spid="40"/>
                    </p:tgtEl>
                  </p:cond>
                </p:stCondLst>
                <p:endSync evt="end" delay="0">
                  <p:rtn val="all"/>
                </p:endSync>
                <p:childTnLst>
                  <p:par>
                    <p:cTn id="215" fill="hold">
                      <p:stCondLst>
                        <p:cond delay="0"/>
                      </p:stCondLst>
                      <p:childTnLst>
                        <p:par>
                          <p:cTn id="216" fill="hold">
                            <p:stCondLst>
                              <p:cond delay="0"/>
                            </p:stCondLst>
                            <p:childTnLst>
                              <p:par>
                                <p:cTn id="217" presetID="1" presetClass="emph" presetSubtype="2" fill="hold" nodeType="clickEffect">
                                  <p:stCondLst>
                                    <p:cond delay="0"/>
                                  </p:stCondLst>
                                  <p:childTnLst>
                                    <p:animClr clrSpc="rgb" dir="cw">
                                      <p:cBhvr>
                                        <p:cTn id="218" dur="500" fill="hold"/>
                                        <p:tgtEl>
                                          <p:spTgt spid="40"/>
                                        </p:tgtEl>
                                        <p:attrNameLst>
                                          <p:attrName>fillcolor</p:attrName>
                                        </p:attrNameLst>
                                      </p:cBhvr>
                                      <p:to>
                                        <a:srgbClr val="000000"/>
                                      </p:to>
                                    </p:animClr>
                                    <p:set>
                                      <p:cBhvr>
                                        <p:cTn id="219" dur="500" fill="hold"/>
                                        <p:tgtEl>
                                          <p:spTgt spid="40"/>
                                        </p:tgtEl>
                                        <p:attrNameLst>
                                          <p:attrName>fill.type</p:attrName>
                                        </p:attrNameLst>
                                      </p:cBhvr>
                                      <p:to>
                                        <p:strVal val="solid"/>
                                      </p:to>
                                    </p:set>
                                    <p:set>
                                      <p:cBhvr>
                                        <p:cTn id="220"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audio>
              <p:cMediaNode vol="80000">
                <p:cTn id="221" fill="hold" display="0">
                  <p:stCondLst>
                    <p:cond delay="indefinite"/>
                  </p:stCondLst>
                  <p:endCondLst>
                    <p:cond evt="onStopAudio" delay="0">
                      <p:tgtEl>
                        <p:sldTgt/>
                      </p:tgtEl>
                    </p:cond>
                  </p:endCondLst>
                </p:cTn>
                <p:tgtEl>
                  <p:spTgt spid="3"/>
                </p:tgtEl>
              </p:cMediaNode>
            </p:audio>
          </p:childTnLst>
        </p:cTn>
      </p:par>
    </p:tnLst>
    <p:bldLst>
      <p:bldP spid="41" grpId="0"/>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1537854" y="199870"/>
            <a:ext cx="9130145"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800" b="1">
                <a:solidFill>
                  <a:schemeClr val="tx1"/>
                </a:solidFill>
                <a:latin typeface="+mj-lt"/>
              </a:rPr>
              <a:t>Văn bản Nực cười châu chấu đá xe/Tưởng rằng chấu ngã xe ai dè xe nghiêng được viết theo thể thơ nào?</a:t>
            </a:r>
            <a:endParaRPr lang="en-US" sz="2800">
              <a:solidFill>
                <a:schemeClr val="tx1"/>
              </a:solidFill>
              <a:latin typeface="+mj-lt"/>
            </a:endParaRPr>
          </a:p>
        </p:txBody>
      </p:sp>
      <p:sp>
        <p:nvSpPr>
          <p:cNvPr id="26" name="Rectangle 25"/>
          <p:cNvSpPr/>
          <p:nvPr/>
        </p:nvSpPr>
        <p:spPr>
          <a:xfrm>
            <a:off x="1110221" y="1949346"/>
            <a:ext cx="4906799" cy="95733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A.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Lụ</a:t>
            </a:r>
            <a:r>
              <a:rPr lang="en-US" sz="2400">
                <a:solidFill>
                  <a:prstClr val="black"/>
                </a:solidFill>
                <a:latin typeface="Times New Roman" panose="02020603050405020304" pitchFamily="18" charset="0"/>
                <a:cs typeface="Times New Roman" panose="02020603050405020304" pitchFamily="18" charset="0"/>
              </a:rPr>
              <a:t>c bát</a:t>
            </a:r>
            <a:endPar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30615" y="1953534"/>
            <a:ext cx="4906799" cy="98137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B.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Tự</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do</a:t>
            </a:r>
            <a:endPar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3" name="Rectangle 42"/>
          <p:cNvSpPr/>
          <p:nvPr/>
        </p:nvSpPr>
        <p:spPr>
          <a:xfrm>
            <a:off x="1110221" y="3106751"/>
            <a:ext cx="4906799" cy="97088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C.</a:t>
            </a:r>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Song thất</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lục bát</a:t>
            </a:r>
            <a:endPar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br>
              <a:rPr kumimoji="0" lang="vi-VN" sz="24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br>
            <a:endParaRPr kumimoji="0" lang="vi-VN"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4" name="Rectangle 43"/>
          <p:cNvSpPr/>
          <p:nvPr/>
        </p:nvSpPr>
        <p:spPr>
          <a:xfrm>
            <a:off x="6130615" y="3110939"/>
            <a:ext cx="4906799" cy="98137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D.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Thất</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ngôn bát cú</a:t>
            </a:r>
            <a:endPar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pic>
        <p:nvPicPr>
          <p:cNvPr id="47" name="Picture 46"/>
          <p:cNvPicPr>
            <a:picLocks noChangeAspect="1"/>
          </p:cNvPicPr>
          <p:nvPr/>
        </p:nvPicPr>
        <p:blipFill rotWithShape="1">
          <a:blip r:embed="rId6"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5131882" y="1974821"/>
            <a:ext cx="885137" cy="708059"/>
          </a:xfrm>
          <a:prstGeom prst="rect">
            <a:avLst/>
          </a:prstGeom>
        </p:spPr>
      </p:pic>
      <p:pic>
        <p:nvPicPr>
          <p:cNvPr id="51" name="Picture 50"/>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12483" y="3140116"/>
            <a:ext cx="804536" cy="704088"/>
          </a:xfrm>
          <a:prstGeom prst="rect">
            <a:avLst/>
          </a:prstGeom>
        </p:spPr>
      </p:pic>
      <p:pic>
        <p:nvPicPr>
          <p:cNvPr id="49" name="Picture 4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2671" y="3151713"/>
            <a:ext cx="804743" cy="707197"/>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2671" y="1994792"/>
            <a:ext cx="804743" cy="707197"/>
          </a:xfrm>
          <a:prstGeom prst="rect">
            <a:avLst/>
          </a:prstGeom>
        </p:spPr>
      </p:pic>
      <p:sp>
        <p:nvSpPr>
          <p:cNvPr id="57" name="Cloud 56">
            <a:hlinkClick r:id="rId9"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14446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Check mark.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00B05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4"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4"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1110221" y="287637"/>
            <a:ext cx="9460798" cy="144851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vi-VN" sz="2800" b="1">
                <a:solidFill>
                  <a:schemeClr val="tx1"/>
                </a:solidFill>
                <a:latin typeface="+mj-lt"/>
              </a:rPr>
              <a:t>Châu chấu trong câu Nực cười châu chấu đá xe là con vật như thế nào?</a:t>
            </a:r>
            <a:endParaRPr kumimoji="0" lang="en-US" sz="2800" b="0" i="0" u="none" strike="noStrike" kern="1200" cap="none" spc="0" normalizeH="0" baseline="0" noProof="0">
              <a:ln>
                <a:noFill/>
              </a:ln>
              <a:solidFill>
                <a:schemeClr val="tx1"/>
              </a:solidFill>
              <a:effectLst/>
              <a:uLnTx/>
              <a:uFillTx/>
              <a:latin typeface="+mj-lt"/>
              <a:cs typeface="Times New Roman" panose="02020603050405020304" pitchFamily="18" charset="0"/>
            </a:endParaRPr>
          </a:p>
        </p:txBody>
      </p:sp>
      <p:sp>
        <p:nvSpPr>
          <p:cNvPr id="26" name="Rectangle 25"/>
          <p:cNvSpPr/>
          <p:nvPr/>
        </p:nvSpPr>
        <p:spPr>
          <a:xfrm>
            <a:off x="980011" y="1949346"/>
            <a:ext cx="5037010" cy="109865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377">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A. </a:t>
            </a:r>
            <a:r>
              <a:rPr lang="vi-VN" sz="2000">
                <a:solidFill>
                  <a:schemeClr val="tx1"/>
                </a:solidFill>
                <a:latin typeface="+mj-lt"/>
              </a:rPr>
              <a:t>Côn trùng có cánh, chân khớp, thân hình tròn trịa, màu sắc tươi sáng, có ích lợi đối với nhà nông</a:t>
            </a:r>
            <a:endParaRPr kumimoji="0" lang="vi-VN" sz="3200" b="1" i="0" u="none" strike="noStrike" kern="1200" cap="none" spc="0" normalizeH="0" baseline="0" noProof="0" dirty="0">
              <a:ln>
                <a:noFill/>
              </a:ln>
              <a:solidFill>
                <a:schemeClr val="tx1"/>
              </a:solidFill>
              <a:effectLst/>
              <a:uLnTx/>
              <a:uFillTx/>
              <a:latin typeface="+mj-lt"/>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30615" y="1949347"/>
            <a:ext cx="5680385" cy="10986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B. </a:t>
            </a:r>
            <a:r>
              <a:rPr lang="vi-VN" sz="2000">
                <a:solidFill>
                  <a:schemeClr val="tx1"/>
                </a:solidFill>
                <a:latin typeface="+mj-lt"/>
              </a:rPr>
              <a:t>Côn trùng cánh thẳng đầu tròn, thân mập, màu nâu và màu vàng, nhảy giỏi, ăn hại lúa.</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1010929" y="3298419"/>
            <a:ext cx="5037010" cy="1038961"/>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defTabSz="914377">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defTabSz="914377">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C. </a:t>
            </a:r>
            <a:r>
              <a:rPr lang="vi-VN" sz="2000">
                <a:solidFill>
                  <a:schemeClr val="tx1"/>
                </a:solidFill>
                <a:latin typeface="+mj-lt"/>
              </a:rPr>
              <a:t>Côn trùng có cánh màu xanh lá cây nhạt hoặc nâu nhạt, có lợi nhiều hơn có hại vì chúng tiêu diệt nhiều côn trùng có hại cho cây.</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mj-lt"/>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br>
              <a:rPr kumimoji="0" lang="vi-VN" sz="2400" b="0" i="0" u="none" strike="noStrike" kern="0" cap="none" spc="0" normalizeH="0" baseline="0" noProof="0">
                <a:ln>
                  <a:noFill/>
                </a:ln>
                <a:solidFill>
                  <a:schemeClr val="tx1"/>
                </a:solidFill>
                <a:effectLst/>
                <a:uLnTx/>
                <a:uFillTx/>
                <a:latin typeface="+mj-lt"/>
                <a:cs typeface="Times New Roman" panose="02020603050405020304" pitchFamily="18" charset="0"/>
                <a:sym typeface="Arial"/>
              </a:rPr>
            </a:br>
            <a:endParaRPr kumimoji="0" lang="vi-VN" sz="3600" b="1" i="0" u="none" strike="noStrike" kern="1200" cap="none" spc="0" normalizeH="0" baseline="0" noProof="0" dirty="0">
              <a:ln>
                <a:noFill/>
              </a:ln>
              <a:solidFill>
                <a:schemeClr val="tx1"/>
              </a:solidFill>
              <a:effectLst/>
              <a:uLnTx/>
              <a:uFillTx/>
              <a:latin typeface="+mj-lt"/>
              <a:cs typeface="Times New Roman" pitchFamily="18" charset="0"/>
              <a:sym typeface="Arial"/>
            </a:endParaRPr>
          </a:p>
        </p:txBody>
      </p:sp>
      <p:sp>
        <p:nvSpPr>
          <p:cNvPr id="44" name="Rectangle 43"/>
          <p:cNvSpPr/>
          <p:nvPr/>
        </p:nvSpPr>
        <p:spPr>
          <a:xfrm>
            <a:off x="6274273" y="3298419"/>
            <a:ext cx="5536727" cy="1026368"/>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377">
              <a:defRPr/>
            </a:pPr>
            <a:r>
              <a:rPr kumimoji="0" lang="vi-VN"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D. </a:t>
            </a:r>
            <a:r>
              <a:rPr lang="vi-VN" sz="2000">
                <a:solidFill>
                  <a:schemeClr val="tx1"/>
                </a:solidFill>
                <a:latin typeface="+mj-lt"/>
              </a:rPr>
              <a:t>Côn trùng có cánh, cơ thể hình trụ, đầu tron</a:t>
            </a:r>
            <a:r>
              <a:rPr lang="en-US" sz="2000">
                <a:solidFill>
                  <a:schemeClr val="tx1"/>
                </a:solidFill>
                <a:latin typeface="+mj-lt"/>
              </a:rPr>
              <a:t>g </a:t>
            </a:r>
            <a:r>
              <a:rPr lang="vi-VN" sz="2000">
                <a:solidFill>
                  <a:schemeClr val="tx1"/>
                </a:solidFill>
                <a:latin typeface="+mj-lt"/>
              </a:rPr>
              <a:t>và cặp râu dài, có 3 màu chính đặc trưng là: đen huyền, nâu đỏ và vàng nghệ, có lợi nhiều hơn có hại.</a:t>
            </a:r>
            <a:endParaRPr kumimoji="0" lang="vi-VN" sz="3200" b="1" i="0" u="none" strike="noStrike" kern="1200" cap="none" spc="0" normalizeH="0" baseline="0" noProof="0" dirty="0">
              <a:ln>
                <a:noFill/>
              </a:ln>
              <a:solidFill>
                <a:schemeClr val="tx1"/>
              </a:solidFill>
              <a:effectLst/>
              <a:uLnTx/>
              <a:uFillTx/>
              <a:latin typeface="+mj-lt"/>
              <a:cs typeface="Times New Roman" pitchFamily="18" charset="0"/>
              <a:sym typeface="Arial"/>
            </a:endParaRP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2216" y="2510374"/>
            <a:ext cx="805723" cy="708059"/>
          </a:xfrm>
          <a:prstGeom prst="rect">
            <a:avLst/>
          </a:prstGeom>
        </p:spPr>
      </p:pic>
      <p:pic>
        <p:nvPicPr>
          <p:cNvPr id="51" name="Picture 50"/>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12483" y="3940890"/>
            <a:ext cx="804536" cy="704088"/>
          </a:xfrm>
          <a:prstGeom prst="rect">
            <a:avLst/>
          </a:prstGeom>
        </p:spPr>
      </p:pic>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25434" y="3842966"/>
            <a:ext cx="804743" cy="707197"/>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74455" y="2352638"/>
            <a:ext cx="804743" cy="643793"/>
          </a:xfrm>
          <a:prstGeom prst="rect">
            <a:avLst/>
          </a:prstGeom>
        </p:spPr>
      </p:pic>
      <p:sp>
        <p:nvSpPr>
          <p:cNvPr id="18" name="Cloud 17">
            <a:hlinkClick r:id="rId9"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306138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Wrong Buzzer.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FFFF0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Check mark.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00B05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3"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3"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832636" y="199869"/>
            <a:ext cx="10526728" cy="1453400"/>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800" b="1">
                <a:solidFill>
                  <a:schemeClr val="tx1"/>
                </a:solidFill>
                <a:latin typeface="+mj-lt"/>
              </a:rPr>
              <a:t>Văn bản Nực cười châu chấu đá xe/Tưởng rằng chấu ngã xe ai dè nghiêng sử dụng biện pháp tu từ gì?</a:t>
            </a:r>
            <a:endParaRPr lang="en-US" sz="2800">
              <a:solidFill>
                <a:schemeClr val="tx1"/>
              </a:solidFill>
              <a:latin typeface="+mj-lt"/>
            </a:endParaRPr>
          </a:p>
        </p:txBody>
      </p:sp>
      <p:sp>
        <p:nvSpPr>
          <p:cNvPr id="26" name="Rectangle 25"/>
          <p:cNvSpPr/>
          <p:nvPr/>
        </p:nvSpPr>
        <p:spPr>
          <a:xfrm>
            <a:off x="1110221" y="194934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A. </a:t>
            </a:r>
            <a:r>
              <a:rPr kumimoji="0" lang="en-US" sz="2000" b="0" i="0" u="none" strike="noStrike" kern="1200" cap="none" spc="0" normalizeH="0" baseline="0" noProof="0">
                <a:ln>
                  <a:noFill/>
                </a:ln>
                <a:solidFill>
                  <a:prstClr val="black"/>
                </a:solidFill>
                <a:effectLst/>
                <a:uLnTx/>
                <a:uFillTx/>
                <a:latin typeface="Calibri"/>
                <a:ea typeface="+mn-ea"/>
                <a:cs typeface="+mn-cs"/>
              </a:rPr>
              <a:t>Nói</a:t>
            </a:r>
            <a:r>
              <a:rPr kumimoji="0" lang="en-US" sz="2000" b="0" i="0" u="none" strike="noStrike" kern="1200" cap="none" spc="0" normalizeH="0" noProof="0">
                <a:ln>
                  <a:noFill/>
                </a:ln>
                <a:solidFill>
                  <a:prstClr val="black"/>
                </a:solidFill>
                <a:effectLst/>
                <a:uLnTx/>
                <a:uFillTx/>
                <a:latin typeface="Calibri"/>
                <a:ea typeface="+mn-ea"/>
                <a:cs typeface="+mn-cs"/>
              </a:rPr>
              <a:t> quá</a:t>
            </a:r>
            <a:r>
              <a:rPr kumimoji="0" lang="en-US" sz="2000" b="0" i="0" u="none" strike="noStrike" kern="1200" cap="none" spc="0" normalizeH="0" baseline="0" noProof="0">
                <a:ln>
                  <a:noFill/>
                </a:ln>
                <a:solidFill>
                  <a:prstClr val="black"/>
                </a:solidFill>
                <a:effectLst/>
                <a:uLnTx/>
                <a:uFillTx/>
                <a:latin typeface="Calibri"/>
                <a:ea typeface="+mn-ea"/>
                <a:cs typeface="+mn-cs"/>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a:endParaRPr>
          </a:p>
        </p:txBody>
      </p:sp>
      <p:sp>
        <p:nvSpPr>
          <p:cNvPr id="42" name="Rectangle 41"/>
          <p:cNvSpPr/>
          <p:nvPr/>
        </p:nvSpPr>
        <p:spPr>
          <a:xfrm>
            <a:off x="6130615" y="1953535"/>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B. </a:t>
            </a:r>
            <a:r>
              <a:rPr kumimoji="0" lang="en-US" sz="2000" b="0" i="0" u="none" strike="noStrike" kern="1200" cap="none" spc="0" normalizeH="0" baseline="0" noProof="0">
                <a:ln>
                  <a:noFill/>
                </a:ln>
                <a:solidFill>
                  <a:prstClr val="black"/>
                </a:solidFill>
                <a:effectLst/>
                <a:uLnTx/>
                <a:uFillTx/>
                <a:latin typeface="Calibri"/>
                <a:ea typeface="+mn-ea"/>
                <a:cs typeface="+mn-cs"/>
              </a:rPr>
              <a:t>Hoán</a:t>
            </a:r>
            <a:r>
              <a:rPr kumimoji="0" lang="en-US" sz="2000" b="0" i="0" u="none" strike="noStrike" kern="1200" cap="none" spc="0" normalizeH="0" noProof="0">
                <a:ln>
                  <a:noFill/>
                </a:ln>
                <a:solidFill>
                  <a:prstClr val="black"/>
                </a:solidFill>
                <a:effectLst/>
                <a:uLnTx/>
                <a:uFillTx/>
                <a:latin typeface="Calibri"/>
                <a:ea typeface="+mn-ea"/>
                <a:cs typeface="+mn-cs"/>
              </a:rPr>
              <a:t> dụ</a:t>
            </a:r>
            <a:endParaRPr kumimoji="0" lang="en-US" sz="2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43" name="Rectangle 42"/>
          <p:cNvSpPr/>
          <p:nvPr/>
        </p:nvSpPr>
        <p:spPr>
          <a:xfrm>
            <a:off x="1110221" y="2838519"/>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C. </a:t>
            </a:r>
            <a:r>
              <a:rPr kumimoji="0" lang="en-US" sz="2000" b="0" i="0" u="none" strike="noStrike" kern="1200" cap="none" spc="0" normalizeH="0" baseline="0" noProof="0">
                <a:ln>
                  <a:noFill/>
                </a:ln>
                <a:solidFill>
                  <a:prstClr val="black"/>
                </a:solidFill>
                <a:effectLst/>
                <a:uLnTx/>
                <a:uFillTx/>
                <a:latin typeface="Calibri"/>
                <a:ea typeface="+mn-ea"/>
                <a:cs typeface="+mn-cs"/>
              </a:rPr>
              <a:t>So sánh</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44" name="Rectangle 43"/>
          <p:cNvSpPr/>
          <p:nvPr/>
        </p:nvSpPr>
        <p:spPr>
          <a:xfrm>
            <a:off x="6130615" y="284270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D. </a:t>
            </a:r>
            <a:r>
              <a:rPr kumimoji="0" lang="en-US" sz="2000" b="0" i="0" u="none" strike="noStrike" kern="1200" cap="none" spc="0" normalizeH="0" baseline="0" noProof="0">
                <a:ln>
                  <a:noFill/>
                </a:ln>
                <a:solidFill>
                  <a:prstClr val="black"/>
                </a:solidFill>
                <a:effectLst/>
                <a:uLnTx/>
                <a:uFillTx/>
                <a:latin typeface="Calibri"/>
                <a:ea typeface="+mn-ea"/>
                <a:cs typeface="+mn-cs"/>
              </a:rPr>
              <a:t>Nhân</a:t>
            </a:r>
            <a:r>
              <a:rPr kumimoji="0" lang="en-US" sz="2000" b="0" i="0" u="none" strike="noStrike" kern="1200" cap="none" spc="0" normalizeH="0" noProof="0">
                <a:ln>
                  <a:noFill/>
                </a:ln>
                <a:solidFill>
                  <a:prstClr val="black"/>
                </a:solidFill>
                <a:effectLst/>
                <a:uLnTx/>
                <a:uFillTx/>
                <a:latin typeface="Calibri"/>
                <a:ea typeface="+mn-ea"/>
                <a:cs typeface="+mn-cs"/>
              </a:rPr>
              <a:t> hóa</a:t>
            </a:r>
            <a:endParaRPr kumimoji="0" lang="en-US"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pic>
        <p:nvPicPr>
          <p:cNvPr id="47" name="Picture 46"/>
          <p:cNvPicPr>
            <a:picLocks noChangeAspect="1"/>
          </p:cNvPicPr>
          <p:nvPr/>
        </p:nvPicPr>
        <p:blipFill rotWithShape="1">
          <a:blip r:embed="rId6"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5320141" y="1957657"/>
            <a:ext cx="885137" cy="708059"/>
          </a:xfrm>
          <a:prstGeom prst="rect">
            <a:avLst/>
          </a:prstGeom>
        </p:spPr>
      </p:pic>
      <p:pic>
        <p:nvPicPr>
          <p:cNvPr id="51" name="Picture 50"/>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12483" y="2871883"/>
            <a:ext cx="804536" cy="704088"/>
          </a:xfrm>
          <a:prstGeom prst="rect">
            <a:avLst/>
          </a:prstGeom>
        </p:spPr>
      </p:pic>
      <p:pic>
        <p:nvPicPr>
          <p:cNvPr id="49" name="Picture 4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2671" y="2883480"/>
            <a:ext cx="804743" cy="707197"/>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2671" y="1994792"/>
            <a:ext cx="804743" cy="707197"/>
          </a:xfrm>
          <a:prstGeom prst="rect">
            <a:avLst/>
          </a:prstGeom>
        </p:spPr>
      </p:pic>
      <p:sp>
        <p:nvSpPr>
          <p:cNvPr id="17" name="Cloud 16">
            <a:hlinkClick r:id="rId9"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sym typeface="Arial"/>
              </a:rPr>
              <a:t>QUAY VỀ</a:t>
            </a: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sym typeface="Arial"/>
            </a:endParaRPr>
          </a:p>
        </p:txBody>
      </p:sp>
    </p:spTree>
    <p:extLst>
      <p:ext uri="{BB962C8B-B14F-4D97-AF65-F5344CB8AC3E}">
        <p14:creationId xmlns:p14="http://schemas.microsoft.com/office/powerpoint/2010/main" val="34087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Check mark.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00B05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4"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4"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894781" y="304800"/>
            <a:ext cx="9904637" cy="1256583"/>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800" b="1">
                <a:solidFill>
                  <a:schemeClr val="tx1"/>
                </a:solidFill>
                <a:latin typeface="+mj-lt"/>
              </a:rPr>
              <a:t>Câu đắp mười chiếc chiếu không cùng bàn tay sử dụng biện pháp tu từ gì?</a:t>
            </a:r>
            <a:endParaRPr lang="en-US" sz="2800">
              <a:solidFill>
                <a:schemeClr val="tx1"/>
              </a:solidFill>
              <a:latin typeface="+mj-lt"/>
            </a:endParaRPr>
          </a:p>
        </p:txBody>
      </p:sp>
      <p:sp>
        <p:nvSpPr>
          <p:cNvPr id="26" name="Rectangle 25"/>
          <p:cNvSpPr/>
          <p:nvPr/>
        </p:nvSpPr>
        <p:spPr>
          <a:xfrm>
            <a:off x="1110221" y="194934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A.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Hoán</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dụ</a:t>
            </a: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30615" y="1953535"/>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B.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Tương</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phản</a:t>
            </a: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1110221" y="2838519"/>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C.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Nói</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quá</a:t>
            </a: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4" name="Rectangle 43"/>
          <p:cNvSpPr/>
          <p:nvPr/>
        </p:nvSpPr>
        <p:spPr>
          <a:xfrm>
            <a:off x="6130615" y="284270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D.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hóa</a:t>
            </a:r>
            <a:endPar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1296" y="1974821"/>
            <a:ext cx="805723" cy="708059"/>
          </a:xfrm>
          <a:prstGeom prst="rect">
            <a:avLst/>
          </a:prstGeom>
        </p:spPr>
      </p:pic>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2483" y="2902113"/>
            <a:ext cx="804536" cy="643628"/>
          </a:xfrm>
          <a:prstGeom prst="rect">
            <a:avLst/>
          </a:prstGeom>
        </p:spPr>
      </p:pic>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2671" y="2883480"/>
            <a:ext cx="804743" cy="707197"/>
          </a:xfrm>
          <a:prstGeom prst="rect">
            <a:avLst/>
          </a:prstGeom>
        </p:spPr>
      </p:pic>
      <p:pic>
        <p:nvPicPr>
          <p:cNvPr id="53" name="Picture 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04821" y="2026494"/>
            <a:ext cx="732592" cy="643793"/>
          </a:xfrm>
          <a:prstGeom prst="rect">
            <a:avLst/>
          </a:prstGeom>
        </p:spPr>
      </p:pic>
      <p:sp>
        <p:nvSpPr>
          <p:cNvPr id="18" name="Cloud 17">
            <a:hlinkClick r:id="rId8"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320586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Wrong Buzzer.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FFFF0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3"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4" name="Check mark.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00B05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3"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832636" y="199870"/>
            <a:ext cx="10249144"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vi-VN" sz="3200" b="1">
                <a:solidFill>
                  <a:schemeClr val="tx1"/>
                </a:solidFill>
                <a:latin typeface="+mj-lt"/>
              </a:rPr>
              <a:t>Nội dung chính của văn bản Con sắt đâưj ngã ông Đùng/Đắp mười chiếc chiếu không cùng bàn tay là gì?</a:t>
            </a:r>
            <a:endParaRPr kumimoji="0" lang="en-US" sz="3200" b="0" i="0" u="none" strike="noStrike" kern="1200" cap="none" spc="0" normalizeH="0" baseline="0" noProof="0">
              <a:ln>
                <a:noFill/>
              </a:ln>
              <a:solidFill>
                <a:schemeClr val="tx1"/>
              </a:solidFill>
              <a:effectLst/>
              <a:uLnTx/>
              <a:uFillTx/>
              <a:latin typeface="+mj-lt"/>
              <a:cs typeface="Times New Roman" panose="02020603050405020304" pitchFamily="18" charset="0"/>
            </a:endParaRPr>
          </a:p>
        </p:txBody>
      </p:sp>
      <p:sp>
        <p:nvSpPr>
          <p:cNvPr id="26" name="Rectangle 25"/>
          <p:cNvSpPr/>
          <p:nvPr/>
        </p:nvSpPr>
        <p:spPr>
          <a:xfrm>
            <a:off x="1110221" y="194934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A. </a:t>
            </a:r>
            <a:r>
              <a:rPr lang="vi-VN" sz="2000">
                <a:solidFill>
                  <a:schemeClr val="tx1"/>
                </a:solidFill>
                <a:latin typeface="+mj-lt"/>
              </a:rPr>
              <a:t>Cần biết lượng sức mình, không được chủ quan.</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30615" y="1953535"/>
            <a:ext cx="5451785"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B. </a:t>
            </a:r>
            <a:r>
              <a:rPr lang="vi-VN" sz="2000">
                <a:solidFill>
                  <a:schemeClr val="tx1"/>
                </a:solidFill>
                <a:latin typeface="+mj-lt"/>
              </a:rPr>
              <a:t>Nếu nhỏ yếu mà biết đánh một lực to lớn và khỏe mạnh một cách bất ngờ thì vẫn có thể thắng.</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1110220" y="3179592"/>
            <a:ext cx="4906799" cy="94795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377">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C</a:t>
            </a:r>
            <a:r>
              <a:rPr kumimoji="0" lang="en-US" sz="4000" b="1" i="0" u="none" strike="noStrike" kern="1200" cap="none" spc="0" normalizeH="0" baseline="0" noProof="0">
                <a:ln>
                  <a:noFill/>
                </a:ln>
                <a:solidFill>
                  <a:schemeClr val="tx1"/>
                </a:solidFill>
                <a:effectLst/>
                <a:uLnTx/>
                <a:uFillTx/>
                <a:latin typeface="Times New Roman" panose="02020603050405020304" pitchFamily="18" charset="0"/>
                <a:cs typeface="Times New Roman" pitchFamily="18" charset="0"/>
                <a:sym typeface="Arial"/>
              </a:rPr>
              <a:t>. </a:t>
            </a:r>
            <a:r>
              <a:rPr kumimoji="0" lang="vi-VN" sz="4000" b="1" i="0" u="none" strike="noStrike" kern="1200" cap="none" spc="0" normalizeH="0" baseline="0" noProof="0">
                <a:ln>
                  <a:noFill/>
                </a:ln>
                <a:solidFill>
                  <a:schemeClr val="tx1"/>
                </a:solidFill>
                <a:effectLst/>
                <a:uLnTx/>
                <a:uFillTx/>
                <a:latin typeface="Times New Roman" panose="02020603050405020304" pitchFamily="18" charset="0"/>
                <a:cs typeface="Times New Roman" pitchFamily="18" charset="0"/>
                <a:sym typeface="Arial"/>
              </a:rPr>
              <a:t> </a:t>
            </a:r>
            <a:r>
              <a:rPr kumimoji="0" lang="en-US" sz="2000" b="0" i="0" u="none" strike="noStrike" kern="1200" cap="none" spc="0" normalizeH="0" baseline="0" noProof="0">
                <a:ln>
                  <a:noFill/>
                </a:ln>
                <a:solidFill>
                  <a:schemeClr val="tx1"/>
                </a:solidFill>
                <a:effectLst/>
                <a:uLnTx/>
                <a:uFillTx/>
                <a:latin typeface="Times New Roman" panose="02020603050405020304" pitchFamily="18" charset="0"/>
                <a:cs typeface="Times New Roman" panose="02020603050405020304" pitchFamily="18" charset="0"/>
              </a:rPr>
              <a:t> </a:t>
            </a:r>
            <a:r>
              <a:rPr lang="vi-VN" sz="2000">
                <a:solidFill>
                  <a:schemeClr val="tx1"/>
                </a:solidFill>
                <a:latin typeface="Times New Roman" panose="02020603050405020304" pitchFamily="18" charset="0"/>
                <a:cs typeface="Times New Roman" panose="02020603050405020304" pitchFamily="18" charset="0"/>
              </a:rPr>
              <a:t>Cần hiểu đối phương để biết cách chinh phục đối phương.</a:t>
            </a:r>
            <a:endParaRPr kumimoji="0" lang="vi-VN" sz="3200" b="1" i="0" u="none" strike="noStrike" kern="1200" cap="none" spc="0" normalizeH="0" baseline="0" noProof="0" dirty="0">
              <a:ln>
                <a:noFill/>
              </a:ln>
              <a:solidFill>
                <a:schemeClr val="tx1"/>
              </a:solidFill>
              <a:effectLst/>
              <a:uLnTx/>
              <a:uFillTx/>
              <a:latin typeface="Times New Roman" panose="02020603050405020304" pitchFamily="18" charset="0"/>
              <a:cs typeface="Times New Roman" pitchFamily="18" charset="0"/>
              <a:sym typeface="Arial"/>
            </a:endParaRPr>
          </a:p>
        </p:txBody>
      </p:sp>
      <p:sp>
        <p:nvSpPr>
          <p:cNvPr id="44" name="Rectangle 43"/>
          <p:cNvSpPr/>
          <p:nvPr/>
        </p:nvSpPr>
        <p:spPr>
          <a:xfrm>
            <a:off x="6265442" y="3131062"/>
            <a:ext cx="4951165" cy="100817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D</a:t>
            </a:r>
            <a:r>
              <a:rPr kumimoji="0" lang="en-US" sz="3733"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 </a:t>
            </a:r>
            <a:r>
              <a:rPr lang="vi-VN" sz="2000">
                <a:solidFill>
                  <a:schemeClr val="tx1"/>
                </a:solidFill>
                <a:latin typeface="+mj-lt"/>
              </a:rPr>
              <a:t>Không được coi thường người khác.</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1296" y="1974821"/>
            <a:ext cx="805723" cy="708059"/>
          </a:xfrm>
          <a:prstGeom prst="rect">
            <a:avLst/>
          </a:prstGeom>
        </p:spPr>
      </p:pic>
      <p:pic>
        <p:nvPicPr>
          <p:cNvPr id="51" name="Picture 50"/>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12483" y="2871883"/>
            <a:ext cx="804536" cy="704088"/>
          </a:xfrm>
          <a:prstGeom prst="rect">
            <a:avLst/>
          </a:prstGeom>
        </p:spPr>
      </p:pic>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2671" y="2883480"/>
            <a:ext cx="804743" cy="707197"/>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2671" y="2026494"/>
            <a:ext cx="804743" cy="643793"/>
          </a:xfrm>
          <a:prstGeom prst="rect">
            <a:avLst/>
          </a:prstGeom>
        </p:spPr>
      </p:pic>
      <p:sp>
        <p:nvSpPr>
          <p:cNvPr id="18" name="Cloud 17">
            <a:hlinkClick r:id="rId9"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291997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Wrong Buzzer.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FFFF0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Check mark.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00B05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3"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3"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1316182" y="199870"/>
            <a:ext cx="9227127" cy="1257244"/>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800" b="1">
                <a:solidFill>
                  <a:schemeClr val="tx1"/>
                </a:solidFill>
                <a:latin typeface="+mj-lt"/>
              </a:rPr>
              <a:t>Câu Đèn khoe đèn tỏ hơn trăng trong văn bản 3, sử dụng biện pháp tu từ nào?</a:t>
            </a:r>
            <a:endParaRPr lang="en-US" sz="2800">
              <a:solidFill>
                <a:schemeClr val="tx1"/>
              </a:solidFill>
              <a:latin typeface="+mj-lt"/>
            </a:endParaRPr>
          </a:p>
        </p:txBody>
      </p:sp>
      <p:sp>
        <p:nvSpPr>
          <p:cNvPr id="26" name="Rectangle 25"/>
          <p:cNvSpPr/>
          <p:nvPr/>
        </p:nvSpPr>
        <p:spPr>
          <a:xfrm>
            <a:off x="611458" y="1989395"/>
            <a:ext cx="4906799" cy="96583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A.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hóa, hoán dụ</a:t>
            </a: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5631852" y="1993584"/>
            <a:ext cx="5971739" cy="125724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B</a:t>
            </a:r>
            <a:r>
              <a:rPr kumimoji="0" lang="en-US" sz="3733"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hóa, nói giảm</a:t>
            </a:r>
            <a:endPar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588409" y="3307580"/>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C.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hóa, tương phản</a:t>
            </a:r>
            <a:endPar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4" name="Rectangle 43"/>
          <p:cNvSpPr/>
          <p:nvPr/>
        </p:nvSpPr>
        <p:spPr>
          <a:xfrm>
            <a:off x="5631852" y="3352671"/>
            <a:ext cx="597173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D</a:t>
            </a:r>
            <a:r>
              <a:rPr kumimoji="0" lang="vi-VN"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a:t>
            </a:r>
            <a:r>
              <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 </a:t>
            </a: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0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hóa, so sánh</a:t>
            </a:r>
            <a:endPar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2533" y="2014870"/>
            <a:ext cx="805723" cy="708059"/>
          </a:xfrm>
          <a:prstGeom prst="rect">
            <a:avLst/>
          </a:prstGeom>
        </p:spPr>
      </p:pic>
      <p:pic>
        <p:nvPicPr>
          <p:cNvPr id="51" name="Picture 5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2803" y="3371174"/>
            <a:ext cx="732404" cy="643628"/>
          </a:xfrm>
          <a:prstGeom prst="rect">
            <a:avLst/>
          </a:prstGeom>
        </p:spPr>
      </p:pic>
      <p:pic>
        <p:nvPicPr>
          <p:cNvPr id="49" name="Picture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90681" y="3479694"/>
            <a:ext cx="804743" cy="643793"/>
          </a:xfrm>
          <a:prstGeom prst="rect">
            <a:avLst/>
          </a:prstGeom>
        </p:spPr>
      </p:pic>
      <p:pic>
        <p:nvPicPr>
          <p:cNvPr id="53" name="Picture 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02399" y="2472312"/>
            <a:ext cx="732592" cy="643793"/>
          </a:xfrm>
          <a:prstGeom prst="rect">
            <a:avLst/>
          </a:prstGeom>
        </p:spPr>
      </p:pic>
      <p:sp>
        <p:nvSpPr>
          <p:cNvPr id="18" name="Cloud 17">
            <a:hlinkClick r:id="rId8"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126764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Wrong Buzzer.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FFFF0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3"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3"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4" name="Check mark.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00B05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692727" y="199870"/>
            <a:ext cx="10016837"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3200" b="1">
                <a:solidFill>
                  <a:schemeClr val="tx1"/>
                </a:solidFill>
                <a:latin typeface="+mj-lt"/>
              </a:rPr>
              <a:t>Câu Đèn ra trước gió còn chăng hỡi đèn?sử dụng biện pháp tu từ nào?</a:t>
            </a:r>
            <a:endParaRPr lang="en-US" sz="3200">
              <a:solidFill>
                <a:schemeClr val="tx1"/>
              </a:solidFill>
              <a:latin typeface="+mj-lt"/>
            </a:endParaRPr>
          </a:p>
        </p:txBody>
      </p:sp>
      <p:sp>
        <p:nvSpPr>
          <p:cNvPr id="26" name="Rectangle 25"/>
          <p:cNvSpPr/>
          <p:nvPr/>
        </p:nvSpPr>
        <p:spPr>
          <a:xfrm>
            <a:off x="1110221" y="194934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A.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hóa</a:t>
            </a:r>
            <a:endPar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30615" y="1953535"/>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B.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Câu</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hỏi tu từ</a:t>
            </a: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1110221" y="2838519"/>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C</a:t>
            </a:r>
            <a:r>
              <a:rPr kumimoji="0" lang="en-US" sz="3733"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Nói</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giảm</a:t>
            </a:r>
            <a:endParaRPr kumimoji="0" lang="en-US"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4" name="Rectangle 43"/>
          <p:cNvSpPr/>
          <p:nvPr/>
        </p:nvSpPr>
        <p:spPr>
          <a:xfrm>
            <a:off x="6130615" y="284270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D</a:t>
            </a:r>
            <a:r>
              <a:rPr kumimoji="0" lang="en-US" sz="3733"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Nói</a:t>
            </a:r>
            <a:r>
              <a:rPr kumimoji="0" lang="en-US" sz="24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quá</a:t>
            </a: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1296" y="1974821"/>
            <a:ext cx="805723" cy="708059"/>
          </a:xfrm>
          <a:prstGeom prst="rect">
            <a:avLst/>
          </a:prstGeom>
        </p:spPr>
      </p:pic>
      <p:pic>
        <p:nvPicPr>
          <p:cNvPr id="51" name="Picture 50"/>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12483" y="2871883"/>
            <a:ext cx="804536" cy="704088"/>
          </a:xfrm>
          <a:prstGeom prst="rect">
            <a:avLst/>
          </a:prstGeom>
        </p:spPr>
      </p:pic>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2671" y="2883480"/>
            <a:ext cx="804743" cy="707197"/>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2671" y="2026494"/>
            <a:ext cx="804743" cy="643793"/>
          </a:xfrm>
          <a:prstGeom prst="rect">
            <a:avLst/>
          </a:prstGeom>
        </p:spPr>
      </p:pic>
      <p:sp>
        <p:nvSpPr>
          <p:cNvPr id="18" name="Cloud 17">
            <a:hlinkClick r:id="rId9"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199409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Wrong Buzzer.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FFFF0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Check mark.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00B05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3"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3"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1510145" y="199870"/>
            <a:ext cx="9171710"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3200" b="1">
                <a:solidFill>
                  <a:schemeClr val="tx1"/>
                </a:solidFill>
                <a:latin typeface="+mj-lt"/>
              </a:rPr>
              <a:t>Văn bản 3 sử dụng các biện pháp tu từ nào?</a:t>
            </a:r>
            <a:endParaRPr lang="en-US" sz="3200">
              <a:solidFill>
                <a:schemeClr val="tx1"/>
              </a:solidFill>
              <a:latin typeface="+mj-lt"/>
            </a:endParaRPr>
          </a:p>
        </p:txBody>
      </p:sp>
      <p:sp>
        <p:nvSpPr>
          <p:cNvPr id="26" name="Rectangle 25"/>
          <p:cNvSpPr/>
          <p:nvPr/>
        </p:nvSpPr>
        <p:spPr>
          <a:xfrm>
            <a:off x="1179494" y="2101703"/>
            <a:ext cx="4906799" cy="104391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lvl="1"/>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A. </a:t>
            </a:r>
            <a:r>
              <a:rPr lang="vi-VN" sz="2000">
                <a:solidFill>
                  <a:schemeClr val="tx1"/>
                </a:solidFill>
                <a:latin typeface="+mj-lt"/>
              </a:rPr>
              <a:t>Nhân hóa, so sánh,ẩn dụ, câu hỏi tu từ, điệp cấu trúc.</a:t>
            </a:r>
            <a:endParaRPr lang="en-US" sz="2000">
              <a:solidFill>
                <a:schemeClr val="tx1"/>
              </a:solidFill>
              <a:latin typeface="+mj-lt"/>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1200" cap="none" spc="0" normalizeH="0" baseline="0" noProof="0">
              <a:ln>
                <a:noFill/>
              </a:ln>
              <a:solidFill>
                <a:schemeClr val="tx1"/>
              </a:solidFill>
              <a:effectLst/>
              <a:uLnTx/>
              <a:uFillTx/>
              <a:latin typeface="+mj-lt"/>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99888" y="2105891"/>
            <a:ext cx="4906799" cy="104391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lvl="0" defTabSz="914377">
              <a:defRPr/>
            </a:pPr>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B. </a:t>
            </a:r>
            <a:r>
              <a:rPr lang="vi-VN" sz="2000">
                <a:solidFill>
                  <a:schemeClr val="tx1"/>
                </a:solidFill>
                <a:latin typeface="+mj-lt"/>
              </a:rPr>
              <a:t>Nhân hóa, so sánh, nói giảm, câu hỏi tu từ, điệp cấu trúc.</a:t>
            </a:r>
            <a:endParaRPr kumimoji="0" lang="en-US" sz="2800" b="0" i="0" u="none" strike="noStrike" kern="1200" cap="none" spc="0" normalizeH="0" baseline="0" noProof="0">
              <a:ln>
                <a:noFill/>
              </a:ln>
              <a:solidFill>
                <a:schemeClr val="tx1"/>
              </a:solidFill>
              <a:effectLst/>
              <a:uLnTx/>
              <a:uFillTx/>
              <a:latin typeface="+mj-lt"/>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1179494" y="3263976"/>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lvl="1"/>
            <a:r>
              <a:rPr kumimoji="0" lang="en-US"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C. </a:t>
            </a:r>
            <a:r>
              <a:rPr lang="vi-VN" sz="2000">
                <a:solidFill>
                  <a:schemeClr val="tx1"/>
                </a:solidFill>
                <a:latin typeface="+mj-lt"/>
              </a:rPr>
              <a:t>Nhân hóa, hoán dụ, ẩn dụ, câu hỏi tu từ, điệp cấu trúc.</a:t>
            </a:r>
            <a:endParaRPr kumimoji="0" lang="en-US" sz="2400" b="0" i="0" u="none" strike="noStrike" kern="1200" cap="none" spc="0" normalizeH="0" baseline="0" noProof="0">
              <a:ln>
                <a:noFill/>
              </a:ln>
              <a:solidFill>
                <a:schemeClr val="tx1"/>
              </a:solidFill>
              <a:effectLst/>
              <a:uLnTx/>
              <a:uFillTx/>
              <a:latin typeface="+mj-lt"/>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4" name="Rectangle 43"/>
          <p:cNvSpPr/>
          <p:nvPr/>
        </p:nvSpPr>
        <p:spPr>
          <a:xfrm>
            <a:off x="6199888" y="3268164"/>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r>
              <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D. </a:t>
            </a:r>
            <a:r>
              <a:rPr lang="vi-VN" sz="2000">
                <a:solidFill>
                  <a:schemeClr val="tx1"/>
                </a:solidFill>
                <a:latin typeface="+mj-lt"/>
              </a:rPr>
              <a:t>Nhân hóa, so sánh, ẩn dụ, nói quá, điệp cấu trúc.</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pic>
        <p:nvPicPr>
          <p:cNvPr id="47" name="Picture 46"/>
          <p:cNvPicPr>
            <a:picLocks noChangeAspect="1"/>
          </p:cNvPicPr>
          <p:nvPr/>
        </p:nvPicPr>
        <p:blipFill rotWithShape="1">
          <a:blip r:embed="rId6"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5201155" y="2400278"/>
            <a:ext cx="885137" cy="708059"/>
          </a:xfrm>
          <a:prstGeom prst="rect">
            <a:avLst/>
          </a:prstGeom>
        </p:spPr>
      </p:pic>
      <p:pic>
        <p:nvPicPr>
          <p:cNvPr id="51" name="Picture 50"/>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81756" y="3297340"/>
            <a:ext cx="804536" cy="704088"/>
          </a:xfrm>
          <a:prstGeom prst="rect">
            <a:avLst/>
          </a:prstGeom>
        </p:spPr>
      </p:pic>
      <p:pic>
        <p:nvPicPr>
          <p:cNvPr id="49" name="Picture 4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01944" y="3308937"/>
            <a:ext cx="804743" cy="707197"/>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01944" y="2420249"/>
            <a:ext cx="804743" cy="707197"/>
          </a:xfrm>
          <a:prstGeom prst="rect">
            <a:avLst/>
          </a:prstGeom>
        </p:spPr>
      </p:pic>
      <p:sp>
        <p:nvSpPr>
          <p:cNvPr id="17" name="Cloud 16">
            <a:hlinkClick r:id="rId9" action="ppaction://hlinksldjump"/>
          </p:cNvPr>
          <p:cNvSpPr/>
          <p:nvPr/>
        </p:nvSpPr>
        <p:spPr>
          <a:xfrm>
            <a:off x="4667495" y="4702499"/>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235651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Check mark.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00B05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4" name="Wrong Buzzer.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FFFF0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4"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318E75-6956-4F59-B642-45C60F9A1EA3}"/>
              </a:ext>
            </a:extLst>
          </p:cNvPr>
          <p:cNvPicPr>
            <a:picLocks noChangeAspect="1"/>
          </p:cNvPicPr>
          <p:nvPr/>
        </p:nvPicPr>
        <p:blipFill>
          <a:blip r:embed="rId5"/>
          <a:stretch>
            <a:fillRect/>
          </a:stretch>
        </p:blipFill>
        <p:spPr>
          <a:xfrm>
            <a:off x="0" y="1674"/>
            <a:ext cx="12192000" cy="6854653"/>
          </a:xfrm>
          <a:prstGeom prst="rect">
            <a:avLst/>
          </a:prstGeom>
        </p:spPr>
      </p:pic>
      <p:sp>
        <p:nvSpPr>
          <p:cNvPr id="4" name="Snip Diagonal Corner Rectangle 3"/>
          <p:cNvSpPr/>
          <p:nvPr/>
        </p:nvSpPr>
        <p:spPr>
          <a:xfrm>
            <a:off x="832637" y="199870"/>
            <a:ext cx="10204777"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3600" b="1">
                <a:solidFill>
                  <a:schemeClr val="tx1"/>
                </a:solidFill>
                <a:latin typeface="+mj-lt"/>
              </a:rPr>
              <a:t>Nội dung chính của văn bản 3 là gì?</a:t>
            </a:r>
            <a:endParaRPr lang="en-US" sz="3600">
              <a:solidFill>
                <a:schemeClr val="tx1"/>
              </a:solidFill>
              <a:latin typeface="+mj-lt"/>
            </a:endParaRPr>
          </a:p>
        </p:txBody>
      </p:sp>
      <p:sp>
        <p:nvSpPr>
          <p:cNvPr id="26" name="Rectangle 25"/>
          <p:cNvSpPr/>
          <p:nvPr/>
        </p:nvSpPr>
        <p:spPr>
          <a:xfrm>
            <a:off x="1110221" y="194934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endPar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endParaRPr>
          </a:p>
          <a:p>
            <a:pPr defTabSz="914377">
              <a:defRPr/>
            </a:pPr>
            <a:r>
              <a:rPr kumimoji="0" lang="en-US" sz="32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sym typeface="Arial"/>
              </a:rPr>
              <a:t>A. </a:t>
            </a:r>
            <a:r>
              <a:rPr lang="vi-VN" sz="2000">
                <a:solidFill>
                  <a:schemeClr val="tx1"/>
                </a:solidFill>
                <a:latin typeface="+mj-lt"/>
              </a:rPr>
              <a:t>Biết thể hiện được điểm mạnh của mình trước người khác.</a:t>
            </a:r>
            <a:endParaRPr lang="en-US" sz="2000">
              <a:solidFill>
                <a:schemeClr val="tx1"/>
              </a:solidFill>
              <a:latin typeface="+mj-lt"/>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42" name="Rectangle 41"/>
          <p:cNvSpPr/>
          <p:nvPr/>
        </p:nvSpPr>
        <p:spPr>
          <a:xfrm>
            <a:off x="6130615" y="1953535"/>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endParaRPr>
          </a:p>
          <a:p>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B. </a:t>
            </a:r>
            <a:r>
              <a:rPr kumimoji="0" lang="en-US" sz="2000" b="0" i="0" u="none" strike="noStrike" kern="1200" cap="none" spc="0" normalizeH="0" baseline="0" noProof="0">
                <a:ln>
                  <a:noFill/>
                </a:ln>
                <a:solidFill>
                  <a:schemeClr val="tx1"/>
                </a:solidFill>
                <a:effectLst/>
                <a:uLnTx/>
                <a:uFillTx/>
                <a:latin typeface="Times New Roman" panose="02020603050405020304" pitchFamily="18" charset="0"/>
                <a:cs typeface="Times New Roman" panose="02020603050405020304" pitchFamily="18" charset="0"/>
              </a:rPr>
              <a:t>"</a:t>
            </a:r>
            <a:r>
              <a:rPr lang="vi-VN" sz="2000">
                <a:solidFill>
                  <a:schemeClr val="tx1"/>
                </a:solidFill>
                <a:latin typeface="Times New Roman" panose="02020603050405020304" pitchFamily="18" charset="0"/>
                <a:cs typeface="Times New Roman" panose="02020603050405020304" pitchFamily="18" charset="0"/>
              </a:rPr>
              <a:t>Trong cuộc sống, không nên kiêu căng.</a:t>
            </a:r>
            <a:endParaRPr lang="en-US" sz="2000">
              <a:solidFill>
                <a:schemeClr val="tx1"/>
              </a:solidFill>
              <a:latin typeface="Times New Roman" panose="02020603050405020304" pitchFamily="18" charset="0"/>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sp>
        <p:nvSpPr>
          <p:cNvPr id="43" name="Rectangle 42"/>
          <p:cNvSpPr/>
          <p:nvPr/>
        </p:nvSpPr>
        <p:spPr>
          <a:xfrm>
            <a:off x="1110221" y="2838519"/>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377">
              <a:defRPr/>
            </a:pPr>
            <a:r>
              <a:rPr kumimoji="0" lang="en-US" sz="3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itchFamily="18" charset="0"/>
                <a:sym typeface="Arial"/>
              </a:rPr>
              <a:t>C. </a:t>
            </a:r>
            <a:r>
              <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a:t>
            </a:r>
            <a:r>
              <a:rPr lang="vi-VN" sz="2000">
                <a:solidFill>
                  <a:schemeClr val="tx1"/>
                </a:solidFill>
                <a:latin typeface="+mj-lt"/>
              </a:rPr>
              <a:t>Mong muốn có sự bình đẳng, công minh, luôn biết mình biết ta mà sống.</a:t>
            </a:r>
            <a:endParaRPr kumimoji="0" lang="vi-VN" sz="2000" i="0" u="none" strike="noStrike" kern="1200" cap="none" spc="0" normalizeH="0" baseline="0" noProof="0" dirty="0">
              <a:ln>
                <a:noFill/>
              </a:ln>
              <a:solidFill>
                <a:schemeClr val="tx1"/>
              </a:solidFill>
              <a:effectLst/>
              <a:uLnTx/>
              <a:uFillTx/>
              <a:latin typeface="+mj-lt"/>
              <a:cs typeface="Times New Roman" pitchFamily="18" charset="0"/>
              <a:sym typeface="Arial"/>
            </a:endParaRPr>
          </a:p>
        </p:txBody>
      </p:sp>
      <p:sp>
        <p:nvSpPr>
          <p:cNvPr id="44" name="Rectangle 43"/>
          <p:cNvSpPr/>
          <p:nvPr/>
        </p:nvSpPr>
        <p:spPr>
          <a:xfrm>
            <a:off x="6130615" y="2842707"/>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sz="3200" b="1" dirty="0">
              <a:solidFill>
                <a:prstClr val="black"/>
              </a:solidFill>
              <a:latin typeface="Times New Roman" pitchFamily="18" charset="0"/>
              <a:cs typeface="Times New Roman" pitchFamily="18" charset="0"/>
              <a:sym typeface="Arial"/>
            </a:endParaRPr>
          </a:p>
          <a:p>
            <a:pPr lvl="1"/>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D. </a:t>
            </a: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r>
              <a:rPr lang="vi-VN" sz="2000" dirty="0">
                <a:solidFill>
                  <a:schemeClr val="tx1"/>
                </a:solidFill>
                <a:latin typeface="+mj-lt"/>
              </a:rPr>
              <a:t>Trong cuộc sống cần khiêm tốn.</a:t>
            </a:r>
            <a:endParaRPr kumimoji="0" lang="en-US" sz="2000" b="0" i="0" u="none" strike="noStrike" kern="1200" cap="none" spc="0" normalizeH="0" baseline="0" noProof="0" dirty="0">
              <a:ln>
                <a:noFill/>
              </a:ln>
              <a:solidFill>
                <a:schemeClr val="tx1"/>
              </a:solidFill>
              <a:effectLst/>
              <a:uLnTx/>
              <a:uFillTx/>
              <a:latin typeface="+mj-lt"/>
              <a:cs typeface="Times New Roman" panose="020206030504050203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vi-V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sym typeface="Arial"/>
            </a:endParaRP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1296" y="1974821"/>
            <a:ext cx="805723" cy="708059"/>
          </a:xfrm>
          <a:prstGeom prst="rect">
            <a:avLst/>
          </a:prstGeom>
        </p:spPr>
      </p:pic>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2483" y="2902113"/>
            <a:ext cx="804536" cy="643628"/>
          </a:xfrm>
          <a:prstGeom prst="rect">
            <a:avLst/>
          </a:prstGeom>
        </p:spPr>
      </p:pic>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2671" y="2883480"/>
            <a:ext cx="804743" cy="707197"/>
          </a:xfrm>
          <a:prstGeom prst="rect">
            <a:avLst/>
          </a:prstGeom>
        </p:spPr>
      </p:pic>
      <p:pic>
        <p:nvPicPr>
          <p:cNvPr id="53" name="Picture 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04821" y="2026494"/>
            <a:ext cx="732592" cy="643793"/>
          </a:xfrm>
          <a:prstGeom prst="rect">
            <a:avLst/>
          </a:prstGeom>
        </p:spPr>
      </p:pic>
      <p:sp>
        <p:nvSpPr>
          <p:cNvPr id="18" name="Cloud 17">
            <a:hlinkClick r:id="rId8" action="ppaction://hlinksldjump"/>
          </p:cNvPr>
          <p:cNvSpPr/>
          <p:nvPr/>
        </p:nvSpPr>
        <p:spPr>
          <a:xfrm>
            <a:off x="5748150" y="4595693"/>
            <a:ext cx="2359211" cy="1104900"/>
          </a:xfrm>
          <a:prstGeom prst="cloud">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rPr>
              <a:t>QUAY VỀ</a:t>
            </a:r>
            <a:endParaRPr kumimoji="0" lang="vi-V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Arial"/>
            </a:endParaRPr>
          </a:p>
        </p:txBody>
      </p:sp>
    </p:spTree>
    <p:extLst>
      <p:ext uri="{BB962C8B-B14F-4D97-AF65-F5344CB8AC3E}">
        <p14:creationId xmlns:p14="http://schemas.microsoft.com/office/powerpoint/2010/main" val="30816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2" presetClass="entr" presetSubtype="2" repeatCount="indefinite"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0000" fill="hold"/>
                                        <p:tgtEl>
                                          <p:spTgt spid="40"/>
                                        </p:tgtEl>
                                        <p:attrNameLst>
                                          <p:attrName>ppt_x</p:attrName>
                                        </p:attrNameLst>
                                      </p:cBhvr>
                                      <p:tavLst>
                                        <p:tav tm="0">
                                          <p:val>
                                            <p:strVal val="1+#ppt_w/2"/>
                                          </p:val>
                                        </p:tav>
                                        <p:tav tm="100000">
                                          <p:val>
                                            <p:strVal val="#ppt_x"/>
                                          </p:val>
                                        </p:tav>
                                      </p:tavLst>
                                    </p:anim>
                                    <p:anim calcmode="lin" valueType="num">
                                      <p:cBhvr additive="base">
                                        <p:cTn id="33"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Wrong Buzzer.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FFFF0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3"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4" restart="whenNotActive" fill="hold" evtFilter="cancelBubble" nodeType="interactiveSeq">
                <p:stCondLst>
                  <p:cond evt="onClick" delay="0">
                    <p:tgtEl>
                      <p:spTgt spid="43"/>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50" fill="hold"/>
                                        <p:tgtEl>
                                          <p:spTgt spid="43"/>
                                        </p:tgtEl>
                                        <p:attrNameLst>
                                          <p:attrName>fillcolor</p:attrName>
                                        </p:attrNameLst>
                                      </p:cBhvr>
                                      <p:to>
                                        <a:srgbClr val="FFF2CC"/>
                                      </p:to>
                                    </p:animClr>
                                    <p:set>
                                      <p:cBhvr>
                                        <p:cTn id="69" dur="250" fill="hold"/>
                                        <p:tgtEl>
                                          <p:spTgt spid="43"/>
                                        </p:tgtEl>
                                        <p:attrNameLst>
                                          <p:attrName>fill.type</p:attrName>
                                        </p:attrNameLst>
                                      </p:cBhvr>
                                      <p:to>
                                        <p:strVal val="solid"/>
                                      </p:to>
                                    </p:set>
                                    <p:set>
                                      <p:cBhvr>
                                        <p:cTn id="70" dur="250" fill="hold"/>
                                        <p:tgtEl>
                                          <p:spTgt spid="4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click.wav"/>
                                        </p:tgtEl>
                                      </p:cMediaNode>
                                    </p:audio>
                                  </p:subTnLst>
                                </p:cTn>
                              </p:par>
                              <p:par>
                                <p:cTn id="71" presetID="23" presetClass="entr" presetSubtype="32" fill="hold" nodeType="withEffect">
                                  <p:stCondLst>
                                    <p:cond delay="1000"/>
                                  </p:stCondLst>
                                  <p:childTnLst>
                                    <p:set>
                                      <p:cBhvr>
                                        <p:cTn id="72" dur="1" fill="hold">
                                          <p:stCondLst>
                                            <p:cond delay="0"/>
                                          </p:stCondLst>
                                        </p:cTn>
                                        <p:tgtEl>
                                          <p:spTgt spid="51"/>
                                        </p:tgtEl>
                                        <p:attrNameLst>
                                          <p:attrName>style.visibility</p:attrName>
                                        </p:attrNameLst>
                                      </p:cBhvr>
                                      <p:to>
                                        <p:strVal val="visible"/>
                                      </p:to>
                                    </p:set>
                                    <p:anim calcmode="lin" valueType="num">
                                      <p:cBhvr>
                                        <p:cTn id="73" dur="250" fill="hold"/>
                                        <p:tgtEl>
                                          <p:spTgt spid="51"/>
                                        </p:tgtEl>
                                        <p:attrNameLst>
                                          <p:attrName>ppt_w</p:attrName>
                                        </p:attrNameLst>
                                      </p:cBhvr>
                                      <p:tavLst>
                                        <p:tav tm="0">
                                          <p:val>
                                            <p:strVal val="4*#ppt_w"/>
                                          </p:val>
                                        </p:tav>
                                        <p:tav tm="100000">
                                          <p:val>
                                            <p:strVal val="#ppt_w"/>
                                          </p:val>
                                        </p:tav>
                                      </p:tavLst>
                                    </p:anim>
                                    <p:anim calcmode="lin" valueType="num">
                                      <p:cBhvr>
                                        <p:cTn id="7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1"/>
                                            </p:cond>
                                          </p:stCondLst>
                                          <p:endCondLst>
                                            <p:cond evt="onStopAudio" delay="0">
                                              <p:tgtEl>
                                                <p:sldTgt/>
                                              </p:tgtEl>
                                            </p:cond>
                                          </p:endCondLst>
                                        </p:cTn>
                                        <p:tgtEl>
                                          <p:sndTgt r:embed="rId4" name="Check mark.wav"/>
                                        </p:tgtEl>
                                      </p:cMediaNode>
                                    </p:audio>
                                  </p:subTnLst>
                                </p:cTn>
                              </p:par>
                              <p:par>
                                <p:cTn id="75" presetID="1" presetClass="emph" presetSubtype="2" fill="hold" nodeType="withEffect">
                                  <p:stCondLst>
                                    <p:cond delay="1000"/>
                                  </p:stCondLst>
                                  <p:childTnLst>
                                    <p:animClr clrSpc="rgb" dir="cw">
                                      <p:cBhvr>
                                        <p:cTn id="76" dur="250" fill="hold"/>
                                        <p:tgtEl>
                                          <p:spTgt spid="43"/>
                                        </p:tgtEl>
                                        <p:attrNameLst>
                                          <p:attrName>fillcolor</p:attrName>
                                        </p:attrNameLst>
                                      </p:cBhvr>
                                      <p:to>
                                        <a:srgbClr val="00B050"/>
                                      </p:to>
                                    </p:animClr>
                                    <p:set>
                                      <p:cBhvr>
                                        <p:cTn id="77" dur="250" fill="hold"/>
                                        <p:tgtEl>
                                          <p:spTgt spid="43"/>
                                        </p:tgtEl>
                                        <p:attrNameLst>
                                          <p:attrName>fill.type</p:attrName>
                                        </p:attrNameLst>
                                      </p:cBhvr>
                                      <p:to>
                                        <p:strVal val="solid"/>
                                      </p:to>
                                    </p:set>
                                    <p:set>
                                      <p:cBhvr>
                                        <p:cTn id="7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79" restart="whenNotActive" fill="hold" evtFilter="cancelBubble" nodeType="interactiveSeq">
                <p:stCondLst>
                  <p:cond evt="onClick" delay="0">
                    <p:tgtEl>
                      <p:spTgt spid="44"/>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50" fill="hold"/>
                                        <p:tgtEl>
                                          <p:spTgt spid="44"/>
                                        </p:tgtEl>
                                        <p:attrNameLst>
                                          <p:attrName>fillcolor</p:attrName>
                                        </p:attrNameLst>
                                      </p:cBhvr>
                                      <p:to>
                                        <a:srgbClr val="FFF2CC"/>
                                      </p:to>
                                    </p:animClr>
                                    <p:set>
                                      <p:cBhvr>
                                        <p:cTn id="84" dur="250" fill="hold"/>
                                        <p:tgtEl>
                                          <p:spTgt spid="44"/>
                                        </p:tgtEl>
                                        <p:attrNameLst>
                                          <p:attrName>fill.type</p:attrName>
                                        </p:attrNameLst>
                                      </p:cBhvr>
                                      <p:to>
                                        <p:strVal val="solid"/>
                                      </p:to>
                                    </p:set>
                                    <p:set>
                                      <p:cBhvr>
                                        <p:cTn id="85" dur="250" fill="hold"/>
                                        <p:tgtEl>
                                          <p:spTgt spid="44"/>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2" name="click.wav"/>
                                        </p:tgtEl>
                                      </p:cMediaNode>
                                    </p:audio>
                                  </p:subTnLst>
                                </p:cTn>
                              </p:par>
                              <p:par>
                                <p:cTn id="86" presetID="23" presetClass="entr" presetSubtype="32" fill="hold" nodeType="withEffect">
                                  <p:stCondLst>
                                    <p:cond delay="1000"/>
                                  </p:stCondLst>
                                  <p:childTnLst>
                                    <p:set>
                                      <p:cBhvr>
                                        <p:cTn id="87" dur="1" fill="hold">
                                          <p:stCondLst>
                                            <p:cond delay="0"/>
                                          </p:stCondLst>
                                        </p:cTn>
                                        <p:tgtEl>
                                          <p:spTgt spid="49"/>
                                        </p:tgtEl>
                                        <p:attrNameLst>
                                          <p:attrName>style.visibility</p:attrName>
                                        </p:attrNameLst>
                                      </p:cBhvr>
                                      <p:to>
                                        <p:strVal val="visible"/>
                                      </p:to>
                                    </p:set>
                                    <p:anim calcmode="lin" valueType="num">
                                      <p:cBhvr>
                                        <p:cTn id="88" dur="250" fill="hold"/>
                                        <p:tgtEl>
                                          <p:spTgt spid="49"/>
                                        </p:tgtEl>
                                        <p:attrNameLst>
                                          <p:attrName>ppt_w</p:attrName>
                                        </p:attrNameLst>
                                      </p:cBhvr>
                                      <p:tavLst>
                                        <p:tav tm="0">
                                          <p:val>
                                            <p:strVal val="4*#ppt_w"/>
                                          </p:val>
                                        </p:tav>
                                        <p:tav tm="100000">
                                          <p:val>
                                            <p:strVal val="#ppt_w"/>
                                          </p:val>
                                        </p:tav>
                                      </p:tavLst>
                                    </p:anim>
                                    <p:anim calcmode="lin" valueType="num">
                                      <p:cBhvr>
                                        <p:cTn id="8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6"/>
                                            </p:cond>
                                          </p:stCondLst>
                                          <p:endCondLst>
                                            <p:cond evt="onStopAudio" delay="0">
                                              <p:tgtEl>
                                                <p:sldTgt/>
                                              </p:tgtEl>
                                            </p:cond>
                                          </p:endCondLst>
                                        </p:cTn>
                                        <p:tgtEl>
                                          <p:sndTgt r:embed="rId3" name="Wrong Buzzer.wav"/>
                                        </p:tgtEl>
                                      </p:cMediaNode>
                                    </p:audio>
                                  </p:subTnLst>
                                </p:cTn>
                              </p:par>
                              <p:par>
                                <p:cTn id="90" presetID="1" presetClass="emph" presetSubtype="2" fill="hold" nodeType="withEffect">
                                  <p:stCondLst>
                                    <p:cond delay="1000"/>
                                  </p:stCondLst>
                                  <p:childTnLst>
                                    <p:animClr clrSpc="rgb" dir="cw">
                                      <p:cBhvr>
                                        <p:cTn id="91" dur="250" fill="hold"/>
                                        <p:tgtEl>
                                          <p:spTgt spid="44"/>
                                        </p:tgtEl>
                                        <p:attrNameLst>
                                          <p:attrName>fillcolor</p:attrName>
                                        </p:attrNameLst>
                                      </p:cBhvr>
                                      <p:to>
                                        <a:srgbClr val="FFFF00"/>
                                      </p:to>
                                    </p:animClr>
                                    <p:set>
                                      <p:cBhvr>
                                        <p:cTn id="92" dur="250" fill="hold"/>
                                        <p:tgtEl>
                                          <p:spTgt spid="44"/>
                                        </p:tgtEl>
                                        <p:attrNameLst>
                                          <p:attrName>fill.type</p:attrName>
                                        </p:attrNameLst>
                                      </p:cBhvr>
                                      <p:to>
                                        <p:strVal val="solid"/>
                                      </p:to>
                                    </p:set>
                                    <p:set>
                                      <p:cBhvr>
                                        <p:cTn id="9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43764" y="446332"/>
            <a:ext cx="483776" cy="478938"/>
          </a:xfrm>
          <a:prstGeom prst="rect">
            <a:avLst/>
          </a:prstGeom>
        </p:spPr>
      </p:pic>
      <p:pic>
        <p:nvPicPr>
          <p:cNvPr id="13" name="Picture 1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4383" y="446332"/>
            <a:ext cx="483776" cy="478938"/>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705003" y="446332"/>
            <a:ext cx="483776" cy="478938"/>
          </a:xfrm>
          <a:prstGeom prst="rect">
            <a:avLst/>
          </a:prstGeom>
        </p:spPr>
      </p:pic>
      <p:grpSp>
        <p:nvGrpSpPr>
          <p:cNvPr id="17" name="Group 17"/>
          <p:cNvGrpSpPr/>
          <p:nvPr/>
        </p:nvGrpSpPr>
        <p:grpSpPr>
          <a:xfrm>
            <a:off x="3851634" y="446332"/>
            <a:ext cx="4705031" cy="1052269"/>
            <a:chOff x="0" y="0"/>
            <a:chExt cx="9884091" cy="2055172"/>
          </a:xfrm>
        </p:grpSpPr>
        <p:sp>
          <p:nvSpPr>
            <p:cNvPr id="18" name="Freeform 18"/>
            <p:cNvSpPr/>
            <p:nvPr/>
          </p:nvSpPr>
          <p:spPr>
            <a:xfrm>
              <a:off x="0" y="0"/>
              <a:ext cx="9884091" cy="2055172"/>
            </a:xfrm>
            <a:custGeom>
              <a:avLst/>
              <a:gdLst/>
              <a:ahLst/>
              <a:cxnLst/>
              <a:rect l="l" t="t" r="r" b="b"/>
              <a:pathLst>
                <a:path w="9884091" h="2055172">
                  <a:moveTo>
                    <a:pt x="9759631" y="2055172"/>
                  </a:moveTo>
                  <a:lnTo>
                    <a:pt x="124460" y="2055172"/>
                  </a:lnTo>
                  <a:cubicBezTo>
                    <a:pt x="55880" y="2055172"/>
                    <a:pt x="0" y="1999292"/>
                    <a:pt x="0" y="1930712"/>
                  </a:cubicBezTo>
                  <a:lnTo>
                    <a:pt x="0" y="124460"/>
                  </a:lnTo>
                  <a:cubicBezTo>
                    <a:pt x="0" y="55880"/>
                    <a:pt x="55880" y="0"/>
                    <a:pt x="124460" y="0"/>
                  </a:cubicBezTo>
                  <a:lnTo>
                    <a:pt x="9759631" y="0"/>
                  </a:lnTo>
                  <a:cubicBezTo>
                    <a:pt x="9828211" y="0"/>
                    <a:pt x="9884091" y="55880"/>
                    <a:pt x="9884091" y="124460"/>
                  </a:cubicBezTo>
                  <a:lnTo>
                    <a:pt x="9884091" y="1930712"/>
                  </a:lnTo>
                  <a:cubicBezTo>
                    <a:pt x="9884091" y="1999292"/>
                    <a:pt x="9828211" y="2055172"/>
                    <a:pt x="9759631" y="2055172"/>
                  </a:cubicBezTo>
                  <a:close/>
                </a:path>
              </a:pathLst>
            </a:custGeom>
            <a:solidFill>
              <a:srgbClr val="FFFFFF">
                <a:alpha val="74902"/>
              </a:srgbClr>
            </a:solidFill>
          </p:spPr>
        </p:sp>
      </p:grpSp>
      <p:pic>
        <p:nvPicPr>
          <p:cNvPr id="32" name="Picture 3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87084">
            <a:off x="11049563" y="289249"/>
            <a:ext cx="904512" cy="1584336"/>
          </a:xfrm>
          <a:prstGeom prst="rect">
            <a:avLst/>
          </a:prstGeom>
        </p:spPr>
      </p:pic>
      <p:sp>
        <p:nvSpPr>
          <p:cNvPr id="44" name="TextBox 43">
            <a:extLst>
              <a:ext uri="{FF2B5EF4-FFF2-40B4-BE49-F238E27FC236}">
                <a16:creationId xmlns:a16="http://schemas.microsoft.com/office/drawing/2014/main" id="{08C5E570-561D-4F94-9689-CDB1DEA63847}"/>
              </a:ext>
            </a:extLst>
          </p:cNvPr>
          <p:cNvSpPr txBox="1"/>
          <p:nvPr/>
        </p:nvSpPr>
        <p:spPr>
          <a:xfrm>
            <a:off x="4318000" y="176912"/>
            <a:ext cx="4368800" cy="1479379"/>
          </a:xfrm>
          <a:prstGeom prst="rect">
            <a:avLst/>
          </a:prstGeom>
          <a:noFill/>
        </p:spPr>
        <p:txBody>
          <a:bodyPr wrap="square">
            <a:spAutoFit/>
          </a:bodyPr>
          <a:lstStyle/>
          <a:p>
            <a:pPr defTabSz="609630">
              <a:lnSpc>
                <a:spcPct val="200000"/>
              </a:lnSpc>
              <a:defRPr/>
            </a:pPr>
            <a:r>
              <a:rPr lang="en-US" sz="5334" b="1" dirty="0">
                <a:solidFill>
                  <a:prstClr val="black"/>
                </a:solidFill>
                <a:latin typeface="Arial" panose="020B0604020202020204" pitchFamily="34" charset="0"/>
                <a:cs typeface="Arial" panose="020B0604020202020204" pitchFamily="34" charset="0"/>
              </a:rPr>
              <a:t>VẬN DỤNG</a:t>
            </a:r>
          </a:p>
        </p:txBody>
      </p:sp>
      <p:pic>
        <p:nvPicPr>
          <p:cNvPr id="24" name="Picture 7">
            <a:extLst>
              <a:ext uri="{FF2B5EF4-FFF2-40B4-BE49-F238E27FC236}">
                <a16:creationId xmlns:a16="http://schemas.microsoft.com/office/drawing/2014/main" id="{9C7CB82D-3C0D-409D-94DB-CDB42B875A1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799851" y="5504696"/>
            <a:ext cx="5543639" cy="1496783"/>
          </a:xfrm>
          <a:prstGeom prst="rect">
            <a:avLst/>
          </a:prstGeom>
        </p:spPr>
      </p:pic>
      <p:pic>
        <p:nvPicPr>
          <p:cNvPr id="25" name="Picture 8">
            <a:extLst>
              <a:ext uri="{FF2B5EF4-FFF2-40B4-BE49-F238E27FC236}">
                <a16:creationId xmlns:a16="http://schemas.microsoft.com/office/drawing/2014/main" id="{0DABED3E-58CB-437A-A776-FDF4EF66EF2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345107" y="5504696"/>
            <a:ext cx="5543639" cy="1496783"/>
          </a:xfrm>
          <a:prstGeom prst="rect">
            <a:avLst/>
          </a:prstGeom>
        </p:spPr>
      </p:pic>
      <p:pic>
        <p:nvPicPr>
          <p:cNvPr id="26" name="Picture 9">
            <a:extLst>
              <a:ext uri="{FF2B5EF4-FFF2-40B4-BE49-F238E27FC236}">
                <a16:creationId xmlns:a16="http://schemas.microsoft.com/office/drawing/2014/main" id="{AA0291BE-E242-4533-8248-BE19A284F1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flipH="1">
            <a:off x="8448212" y="5504696"/>
            <a:ext cx="5543639" cy="1496783"/>
          </a:xfrm>
          <a:prstGeom prst="rect">
            <a:avLst/>
          </a:prstGeom>
        </p:spPr>
      </p:pic>
      <p:sp>
        <p:nvSpPr>
          <p:cNvPr id="19" name="TextBox 18">
            <a:extLst>
              <a:ext uri="{FF2B5EF4-FFF2-40B4-BE49-F238E27FC236}">
                <a16:creationId xmlns:a16="http://schemas.microsoft.com/office/drawing/2014/main" id="{2C38F58F-1742-4B1B-8ED0-FB48900B08D0}"/>
              </a:ext>
            </a:extLst>
          </p:cNvPr>
          <p:cNvSpPr txBox="1"/>
          <p:nvPr/>
        </p:nvSpPr>
        <p:spPr>
          <a:xfrm>
            <a:off x="254000" y="3022060"/>
            <a:ext cx="11521439" cy="1323439"/>
          </a:xfrm>
          <a:prstGeom prst="rect">
            <a:avLst/>
          </a:prstGeom>
          <a:noFill/>
        </p:spPr>
        <p:txBody>
          <a:bodyPr wrap="square">
            <a:spAutoFit/>
          </a:bodyPr>
          <a:lstStyle/>
          <a:p>
            <a:pPr marL="120233" algn="just" defTabSz="609630">
              <a:spcAft>
                <a:spcPts val="600"/>
              </a:spcAft>
              <a:tabLst>
                <a:tab pos="60116" algn="l"/>
                <a:tab pos="120233" algn="l"/>
              </a:tabLst>
              <a:defRPr/>
            </a:pP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em</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hãy</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đoạn</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5 – 7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câu</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nêu</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ba</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vừa</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p:txBody>
      </p:sp>
      <p:pic>
        <p:nvPicPr>
          <p:cNvPr id="20" name="Picture 2">
            <a:extLst>
              <a:ext uri="{FF2B5EF4-FFF2-40B4-BE49-F238E27FC236}">
                <a16:creationId xmlns:a16="http://schemas.microsoft.com/office/drawing/2014/main" id="{FAD5EA84-B992-4D48-8753-55AD95F1E94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14750" y="665734"/>
            <a:ext cx="1590504" cy="1756581"/>
          </a:xfrm>
          <a:prstGeom prst="rect">
            <a:avLst/>
          </a:prstGeom>
        </p:spPr>
      </p:pic>
    </p:spTree>
    <p:extLst>
      <p:ext uri="{BB962C8B-B14F-4D97-AF65-F5344CB8AC3E}">
        <p14:creationId xmlns:p14="http://schemas.microsoft.com/office/powerpoint/2010/main" val="31115627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0893" y="223914"/>
            <a:ext cx="11830214" cy="6410174"/>
            <a:chOff x="0" y="0"/>
            <a:chExt cx="4673665" cy="2532414"/>
          </a:xfrm>
        </p:grpSpPr>
        <p:sp>
          <p:nvSpPr>
            <p:cNvPr id="3" name="Freeform 3"/>
            <p:cNvSpPr/>
            <p:nvPr/>
          </p:nvSpPr>
          <p:spPr>
            <a:xfrm>
              <a:off x="0" y="0"/>
              <a:ext cx="4673665" cy="2532414"/>
            </a:xfrm>
            <a:custGeom>
              <a:avLst/>
              <a:gdLst/>
              <a:ahLst/>
              <a:cxnLst/>
              <a:rect l="l" t="t" r="r" b="b"/>
              <a:pathLst>
                <a:path w="4673665" h="2532414">
                  <a:moveTo>
                    <a:pt x="9598" y="0"/>
                  </a:moveTo>
                  <a:lnTo>
                    <a:pt x="4664066" y="0"/>
                  </a:lnTo>
                  <a:cubicBezTo>
                    <a:pt x="4666612" y="0"/>
                    <a:pt x="4669053" y="1011"/>
                    <a:pt x="4670854" y="2811"/>
                  </a:cubicBezTo>
                  <a:cubicBezTo>
                    <a:pt x="4672654" y="4611"/>
                    <a:pt x="4673665" y="7053"/>
                    <a:pt x="4673665" y="9598"/>
                  </a:cubicBezTo>
                  <a:lnTo>
                    <a:pt x="4673665" y="2522816"/>
                  </a:lnTo>
                  <a:cubicBezTo>
                    <a:pt x="4673665" y="2525362"/>
                    <a:pt x="4672654" y="2527803"/>
                    <a:pt x="4670854" y="2529603"/>
                  </a:cubicBezTo>
                  <a:cubicBezTo>
                    <a:pt x="4669053" y="2531403"/>
                    <a:pt x="4666612" y="2532414"/>
                    <a:pt x="4664066" y="2532414"/>
                  </a:cubicBezTo>
                  <a:lnTo>
                    <a:pt x="9598" y="2532414"/>
                  </a:lnTo>
                  <a:cubicBezTo>
                    <a:pt x="7053" y="2532414"/>
                    <a:pt x="4611" y="2531403"/>
                    <a:pt x="2811" y="2529603"/>
                  </a:cubicBezTo>
                  <a:cubicBezTo>
                    <a:pt x="1011" y="2527803"/>
                    <a:pt x="0" y="2525362"/>
                    <a:pt x="0" y="2522816"/>
                  </a:cubicBezTo>
                  <a:lnTo>
                    <a:pt x="0" y="9598"/>
                  </a:lnTo>
                  <a:cubicBezTo>
                    <a:pt x="0" y="7053"/>
                    <a:pt x="1011" y="4611"/>
                    <a:pt x="2811" y="2811"/>
                  </a:cubicBezTo>
                  <a:cubicBezTo>
                    <a:pt x="4611" y="1011"/>
                    <a:pt x="7053" y="0"/>
                    <a:pt x="9598" y="0"/>
                  </a:cubicBezTo>
                  <a:close/>
                </a:path>
              </a:pathLst>
            </a:custGeom>
            <a:solidFill>
              <a:srgbClr val="FBE7C6"/>
            </a:solidFill>
          </p:spPr>
        </p:sp>
        <p:sp>
          <p:nvSpPr>
            <p:cNvPr id="4" name="TextBox 4"/>
            <p:cNvSpPr txBox="1"/>
            <p:nvPr/>
          </p:nvSpPr>
          <p:spPr>
            <a:xfrm>
              <a:off x="0" y="-28575"/>
              <a:ext cx="812800" cy="841375"/>
            </a:xfrm>
            <a:prstGeom prst="rect">
              <a:avLst/>
            </a:prstGeom>
          </p:spPr>
          <p:txBody>
            <a:bodyPr lIns="33867" tIns="33867" rIns="33867" bIns="33867" rtlCol="0" anchor="ctr"/>
            <a:lstStyle/>
            <a:p>
              <a:pPr algn="ctr">
                <a:lnSpc>
                  <a:spcPts val="1773"/>
                </a:lnSpc>
              </a:pPr>
              <a:endParaRPr sz="1200"/>
            </a:p>
          </p:txBody>
        </p:sp>
      </p:gr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99851" y="5504696"/>
            <a:ext cx="5543639" cy="1496783"/>
          </a:xfrm>
          <a:prstGeom prst="rect">
            <a:avLst/>
          </a:prstGeom>
        </p:spPr>
      </p:pic>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345107" y="5504696"/>
            <a:ext cx="5543639" cy="1496783"/>
          </a:xfrm>
          <a:prstGeom prst="rect">
            <a:avLst/>
          </a:prstGeom>
        </p:spPr>
      </p:pic>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8448212" y="5504696"/>
            <a:ext cx="5543639" cy="1496783"/>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383195">
            <a:off x="-645294" y="-603785"/>
            <a:ext cx="2662187" cy="1655396"/>
          </a:xfrm>
          <a:prstGeom prst="rect">
            <a:avLst/>
          </a:prstGeom>
        </p:spPr>
      </p:pic>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365950" flipH="1">
            <a:off x="10175107" y="-603643"/>
            <a:ext cx="2662187" cy="1655396"/>
          </a:xfrm>
          <a:prstGeom prst="rect">
            <a:avLst/>
          </a:prstGeom>
        </p:spPr>
      </p:pic>
      <p:pic>
        <p:nvPicPr>
          <p:cNvPr id="12" name="Picture 1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43764" y="446332"/>
            <a:ext cx="483776" cy="478938"/>
          </a:xfrm>
          <a:prstGeom prst="rect">
            <a:avLst/>
          </a:prstGeom>
        </p:spPr>
      </p:pic>
      <p:pic>
        <p:nvPicPr>
          <p:cNvPr id="13" name="Picture 13"/>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24383" y="446332"/>
            <a:ext cx="483776" cy="478938"/>
          </a:xfrm>
          <a:prstGeom prst="rect">
            <a:avLst/>
          </a:prstGeom>
        </p:spPr>
      </p:pic>
      <p:pic>
        <p:nvPicPr>
          <p:cNvPr id="14" name="Picture 1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705003" y="446332"/>
            <a:ext cx="483776" cy="478938"/>
          </a:xfrm>
          <a:prstGeom prst="rect">
            <a:avLst/>
          </a:prstGeom>
        </p:spPr>
      </p:pic>
      <p:pic>
        <p:nvPicPr>
          <p:cNvPr id="27" name="Picture 27"/>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581795">
            <a:off x="314338" y="4429562"/>
            <a:ext cx="1039948" cy="2150269"/>
          </a:xfrm>
          <a:prstGeom prst="rect">
            <a:avLst/>
          </a:prstGeom>
        </p:spPr>
      </p:pic>
      <p:pic>
        <p:nvPicPr>
          <p:cNvPr id="28" name="Picture 28"/>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226592">
            <a:off x="9321730" y="5368486"/>
            <a:ext cx="2270168" cy="1201125"/>
          </a:xfrm>
          <a:prstGeom prst="rect">
            <a:avLst/>
          </a:prstGeom>
        </p:spPr>
      </p:pic>
      <p:pic>
        <p:nvPicPr>
          <p:cNvPr id="30" name="Picture 30"/>
          <p:cNvPicPr>
            <a:picLocks noChangeAspect="1"/>
          </p:cNvPicPr>
          <p:nvPr/>
        </p:nvPicPr>
        <p:blipFill>
          <a:blip r:embed="rId16"/>
          <a:srcRect/>
          <a:stretch>
            <a:fillRect/>
          </a:stretch>
        </p:blipFill>
        <p:spPr>
          <a:xfrm>
            <a:off x="10649356" y="224056"/>
            <a:ext cx="1230057" cy="1105513"/>
          </a:xfrm>
          <a:prstGeom prst="rect">
            <a:avLst/>
          </a:prstGeom>
        </p:spPr>
      </p:pic>
      <p:grpSp>
        <p:nvGrpSpPr>
          <p:cNvPr id="43" name="Group 42">
            <a:extLst>
              <a:ext uri="{FF2B5EF4-FFF2-40B4-BE49-F238E27FC236}">
                <a16:creationId xmlns:a16="http://schemas.microsoft.com/office/drawing/2014/main" id="{80E06406-317E-4901-A1F0-CCC344295A06}"/>
              </a:ext>
            </a:extLst>
          </p:cNvPr>
          <p:cNvGrpSpPr/>
          <p:nvPr/>
        </p:nvGrpSpPr>
        <p:grpSpPr>
          <a:xfrm>
            <a:off x="2489200" y="804544"/>
            <a:ext cx="7965236" cy="1405257"/>
            <a:chOff x="3901746" y="800100"/>
            <a:chExt cx="11947854" cy="2107885"/>
          </a:xfrm>
        </p:grpSpPr>
        <p:grpSp>
          <p:nvGrpSpPr>
            <p:cNvPr id="19" name="Group 19"/>
            <p:cNvGrpSpPr/>
            <p:nvPr/>
          </p:nvGrpSpPr>
          <p:grpSpPr>
            <a:xfrm>
              <a:off x="3901746" y="1181101"/>
              <a:ext cx="11033839" cy="1726884"/>
              <a:chOff x="0" y="0"/>
              <a:chExt cx="23752204" cy="2055172"/>
            </a:xfrm>
          </p:grpSpPr>
          <p:sp>
            <p:nvSpPr>
              <p:cNvPr id="20" name="Freeform 20"/>
              <p:cNvSpPr/>
              <p:nvPr/>
            </p:nvSpPr>
            <p:spPr>
              <a:xfrm>
                <a:off x="0" y="0"/>
                <a:ext cx="23752204" cy="2055172"/>
              </a:xfrm>
              <a:custGeom>
                <a:avLst/>
                <a:gdLst/>
                <a:ahLst/>
                <a:cxnLst/>
                <a:rect l="l" t="t" r="r" b="b"/>
                <a:pathLst>
                  <a:path w="23752204" h="2055172">
                    <a:moveTo>
                      <a:pt x="23627744" y="2055172"/>
                    </a:moveTo>
                    <a:lnTo>
                      <a:pt x="124460" y="2055172"/>
                    </a:lnTo>
                    <a:cubicBezTo>
                      <a:pt x="55880" y="2055172"/>
                      <a:pt x="0" y="1999292"/>
                      <a:pt x="0" y="1930712"/>
                    </a:cubicBezTo>
                    <a:lnTo>
                      <a:pt x="0" y="124460"/>
                    </a:lnTo>
                    <a:cubicBezTo>
                      <a:pt x="0" y="55880"/>
                      <a:pt x="55880" y="0"/>
                      <a:pt x="124460" y="0"/>
                    </a:cubicBezTo>
                    <a:lnTo>
                      <a:pt x="23627744" y="0"/>
                    </a:lnTo>
                    <a:cubicBezTo>
                      <a:pt x="23696324" y="0"/>
                      <a:pt x="23752204" y="55880"/>
                      <a:pt x="23752204" y="124460"/>
                    </a:cubicBezTo>
                    <a:lnTo>
                      <a:pt x="23752204" y="1930712"/>
                    </a:lnTo>
                    <a:cubicBezTo>
                      <a:pt x="23752204" y="1999292"/>
                      <a:pt x="23696324" y="2055172"/>
                      <a:pt x="23627744" y="2055172"/>
                    </a:cubicBezTo>
                    <a:close/>
                  </a:path>
                </a:pathLst>
              </a:custGeom>
              <a:solidFill>
                <a:srgbClr val="FFFFFF">
                  <a:alpha val="74902"/>
                </a:srgbClr>
              </a:solidFill>
            </p:spPr>
          </p:sp>
        </p:grpSp>
        <p:sp>
          <p:nvSpPr>
            <p:cNvPr id="32" name="TextBox 31">
              <a:extLst>
                <a:ext uri="{FF2B5EF4-FFF2-40B4-BE49-F238E27FC236}">
                  <a16:creationId xmlns:a16="http://schemas.microsoft.com/office/drawing/2014/main" id="{9FBA579F-AD48-4E20-A85A-81FB4BF07E00}"/>
                </a:ext>
              </a:extLst>
            </p:cNvPr>
            <p:cNvSpPr txBox="1"/>
            <p:nvPr/>
          </p:nvSpPr>
          <p:spPr>
            <a:xfrm>
              <a:off x="4648200" y="800100"/>
              <a:ext cx="11201400" cy="1958902"/>
            </a:xfrm>
            <a:prstGeom prst="rect">
              <a:avLst/>
            </a:prstGeom>
            <a:noFill/>
          </p:spPr>
          <p:txBody>
            <a:bodyPr wrap="square">
              <a:spAutoFit/>
            </a:bodyPr>
            <a:lstStyle/>
            <a:p>
              <a:pPr defTabSz="609630">
                <a:lnSpc>
                  <a:spcPct val="200000"/>
                </a:lnSpc>
                <a:defRPr/>
              </a:pPr>
              <a:r>
                <a:rPr lang="en-US" sz="4667" b="1" dirty="0">
                  <a:solidFill>
                    <a:prstClr val="black"/>
                  </a:solidFill>
                  <a:latin typeface="Arial" panose="020B0604020202020204" pitchFamily="34" charset="0"/>
                  <a:cs typeface="Arial" panose="020B0604020202020204" pitchFamily="34" charset="0"/>
                </a:rPr>
                <a:t>HƯỚNG DẪN VỀ NHÀ</a:t>
              </a:r>
            </a:p>
          </p:txBody>
        </p:sp>
      </p:grpSp>
      <p:grpSp>
        <p:nvGrpSpPr>
          <p:cNvPr id="42" name="Group 41">
            <a:extLst>
              <a:ext uri="{FF2B5EF4-FFF2-40B4-BE49-F238E27FC236}">
                <a16:creationId xmlns:a16="http://schemas.microsoft.com/office/drawing/2014/main" id="{4F40CC36-B5D8-4293-9419-BC86DE75DC93}"/>
              </a:ext>
            </a:extLst>
          </p:cNvPr>
          <p:cNvGrpSpPr/>
          <p:nvPr/>
        </p:nvGrpSpPr>
        <p:grpSpPr>
          <a:xfrm>
            <a:off x="1816678" y="2705344"/>
            <a:ext cx="3865947" cy="2247656"/>
            <a:chOff x="2779958" y="3457259"/>
            <a:chExt cx="5798920" cy="3371484"/>
          </a:xfrm>
        </p:grpSpPr>
        <p:sp>
          <p:nvSpPr>
            <p:cNvPr id="33" name="Rectangle: Rounded Corners 32">
              <a:extLst>
                <a:ext uri="{FF2B5EF4-FFF2-40B4-BE49-F238E27FC236}">
                  <a16:creationId xmlns:a16="http://schemas.microsoft.com/office/drawing/2014/main" id="{91CD6A3F-2CE1-4FE1-B990-E3B95F164F43}"/>
                </a:ext>
              </a:extLst>
            </p:cNvPr>
            <p:cNvSpPr/>
            <p:nvPr/>
          </p:nvSpPr>
          <p:spPr>
            <a:xfrm>
              <a:off x="2798141" y="3457259"/>
              <a:ext cx="5780736" cy="337148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sz="1200">
                <a:solidFill>
                  <a:schemeClr val="bg1"/>
                </a:solidFill>
              </a:endParaRPr>
            </a:p>
          </p:txBody>
        </p:sp>
        <p:sp>
          <p:nvSpPr>
            <p:cNvPr id="37" name="TextBox 36">
              <a:extLst>
                <a:ext uri="{FF2B5EF4-FFF2-40B4-BE49-F238E27FC236}">
                  <a16:creationId xmlns:a16="http://schemas.microsoft.com/office/drawing/2014/main" id="{7EE52F5D-D910-4C67-BD07-1AC7E054DAE5}"/>
                </a:ext>
              </a:extLst>
            </p:cNvPr>
            <p:cNvSpPr txBox="1"/>
            <p:nvPr/>
          </p:nvSpPr>
          <p:spPr>
            <a:xfrm>
              <a:off x="2779958" y="4066531"/>
              <a:ext cx="5798920" cy="1957748"/>
            </a:xfrm>
            <a:prstGeom prst="rect">
              <a:avLst/>
            </a:prstGeom>
            <a:noFill/>
          </p:spPr>
          <p:txBody>
            <a:bodyPr wrap="square">
              <a:spAutoFit/>
            </a:bodyPr>
            <a:lstStyle/>
            <a:p>
              <a:pPr marL="120233" algn="ctr">
                <a:lnSpc>
                  <a:spcPct val="150000"/>
                </a:lnSpc>
                <a:tabLst>
                  <a:tab pos="60116" algn="l"/>
                  <a:tab pos="120233" algn="l"/>
                  <a:tab pos="180349" algn="l"/>
                </a:tabLst>
              </a:pPr>
              <a:r>
                <a:rPr lang="en-US" sz="2800" dirty="0" err="1">
                  <a:solidFill>
                    <a:srgbClr val="FFFF00"/>
                  </a:solidFill>
                  <a:latin typeface="Arial" panose="020B0604020202020204" pitchFamily="34" charset="0"/>
                  <a:ea typeface="Times New Roman" panose="02020603050405020304" pitchFamily="18" charset="0"/>
                  <a:cs typeface="Arial" panose="020B0604020202020204" pitchFamily="34" charset="0"/>
                </a:rPr>
                <a:t>Ôn</a:t>
              </a:r>
              <a:r>
                <a:rPr lang="en-US" sz="2800"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FFFF00"/>
                  </a:solidFill>
                  <a:latin typeface="Arial" panose="020B0604020202020204" pitchFamily="34" charset="0"/>
                  <a:ea typeface="Times New Roman" panose="02020603050405020304" pitchFamily="18" charset="0"/>
                  <a:cs typeface="Arial" panose="020B0604020202020204" pitchFamily="34" charset="0"/>
                </a:rPr>
                <a:t>tập</a:t>
              </a:r>
              <a:r>
                <a:rPr lang="en-US" sz="2800"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FFFF00"/>
                  </a:solidFill>
                  <a:latin typeface="Arial" panose="020B0604020202020204" pitchFamily="34" charset="0"/>
                  <a:ea typeface="Times New Roman" panose="02020603050405020304" pitchFamily="18" charset="0"/>
                  <a:cs typeface="Arial" panose="020B0604020202020204" pitchFamily="34" charset="0"/>
                </a:rPr>
                <a:t>lại</a:t>
              </a:r>
              <a:r>
                <a:rPr lang="en-US" sz="2800"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FFFF00"/>
                  </a:solidFill>
                  <a:latin typeface="Arial" panose="020B0604020202020204" pitchFamily="34" charset="0"/>
                  <a:ea typeface="Times New Roman" panose="02020603050405020304" pitchFamily="18" charset="0"/>
                  <a:cs typeface="Arial" panose="020B0604020202020204" pitchFamily="34" charset="0"/>
                </a:rPr>
                <a:t>bài</a:t>
              </a:r>
              <a:endParaRPr lang="en-US" sz="2800" dirty="0">
                <a:solidFill>
                  <a:srgbClr val="FFFF00"/>
                </a:solidFill>
                <a:latin typeface="Arial" panose="020B0604020202020204" pitchFamily="34" charset="0"/>
                <a:ea typeface="Times New Roman" panose="02020603050405020304" pitchFamily="18" charset="0"/>
                <a:cs typeface="Arial" panose="020B0604020202020204" pitchFamily="34" charset="0"/>
              </a:endParaRPr>
            </a:p>
            <a:p>
              <a:pPr marL="120233" algn="ctr">
                <a:lnSpc>
                  <a:spcPct val="150000"/>
                </a:lnSpc>
                <a:tabLst>
                  <a:tab pos="60116" algn="l"/>
                  <a:tab pos="120233" algn="l"/>
                  <a:tab pos="180349" algn="l"/>
                </a:tabLst>
              </a:pPr>
              <a:r>
                <a:rPr lang="en-US" sz="2800"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800" i="1" dirty="0" err="1">
                  <a:solidFill>
                    <a:srgbClr val="FFFF00"/>
                  </a:solidFill>
                  <a:latin typeface="Arial" panose="020B0604020202020204" pitchFamily="34" charset="0"/>
                  <a:ea typeface="Times New Roman" panose="02020603050405020304" pitchFamily="18" charset="0"/>
                  <a:cs typeface="Arial" panose="020B0604020202020204" pitchFamily="34" charset="0"/>
                </a:rPr>
                <a:t>Biết</a:t>
              </a:r>
              <a:r>
                <a:rPr lang="en-US" sz="2800" i="1"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800" i="1" dirty="0" err="1">
                  <a:solidFill>
                    <a:srgbClr val="FFFF00"/>
                  </a:solidFill>
                  <a:latin typeface="Arial" panose="020B0604020202020204" pitchFamily="34" charset="0"/>
                  <a:ea typeface="Times New Roman" panose="02020603050405020304" pitchFamily="18" charset="0"/>
                  <a:cs typeface="Arial" panose="020B0604020202020204" pitchFamily="34" charset="0"/>
                </a:rPr>
                <a:t>người</a:t>
              </a:r>
              <a:r>
                <a:rPr lang="en-US" sz="2800" i="1"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800" i="1" dirty="0" err="1">
                  <a:solidFill>
                    <a:srgbClr val="FFFF00"/>
                  </a:solidFill>
                  <a:latin typeface="Arial" panose="020B0604020202020204" pitchFamily="34" charset="0"/>
                  <a:ea typeface="Times New Roman" panose="02020603050405020304" pitchFamily="18" charset="0"/>
                  <a:cs typeface="Arial" panose="020B0604020202020204" pitchFamily="34" charset="0"/>
                </a:rPr>
                <a:t>biết</a:t>
              </a:r>
              <a:r>
                <a:rPr lang="en-US" sz="2800" i="1" dirty="0">
                  <a:solidFill>
                    <a:srgbClr val="FFFF00"/>
                  </a:solidFill>
                  <a:latin typeface="Arial" panose="020B0604020202020204" pitchFamily="34" charset="0"/>
                  <a:ea typeface="Times New Roman" panose="02020603050405020304" pitchFamily="18" charset="0"/>
                  <a:cs typeface="Arial" panose="020B0604020202020204" pitchFamily="34" charset="0"/>
                </a:rPr>
                <a:t> ta</a:t>
              </a:r>
              <a:r>
                <a:rPr lang="en-US" sz="2800" dirty="0">
                  <a:solidFill>
                    <a:srgbClr val="FFFF00"/>
                  </a:solidFill>
                  <a:latin typeface="Arial" panose="020B0604020202020204" pitchFamily="34" charset="0"/>
                  <a:ea typeface="Times New Roman" panose="02020603050405020304" pitchFamily="18" charset="0"/>
                  <a:cs typeface="Arial" panose="020B0604020202020204" pitchFamily="34" charset="0"/>
                </a:rPr>
                <a:t>.”</a:t>
              </a:r>
            </a:p>
          </p:txBody>
        </p:sp>
      </p:grpSp>
      <p:grpSp>
        <p:nvGrpSpPr>
          <p:cNvPr id="41" name="Group 40">
            <a:extLst>
              <a:ext uri="{FF2B5EF4-FFF2-40B4-BE49-F238E27FC236}">
                <a16:creationId xmlns:a16="http://schemas.microsoft.com/office/drawing/2014/main" id="{E6A0FEF6-129F-4498-95E8-D8256B399D12}"/>
              </a:ext>
            </a:extLst>
          </p:cNvPr>
          <p:cNvGrpSpPr/>
          <p:nvPr/>
        </p:nvGrpSpPr>
        <p:grpSpPr>
          <a:xfrm>
            <a:off x="6195549" y="2704227"/>
            <a:ext cx="4362837" cy="2622090"/>
            <a:chOff x="8467144" y="3695700"/>
            <a:chExt cx="6544256" cy="3933135"/>
          </a:xfrm>
        </p:grpSpPr>
        <p:sp>
          <p:nvSpPr>
            <p:cNvPr id="38" name="Rectangle: Rounded Corners 37">
              <a:extLst>
                <a:ext uri="{FF2B5EF4-FFF2-40B4-BE49-F238E27FC236}">
                  <a16:creationId xmlns:a16="http://schemas.microsoft.com/office/drawing/2014/main" id="{A0366B53-61EE-489F-A039-24D040117599}"/>
                </a:ext>
              </a:extLst>
            </p:cNvPr>
            <p:cNvSpPr/>
            <p:nvPr/>
          </p:nvSpPr>
          <p:spPr>
            <a:xfrm>
              <a:off x="8904674" y="3695700"/>
              <a:ext cx="5832129" cy="337148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sz="1200">
                <a:solidFill>
                  <a:schemeClr val="bg1"/>
                </a:solidFill>
              </a:endParaRPr>
            </a:p>
          </p:txBody>
        </p:sp>
        <p:sp>
          <p:nvSpPr>
            <p:cNvPr id="40" name="TextBox 39">
              <a:extLst>
                <a:ext uri="{FF2B5EF4-FFF2-40B4-BE49-F238E27FC236}">
                  <a16:creationId xmlns:a16="http://schemas.microsoft.com/office/drawing/2014/main" id="{D8A86F59-2CBE-42F3-ACDC-1420571D0144}"/>
                </a:ext>
              </a:extLst>
            </p:cNvPr>
            <p:cNvSpPr txBox="1"/>
            <p:nvPr/>
          </p:nvSpPr>
          <p:spPr>
            <a:xfrm>
              <a:off x="8467144" y="3910317"/>
              <a:ext cx="6544256" cy="3718518"/>
            </a:xfrm>
            <a:prstGeom prst="rect">
              <a:avLst/>
            </a:prstGeom>
            <a:noFill/>
          </p:spPr>
          <p:txBody>
            <a:bodyPr wrap="square">
              <a:spAutoFit/>
            </a:bodyPr>
            <a:lstStyle/>
            <a:p>
              <a:pPr marL="120233" algn="ctr">
                <a:lnSpc>
                  <a:spcPct val="150000"/>
                </a:lnSpc>
                <a:tabLst>
                  <a:tab pos="60116" algn="l"/>
                  <a:tab pos="120233" algn="l"/>
                  <a:tab pos="180349" algn="l"/>
                </a:tabLst>
              </a:pP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Soạn</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bài</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p>
            <a:p>
              <a:pPr marL="120233" algn="ctr">
                <a:lnSpc>
                  <a:spcPct val="150000"/>
                </a:lnSpc>
                <a:tabLst>
                  <a:tab pos="60116" algn="l"/>
                  <a:tab pos="120233" algn="l"/>
                  <a:tab pos="180349" algn="l"/>
                </a:tabLst>
              </a:pP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Thực</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hành</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tiếng</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Việt</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p>
            <a:p>
              <a:pPr marL="120233" algn="ctr">
                <a:lnSpc>
                  <a:spcPct val="150000"/>
                </a:lnSpc>
                <a:tabLst>
                  <a:tab pos="60116" algn="l"/>
                  <a:tab pos="120233" algn="l"/>
                  <a:tab pos="180349" algn="l"/>
                </a:tabLst>
              </a:pPr>
              <a:r>
                <a:rPr lang="en-US" sz="2667" dirty="0" err="1">
                  <a:solidFill>
                    <a:srgbClr val="FFFF00"/>
                  </a:solidFill>
                  <a:latin typeface="Arial" panose="020B0604020202020204" pitchFamily="34" charset="0"/>
                  <a:ea typeface="Times New Roman" panose="02020603050405020304" pitchFamily="18" charset="0"/>
                  <a:cs typeface="Arial" panose="020B0604020202020204" pitchFamily="34" charset="0"/>
                </a:rPr>
                <a:t>trang</a:t>
              </a:r>
              <a: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t> 41.</a:t>
              </a:r>
              <a:br>
                <a:rPr lang="en-US" sz="2667" dirty="0">
                  <a:solidFill>
                    <a:srgbClr val="FFFF00"/>
                  </a:solidFill>
                  <a:latin typeface="Arial" panose="020B0604020202020204" pitchFamily="34" charset="0"/>
                  <a:ea typeface="Times New Roman" panose="02020603050405020304" pitchFamily="18" charset="0"/>
                  <a:cs typeface="Arial" panose="020B0604020202020204" pitchFamily="34" charset="0"/>
                </a:rPr>
              </a:br>
              <a:endParaRPr lang="en-US" sz="2667" dirty="0">
                <a:solidFill>
                  <a:srgbClr val="FFFF00"/>
                </a:solidFill>
                <a:latin typeface="Arial" panose="020B0604020202020204" pitchFamily="34" charset="0"/>
                <a:cs typeface="Arial" panose="020B0604020202020204" pitchFamily="34" charset="0"/>
              </a:endParaRPr>
            </a:p>
          </p:txBody>
        </p:sp>
      </p:grp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5" name="TextBox 18">
            <a:extLst>
              <a:ext uri="{FF2B5EF4-FFF2-40B4-BE49-F238E27FC236}">
                <a16:creationId xmlns:a16="http://schemas.microsoft.com/office/drawing/2014/main" id="{350C3A9D-6E91-497A-99FD-0C52A314EC6B}"/>
              </a:ext>
            </a:extLst>
          </p:cNvPr>
          <p:cNvSpPr txBox="1"/>
          <p:nvPr/>
        </p:nvSpPr>
        <p:spPr>
          <a:xfrm>
            <a:off x="304800" y="2028995"/>
            <a:ext cx="11554535" cy="2655920"/>
          </a:xfrm>
          <a:prstGeom prst="rect">
            <a:avLst/>
          </a:prstGeom>
        </p:spPr>
        <p:txBody>
          <a:bodyPr wrap="square" lIns="0" tIns="0" rIns="0" bIns="0" rtlCol="0" anchor="t">
            <a:spAutoFit/>
          </a:bodyPr>
          <a:lstStyle/>
          <a:p>
            <a:pPr algn="ctr">
              <a:lnSpc>
                <a:spcPct val="150000"/>
              </a:lnSpc>
              <a:buClrTx/>
              <a:buFontTx/>
              <a:buNone/>
            </a:pPr>
            <a:r>
              <a:rPr lang="en-US" sz="4000" b="1" dirty="0">
                <a:latin typeface="Arial" panose="020B0604020202020204" pitchFamily="34" charset="0"/>
                <a:cs typeface="Arial" panose="020B0604020202020204" pitchFamily="34" charset="0"/>
              </a:rPr>
              <a:t>TRÂN TRỌNG CẢM ƠN </a:t>
            </a:r>
          </a:p>
          <a:p>
            <a:pPr algn="ctr">
              <a:lnSpc>
                <a:spcPct val="150000"/>
              </a:lnSpc>
              <a:buClrTx/>
              <a:buFontTx/>
              <a:buNone/>
            </a:pPr>
            <a:r>
              <a:rPr lang="en-US" sz="4000" b="1" dirty="0">
                <a:latin typeface="Arial" panose="020B0604020202020204" pitchFamily="34" charset="0"/>
                <a:cs typeface="Arial" panose="020B0604020202020204" pitchFamily="34" charset="0"/>
              </a:rPr>
              <a:t>SỰ QUAN TÂM THEO DÕI CỦA THẦY CÔ GIÁO VÀ CÁC EM</a:t>
            </a:r>
            <a:r>
              <a:rPr lang="vi-VN" sz="4000" b="1" dirty="0">
                <a:latin typeface="Arial" panose="020B0604020202020204" pitchFamily="34" charset="0"/>
                <a:cs typeface="Arial" panose="020B0604020202020204" pitchFamily="34" charset="0"/>
              </a:rPr>
              <a:t>!</a:t>
            </a:r>
            <a:endParaRPr lang="en-US" sz="4000" b="1" dirty="0">
              <a:latin typeface="Arial" panose="020B0604020202020204" pitchFamily="34" charset="0"/>
              <a:cs typeface="Arial" panose="020B0604020202020204" pitchFamily="34" charset="0"/>
            </a:endParaRPr>
          </a:p>
        </p:txBody>
      </p:sp>
    </p:spTree>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950EE4-AD49-B449-E474-7733BE5D6D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6950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2.2"/>
</p:tagLst>
</file>

<file path=ppt/tags/tag2.xml><?xml version="1.0" encoding="utf-8"?>
<p:tagLst xmlns:a="http://schemas.openxmlformats.org/drawingml/2006/main" xmlns:r="http://schemas.openxmlformats.org/officeDocument/2006/relationships" xmlns:p="http://schemas.openxmlformats.org/presentationml/2006/main">
  <p:tag name="PA" val="v5.2.2"/>
</p:tagLst>
</file>

<file path=ppt/tags/tag3.xml><?xml version="1.0" encoding="utf-8"?>
<p:tagLst xmlns:a="http://schemas.openxmlformats.org/drawingml/2006/main" xmlns:r="http://schemas.openxmlformats.org/officeDocument/2006/relationships" xmlns:p="http://schemas.openxmlformats.org/presentationml/2006/main">
  <p:tag name="PA" val="v5.2.2"/>
</p:tagLst>
</file>

<file path=ppt/tags/tag4.xml><?xml version="1.0" encoding="utf-8"?>
<p:tagLst xmlns:a="http://schemas.openxmlformats.org/drawingml/2006/main" xmlns:r="http://schemas.openxmlformats.org/officeDocument/2006/relationships" xmlns:p="http://schemas.openxmlformats.org/presentationml/2006/main">
  <p:tag name="PA" val="v5.2.2"/>
</p:tagLst>
</file>

<file path=ppt/tags/tag5.xml><?xml version="1.0" encoding="utf-8"?>
<p:tagLst xmlns:a="http://schemas.openxmlformats.org/drawingml/2006/main" xmlns:r="http://schemas.openxmlformats.org/officeDocument/2006/relationships" xmlns:p="http://schemas.openxmlformats.org/presentationml/2006/main">
  <p:tag name="PA" val="v5.2.2"/>
</p:tagLst>
</file>

<file path=ppt/tags/tag6.xml><?xml version="1.0" encoding="utf-8"?>
<p:tagLst xmlns:a="http://schemas.openxmlformats.org/drawingml/2006/main" xmlns:r="http://schemas.openxmlformats.org/officeDocument/2006/relationships" xmlns:p="http://schemas.openxmlformats.org/presentationml/2006/main">
  <p:tag name="PA" val="v5.2.2"/>
</p:tagLst>
</file>

<file path=ppt/tags/tag7.xml><?xml version="1.0" encoding="utf-8"?>
<p:tagLst xmlns:a="http://schemas.openxmlformats.org/drawingml/2006/main" xmlns:r="http://schemas.openxmlformats.org/officeDocument/2006/relationships" xmlns:p="http://schemas.openxmlformats.org/presentationml/2006/main">
  <p:tag name="PA" val="v5.2.2"/>
</p:tagLst>
</file>

<file path=ppt/tags/tag8.xml><?xml version="1.0" encoding="utf-8"?>
<p:tagLst xmlns:a="http://schemas.openxmlformats.org/drawingml/2006/main" xmlns:r="http://schemas.openxmlformats.org/officeDocument/2006/relationships" xmlns:p="http://schemas.openxmlformats.org/presentationml/2006/main">
  <p:tag name="PA" val="v5.2.2"/>
</p:tagLst>
</file>

<file path=ppt/tags/tag9.xml><?xml version="1.0" encoding="utf-8"?>
<p:tagLst xmlns:a="http://schemas.openxmlformats.org/drawingml/2006/main" xmlns:r="http://schemas.openxmlformats.org/officeDocument/2006/relationships" xmlns:p="http://schemas.openxmlformats.org/presentationml/2006/main">
  <p:tag name="PA" val="v5.2.2"/>
</p:tagLst>
</file>

<file path=ppt/tags/tag10.xml><?xml version="1.0" encoding="utf-8"?>
<p:tagLst xmlns:a="http://schemas.openxmlformats.org/drawingml/2006/main" xmlns:r="http://schemas.openxmlformats.org/officeDocument/2006/relationships" xmlns:p="http://schemas.openxmlformats.org/presentationml/2006/main">
  <p:tag name="PA" val="v5.2.2"/>
</p:tagLst>
</file>

<file path=ppt/tags/tag11.xml><?xml version="1.0" encoding="utf-8"?>
<p:tagLst xmlns:a="http://schemas.openxmlformats.org/drawingml/2006/main" xmlns:r="http://schemas.openxmlformats.org/officeDocument/2006/relationships" xmlns:p="http://schemas.openxmlformats.org/presentationml/2006/main">
  <p:tag name="PA" val="v5.2.2"/>
</p:tagLst>
</file>

<file path=ppt/tags/tag12.xml><?xml version="1.0" encoding="utf-8"?>
<p:tagLst xmlns:a="http://schemas.openxmlformats.org/drawingml/2006/main" xmlns:r="http://schemas.openxmlformats.org/officeDocument/2006/relationships" xmlns:p="http://schemas.openxmlformats.org/presentationml/2006/main">
  <p:tag name="PA" val="v5.2.2"/>
</p:tagLst>
</file>

<file path=ppt/tags/tag13.xml><?xml version="1.0" encoding="utf-8"?>
<p:tagLst xmlns:a="http://schemas.openxmlformats.org/drawingml/2006/main" xmlns:r="http://schemas.openxmlformats.org/officeDocument/2006/relationships" xmlns:p="http://schemas.openxmlformats.org/presentationml/2006/main">
  <p:tag name="PA" val="v5.2.2"/>
</p:tagLst>
</file>

<file path=ppt/tags/tag14.xml><?xml version="1.0" encoding="utf-8"?>
<p:tagLst xmlns:a="http://schemas.openxmlformats.org/drawingml/2006/main" xmlns:r="http://schemas.openxmlformats.org/officeDocument/2006/relationships" xmlns:p="http://schemas.openxmlformats.org/presentationml/2006/main">
  <p:tag name="PA" val="v5.2.2"/>
</p:tagLst>
</file>

<file path=ppt/tags/tag15.xml><?xml version="1.0" encoding="utf-8"?>
<p:tagLst xmlns:a="http://schemas.openxmlformats.org/drawingml/2006/main" xmlns:r="http://schemas.openxmlformats.org/officeDocument/2006/relationships" xmlns:p="http://schemas.openxmlformats.org/presentationml/2006/main">
  <p:tag name="PA" val="v5.0.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1099</TotalTime>
  <Words>2432</Words>
  <Application>Microsoft Office PowerPoint</Application>
  <PresentationFormat>Widescreen</PresentationFormat>
  <Paragraphs>335</Paragraphs>
  <Slides>47</Slides>
  <Notes>10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等线</vt:lpstr>
      <vt:lpstr>Arial</vt:lpstr>
      <vt:lpstr>Calibri</vt:lpstr>
      <vt:lpstr>Calibri Light</vt:lpstr>
      <vt:lpstr>Tahoma</vt:lpstr>
      <vt:lpstr>Times New Roman</vt:lpstr>
      <vt:lpstr>字魂100号-方方先锋体</vt:lpstr>
      <vt:lpstr>字魂36号-正文宋楷</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THANHTBH</dc:creator>
  <cp:lastModifiedBy>THANHTBH</cp:lastModifiedBy>
  <cp:revision>61</cp:revision>
  <dcterms:created xsi:type="dcterms:W3CDTF">2024-10-03T14:50:20Z</dcterms:created>
  <dcterms:modified xsi:type="dcterms:W3CDTF">2025-05-18T03:21:13Z</dcterms:modified>
</cp:coreProperties>
</file>